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256" r:id="rId2"/>
    <p:sldId id="257" r:id="rId3"/>
    <p:sldId id="258" r:id="rId4"/>
    <p:sldId id="262" r:id="rId5"/>
    <p:sldId id="266" r:id="rId6"/>
    <p:sldId id="267" r:id="rId7"/>
    <p:sldId id="268" r:id="rId8"/>
    <p:sldId id="269" r:id="rId9"/>
    <p:sldId id="270" r:id="rId10"/>
    <p:sldId id="271" r:id="rId11"/>
    <p:sldId id="259" r:id="rId12"/>
    <p:sldId id="301" r:id="rId13"/>
    <p:sldId id="263" r:id="rId14"/>
    <p:sldId id="272" r:id="rId15"/>
    <p:sldId id="273" r:id="rId16"/>
    <p:sldId id="274" r:id="rId17"/>
    <p:sldId id="260" r:id="rId18"/>
    <p:sldId id="264" r:id="rId19"/>
    <p:sldId id="275" r:id="rId20"/>
    <p:sldId id="276" r:id="rId21"/>
    <p:sldId id="277" r:id="rId22"/>
    <p:sldId id="302" r:id="rId23"/>
    <p:sldId id="303" r:id="rId24"/>
    <p:sldId id="304" r:id="rId25"/>
    <p:sldId id="305" r:id="rId26"/>
    <p:sldId id="306"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307" r:id="rId41"/>
    <p:sldId id="291" r:id="rId42"/>
    <p:sldId id="261" r:id="rId43"/>
    <p:sldId id="265" r:id="rId44"/>
    <p:sldId id="292" r:id="rId45"/>
    <p:sldId id="293" r:id="rId46"/>
    <p:sldId id="294" r:id="rId47"/>
    <p:sldId id="295" r:id="rId48"/>
    <p:sldId id="296" r:id="rId49"/>
    <p:sldId id="297" r:id="rId50"/>
    <p:sldId id="298" r:id="rId51"/>
    <p:sldId id="299" r:id="rId52"/>
    <p:sldId id="30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191" autoAdjust="0"/>
  </p:normalViewPr>
  <p:slideViewPr>
    <p:cSldViewPr snapToGrid="0">
      <p:cViewPr varScale="1">
        <p:scale>
          <a:sx n="51" d="100"/>
          <a:sy n="51" d="100"/>
        </p:scale>
        <p:origin x="1829" y="3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C1D29-DBCE-48E5-8FBD-3390824DDFA4}" type="doc">
      <dgm:prSet loTypeId="urn:microsoft.com/office/officeart/2005/8/layout/process2" loCatId="process" qsTypeId="urn:microsoft.com/office/officeart/2005/8/quickstyle/simple1" qsCatId="simple" csTypeId="urn:microsoft.com/office/officeart/2005/8/colors/colorful5" csCatId="colorful" phldr="1"/>
      <dgm:spPr/>
    </dgm:pt>
    <dgm:pt modelId="{62F4ED07-F55E-470A-8542-6F93D699B2A3}">
      <dgm:prSet phldrT="[Text]" custT="1"/>
      <dgm:spPr/>
      <dgm:t>
        <a:bodyPr/>
        <a:lstStyle/>
        <a:p>
          <a:r>
            <a:rPr lang="en-US" sz="1800" b="1">
              <a:latin typeface="Segoe UI" panose="020B0502040204020203" pitchFamily="34" charset="0"/>
              <a:cs typeface="Segoe UI" panose="020B0502040204020203" pitchFamily="34" charset="0"/>
            </a:rPr>
            <a:t>Phase #1:</a:t>
          </a:r>
        </a:p>
        <a:p>
          <a:r>
            <a:rPr lang="en-US" sz="1800" b="1">
              <a:latin typeface="Segoe UI" panose="020B0502040204020203" pitchFamily="34" charset="0"/>
              <a:cs typeface="Segoe UI" panose="020B0502040204020203" pitchFamily="34" charset="0"/>
            </a:rPr>
            <a:t>Planning &amp; selection </a:t>
          </a:r>
          <a:endParaRPr lang="en-US" sz="1800" b="1" dirty="0">
            <a:latin typeface="Segoe UI" panose="020B0502040204020203" pitchFamily="34" charset="0"/>
            <a:cs typeface="Segoe UI" panose="020B0502040204020203" pitchFamily="34" charset="0"/>
          </a:endParaRPr>
        </a:p>
      </dgm:t>
    </dgm:pt>
    <dgm:pt modelId="{F5A40A9B-33E5-4F4D-83FD-D2E236B443FF}" type="parTrans" cxnId="{054379F7-BB4D-4395-866D-E58440466E45}">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DA459FB5-A8F1-4C3E-9BF7-1DA0EFF39C2B}" type="sibTrans" cxnId="{054379F7-BB4D-4395-866D-E58440466E45}">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3AA0FD17-6455-4B99-8708-B3262A0D3EF8}">
      <dgm:prSet phldrT="[Text]" custT="1"/>
      <dgm:spPr/>
      <dgm:t>
        <a:bodyPr/>
        <a:lstStyle/>
        <a:p>
          <a:r>
            <a:rPr lang="en-US" sz="1800" b="1">
              <a:latin typeface="Segoe UI" panose="020B0502040204020203" pitchFamily="34" charset="0"/>
              <a:cs typeface="Segoe UI" panose="020B0502040204020203" pitchFamily="34" charset="0"/>
            </a:rPr>
            <a:t>Phase #2:</a:t>
          </a:r>
        </a:p>
        <a:p>
          <a:r>
            <a:rPr lang="en-US" sz="1800" b="1">
              <a:latin typeface="Segoe UI" panose="020B0502040204020203" pitchFamily="34" charset="0"/>
              <a:cs typeface="Segoe UI" panose="020B0502040204020203" pitchFamily="34" charset="0"/>
            </a:rPr>
            <a:t>Analysis</a:t>
          </a:r>
        </a:p>
      </dgm:t>
    </dgm:pt>
    <dgm:pt modelId="{D2E45FF9-A4E2-4976-A1F3-DD1E38AAD268}" type="parTrans" cxnId="{53A52ACE-9C1F-40C0-BEF6-46EEF1F3A682}">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25B6C93B-8B4C-48CD-ACAA-FDCA2FDB3E77}" type="sibTrans" cxnId="{53A52ACE-9C1F-40C0-BEF6-46EEF1F3A682}">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D5EB29C3-C9D8-4AE1-9E85-CE85DD81517C}">
      <dgm:prSet phldrT="[Text]" custT="1"/>
      <dgm:spPr/>
      <dgm:t>
        <a:bodyPr/>
        <a:lstStyle/>
        <a:p>
          <a:r>
            <a:rPr lang="en-US" sz="1800" b="1">
              <a:latin typeface="Segoe UI" panose="020B0502040204020203" pitchFamily="34" charset="0"/>
              <a:cs typeface="Segoe UI" panose="020B0502040204020203" pitchFamily="34" charset="0"/>
            </a:rPr>
            <a:t>Phase #4:</a:t>
          </a:r>
        </a:p>
        <a:p>
          <a:r>
            <a:rPr lang="en-US" sz="1800" b="1">
              <a:latin typeface="Segoe UI" panose="020B0502040204020203" pitchFamily="34" charset="0"/>
              <a:cs typeface="Segoe UI" panose="020B0502040204020203" pitchFamily="34" charset="0"/>
            </a:rPr>
            <a:t>Implementation &amp; operation</a:t>
          </a:r>
        </a:p>
      </dgm:t>
    </dgm:pt>
    <dgm:pt modelId="{45725DF3-0DD9-4EC8-941F-6B7EBDBAE839}" type="parTrans" cxnId="{839F3780-B419-4991-851B-0E22D79D41FA}">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CCAADDF3-CFE5-4BE8-9899-4905387523BC}" type="sibTrans" cxnId="{839F3780-B419-4991-851B-0E22D79D41FA}">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3F821BF6-A755-4DC0-B413-0F2DEFD9FC93}">
      <dgm:prSet phldrT="[Text]" custT="1"/>
      <dgm:spPr/>
      <dgm:t>
        <a:bodyPr/>
        <a:lstStyle/>
        <a:p>
          <a:r>
            <a:rPr lang="en-US" sz="1800" b="1">
              <a:latin typeface="Segoe UI" panose="020B0502040204020203" pitchFamily="34" charset="0"/>
              <a:cs typeface="Segoe UI" panose="020B0502040204020203" pitchFamily="34" charset="0"/>
            </a:rPr>
            <a:t>Phase #3:</a:t>
          </a:r>
        </a:p>
        <a:p>
          <a:r>
            <a:rPr lang="en-US" sz="1800" b="1">
              <a:latin typeface="Segoe UI" panose="020B0502040204020203" pitchFamily="34" charset="0"/>
              <a:cs typeface="Segoe UI" panose="020B0502040204020203" pitchFamily="34" charset="0"/>
            </a:rPr>
            <a:t>Design</a:t>
          </a:r>
        </a:p>
      </dgm:t>
    </dgm:pt>
    <dgm:pt modelId="{494CFE98-771D-4F13-87DC-958FB8093095}" type="parTrans" cxnId="{4730F607-0B20-42ED-BA2A-F3439EE41A69}">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C8A75A29-747D-4E51-9D6E-6A3A98C4C26D}" type="sibTrans" cxnId="{4730F607-0B20-42ED-BA2A-F3439EE41A69}">
      <dgm:prSet/>
      <dgm:spPr/>
      <dgm:t>
        <a:bodyPr/>
        <a:lstStyle/>
        <a:p>
          <a:endParaRPr lang="en-US">
            <a:solidFill>
              <a:schemeClr val="bg1"/>
            </a:solidFill>
            <a:latin typeface="Segoe UI" panose="020B0502040204020203" pitchFamily="34" charset="0"/>
            <a:cs typeface="Segoe UI" panose="020B0502040204020203" pitchFamily="34" charset="0"/>
          </a:endParaRPr>
        </a:p>
      </dgm:t>
    </dgm:pt>
    <dgm:pt modelId="{64B29601-B494-498E-BE69-AED2C8AD98F1}" type="pres">
      <dgm:prSet presAssocID="{B65C1D29-DBCE-48E5-8FBD-3390824DDFA4}" presName="linearFlow" presStyleCnt="0">
        <dgm:presLayoutVars>
          <dgm:resizeHandles val="exact"/>
        </dgm:presLayoutVars>
      </dgm:prSet>
      <dgm:spPr/>
    </dgm:pt>
    <dgm:pt modelId="{2489DE34-E5B4-492D-8DF8-F9C395D3CA21}" type="pres">
      <dgm:prSet presAssocID="{62F4ED07-F55E-470A-8542-6F93D699B2A3}" presName="node" presStyleLbl="node1" presStyleIdx="0" presStyleCnt="4" custScaleX="140714">
        <dgm:presLayoutVars>
          <dgm:bulletEnabled val="1"/>
        </dgm:presLayoutVars>
      </dgm:prSet>
      <dgm:spPr/>
    </dgm:pt>
    <dgm:pt modelId="{646F6E93-DF7A-4EB1-AA7E-9A1AF8BD8E85}" type="pres">
      <dgm:prSet presAssocID="{DA459FB5-A8F1-4C3E-9BF7-1DA0EFF39C2B}" presName="sibTrans" presStyleLbl="sibTrans2D1" presStyleIdx="0" presStyleCnt="3"/>
      <dgm:spPr/>
    </dgm:pt>
    <dgm:pt modelId="{7C27DC6B-A8DF-43AE-8165-AB3362967ACA}" type="pres">
      <dgm:prSet presAssocID="{DA459FB5-A8F1-4C3E-9BF7-1DA0EFF39C2B}" presName="connectorText" presStyleLbl="sibTrans2D1" presStyleIdx="0" presStyleCnt="3"/>
      <dgm:spPr/>
    </dgm:pt>
    <dgm:pt modelId="{EAA4CE85-2FAA-47D3-837A-10907DC2CD96}" type="pres">
      <dgm:prSet presAssocID="{3AA0FD17-6455-4B99-8708-B3262A0D3EF8}" presName="node" presStyleLbl="node1" presStyleIdx="1" presStyleCnt="4" custScaleX="140714">
        <dgm:presLayoutVars>
          <dgm:bulletEnabled val="1"/>
        </dgm:presLayoutVars>
      </dgm:prSet>
      <dgm:spPr/>
    </dgm:pt>
    <dgm:pt modelId="{8B3DD3C2-21E8-4E76-B57C-FD1B968D1B89}" type="pres">
      <dgm:prSet presAssocID="{25B6C93B-8B4C-48CD-ACAA-FDCA2FDB3E77}" presName="sibTrans" presStyleLbl="sibTrans2D1" presStyleIdx="1" presStyleCnt="3"/>
      <dgm:spPr/>
    </dgm:pt>
    <dgm:pt modelId="{B4262102-D1C3-4A53-8AFD-2141CBF21502}" type="pres">
      <dgm:prSet presAssocID="{25B6C93B-8B4C-48CD-ACAA-FDCA2FDB3E77}" presName="connectorText" presStyleLbl="sibTrans2D1" presStyleIdx="1" presStyleCnt="3"/>
      <dgm:spPr/>
    </dgm:pt>
    <dgm:pt modelId="{3D7E9DAF-156B-473B-B72B-DCB7EC8A5BE7}" type="pres">
      <dgm:prSet presAssocID="{3F821BF6-A755-4DC0-B413-0F2DEFD9FC93}" presName="node" presStyleLbl="node1" presStyleIdx="2" presStyleCnt="4" custScaleX="140714">
        <dgm:presLayoutVars>
          <dgm:bulletEnabled val="1"/>
        </dgm:presLayoutVars>
      </dgm:prSet>
      <dgm:spPr/>
    </dgm:pt>
    <dgm:pt modelId="{A99D609F-574D-459B-BFA1-72A3D39B6337}" type="pres">
      <dgm:prSet presAssocID="{C8A75A29-747D-4E51-9D6E-6A3A98C4C26D}" presName="sibTrans" presStyleLbl="sibTrans2D1" presStyleIdx="2" presStyleCnt="3"/>
      <dgm:spPr/>
    </dgm:pt>
    <dgm:pt modelId="{05C29891-97FF-4107-9643-5FE536E809C8}" type="pres">
      <dgm:prSet presAssocID="{C8A75A29-747D-4E51-9D6E-6A3A98C4C26D}" presName="connectorText" presStyleLbl="sibTrans2D1" presStyleIdx="2" presStyleCnt="3"/>
      <dgm:spPr/>
    </dgm:pt>
    <dgm:pt modelId="{BB70721F-9DE5-4CA4-9479-A5DB9C3BD03B}" type="pres">
      <dgm:prSet presAssocID="{D5EB29C3-C9D8-4AE1-9E85-CE85DD81517C}" presName="node" presStyleLbl="node1" presStyleIdx="3" presStyleCnt="4" custScaleX="140714">
        <dgm:presLayoutVars>
          <dgm:bulletEnabled val="1"/>
        </dgm:presLayoutVars>
      </dgm:prSet>
      <dgm:spPr/>
    </dgm:pt>
  </dgm:ptLst>
  <dgm:cxnLst>
    <dgm:cxn modelId="{79601602-4293-4921-8E9A-AAC192488B7D}" type="presOf" srcId="{D5EB29C3-C9D8-4AE1-9E85-CE85DD81517C}" destId="{BB70721F-9DE5-4CA4-9479-A5DB9C3BD03B}" srcOrd="0" destOrd="0" presId="urn:microsoft.com/office/officeart/2005/8/layout/process2"/>
    <dgm:cxn modelId="{B8D0A303-95C3-4C13-A38B-39971EE45F46}" type="presOf" srcId="{3F821BF6-A755-4DC0-B413-0F2DEFD9FC93}" destId="{3D7E9DAF-156B-473B-B72B-DCB7EC8A5BE7}" srcOrd="0" destOrd="0" presId="urn:microsoft.com/office/officeart/2005/8/layout/process2"/>
    <dgm:cxn modelId="{4730F607-0B20-42ED-BA2A-F3439EE41A69}" srcId="{B65C1D29-DBCE-48E5-8FBD-3390824DDFA4}" destId="{3F821BF6-A755-4DC0-B413-0F2DEFD9FC93}" srcOrd="2" destOrd="0" parTransId="{494CFE98-771D-4F13-87DC-958FB8093095}" sibTransId="{C8A75A29-747D-4E51-9D6E-6A3A98C4C26D}"/>
    <dgm:cxn modelId="{2515B137-C15C-4538-94BE-02BDF6FDDF1B}" type="presOf" srcId="{DA459FB5-A8F1-4C3E-9BF7-1DA0EFF39C2B}" destId="{646F6E93-DF7A-4EB1-AA7E-9A1AF8BD8E85}" srcOrd="0" destOrd="0" presId="urn:microsoft.com/office/officeart/2005/8/layout/process2"/>
    <dgm:cxn modelId="{9D6B5840-6745-4100-8976-16FD0B673C68}" type="presOf" srcId="{C8A75A29-747D-4E51-9D6E-6A3A98C4C26D}" destId="{A99D609F-574D-459B-BFA1-72A3D39B6337}" srcOrd="0" destOrd="0" presId="urn:microsoft.com/office/officeart/2005/8/layout/process2"/>
    <dgm:cxn modelId="{EF35B062-D44C-4301-80A9-019C49DD645C}" type="presOf" srcId="{DA459FB5-A8F1-4C3E-9BF7-1DA0EFF39C2B}" destId="{7C27DC6B-A8DF-43AE-8165-AB3362967ACA}" srcOrd="1" destOrd="0" presId="urn:microsoft.com/office/officeart/2005/8/layout/process2"/>
    <dgm:cxn modelId="{21EDFF58-2ED1-4B63-B6E7-1AE1817BBD40}" type="presOf" srcId="{3AA0FD17-6455-4B99-8708-B3262A0D3EF8}" destId="{EAA4CE85-2FAA-47D3-837A-10907DC2CD96}" srcOrd="0" destOrd="0" presId="urn:microsoft.com/office/officeart/2005/8/layout/process2"/>
    <dgm:cxn modelId="{839F3780-B419-4991-851B-0E22D79D41FA}" srcId="{B65C1D29-DBCE-48E5-8FBD-3390824DDFA4}" destId="{D5EB29C3-C9D8-4AE1-9E85-CE85DD81517C}" srcOrd="3" destOrd="0" parTransId="{45725DF3-0DD9-4EC8-941F-6B7EBDBAE839}" sibTransId="{CCAADDF3-CFE5-4BE8-9899-4905387523BC}"/>
    <dgm:cxn modelId="{09ED6AA4-CA7D-4887-A71B-94E0461CBE77}" type="presOf" srcId="{25B6C93B-8B4C-48CD-ACAA-FDCA2FDB3E77}" destId="{B4262102-D1C3-4A53-8AFD-2141CBF21502}" srcOrd="1" destOrd="0" presId="urn:microsoft.com/office/officeart/2005/8/layout/process2"/>
    <dgm:cxn modelId="{BF3D59AA-5513-43F6-8F01-CAB656422709}" type="presOf" srcId="{B65C1D29-DBCE-48E5-8FBD-3390824DDFA4}" destId="{64B29601-B494-498E-BE69-AED2C8AD98F1}" srcOrd="0" destOrd="0" presId="urn:microsoft.com/office/officeart/2005/8/layout/process2"/>
    <dgm:cxn modelId="{500976B7-854C-4EB5-9DF1-012E584C1F41}" type="presOf" srcId="{25B6C93B-8B4C-48CD-ACAA-FDCA2FDB3E77}" destId="{8B3DD3C2-21E8-4E76-B57C-FD1B968D1B89}" srcOrd="0" destOrd="0" presId="urn:microsoft.com/office/officeart/2005/8/layout/process2"/>
    <dgm:cxn modelId="{685B9BCC-3E70-4EBC-A277-172E4235849B}" type="presOf" srcId="{C8A75A29-747D-4E51-9D6E-6A3A98C4C26D}" destId="{05C29891-97FF-4107-9643-5FE536E809C8}" srcOrd="1" destOrd="0" presId="urn:microsoft.com/office/officeart/2005/8/layout/process2"/>
    <dgm:cxn modelId="{53A52ACE-9C1F-40C0-BEF6-46EEF1F3A682}" srcId="{B65C1D29-DBCE-48E5-8FBD-3390824DDFA4}" destId="{3AA0FD17-6455-4B99-8708-B3262A0D3EF8}" srcOrd="1" destOrd="0" parTransId="{D2E45FF9-A4E2-4976-A1F3-DD1E38AAD268}" sibTransId="{25B6C93B-8B4C-48CD-ACAA-FDCA2FDB3E77}"/>
    <dgm:cxn modelId="{957BBDE6-BA98-4C2D-B0E4-93D526611FC5}" type="presOf" srcId="{62F4ED07-F55E-470A-8542-6F93D699B2A3}" destId="{2489DE34-E5B4-492D-8DF8-F9C395D3CA21}" srcOrd="0" destOrd="0" presId="urn:microsoft.com/office/officeart/2005/8/layout/process2"/>
    <dgm:cxn modelId="{054379F7-BB4D-4395-866D-E58440466E45}" srcId="{B65C1D29-DBCE-48E5-8FBD-3390824DDFA4}" destId="{62F4ED07-F55E-470A-8542-6F93D699B2A3}" srcOrd="0" destOrd="0" parTransId="{F5A40A9B-33E5-4F4D-83FD-D2E236B443FF}" sibTransId="{DA459FB5-A8F1-4C3E-9BF7-1DA0EFF39C2B}"/>
    <dgm:cxn modelId="{766DA61A-D42A-4290-A281-EEDFD778BDF8}" type="presParOf" srcId="{64B29601-B494-498E-BE69-AED2C8AD98F1}" destId="{2489DE34-E5B4-492D-8DF8-F9C395D3CA21}" srcOrd="0" destOrd="0" presId="urn:microsoft.com/office/officeart/2005/8/layout/process2"/>
    <dgm:cxn modelId="{EAC354A3-E0BC-4F81-BBB8-5EF48991174D}" type="presParOf" srcId="{64B29601-B494-498E-BE69-AED2C8AD98F1}" destId="{646F6E93-DF7A-4EB1-AA7E-9A1AF8BD8E85}" srcOrd="1" destOrd="0" presId="urn:microsoft.com/office/officeart/2005/8/layout/process2"/>
    <dgm:cxn modelId="{F8B3994E-3BF9-4596-A7AE-48278AB83B08}" type="presParOf" srcId="{646F6E93-DF7A-4EB1-AA7E-9A1AF8BD8E85}" destId="{7C27DC6B-A8DF-43AE-8165-AB3362967ACA}" srcOrd="0" destOrd="0" presId="urn:microsoft.com/office/officeart/2005/8/layout/process2"/>
    <dgm:cxn modelId="{E431739A-EE87-4103-8BE1-1C5A437F85FC}" type="presParOf" srcId="{64B29601-B494-498E-BE69-AED2C8AD98F1}" destId="{EAA4CE85-2FAA-47D3-837A-10907DC2CD96}" srcOrd="2" destOrd="0" presId="urn:microsoft.com/office/officeart/2005/8/layout/process2"/>
    <dgm:cxn modelId="{C1F08224-D8A8-4323-89BE-FDC3C15A394E}" type="presParOf" srcId="{64B29601-B494-498E-BE69-AED2C8AD98F1}" destId="{8B3DD3C2-21E8-4E76-B57C-FD1B968D1B89}" srcOrd="3" destOrd="0" presId="urn:microsoft.com/office/officeart/2005/8/layout/process2"/>
    <dgm:cxn modelId="{EC5EEB12-ED74-4B05-8894-27FB582E8382}" type="presParOf" srcId="{8B3DD3C2-21E8-4E76-B57C-FD1B968D1B89}" destId="{B4262102-D1C3-4A53-8AFD-2141CBF21502}" srcOrd="0" destOrd="0" presId="urn:microsoft.com/office/officeart/2005/8/layout/process2"/>
    <dgm:cxn modelId="{71E67EFE-E3E4-4D0E-95D3-58E51D32373F}" type="presParOf" srcId="{64B29601-B494-498E-BE69-AED2C8AD98F1}" destId="{3D7E9DAF-156B-473B-B72B-DCB7EC8A5BE7}" srcOrd="4" destOrd="0" presId="urn:microsoft.com/office/officeart/2005/8/layout/process2"/>
    <dgm:cxn modelId="{068A15A9-FD14-4442-A681-17D1286734AD}" type="presParOf" srcId="{64B29601-B494-498E-BE69-AED2C8AD98F1}" destId="{A99D609F-574D-459B-BFA1-72A3D39B6337}" srcOrd="5" destOrd="0" presId="urn:microsoft.com/office/officeart/2005/8/layout/process2"/>
    <dgm:cxn modelId="{61E1CAC0-148A-44F8-82E4-0B3C50693E8E}" type="presParOf" srcId="{A99D609F-574D-459B-BFA1-72A3D39B6337}" destId="{05C29891-97FF-4107-9643-5FE536E809C8}" srcOrd="0" destOrd="0" presId="urn:microsoft.com/office/officeart/2005/8/layout/process2"/>
    <dgm:cxn modelId="{FCB9DA5B-C0D6-44E4-A0D6-47BB3EAE6777}" type="presParOf" srcId="{64B29601-B494-498E-BE69-AED2C8AD98F1}" destId="{BB70721F-9DE5-4CA4-9479-A5DB9C3BD03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CDECD2-A48A-4490-B79F-2DAFFC778677}" type="doc">
      <dgm:prSet loTypeId="urn:microsoft.com/office/officeart/2005/8/layout/chevron1" loCatId="process" qsTypeId="urn:microsoft.com/office/officeart/2005/8/quickstyle/simple1" qsCatId="simple" csTypeId="urn:microsoft.com/office/officeart/2005/8/colors/colorful1" csCatId="colorful" phldr="1"/>
      <dgm:spPr/>
    </dgm:pt>
    <dgm:pt modelId="{E44B178C-E13C-4CEC-961D-62E7E6230D7F}">
      <dgm:prSet phldrT="[Text]" custT="1"/>
      <dgm:spPr/>
      <dgm:t>
        <a:bodyPr/>
        <a:lstStyle/>
        <a:p>
          <a:r>
            <a:rPr lang="en-US" sz="2000" b="1">
              <a:solidFill>
                <a:schemeClr val="bg1"/>
              </a:solidFill>
            </a:rPr>
            <a:t>Phân tích thiết kế</a:t>
          </a:r>
        </a:p>
      </dgm:t>
    </dgm:pt>
    <dgm:pt modelId="{95F232F2-0ECF-4B68-BAF6-79EAA3B8016D}" type="parTrans" cxnId="{7244B573-BC78-4996-B59B-C0208AAD93DE}">
      <dgm:prSet/>
      <dgm:spPr/>
      <dgm:t>
        <a:bodyPr/>
        <a:lstStyle/>
        <a:p>
          <a:endParaRPr lang="en-US" sz="2000" b="1">
            <a:solidFill>
              <a:schemeClr val="bg1"/>
            </a:solidFill>
          </a:endParaRPr>
        </a:p>
      </dgm:t>
    </dgm:pt>
    <dgm:pt modelId="{AF3ED4BB-0BB3-4DC1-9A14-09FE35E3B1A9}" type="sibTrans" cxnId="{7244B573-BC78-4996-B59B-C0208AAD93DE}">
      <dgm:prSet/>
      <dgm:spPr/>
      <dgm:t>
        <a:bodyPr/>
        <a:lstStyle/>
        <a:p>
          <a:endParaRPr lang="en-US" sz="2000" b="1">
            <a:solidFill>
              <a:schemeClr val="bg1"/>
            </a:solidFill>
          </a:endParaRPr>
        </a:p>
      </dgm:t>
    </dgm:pt>
    <dgm:pt modelId="{178F9852-07BD-4886-845E-1198B3F39C35}">
      <dgm:prSet phldrT="[Text]" custT="1"/>
      <dgm:spPr/>
      <dgm:t>
        <a:bodyPr/>
        <a:lstStyle/>
        <a:p>
          <a:r>
            <a:rPr lang="en-US" sz="2000" b="1">
              <a:solidFill>
                <a:schemeClr val="bg1"/>
              </a:solidFill>
            </a:rPr>
            <a:t>Lập trình</a:t>
          </a:r>
        </a:p>
      </dgm:t>
    </dgm:pt>
    <dgm:pt modelId="{7E672458-0049-4909-AAC0-2FA1818CADC7}" type="parTrans" cxnId="{4EE161DD-6BEC-4255-81DD-13971D985E93}">
      <dgm:prSet/>
      <dgm:spPr/>
      <dgm:t>
        <a:bodyPr/>
        <a:lstStyle/>
        <a:p>
          <a:endParaRPr lang="en-US" sz="2000" b="1">
            <a:solidFill>
              <a:schemeClr val="bg1"/>
            </a:solidFill>
          </a:endParaRPr>
        </a:p>
      </dgm:t>
    </dgm:pt>
    <dgm:pt modelId="{82EE7727-A590-400E-B337-5A4869067039}" type="sibTrans" cxnId="{4EE161DD-6BEC-4255-81DD-13971D985E93}">
      <dgm:prSet/>
      <dgm:spPr/>
      <dgm:t>
        <a:bodyPr/>
        <a:lstStyle/>
        <a:p>
          <a:endParaRPr lang="en-US" sz="2000" b="1">
            <a:solidFill>
              <a:schemeClr val="bg1"/>
            </a:solidFill>
          </a:endParaRPr>
        </a:p>
      </dgm:t>
    </dgm:pt>
    <dgm:pt modelId="{4B46C208-46B3-4C90-B9CA-B53A81B7E48F}">
      <dgm:prSet phldrT="[Text]" custT="1"/>
      <dgm:spPr/>
      <dgm:t>
        <a:bodyPr/>
        <a:lstStyle/>
        <a:p>
          <a:r>
            <a:rPr lang="en-US" sz="2000" b="1">
              <a:solidFill>
                <a:schemeClr val="bg1"/>
              </a:solidFill>
            </a:rPr>
            <a:t>Kiểm thử</a:t>
          </a:r>
        </a:p>
      </dgm:t>
    </dgm:pt>
    <dgm:pt modelId="{839E31E7-8EBB-4011-8A8E-072CE3D6D4F5}" type="parTrans" cxnId="{FE15C5EC-8EE0-4E06-BAF9-0B755CD488C6}">
      <dgm:prSet/>
      <dgm:spPr/>
      <dgm:t>
        <a:bodyPr/>
        <a:lstStyle/>
        <a:p>
          <a:endParaRPr lang="en-US" sz="2000" b="1">
            <a:solidFill>
              <a:schemeClr val="bg1"/>
            </a:solidFill>
          </a:endParaRPr>
        </a:p>
      </dgm:t>
    </dgm:pt>
    <dgm:pt modelId="{ECEFEA00-FE10-418C-B054-3893861D0BB9}" type="sibTrans" cxnId="{FE15C5EC-8EE0-4E06-BAF9-0B755CD488C6}">
      <dgm:prSet/>
      <dgm:spPr/>
      <dgm:t>
        <a:bodyPr/>
        <a:lstStyle/>
        <a:p>
          <a:endParaRPr lang="en-US" sz="2000" b="1">
            <a:solidFill>
              <a:schemeClr val="bg1"/>
            </a:solidFill>
          </a:endParaRPr>
        </a:p>
      </dgm:t>
    </dgm:pt>
    <dgm:pt modelId="{C06986CD-AFF2-4051-8F63-810217CC821E}">
      <dgm:prSet phldrT="[Text]" custT="1"/>
      <dgm:spPr/>
      <dgm:t>
        <a:bodyPr/>
        <a:lstStyle/>
        <a:p>
          <a:r>
            <a:rPr lang="en-US" sz="2000" b="1">
              <a:solidFill>
                <a:schemeClr val="bg1"/>
              </a:solidFill>
            </a:rPr>
            <a:t>Chuyển giao #1</a:t>
          </a:r>
        </a:p>
      </dgm:t>
    </dgm:pt>
    <dgm:pt modelId="{D2CE9A15-8DBA-451A-B4B4-4C187B5A3FDC}" type="parTrans" cxnId="{94BA3A16-6E86-48AB-B390-D72AAA955E7E}">
      <dgm:prSet/>
      <dgm:spPr/>
      <dgm:t>
        <a:bodyPr/>
        <a:lstStyle/>
        <a:p>
          <a:endParaRPr lang="en-US" sz="2000" b="1">
            <a:solidFill>
              <a:schemeClr val="bg1"/>
            </a:solidFill>
          </a:endParaRPr>
        </a:p>
      </dgm:t>
    </dgm:pt>
    <dgm:pt modelId="{853B24BE-0764-4A1A-B3E3-3855AD85DE3B}" type="sibTrans" cxnId="{94BA3A16-6E86-48AB-B390-D72AAA955E7E}">
      <dgm:prSet/>
      <dgm:spPr/>
      <dgm:t>
        <a:bodyPr/>
        <a:lstStyle/>
        <a:p>
          <a:endParaRPr lang="en-US" sz="2000" b="1">
            <a:solidFill>
              <a:schemeClr val="bg1"/>
            </a:solidFill>
          </a:endParaRPr>
        </a:p>
      </dgm:t>
    </dgm:pt>
    <dgm:pt modelId="{AE767A62-8F69-426E-BE2F-70694B530F9D}" type="pres">
      <dgm:prSet presAssocID="{09CDECD2-A48A-4490-B79F-2DAFFC778677}" presName="Name0" presStyleCnt="0">
        <dgm:presLayoutVars>
          <dgm:dir/>
          <dgm:animLvl val="lvl"/>
          <dgm:resizeHandles val="exact"/>
        </dgm:presLayoutVars>
      </dgm:prSet>
      <dgm:spPr/>
    </dgm:pt>
    <dgm:pt modelId="{F27BC100-32EC-4FB5-BD5E-F97D6C8CA1D9}" type="pres">
      <dgm:prSet presAssocID="{E44B178C-E13C-4CEC-961D-62E7E6230D7F}" presName="parTxOnly" presStyleLbl="node1" presStyleIdx="0" presStyleCnt="4">
        <dgm:presLayoutVars>
          <dgm:chMax val="0"/>
          <dgm:chPref val="0"/>
          <dgm:bulletEnabled val="1"/>
        </dgm:presLayoutVars>
      </dgm:prSet>
      <dgm:spPr/>
    </dgm:pt>
    <dgm:pt modelId="{CCBBDDEF-C859-4CF9-B4C2-E0C19EDC3CDB}" type="pres">
      <dgm:prSet presAssocID="{AF3ED4BB-0BB3-4DC1-9A14-09FE35E3B1A9}" presName="parTxOnlySpace" presStyleCnt="0"/>
      <dgm:spPr/>
    </dgm:pt>
    <dgm:pt modelId="{4B3656D7-FB2A-45E3-90D8-3FC924814C73}" type="pres">
      <dgm:prSet presAssocID="{178F9852-07BD-4886-845E-1198B3F39C35}" presName="parTxOnly" presStyleLbl="node1" presStyleIdx="1" presStyleCnt="4">
        <dgm:presLayoutVars>
          <dgm:chMax val="0"/>
          <dgm:chPref val="0"/>
          <dgm:bulletEnabled val="1"/>
        </dgm:presLayoutVars>
      </dgm:prSet>
      <dgm:spPr/>
    </dgm:pt>
    <dgm:pt modelId="{5B94930F-4CE3-4E00-AF18-95D2B8B5B59C}" type="pres">
      <dgm:prSet presAssocID="{82EE7727-A590-400E-B337-5A4869067039}" presName="parTxOnlySpace" presStyleCnt="0"/>
      <dgm:spPr/>
    </dgm:pt>
    <dgm:pt modelId="{AB1744F5-8E1C-4301-BA98-38FF4807C113}" type="pres">
      <dgm:prSet presAssocID="{4B46C208-46B3-4C90-B9CA-B53A81B7E48F}" presName="parTxOnly" presStyleLbl="node1" presStyleIdx="2" presStyleCnt="4">
        <dgm:presLayoutVars>
          <dgm:chMax val="0"/>
          <dgm:chPref val="0"/>
          <dgm:bulletEnabled val="1"/>
        </dgm:presLayoutVars>
      </dgm:prSet>
      <dgm:spPr/>
    </dgm:pt>
    <dgm:pt modelId="{626EC010-B02A-4AD5-BCFC-735E3A415206}" type="pres">
      <dgm:prSet presAssocID="{ECEFEA00-FE10-418C-B054-3893861D0BB9}" presName="parTxOnlySpace" presStyleCnt="0"/>
      <dgm:spPr/>
    </dgm:pt>
    <dgm:pt modelId="{CF3C7806-FBCD-4BF6-A9BE-6B9DA7C5D897}" type="pres">
      <dgm:prSet presAssocID="{C06986CD-AFF2-4051-8F63-810217CC821E}" presName="parTxOnly" presStyleLbl="node1" presStyleIdx="3" presStyleCnt="4">
        <dgm:presLayoutVars>
          <dgm:chMax val="0"/>
          <dgm:chPref val="0"/>
          <dgm:bulletEnabled val="1"/>
        </dgm:presLayoutVars>
      </dgm:prSet>
      <dgm:spPr/>
    </dgm:pt>
  </dgm:ptLst>
  <dgm:cxnLst>
    <dgm:cxn modelId="{6086A800-2A3E-45E7-8740-C10B1EE3EE73}" type="presOf" srcId="{4B46C208-46B3-4C90-B9CA-B53A81B7E48F}" destId="{AB1744F5-8E1C-4301-BA98-38FF4807C113}" srcOrd="0" destOrd="0" presId="urn:microsoft.com/office/officeart/2005/8/layout/chevron1"/>
    <dgm:cxn modelId="{94BA3A16-6E86-48AB-B390-D72AAA955E7E}" srcId="{09CDECD2-A48A-4490-B79F-2DAFFC778677}" destId="{C06986CD-AFF2-4051-8F63-810217CC821E}" srcOrd="3" destOrd="0" parTransId="{D2CE9A15-8DBA-451A-B4B4-4C187B5A3FDC}" sibTransId="{853B24BE-0764-4A1A-B3E3-3855AD85DE3B}"/>
    <dgm:cxn modelId="{7244B573-BC78-4996-B59B-C0208AAD93DE}" srcId="{09CDECD2-A48A-4490-B79F-2DAFFC778677}" destId="{E44B178C-E13C-4CEC-961D-62E7E6230D7F}" srcOrd="0" destOrd="0" parTransId="{95F232F2-0ECF-4B68-BAF6-79EAA3B8016D}" sibTransId="{AF3ED4BB-0BB3-4DC1-9A14-09FE35E3B1A9}"/>
    <dgm:cxn modelId="{CD32857B-8DD8-43A2-9F7E-7929EB685D16}" type="presOf" srcId="{C06986CD-AFF2-4051-8F63-810217CC821E}" destId="{CF3C7806-FBCD-4BF6-A9BE-6B9DA7C5D897}" srcOrd="0" destOrd="0" presId="urn:microsoft.com/office/officeart/2005/8/layout/chevron1"/>
    <dgm:cxn modelId="{D00D898F-65FA-4DC9-AE68-F8FF5A390F20}" type="presOf" srcId="{178F9852-07BD-4886-845E-1198B3F39C35}" destId="{4B3656D7-FB2A-45E3-90D8-3FC924814C73}" srcOrd="0" destOrd="0" presId="urn:microsoft.com/office/officeart/2005/8/layout/chevron1"/>
    <dgm:cxn modelId="{EE2FD7C2-EA14-47FB-A52F-AE3AC2E860C2}" type="presOf" srcId="{E44B178C-E13C-4CEC-961D-62E7E6230D7F}" destId="{F27BC100-32EC-4FB5-BD5E-F97D6C8CA1D9}" srcOrd="0" destOrd="0" presId="urn:microsoft.com/office/officeart/2005/8/layout/chevron1"/>
    <dgm:cxn modelId="{F07FB8D5-2168-422C-826B-E738F065F136}" type="presOf" srcId="{09CDECD2-A48A-4490-B79F-2DAFFC778677}" destId="{AE767A62-8F69-426E-BE2F-70694B530F9D}" srcOrd="0" destOrd="0" presId="urn:microsoft.com/office/officeart/2005/8/layout/chevron1"/>
    <dgm:cxn modelId="{4EE161DD-6BEC-4255-81DD-13971D985E93}" srcId="{09CDECD2-A48A-4490-B79F-2DAFFC778677}" destId="{178F9852-07BD-4886-845E-1198B3F39C35}" srcOrd="1" destOrd="0" parTransId="{7E672458-0049-4909-AAC0-2FA1818CADC7}" sibTransId="{82EE7727-A590-400E-B337-5A4869067039}"/>
    <dgm:cxn modelId="{FE15C5EC-8EE0-4E06-BAF9-0B755CD488C6}" srcId="{09CDECD2-A48A-4490-B79F-2DAFFC778677}" destId="{4B46C208-46B3-4C90-B9CA-B53A81B7E48F}" srcOrd="2" destOrd="0" parTransId="{839E31E7-8EBB-4011-8A8E-072CE3D6D4F5}" sibTransId="{ECEFEA00-FE10-418C-B054-3893861D0BB9}"/>
    <dgm:cxn modelId="{BB6C3712-3C4A-4E59-959F-24A3DA4BAB5D}" type="presParOf" srcId="{AE767A62-8F69-426E-BE2F-70694B530F9D}" destId="{F27BC100-32EC-4FB5-BD5E-F97D6C8CA1D9}" srcOrd="0" destOrd="0" presId="urn:microsoft.com/office/officeart/2005/8/layout/chevron1"/>
    <dgm:cxn modelId="{18B91395-1828-459A-A5DA-0CD46588D6EC}" type="presParOf" srcId="{AE767A62-8F69-426E-BE2F-70694B530F9D}" destId="{CCBBDDEF-C859-4CF9-B4C2-E0C19EDC3CDB}" srcOrd="1" destOrd="0" presId="urn:microsoft.com/office/officeart/2005/8/layout/chevron1"/>
    <dgm:cxn modelId="{5B67064B-83FE-4AD4-A24A-E44413A54BD0}" type="presParOf" srcId="{AE767A62-8F69-426E-BE2F-70694B530F9D}" destId="{4B3656D7-FB2A-45E3-90D8-3FC924814C73}" srcOrd="2" destOrd="0" presId="urn:microsoft.com/office/officeart/2005/8/layout/chevron1"/>
    <dgm:cxn modelId="{7B7466DA-C4FD-4B07-A152-B775D4F2A9D1}" type="presParOf" srcId="{AE767A62-8F69-426E-BE2F-70694B530F9D}" destId="{5B94930F-4CE3-4E00-AF18-95D2B8B5B59C}" srcOrd="3" destOrd="0" presId="urn:microsoft.com/office/officeart/2005/8/layout/chevron1"/>
    <dgm:cxn modelId="{0C82DEBC-7CAB-4D86-8A54-F179AF50D055}" type="presParOf" srcId="{AE767A62-8F69-426E-BE2F-70694B530F9D}" destId="{AB1744F5-8E1C-4301-BA98-38FF4807C113}" srcOrd="4" destOrd="0" presId="urn:microsoft.com/office/officeart/2005/8/layout/chevron1"/>
    <dgm:cxn modelId="{AADBEA76-8127-49BB-A0A3-219B16A7547A}" type="presParOf" srcId="{AE767A62-8F69-426E-BE2F-70694B530F9D}" destId="{626EC010-B02A-4AD5-BCFC-735E3A415206}" srcOrd="5" destOrd="0" presId="urn:microsoft.com/office/officeart/2005/8/layout/chevron1"/>
    <dgm:cxn modelId="{2B618D60-90C2-455D-88DB-C0F2DDF46D3E}" type="presParOf" srcId="{AE767A62-8F69-426E-BE2F-70694B530F9D}" destId="{CF3C7806-FBCD-4BF6-A9BE-6B9DA7C5D89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CDECD2-A48A-4490-B79F-2DAFFC778677}" type="doc">
      <dgm:prSet loTypeId="urn:microsoft.com/office/officeart/2005/8/layout/chevron1" loCatId="process" qsTypeId="urn:microsoft.com/office/officeart/2005/8/quickstyle/simple1" qsCatId="simple" csTypeId="urn:microsoft.com/office/officeart/2005/8/colors/colorful1" csCatId="colorful" phldr="1"/>
      <dgm:spPr/>
    </dgm:pt>
    <dgm:pt modelId="{E44B178C-E13C-4CEC-961D-62E7E6230D7F}">
      <dgm:prSet phldrT="[Text]" custT="1"/>
      <dgm:spPr/>
      <dgm:t>
        <a:bodyPr/>
        <a:lstStyle/>
        <a:p>
          <a:r>
            <a:rPr lang="en-US" sz="2000" b="1">
              <a:solidFill>
                <a:schemeClr val="bg1"/>
              </a:solidFill>
            </a:rPr>
            <a:t>Phân tích thiết kế</a:t>
          </a:r>
        </a:p>
      </dgm:t>
    </dgm:pt>
    <dgm:pt modelId="{95F232F2-0ECF-4B68-BAF6-79EAA3B8016D}" type="parTrans" cxnId="{7244B573-BC78-4996-B59B-C0208AAD93DE}">
      <dgm:prSet/>
      <dgm:spPr/>
      <dgm:t>
        <a:bodyPr/>
        <a:lstStyle/>
        <a:p>
          <a:endParaRPr lang="en-US" sz="2000" b="1">
            <a:solidFill>
              <a:schemeClr val="bg1"/>
            </a:solidFill>
          </a:endParaRPr>
        </a:p>
      </dgm:t>
    </dgm:pt>
    <dgm:pt modelId="{AF3ED4BB-0BB3-4DC1-9A14-09FE35E3B1A9}" type="sibTrans" cxnId="{7244B573-BC78-4996-B59B-C0208AAD93DE}">
      <dgm:prSet/>
      <dgm:spPr/>
      <dgm:t>
        <a:bodyPr/>
        <a:lstStyle/>
        <a:p>
          <a:endParaRPr lang="en-US" sz="2000" b="1">
            <a:solidFill>
              <a:schemeClr val="bg1"/>
            </a:solidFill>
          </a:endParaRPr>
        </a:p>
      </dgm:t>
    </dgm:pt>
    <dgm:pt modelId="{178F9852-07BD-4886-845E-1198B3F39C35}">
      <dgm:prSet phldrT="[Text]" custT="1"/>
      <dgm:spPr/>
      <dgm:t>
        <a:bodyPr/>
        <a:lstStyle/>
        <a:p>
          <a:r>
            <a:rPr lang="en-US" sz="2000" b="1">
              <a:solidFill>
                <a:schemeClr val="bg1"/>
              </a:solidFill>
            </a:rPr>
            <a:t>Lập trình</a:t>
          </a:r>
        </a:p>
      </dgm:t>
    </dgm:pt>
    <dgm:pt modelId="{7E672458-0049-4909-AAC0-2FA1818CADC7}" type="parTrans" cxnId="{4EE161DD-6BEC-4255-81DD-13971D985E93}">
      <dgm:prSet/>
      <dgm:spPr/>
      <dgm:t>
        <a:bodyPr/>
        <a:lstStyle/>
        <a:p>
          <a:endParaRPr lang="en-US" sz="2000" b="1">
            <a:solidFill>
              <a:schemeClr val="bg1"/>
            </a:solidFill>
          </a:endParaRPr>
        </a:p>
      </dgm:t>
    </dgm:pt>
    <dgm:pt modelId="{82EE7727-A590-400E-B337-5A4869067039}" type="sibTrans" cxnId="{4EE161DD-6BEC-4255-81DD-13971D985E93}">
      <dgm:prSet/>
      <dgm:spPr/>
      <dgm:t>
        <a:bodyPr/>
        <a:lstStyle/>
        <a:p>
          <a:endParaRPr lang="en-US" sz="2000" b="1">
            <a:solidFill>
              <a:schemeClr val="bg1"/>
            </a:solidFill>
          </a:endParaRPr>
        </a:p>
      </dgm:t>
    </dgm:pt>
    <dgm:pt modelId="{4B46C208-46B3-4C90-B9CA-B53A81B7E48F}">
      <dgm:prSet phldrT="[Text]" custT="1"/>
      <dgm:spPr/>
      <dgm:t>
        <a:bodyPr/>
        <a:lstStyle/>
        <a:p>
          <a:r>
            <a:rPr lang="en-US" sz="2000" b="1">
              <a:solidFill>
                <a:schemeClr val="bg1"/>
              </a:solidFill>
            </a:rPr>
            <a:t>Kiểm thử</a:t>
          </a:r>
        </a:p>
      </dgm:t>
    </dgm:pt>
    <dgm:pt modelId="{839E31E7-8EBB-4011-8A8E-072CE3D6D4F5}" type="parTrans" cxnId="{FE15C5EC-8EE0-4E06-BAF9-0B755CD488C6}">
      <dgm:prSet/>
      <dgm:spPr/>
      <dgm:t>
        <a:bodyPr/>
        <a:lstStyle/>
        <a:p>
          <a:endParaRPr lang="en-US" sz="2000" b="1">
            <a:solidFill>
              <a:schemeClr val="bg1"/>
            </a:solidFill>
          </a:endParaRPr>
        </a:p>
      </dgm:t>
    </dgm:pt>
    <dgm:pt modelId="{ECEFEA00-FE10-418C-B054-3893861D0BB9}" type="sibTrans" cxnId="{FE15C5EC-8EE0-4E06-BAF9-0B755CD488C6}">
      <dgm:prSet/>
      <dgm:spPr/>
      <dgm:t>
        <a:bodyPr/>
        <a:lstStyle/>
        <a:p>
          <a:endParaRPr lang="en-US" sz="2000" b="1">
            <a:solidFill>
              <a:schemeClr val="bg1"/>
            </a:solidFill>
          </a:endParaRPr>
        </a:p>
      </dgm:t>
    </dgm:pt>
    <dgm:pt modelId="{C06986CD-AFF2-4051-8F63-810217CC821E}">
      <dgm:prSet phldrT="[Text]" custT="1"/>
      <dgm:spPr/>
      <dgm:t>
        <a:bodyPr/>
        <a:lstStyle/>
        <a:p>
          <a:r>
            <a:rPr lang="en-US" sz="2000" b="1">
              <a:solidFill>
                <a:schemeClr val="bg1"/>
              </a:solidFill>
            </a:rPr>
            <a:t>Chuyển giao #2</a:t>
          </a:r>
        </a:p>
      </dgm:t>
    </dgm:pt>
    <dgm:pt modelId="{D2CE9A15-8DBA-451A-B4B4-4C187B5A3FDC}" type="parTrans" cxnId="{94BA3A16-6E86-48AB-B390-D72AAA955E7E}">
      <dgm:prSet/>
      <dgm:spPr/>
      <dgm:t>
        <a:bodyPr/>
        <a:lstStyle/>
        <a:p>
          <a:endParaRPr lang="en-US" sz="2000" b="1">
            <a:solidFill>
              <a:schemeClr val="bg1"/>
            </a:solidFill>
          </a:endParaRPr>
        </a:p>
      </dgm:t>
    </dgm:pt>
    <dgm:pt modelId="{853B24BE-0764-4A1A-B3E3-3855AD85DE3B}" type="sibTrans" cxnId="{94BA3A16-6E86-48AB-B390-D72AAA955E7E}">
      <dgm:prSet/>
      <dgm:spPr/>
      <dgm:t>
        <a:bodyPr/>
        <a:lstStyle/>
        <a:p>
          <a:endParaRPr lang="en-US" sz="2000" b="1">
            <a:solidFill>
              <a:schemeClr val="bg1"/>
            </a:solidFill>
          </a:endParaRPr>
        </a:p>
      </dgm:t>
    </dgm:pt>
    <dgm:pt modelId="{AE767A62-8F69-426E-BE2F-70694B530F9D}" type="pres">
      <dgm:prSet presAssocID="{09CDECD2-A48A-4490-B79F-2DAFFC778677}" presName="Name0" presStyleCnt="0">
        <dgm:presLayoutVars>
          <dgm:dir/>
          <dgm:animLvl val="lvl"/>
          <dgm:resizeHandles val="exact"/>
        </dgm:presLayoutVars>
      </dgm:prSet>
      <dgm:spPr/>
    </dgm:pt>
    <dgm:pt modelId="{F27BC100-32EC-4FB5-BD5E-F97D6C8CA1D9}" type="pres">
      <dgm:prSet presAssocID="{E44B178C-E13C-4CEC-961D-62E7E6230D7F}" presName="parTxOnly" presStyleLbl="node1" presStyleIdx="0" presStyleCnt="4">
        <dgm:presLayoutVars>
          <dgm:chMax val="0"/>
          <dgm:chPref val="0"/>
          <dgm:bulletEnabled val="1"/>
        </dgm:presLayoutVars>
      </dgm:prSet>
      <dgm:spPr/>
    </dgm:pt>
    <dgm:pt modelId="{CCBBDDEF-C859-4CF9-B4C2-E0C19EDC3CDB}" type="pres">
      <dgm:prSet presAssocID="{AF3ED4BB-0BB3-4DC1-9A14-09FE35E3B1A9}" presName="parTxOnlySpace" presStyleCnt="0"/>
      <dgm:spPr/>
    </dgm:pt>
    <dgm:pt modelId="{4B3656D7-FB2A-45E3-90D8-3FC924814C73}" type="pres">
      <dgm:prSet presAssocID="{178F9852-07BD-4886-845E-1198B3F39C35}" presName="parTxOnly" presStyleLbl="node1" presStyleIdx="1" presStyleCnt="4">
        <dgm:presLayoutVars>
          <dgm:chMax val="0"/>
          <dgm:chPref val="0"/>
          <dgm:bulletEnabled val="1"/>
        </dgm:presLayoutVars>
      </dgm:prSet>
      <dgm:spPr/>
    </dgm:pt>
    <dgm:pt modelId="{5B94930F-4CE3-4E00-AF18-95D2B8B5B59C}" type="pres">
      <dgm:prSet presAssocID="{82EE7727-A590-400E-B337-5A4869067039}" presName="parTxOnlySpace" presStyleCnt="0"/>
      <dgm:spPr/>
    </dgm:pt>
    <dgm:pt modelId="{AB1744F5-8E1C-4301-BA98-38FF4807C113}" type="pres">
      <dgm:prSet presAssocID="{4B46C208-46B3-4C90-B9CA-B53A81B7E48F}" presName="parTxOnly" presStyleLbl="node1" presStyleIdx="2" presStyleCnt="4">
        <dgm:presLayoutVars>
          <dgm:chMax val="0"/>
          <dgm:chPref val="0"/>
          <dgm:bulletEnabled val="1"/>
        </dgm:presLayoutVars>
      </dgm:prSet>
      <dgm:spPr/>
    </dgm:pt>
    <dgm:pt modelId="{626EC010-B02A-4AD5-BCFC-735E3A415206}" type="pres">
      <dgm:prSet presAssocID="{ECEFEA00-FE10-418C-B054-3893861D0BB9}" presName="parTxOnlySpace" presStyleCnt="0"/>
      <dgm:spPr/>
    </dgm:pt>
    <dgm:pt modelId="{CF3C7806-FBCD-4BF6-A9BE-6B9DA7C5D897}" type="pres">
      <dgm:prSet presAssocID="{C06986CD-AFF2-4051-8F63-810217CC821E}" presName="parTxOnly" presStyleLbl="node1" presStyleIdx="3" presStyleCnt="4">
        <dgm:presLayoutVars>
          <dgm:chMax val="0"/>
          <dgm:chPref val="0"/>
          <dgm:bulletEnabled val="1"/>
        </dgm:presLayoutVars>
      </dgm:prSet>
      <dgm:spPr/>
    </dgm:pt>
  </dgm:ptLst>
  <dgm:cxnLst>
    <dgm:cxn modelId="{94BA3A16-6E86-48AB-B390-D72AAA955E7E}" srcId="{09CDECD2-A48A-4490-B79F-2DAFFC778677}" destId="{C06986CD-AFF2-4051-8F63-810217CC821E}" srcOrd="3" destOrd="0" parTransId="{D2CE9A15-8DBA-451A-B4B4-4C187B5A3FDC}" sibTransId="{853B24BE-0764-4A1A-B3E3-3855AD85DE3B}"/>
    <dgm:cxn modelId="{999E145B-2565-437D-8B6B-CC5812DA6004}" type="presOf" srcId="{178F9852-07BD-4886-845E-1198B3F39C35}" destId="{4B3656D7-FB2A-45E3-90D8-3FC924814C73}" srcOrd="0" destOrd="0" presId="urn:microsoft.com/office/officeart/2005/8/layout/chevron1"/>
    <dgm:cxn modelId="{7244B573-BC78-4996-B59B-C0208AAD93DE}" srcId="{09CDECD2-A48A-4490-B79F-2DAFFC778677}" destId="{E44B178C-E13C-4CEC-961D-62E7E6230D7F}" srcOrd="0" destOrd="0" parTransId="{95F232F2-0ECF-4B68-BAF6-79EAA3B8016D}" sibTransId="{AF3ED4BB-0BB3-4DC1-9A14-09FE35E3B1A9}"/>
    <dgm:cxn modelId="{AF551C7C-9DCA-4B8A-8A74-7BF39D9828E5}" type="presOf" srcId="{E44B178C-E13C-4CEC-961D-62E7E6230D7F}" destId="{F27BC100-32EC-4FB5-BD5E-F97D6C8CA1D9}" srcOrd="0" destOrd="0" presId="urn:microsoft.com/office/officeart/2005/8/layout/chevron1"/>
    <dgm:cxn modelId="{8510EE7E-1E2B-476F-9459-0998A7523A55}" type="presOf" srcId="{09CDECD2-A48A-4490-B79F-2DAFFC778677}" destId="{AE767A62-8F69-426E-BE2F-70694B530F9D}" srcOrd="0" destOrd="0" presId="urn:microsoft.com/office/officeart/2005/8/layout/chevron1"/>
    <dgm:cxn modelId="{C3ECF881-3865-45CE-8DCD-0225443C312A}" type="presOf" srcId="{4B46C208-46B3-4C90-B9CA-B53A81B7E48F}" destId="{AB1744F5-8E1C-4301-BA98-38FF4807C113}" srcOrd="0" destOrd="0" presId="urn:microsoft.com/office/officeart/2005/8/layout/chevron1"/>
    <dgm:cxn modelId="{CC30EBA4-3109-4D90-BD98-EDBA493809F8}" type="presOf" srcId="{C06986CD-AFF2-4051-8F63-810217CC821E}" destId="{CF3C7806-FBCD-4BF6-A9BE-6B9DA7C5D897}" srcOrd="0" destOrd="0" presId="urn:microsoft.com/office/officeart/2005/8/layout/chevron1"/>
    <dgm:cxn modelId="{4EE161DD-6BEC-4255-81DD-13971D985E93}" srcId="{09CDECD2-A48A-4490-B79F-2DAFFC778677}" destId="{178F9852-07BD-4886-845E-1198B3F39C35}" srcOrd="1" destOrd="0" parTransId="{7E672458-0049-4909-AAC0-2FA1818CADC7}" sibTransId="{82EE7727-A590-400E-B337-5A4869067039}"/>
    <dgm:cxn modelId="{FE15C5EC-8EE0-4E06-BAF9-0B755CD488C6}" srcId="{09CDECD2-A48A-4490-B79F-2DAFFC778677}" destId="{4B46C208-46B3-4C90-B9CA-B53A81B7E48F}" srcOrd="2" destOrd="0" parTransId="{839E31E7-8EBB-4011-8A8E-072CE3D6D4F5}" sibTransId="{ECEFEA00-FE10-418C-B054-3893861D0BB9}"/>
    <dgm:cxn modelId="{13DFBBD0-9B95-47D8-A6E3-AA73AACE984D}" type="presParOf" srcId="{AE767A62-8F69-426E-BE2F-70694B530F9D}" destId="{F27BC100-32EC-4FB5-BD5E-F97D6C8CA1D9}" srcOrd="0" destOrd="0" presId="urn:microsoft.com/office/officeart/2005/8/layout/chevron1"/>
    <dgm:cxn modelId="{7C09FCAB-BEEE-4DA1-A573-959FBD269DF3}" type="presParOf" srcId="{AE767A62-8F69-426E-BE2F-70694B530F9D}" destId="{CCBBDDEF-C859-4CF9-B4C2-E0C19EDC3CDB}" srcOrd="1" destOrd="0" presId="urn:microsoft.com/office/officeart/2005/8/layout/chevron1"/>
    <dgm:cxn modelId="{A476D60F-BB9E-417F-BDF5-0D61E94F98AA}" type="presParOf" srcId="{AE767A62-8F69-426E-BE2F-70694B530F9D}" destId="{4B3656D7-FB2A-45E3-90D8-3FC924814C73}" srcOrd="2" destOrd="0" presId="urn:microsoft.com/office/officeart/2005/8/layout/chevron1"/>
    <dgm:cxn modelId="{55EEBAB4-4BAD-49FF-BBED-9403176BF552}" type="presParOf" srcId="{AE767A62-8F69-426E-BE2F-70694B530F9D}" destId="{5B94930F-4CE3-4E00-AF18-95D2B8B5B59C}" srcOrd="3" destOrd="0" presId="urn:microsoft.com/office/officeart/2005/8/layout/chevron1"/>
    <dgm:cxn modelId="{1050A5DB-855A-4B07-8B54-64D621FCF70C}" type="presParOf" srcId="{AE767A62-8F69-426E-BE2F-70694B530F9D}" destId="{AB1744F5-8E1C-4301-BA98-38FF4807C113}" srcOrd="4" destOrd="0" presId="urn:microsoft.com/office/officeart/2005/8/layout/chevron1"/>
    <dgm:cxn modelId="{F3425B30-25DC-4A52-B255-6DC15018F37B}" type="presParOf" srcId="{AE767A62-8F69-426E-BE2F-70694B530F9D}" destId="{626EC010-B02A-4AD5-BCFC-735E3A415206}" srcOrd="5" destOrd="0" presId="urn:microsoft.com/office/officeart/2005/8/layout/chevron1"/>
    <dgm:cxn modelId="{04BDE2EF-96FB-4641-A475-81809734D9B9}" type="presParOf" srcId="{AE767A62-8F69-426E-BE2F-70694B530F9D}" destId="{CF3C7806-FBCD-4BF6-A9BE-6B9DA7C5D897}"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9CDECD2-A48A-4490-B79F-2DAFFC778677}" type="doc">
      <dgm:prSet loTypeId="urn:microsoft.com/office/officeart/2005/8/layout/chevron1" loCatId="process" qsTypeId="urn:microsoft.com/office/officeart/2005/8/quickstyle/simple1" qsCatId="simple" csTypeId="urn:microsoft.com/office/officeart/2005/8/colors/colorful1" csCatId="colorful" phldr="1"/>
      <dgm:spPr/>
    </dgm:pt>
    <dgm:pt modelId="{E44B178C-E13C-4CEC-961D-62E7E6230D7F}">
      <dgm:prSet phldrT="[Text]" custT="1"/>
      <dgm:spPr/>
      <dgm:t>
        <a:bodyPr/>
        <a:lstStyle/>
        <a:p>
          <a:r>
            <a:rPr lang="en-US" sz="2000" b="1">
              <a:solidFill>
                <a:schemeClr val="bg1"/>
              </a:solidFill>
            </a:rPr>
            <a:t>Phân tích thiết kế</a:t>
          </a:r>
        </a:p>
      </dgm:t>
    </dgm:pt>
    <dgm:pt modelId="{95F232F2-0ECF-4B68-BAF6-79EAA3B8016D}" type="parTrans" cxnId="{7244B573-BC78-4996-B59B-C0208AAD93DE}">
      <dgm:prSet/>
      <dgm:spPr/>
      <dgm:t>
        <a:bodyPr/>
        <a:lstStyle/>
        <a:p>
          <a:endParaRPr lang="en-US" sz="2000" b="1">
            <a:solidFill>
              <a:schemeClr val="bg1"/>
            </a:solidFill>
          </a:endParaRPr>
        </a:p>
      </dgm:t>
    </dgm:pt>
    <dgm:pt modelId="{AF3ED4BB-0BB3-4DC1-9A14-09FE35E3B1A9}" type="sibTrans" cxnId="{7244B573-BC78-4996-B59B-C0208AAD93DE}">
      <dgm:prSet/>
      <dgm:spPr/>
      <dgm:t>
        <a:bodyPr/>
        <a:lstStyle/>
        <a:p>
          <a:endParaRPr lang="en-US" sz="2000" b="1">
            <a:solidFill>
              <a:schemeClr val="bg1"/>
            </a:solidFill>
          </a:endParaRPr>
        </a:p>
      </dgm:t>
    </dgm:pt>
    <dgm:pt modelId="{178F9852-07BD-4886-845E-1198B3F39C35}">
      <dgm:prSet phldrT="[Text]" custT="1"/>
      <dgm:spPr/>
      <dgm:t>
        <a:bodyPr/>
        <a:lstStyle/>
        <a:p>
          <a:r>
            <a:rPr lang="en-US" sz="2000" b="1">
              <a:solidFill>
                <a:schemeClr val="bg1"/>
              </a:solidFill>
            </a:rPr>
            <a:t>Lập trình</a:t>
          </a:r>
        </a:p>
      </dgm:t>
    </dgm:pt>
    <dgm:pt modelId="{7E672458-0049-4909-AAC0-2FA1818CADC7}" type="parTrans" cxnId="{4EE161DD-6BEC-4255-81DD-13971D985E93}">
      <dgm:prSet/>
      <dgm:spPr/>
      <dgm:t>
        <a:bodyPr/>
        <a:lstStyle/>
        <a:p>
          <a:endParaRPr lang="en-US" sz="2000" b="1">
            <a:solidFill>
              <a:schemeClr val="bg1"/>
            </a:solidFill>
          </a:endParaRPr>
        </a:p>
      </dgm:t>
    </dgm:pt>
    <dgm:pt modelId="{82EE7727-A590-400E-B337-5A4869067039}" type="sibTrans" cxnId="{4EE161DD-6BEC-4255-81DD-13971D985E93}">
      <dgm:prSet/>
      <dgm:spPr/>
      <dgm:t>
        <a:bodyPr/>
        <a:lstStyle/>
        <a:p>
          <a:endParaRPr lang="en-US" sz="2000" b="1">
            <a:solidFill>
              <a:schemeClr val="bg1"/>
            </a:solidFill>
          </a:endParaRPr>
        </a:p>
      </dgm:t>
    </dgm:pt>
    <dgm:pt modelId="{4B46C208-46B3-4C90-B9CA-B53A81B7E48F}">
      <dgm:prSet phldrT="[Text]" custT="1"/>
      <dgm:spPr/>
      <dgm:t>
        <a:bodyPr/>
        <a:lstStyle/>
        <a:p>
          <a:r>
            <a:rPr lang="en-US" sz="2000" b="1">
              <a:solidFill>
                <a:schemeClr val="bg1"/>
              </a:solidFill>
            </a:rPr>
            <a:t>Kiểm thử</a:t>
          </a:r>
        </a:p>
      </dgm:t>
    </dgm:pt>
    <dgm:pt modelId="{839E31E7-8EBB-4011-8A8E-072CE3D6D4F5}" type="parTrans" cxnId="{FE15C5EC-8EE0-4E06-BAF9-0B755CD488C6}">
      <dgm:prSet/>
      <dgm:spPr/>
      <dgm:t>
        <a:bodyPr/>
        <a:lstStyle/>
        <a:p>
          <a:endParaRPr lang="en-US" sz="2000" b="1">
            <a:solidFill>
              <a:schemeClr val="bg1"/>
            </a:solidFill>
          </a:endParaRPr>
        </a:p>
      </dgm:t>
    </dgm:pt>
    <dgm:pt modelId="{ECEFEA00-FE10-418C-B054-3893861D0BB9}" type="sibTrans" cxnId="{FE15C5EC-8EE0-4E06-BAF9-0B755CD488C6}">
      <dgm:prSet/>
      <dgm:spPr/>
      <dgm:t>
        <a:bodyPr/>
        <a:lstStyle/>
        <a:p>
          <a:endParaRPr lang="en-US" sz="2000" b="1">
            <a:solidFill>
              <a:schemeClr val="bg1"/>
            </a:solidFill>
          </a:endParaRPr>
        </a:p>
      </dgm:t>
    </dgm:pt>
    <dgm:pt modelId="{C06986CD-AFF2-4051-8F63-810217CC821E}">
      <dgm:prSet phldrT="[Text]" custT="1"/>
      <dgm:spPr/>
      <dgm:t>
        <a:bodyPr/>
        <a:lstStyle/>
        <a:p>
          <a:r>
            <a:rPr lang="en-US" sz="2000" b="1">
              <a:solidFill>
                <a:schemeClr val="bg1"/>
              </a:solidFill>
            </a:rPr>
            <a:t>Chuyển giao #3</a:t>
          </a:r>
        </a:p>
      </dgm:t>
    </dgm:pt>
    <dgm:pt modelId="{D2CE9A15-8DBA-451A-B4B4-4C187B5A3FDC}" type="parTrans" cxnId="{94BA3A16-6E86-48AB-B390-D72AAA955E7E}">
      <dgm:prSet/>
      <dgm:spPr/>
      <dgm:t>
        <a:bodyPr/>
        <a:lstStyle/>
        <a:p>
          <a:endParaRPr lang="en-US" sz="2000" b="1">
            <a:solidFill>
              <a:schemeClr val="bg1"/>
            </a:solidFill>
          </a:endParaRPr>
        </a:p>
      </dgm:t>
    </dgm:pt>
    <dgm:pt modelId="{853B24BE-0764-4A1A-B3E3-3855AD85DE3B}" type="sibTrans" cxnId="{94BA3A16-6E86-48AB-B390-D72AAA955E7E}">
      <dgm:prSet/>
      <dgm:spPr/>
      <dgm:t>
        <a:bodyPr/>
        <a:lstStyle/>
        <a:p>
          <a:endParaRPr lang="en-US" sz="2000" b="1">
            <a:solidFill>
              <a:schemeClr val="bg1"/>
            </a:solidFill>
          </a:endParaRPr>
        </a:p>
      </dgm:t>
    </dgm:pt>
    <dgm:pt modelId="{AE767A62-8F69-426E-BE2F-70694B530F9D}" type="pres">
      <dgm:prSet presAssocID="{09CDECD2-A48A-4490-B79F-2DAFFC778677}" presName="Name0" presStyleCnt="0">
        <dgm:presLayoutVars>
          <dgm:dir/>
          <dgm:animLvl val="lvl"/>
          <dgm:resizeHandles val="exact"/>
        </dgm:presLayoutVars>
      </dgm:prSet>
      <dgm:spPr/>
    </dgm:pt>
    <dgm:pt modelId="{F27BC100-32EC-4FB5-BD5E-F97D6C8CA1D9}" type="pres">
      <dgm:prSet presAssocID="{E44B178C-E13C-4CEC-961D-62E7E6230D7F}" presName="parTxOnly" presStyleLbl="node1" presStyleIdx="0" presStyleCnt="4">
        <dgm:presLayoutVars>
          <dgm:chMax val="0"/>
          <dgm:chPref val="0"/>
          <dgm:bulletEnabled val="1"/>
        </dgm:presLayoutVars>
      </dgm:prSet>
      <dgm:spPr/>
    </dgm:pt>
    <dgm:pt modelId="{CCBBDDEF-C859-4CF9-B4C2-E0C19EDC3CDB}" type="pres">
      <dgm:prSet presAssocID="{AF3ED4BB-0BB3-4DC1-9A14-09FE35E3B1A9}" presName="parTxOnlySpace" presStyleCnt="0"/>
      <dgm:spPr/>
    </dgm:pt>
    <dgm:pt modelId="{4B3656D7-FB2A-45E3-90D8-3FC924814C73}" type="pres">
      <dgm:prSet presAssocID="{178F9852-07BD-4886-845E-1198B3F39C35}" presName="parTxOnly" presStyleLbl="node1" presStyleIdx="1" presStyleCnt="4">
        <dgm:presLayoutVars>
          <dgm:chMax val="0"/>
          <dgm:chPref val="0"/>
          <dgm:bulletEnabled val="1"/>
        </dgm:presLayoutVars>
      </dgm:prSet>
      <dgm:spPr/>
    </dgm:pt>
    <dgm:pt modelId="{5B94930F-4CE3-4E00-AF18-95D2B8B5B59C}" type="pres">
      <dgm:prSet presAssocID="{82EE7727-A590-400E-B337-5A4869067039}" presName="parTxOnlySpace" presStyleCnt="0"/>
      <dgm:spPr/>
    </dgm:pt>
    <dgm:pt modelId="{AB1744F5-8E1C-4301-BA98-38FF4807C113}" type="pres">
      <dgm:prSet presAssocID="{4B46C208-46B3-4C90-B9CA-B53A81B7E48F}" presName="parTxOnly" presStyleLbl="node1" presStyleIdx="2" presStyleCnt="4">
        <dgm:presLayoutVars>
          <dgm:chMax val="0"/>
          <dgm:chPref val="0"/>
          <dgm:bulletEnabled val="1"/>
        </dgm:presLayoutVars>
      </dgm:prSet>
      <dgm:spPr/>
    </dgm:pt>
    <dgm:pt modelId="{626EC010-B02A-4AD5-BCFC-735E3A415206}" type="pres">
      <dgm:prSet presAssocID="{ECEFEA00-FE10-418C-B054-3893861D0BB9}" presName="parTxOnlySpace" presStyleCnt="0"/>
      <dgm:spPr/>
    </dgm:pt>
    <dgm:pt modelId="{CF3C7806-FBCD-4BF6-A9BE-6B9DA7C5D897}" type="pres">
      <dgm:prSet presAssocID="{C06986CD-AFF2-4051-8F63-810217CC821E}" presName="parTxOnly" presStyleLbl="node1" presStyleIdx="3" presStyleCnt="4">
        <dgm:presLayoutVars>
          <dgm:chMax val="0"/>
          <dgm:chPref val="0"/>
          <dgm:bulletEnabled val="1"/>
        </dgm:presLayoutVars>
      </dgm:prSet>
      <dgm:spPr/>
    </dgm:pt>
  </dgm:ptLst>
  <dgm:cxnLst>
    <dgm:cxn modelId="{DE665F0B-2D12-47AC-BF38-FC8760CF6AC4}" type="presOf" srcId="{C06986CD-AFF2-4051-8F63-810217CC821E}" destId="{CF3C7806-FBCD-4BF6-A9BE-6B9DA7C5D897}" srcOrd="0" destOrd="0" presId="urn:microsoft.com/office/officeart/2005/8/layout/chevron1"/>
    <dgm:cxn modelId="{94BA3A16-6E86-48AB-B390-D72AAA955E7E}" srcId="{09CDECD2-A48A-4490-B79F-2DAFFC778677}" destId="{C06986CD-AFF2-4051-8F63-810217CC821E}" srcOrd="3" destOrd="0" parTransId="{D2CE9A15-8DBA-451A-B4B4-4C187B5A3FDC}" sibTransId="{853B24BE-0764-4A1A-B3E3-3855AD85DE3B}"/>
    <dgm:cxn modelId="{81D00A1D-AA50-4E68-9524-10B8A0E1B610}" type="presOf" srcId="{178F9852-07BD-4886-845E-1198B3F39C35}" destId="{4B3656D7-FB2A-45E3-90D8-3FC924814C73}" srcOrd="0" destOrd="0" presId="urn:microsoft.com/office/officeart/2005/8/layout/chevron1"/>
    <dgm:cxn modelId="{E6E7F320-6557-4EC5-9F12-853A68F49088}" type="presOf" srcId="{E44B178C-E13C-4CEC-961D-62E7E6230D7F}" destId="{F27BC100-32EC-4FB5-BD5E-F97D6C8CA1D9}" srcOrd="0" destOrd="0" presId="urn:microsoft.com/office/officeart/2005/8/layout/chevron1"/>
    <dgm:cxn modelId="{9B426E6C-E22A-439D-9BF4-DABCDEA40286}" type="presOf" srcId="{4B46C208-46B3-4C90-B9CA-B53A81B7E48F}" destId="{AB1744F5-8E1C-4301-BA98-38FF4807C113}" srcOrd="0" destOrd="0" presId="urn:microsoft.com/office/officeart/2005/8/layout/chevron1"/>
    <dgm:cxn modelId="{7244B573-BC78-4996-B59B-C0208AAD93DE}" srcId="{09CDECD2-A48A-4490-B79F-2DAFFC778677}" destId="{E44B178C-E13C-4CEC-961D-62E7E6230D7F}" srcOrd="0" destOrd="0" parTransId="{95F232F2-0ECF-4B68-BAF6-79EAA3B8016D}" sibTransId="{AF3ED4BB-0BB3-4DC1-9A14-09FE35E3B1A9}"/>
    <dgm:cxn modelId="{1C1C828A-BAAF-4E5C-AD25-2837499924FA}" type="presOf" srcId="{09CDECD2-A48A-4490-B79F-2DAFFC778677}" destId="{AE767A62-8F69-426E-BE2F-70694B530F9D}" srcOrd="0" destOrd="0" presId="urn:microsoft.com/office/officeart/2005/8/layout/chevron1"/>
    <dgm:cxn modelId="{4EE161DD-6BEC-4255-81DD-13971D985E93}" srcId="{09CDECD2-A48A-4490-B79F-2DAFFC778677}" destId="{178F9852-07BD-4886-845E-1198B3F39C35}" srcOrd="1" destOrd="0" parTransId="{7E672458-0049-4909-AAC0-2FA1818CADC7}" sibTransId="{82EE7727-A590-400E-B337-5A4869067039}"/>
    <dgm:cxn modelId="{FE15C5EC-8EE0-4E06-BAF9-0B755CD488C6}" srcId="{09CDECD2-A48A-4490-B79F-2DAFFC778677}" destId="{4B46C208-46B3-4C90-B9CA-B53A81B7E48F}" srcOrd="2" destOrd="0" parTransId="{839E31E7-8EBB-4011-8A8E-072CE3D6D4F5}" sibTransId="{ECEFEA00-FE10-418C-B054-3893861D0BB9}"/>
    <dgm:cxn modelId="{26DFD46E-C73E-482A-BE63-7A25490E5C7C}" type="presParOf" srcId="{AE767A62-8F69-426E-BE2F-70694B530F9D}" destId="{F27BC100-32EC-4FB5-BD5E-F97D6C8CA1D9}" srcOrd="0" destOrd="0" presId="urn:microsoft.com/office/officeart/2005/8/layout/chevron1"/>
    <dgm:cxn modelId="{ABCF6A83-E1E4-4A6A-93F2-A8E5F321DF2A}" type="presParOf" srcId="{AE767A62-8F69-426E-BE2F-70694B530F9D}" destId="{CCBBDDEF-C859-4CF9-B4C2-E0C19EDC3CDB}" srcOrd="1" destOrd="0" presId="urn:microsoft.com/office/officeart/2005/8/layout/chevron1"/>
    <dgm:cxn modelId="{A59AB726-12D4-4E7D-A48B-A109F736C13B}" type="presParOf" srcId="{AE767A62-8F69-426E-BE2F-70694B530F9D}" destId="{4B3656D7-FB2A-45E3-90D8-3FC924814C73}" srcOrd="2" destOrd="0" presId="urn:microsoft.com/office/officeart/2005/8/layout/chevron1"/>
    <dgm:cxn modelId="{51F4D25B-E81C-4A57-89AE-B94FA3EECDFD}" type="presParOf" srcId="{AE767A62-8F69-426E-BE2F-70694B530F9D}" destId="{5B94930F-4CE3-4E00-AF18-95D2B8B5B59C}" srcOrd="3" destOrd="0" presId="urn:microsoft.com/office/officeart/2005/8/layout/chevron1"/>
    <dgm:cxn modelId="{BA97A9DB-C81F-470F-AD35-BB181F1E5A98}" type="presParOf" srcId="{AE767A62-8F69-426E-BE2F-70694B530F9D}" destId="{AB1744F5-8E1C-4301-BA98-38FF4807C113}" srcOrd="4" destOrd="0" presId="urn:microsoft.com/office/officeart/2005/8/layout/chevron1"/>
    <dgm:cxn modelId="{1FD36285-7D43-4345-A544-F861646A755B}" type="presParOf" srcId="{AE767A62-8F69-426E-BE2F-70694B530F9D}" destId="{626EC010-B02A-4AD5-BCFC-735E3A415206}" srcOrd="5" destOrd="0" presId="urn:microsoft.com/office/officeart/2005/8/layout/chevron1"/>
    <dgm:cxn modelId="{FA17D594-7840-4E06-8261-B41A11E9F36D}" type="presParOf" srcId="{AE767A62-8F69-426E-BE2F-70694B530F9D}" destId="{CF3C7806-FBCD-4BF6-A9BE-6B9DA7C5D897}"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en-US"/>
        </a:p>
      </dgm:t>
    </dgm:pt>
    <dgm:pt modelId="{7A4274AF-1E15-44E7-B98B-FE83F323E482}">
      <dgm:prSet phldrT="[Text]" custT="1"/>
      <dgm:spPr/>
      <dgm:t>
        <a:bodyPr/>
        <a:lstStyle/>
        <a:p>
          <a:r>
            <a:rPr lang="en-US" sz="3600" b="1">
              <a:solidFill>
                <a:schemeClr val="bg1"/>
              </a:solidFill>
              <a:latin typeface="Segoe UI" panose="020B0502040204020203" pitchFamily="34" charset="0"/>
              <a:cs typeface="Segoe UI" panose="020B0502040204020203" pitchFamily="34" charset="0"/>
            </a:rPr>
            <a:t>Software quality</a:t>
          </a:r>
        </a:p>
      </dgm:t>
    </dgm:pt>
    <dgm:pt modelId="{FB505416-28DE-4364-B25B-1703BFA2680F}" type="par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A7A9D34-2DC8-4197-B5CB-F61FC0E18227}" type="sib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58DC176-01D1-4349-B37F-C31BD0897617}">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Functionality</a:t>
          </a:r>
        </a:p>
      </dgm:t>
    </dgm:pt>
    <dgm:pt modelId="{E5AA5167-D7DF-45A2-9C32-9B61341DC1A9}" type="par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81DB8A5A-E956-455E-B424-67C38CBAEEB2}" type="sib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CA52D140-173B-4F51-852F-52738D808D59}">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Reliability</a:t>
          </a:r>
        </a:p>
      </dgm:t>
    </dgm:pt>
    <dgm:pt modelId="{0F609D40-4F37-4774-9D71-1F9D19C488DD}" type="par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1754AA39-2687-43F3-B54A-529B11825955}" type="sib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B3FE9C0-DB48-4C6C-B480-3521A23D8AAA}">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Usability</a:t>
          </a:r>
        </a:p>
      </dgm:t>
    </dgm:pt>
    <dgm:pt modelId="{ADA9E670-E3DB-4D29-8562-4A579F80F58A}" type="par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5C508A47-303E-4B14-873A-F30ADC6557D7}" type="sib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AE580DCF-2D30-48BF-AE83-7220E0779A79}">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Efficiency</a:t>
          </a:r>
        </a:p>
      </dgm:t>
    </dgm:pt>
    <dgm:pt modelId="{95072A8D-1F59-4204-9CCA-E57846E686C1}" type="parTrans" cxnId="{BE731E00-FB63-4A98-B164-1CBB288161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068AAD56-4171-4376-A351-65405FD39020}" type="sibTrans" cxnId="{BE731E00-FB63-4A98-B164-1CBB288161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0960AAD-157F-48FF-A9F5-549B4F0CFC60}">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Maintainability</a:t>
          </a:r>
        </a:p>
      </dgm:t>
    </dgm:pt>
    <dgm:pt modelId="{B2107A1C-E82E-4259-A5D7-B6A9CA2B6630}" type="parTrans" cxnId="{47DD0418-7FC3-4CBD-8F93-D018396D46D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A565B6DF-34ED-401D-BD2F-CAD5DAC6BDB0}" type="sibTrans" cxnId="{47DD0418-7FC3-4CBD-8F93-D018396D46D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BB6508DB-F8E3-487D-9BFE-613A07B1D545}">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Portability</a:t>
          </a:r>
        </a:p>
      </dgm:t>
    </dgm:pt>
    <dgm:pt modelId="{1F6CBB35-EF74-4A72-9EA1-768748EFFE51}" type="parTrans" cxnId="{2D21C7F1-85E5-469A-8631-5195E18162AC}">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A2486558-7C7B-42A8-AC4A-B45FC13577CC}" type="sibTrans" cxnId="{2D21C7F1-85E5-469A-8631-5195E18162AC}">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6"/>
      <dgm:spPr/>
    </dgm:pt>
    <dgm:pt modelId="{A63D18BC-346C-42B0-84B5-DC7FB3D7AEB8}" type="pres">
      <dgm:prSet presAssocID="{E5AA5167-D7DF-45A2-9C32-9B61341DC1A9}" presName="connTx" presStyleLbl="parChTrans1D2" presStyleIdx="0" presStyleCnt="6"/>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6" custScaleX="132206">
        <dgm:presLayoutVars>
          <dgm:chPref val="3"/>
        </dgm:presLayoutVars>
      </dgm:prSet>
      <dgm:spPr/>
    </dgm:pt>
    <dgm:pt modelId="{86DF1FCF-061C-4325-9864-C8E8778BC121}" type="pres">
      <dgm:prSet presAssocID="{658DC176-01D1-4349-B37F-C31BD0897617}" presName="level3hierChild" presStyleCnt="0"/>
      <dgm:spPr/>
    </dgm:pt>
    <dgm:pt modelId="{FB9486B8-4FBA-483A-947D-9DF28F1D9A24}" type="pres">
      <dgm:prSet presAssocID="{0F609D40-4F37-4774-9D71-1F9D19C488DD}" presName="conn2-1" presStyleLbl="parChTrans1D2" presStyleIdx="1" presStyleCnt="6"/>
      <dgm:spPr/>
    </dgm:pt>
    <dgm:pt modelId="{71775AAD-AE68-4D91-B567-52E7644D8721}" type="pres">
      <dgm:prSet presAssocID="{0F609D40-4F37-4774-9D71-1F9D19C488DD}" presName="connTx" presStyleLbl="parChTrans1D2" presStyleIdx="1" presStyleCnt="6"/>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1" presStyleCnt="6" custScaleX="132206">
        <dgm:presLayoutVars>
          <dgm:chPref val="3"/>
        </dgm:presLayoutVars>
      </dgm:prSet>
      <dgm:spPr/>
    </dgm:pt>
    <dgm:pt modelId="{499C27E6-AF0B-45DB-8C99-1180984A1646}" type="pres">
      <dgm:prSet presAssocID="{CA52D140-173B-4F51-852F-52738D808D59}" presName="level3hierChild" presStyleCnt="0"/>
      <dgm:spPr/>
    </dgm:pt>
    <dgm:pt modelId="{5F9153EF-2A1F-400E-B1FE-00AC8ED7E8DD}" type="pres">
      <dgm:prSet presAssocID="{ADA9E670-E3DB-4D29-8562-4A579F80F58A}" presName="conn2-1" presStyleLbl="parChTrans1D2" presStyleIdx="2" presStyleCnt="6"/>
      <dgm:spPr/>
    </dgm:pt>
    <dgm:pt modelId="{F795F32E-7E1C-4242-B375-CC363EBBCD6C}" type="pres">
      <dgm:prSet presAssocID="{ADA9E670-E3DB-4D29-8562-4A579F80F58A}" presName="connTx" presStyleLbl="parChTrans1D2" presStyleIdx="2" presStyleCnt="6"/>
      <dgm:spPr/>
    </dgm:pt>
    <dgm:pt modelId="{5AE08103-3235-4CD8-B368-56E109072DF5}" type="pres">
      <dgm:prSet presAssocID="{6B3FE9C0-DB48-4C6C-B480-3521A23D8AAA}" presName="root2" presStyleCnt="0"/>
      <dgm:spPr/>
    </dgm:pt>
    <dgm:pt modelId="{0FBB1E75-3592-4430-B3BD-C58EE1C88D82}" type="pres">
      <dgm:prSet presAssocID="{6B3FE9C0-DB48-4C6C-B480-3521A23D8AAA}" presName="LevelTwoTextNode" presStyleLbl="node2" presStyleIdx="2" presStyleCnt="6" custScaleX="132206">
        <dgm:presLayoutVars>
          <dgm:chPref val="3"/>
        </dgm:presLayoutVars>
      </dgm:prSet>
      <dgm:spPr/>
    </dgm:pt>
    <dgm:pt modelId="{6D21B9C2-C017-4F67-ABAE-A7EB2F7C72FE}" type="pres">
      <dgm:prSet presAssocID="{6B3FE9C0-DB48-4C6C-B480-3521A23D8AAA}" presName="level3hierChild" presStyleCnt="0"/>
      <dgm:spPr/>
    </dgm:pt>
    <dgm:pt modelId="{E13CD047-FD16-4AF3-914E-E9262F2135FD}" type="pres">
      <dgm:prSet presAssocID="{95072A8D-1F59-4204-9CCA-E57846E686C1}" presName="conn2-1" presStyleLbl="parChTrans1D2" presStyleIdx="3" presStyleCnt="6"/>
      <dgm:spPr/>
    </dgm:pt>
    <dgm:pt modelId="{79A603ED-0206-416A-BF5E-FDE96CB1CC49}" type="pres">
      <dgm:prSet presAssocID="{95072A8D-1F59-4204-9CCA-E57846E686C1}" presName="connTx" presStyleLbl="parChTrans1D2" presStyleIdx="3" presStyleCnt="6"/>
      <dgm:spPr/>
    </dgm:pt>
    <dgm:pt modelId="{81113C95-1DA0-4402-9BED-EF65B1FF7ED1}" type="pres">
      <dgm:prSet presAssocID="{AE580DCF-2D30-48BF-AE83-7220E0779A79}" presName="root2" presStyleCnt="0"/>
      <dgm:spPr/>
    </dgm:pt>
    <dgm:pt modelId="{709573A1-14CC-41AC-9D54-2A8F682BF426}" type="pres">
      <dgm:prSet presAssocID="{AE580DCF-2D30-48BF-AE83-7220E0779A79}" presName="LevelTwoTextNode" presStyleLbl="node2" presStyleIdx="3" presStyleCnt="6" custScaleX="132206">
        <dgm:presLayoutVars>
          <dgm:chPref val="3"/>
        </dgm:presLayoutVars>
      </dgm:prSet>
      <dgm:spPr/>
    </dgm:pt>
    <dgm:pt modelId="{066B74FA-2E62-4358-B66D-F7DB0728AFAE}" type="pres">
      <dgm:prSet presAssocID="{AE580DCF-2D30-48BF-AE83-7220E0779A79}" presName="level3hierChild" presStyleCnt="0"/>
      <dgm:spPr/>
    </dgm:pt>
    <dgm:pt modelId="{37CB8CC9-D4B6-4509-BE5B-ADC69FAB583A}" type="pres">
      <dgm:prSet presAssocID="{B2107A1C-E82E-4259-A5D7-B6A9CA2B6630}" presName="conn2-1" presStyleLbl="parChTrans1D2" presStyleIdx="4" presStyleCnt="6"/>
      <dgm:spPr/>
    </dgm:pt>
    <dgm:pt modelId="{5FD0F988-F5A1-4168-A78A-9379BE8E771A}" type="pres">
      <dgm:prSet presAssocID="{B2107A1C-E82E-4259-A5D7-B6A9CA2B6630}" presName="connTx" presStyleLbl="parChTrans1D2" presStyleIdx="4" presStyleCnt="6"/>
      <dgm:spPr/>
    </dgm:pt>
    <dgm:pt modelId="{2CC051C2-FF21-4DD8-BD86-089F6964E70D}" type="pres">
      <dgm:prSet presAssocID="{F0960AAD-157F-48FF-A9F5-549B4F0CFC60}" presName="root2" presStyleCnt="0"/>
      <dgm:spPr/>
    </dgm:pt>
    <dgm:pt modelId="{9F74BC16-9D74-4FEA-BA3C-1F2BCF22E0A3}" type="pres">
      <dgm:prSet presAssocID="{F0960AAD-157F-48FF-A9F5-549B4F0CFC60}" presName="LevelTwoTextNode" presStyleLbl="node2" presStyleIdx="4" presStyleCnt="6" custScaleX="132206">
        <dgm:presLayoutVars>
          <dgm:chPref val="3"/>
        </dgm:presLayoutVars>
      </dgm:prSet>
      <dgm:spPr/>
    </dgm:pt>
    <dgm:pt modelId="{9CD32423-8916-4980-AA35-C55E599330F4}" type="pres">
      <dgm:prSet presAssocID="{F0960AAD-157F-48FF-A9F5-549B4F0CFC60}" presName="level3hierChild" presStyleCnt="0"/>
      <dgm:spPr/>
    </dgm:pt>
    <dgm:pt modelId="{81CC7073-D88D-4EC9-97F7-4C5310A4C575}" type="pres">
      <dgm:prSet presAssocID="{1F6CBB35-EF74-4A72-9EA1-768748EFFE51}" presName="conn2-1" presStyleLbl="parChTrans1D2" presStyleIdx="5" presStyleCnt="6"/>
      <dgm:spPr/>
    </dgm:pt>
    <dgm:pt modelId="{5A08AE2B-6FAF-45C1-B960-4AA7A10666F3}" type="pres">
      <dgm:prSet presAssocID="{1F6CBB35-EF74-4A72-9EA1-768748EFFE51}" presName="connTx" presStyleLbl="parChTrans1D2" presStyleIdx="5" presStyleCnt="6"/>
      <dgm:spPr/>
    </dgm:pt>
    <dgm:pt modelId="{19B8A591-A2E4-49E8-A039-FA4BEFCAD793}" type="pres">
      <dgm:prSet presAssocID="{BB6508DB-F8E3-487D-9BFE-613A07B1D545}" presName="root2" presStyleCnt="0"/>
      <dgm:spPr/>
    </dgm:pt>
    <dgm:pt modelId="{931371A0-E1D4-4FE0-80D1-EB71B9F773B7}" type="pres">
      <dgm:prSet presAssocID="{BB6508DB-F8E3-487D-9BFE-613A07B1D545}" presName="LevelTwoTextNode" presStyleLbl="node2" presStyleIdx="5" presStyleCnt="6" custScaleX="132206">
        <dgm:presLayoutVars>
          <dgm:chPref val="3"/>
        </dgm:presLayoutVars>
      </dgm:prSet>
      <dgm:spPr/>
    </dgm:pt>
    <dgm:pt modelId="{AB481CC3-EA3D-46E7-BDB4-23C391DA809A}" type="pres">
      <dgm:prSet presAssocID="{BB6508DB-F8E3-487D-9BFE-613A07B1D545}" presName="level3hierChild" presStyleCnt="0"/>
      <dgm:spPr/>
    </dgm:pt>
  </dgm:ptLst>
  <dgm:cxnLst>
    <dgm:cxn modelId="{BE731E00-FB63-4A98-B164-1CBB288161A0}" srcId="{7A4274AF-1E15-44E7-B98B-FE83F323E482}" destId="{AE580DCF-2D30-48BF-AE83-7220E0779A79}" srcOrd="3" destOrd="0" parTransId="{95072A8D-1F59-4204-9CCA-E57846E686C1}" sibTransId="{068AAD56-4171-4376-A351-65405FD39020}"/>
    <dgm:cxn modelId="{B6B45207-50C2-4312-A0B4-A3256FE69184}" type="presOf" srcId="{0F609D40-4F37-4774-9D71-1F9D19C488DD}" destId="{FB9486B8-4FBA-483A-947D-9DF28F1D9A24}" srcOrd="0" destOrd="0" presId="urn:microsoft.com/office/officeart/2008/layout/HorizontalMultiLevelHierarchy"/>
    <dgm:cxn modelId="{066A5215-8FFF-4228-B169-997A260BBDBF}" srcId="{9FE88CA5-48AA-467F-A7EC-0E51F98E5CF5}" destId="{7A4274AF-1E15-44E7-B98B-FE83F323E482}" srcOrd="0" destOrd="0" parTransId="{FB505416-28DE-4364-B25B-1703BFA2680F}" sibTransId="{FA7A9D34-2DC8-4197-B5CB-F61FC0E18227}"/>
    <dgm:cxn modelId="{47DD0418-7FC3-4CBD-8F93-D018396D46DE}" srcId="{7A4274AF-1E15-44E7-B98B-FE83F323E482}" destId="{F0960AAD-157F-48FF-A9F5-549B4F0CFC60}" srcOrd="4" destOrd="0" parTransId="{B2107A1C-E82E-4259-A5D7-B6A9CA2B6630}" sibTransId="{A565B6DF-34ED-401D-BD2F-CAD5DAC6BDB0}"/>
    <dgm:cxn modelId="{62EA891A-5D56-4E7B-920C-DAD5CF186EDA}" type="presOf" srcId="{95072A8D-1F59-4204-9CCA-E57846E686C1}" destId="{79A603ED-0206-416A-BF5E-FDE96CB1CC49}" srcOrd="1" destOrd="0" presId="urn:microsoft.com/office/officeart/2008/layout/HorizontalMultiLevelHierarchy"/>
    <dgm:cxn modelId="{7821CE22-ACDA-44CF-93BC-5EA6C658C6F7}" srcId="{7A4274AF-1E15-44E7-B98B-FE83F323E482}" destId="{658DC176-01D1-4349-B37F-C31BD0897617}" srcOrd="0" destOrd="0" parTransId="{E5AA5167-D7DF-45A2-9C32-9B61341DC1A9}" sibTransId="{81DB8A5A-E956-455E-B424-67C38CBAEEB2}"/>
    <dgm:cxn modelId="{C34A9B25-3A58-46E5-AD1F-C042A195D0F6}" type="presOf" srcId="{ADA9E670-E3DB-4D29-8562-4A579F80F58A}" destId="{5F9153EF-2A1F-400E-B1FE-00AC8ED7E8DD}" srcOrd="0" destOrd="0" presId="urn:microsoft.com/office/officeart/2008/layout/HorizontalMultiLevelHierarchy"/>
    <dgm:cxn modelId="{868BCF2A-79C8-4DB8-B870-3646FF6F213A}" type="presOf" srcId="{1F6CBB35-EF74-4A72-9EA1-768748EFFE51}" destId="{81CC7073-D88D-4EC9-97F7-4C5310A4C575}" srcOrd="0" destOrd="0" presId="urn:microsoft.com/office/officeart/2008/layout/HorizontalMultiLevelHierarchy"/>
    <dgm:cxn modelId="{BDFB8A2B-FBA7-46D2-BA26-52B9DBB4B6C4}" type="presOf" srcId="{B2107A1C-E82E-4259-A5D7-B6A9CA2B6630}" destId="{37CB8CC9-D4B6-4509-BE5B-ADC69FAB583A}" srcOrd="0" destOrd="0" presId="urn:microsoft.com/office/officeart/2008/layout/HorizontalMultiLevelHierarchy"/>
    <dgm:cxn modelId="{752B6643-330A-4037-9693-3802FAE097DD}" type="presOf" srcId="{E5AA5167-D7DF-45A2-9C32-9B61341DC1A9}" destId="{A63D18BC-346C-42B0-84B5-DC7FB3D7AEB8}" srcOrd="1" destOrd="0" presId="urn:microsoft.com/office/officeart/2008/layout/HorizontalMultiLevelHierarchy"/>
    <dgm:cxn modelId="{F9526148-5089-40BA-90F9-9CB81A0687A0}" srcId="{7A4274AF-1E15-44E7-B98B-FE83F323E482}" destId="{CA52D140-173B-4F51-852F-52738D808D59}" srcOrd="1" destOrd="0" parTransId="{0F609D40-4F37-4774-9D71-1F9D19C488DD}" sibTransId="{1754AA39-2687-43F3-B54A-529B11825955}"/>
    <dgm:cxn modelId="{B4EBCF53-A31E-46DF-A09E-AD1B6D83F461}" type="presOf" srcId="{0F609D40-4F37-4774-9D71-1F9D19C488DD}" destId="{71775AAD-AE68-4D91-B567-52E7644D8721}" srcOrd="1" destOrd="0" presId="urn:microsoft.com/office/officeart/2008/layout/HorizontalMultiLevelHierarchy"/>
    <dgm:cxn modelId="{E2B51A56-09E7-48FE-9C08-4A59BEF131B3}" type="presOf" srcId="{E5AA5167-D7DF-45A2-9C32-9B61341DC1A9}" destId="{C03ABE6B-099C-4E90-9F93-57B9790F91BA}" srcOrd="0" destOrd="0" presId="urn:microsoft.com/office/officeart/2008/layout/HorizontalMultiLevelHierarchy"/>
    <dgm:cxn modelId="{0B7A067D-CD56-4A0D-B60A-0A743290B686}" type="presOf" srcId="{ADA9E670-E3DB-4D29-8562-4A579F80F58A}" destId="{F795F32E-7E1C-4242-B375-CC363EBBCD6C}" srcOrd="1" destOrd="0" presId="urn:microsoft.com/office/officeart/2008/layout/HorizontalMultiLevelHierarchy"/>
    <dgm:cxn modelId="{1CEBD088-EF57-42DE-99E8-D58B9B92B7D8}" type="presOf" srcId="{BB6508DB-F8E3-487D-9BFE-613A07B1D545}" destId="{931371A0-E1D4-4FE0-80D1-EB71B9F773B7}" srcOrd="0" destOrd="0" presId="urn:microsoft.com/office/officeart/2008/layout/HorizontalMultiLevelHierarchy"/>
    <dgm:cxn modelId="{E7AD0AA0-6144-4160-A9E0-E4BB3A222C97}" type="presOf" srcId="{CA52D140-173B-4F51-852F-52738D808D59}" destId="{1655DA13-0C6E-4562-9A9C-ABABC9F116DA}" srcOrd="0" destOrd="0" presId="urn:microsoft.com/office/officeart/2008/layout/HorizontalMultiLevelHierarchy"/>
    <dgm:cxn modelId="{3951FAA9-5666-42F0-AEBC-85CADD7A5451}" type="presOf" srcId="{1F6CBB35-EF74-4A72-9EA1-768748EFFE51}" destId="{5A08AE2B-6FAF-45C1-B960-4AA7A10666F3}" srcOrd="1" destOrd="0" presId="urn:microsoft.com/office/officeart/2008/layout/HorizontalMultiLevelHierarchy"/>
    <dgm:cxn modelId="{B33723B1-E857-48DA-BC1F-F1A296E3B6F0}" type="presOf" srcId="{9FE88CA5-48AA-467F-A7EC-0E51F98E5CF5}" destId="{773C4081-AC4C-4791-9478-5A3387F43744}" srcOrd="0" destOrd="0" presId="urn:microsoft.com/office/officeart/2008/layout/HorizontalMultiLevelHierarchy"/>
    <dgm:cxn modelId="{DB6CD2BC-BB36-41E2-AC9A-F3B7F0A26145}" type="presOf" srcId="{F0960AAD-157F-48FF-A9F5-549B4F0CFC60}" destId="{9F74BC16-9D74-4FEA-BA3C-1F2BCF22E0A3}" srcOrd="0" destOrd="0" presId="urn:microsoft.com/office/officeart/2008/layout/HorizontalMultiLevelHierarchy"/>
    <dgm:cxn modelId="{1B230EC2-E8A3-4814-AE40-C2D5BF57B9F5}" type="presOf" srcId="{B2107A1C-E82E-4259-A5D7-B6A9CA2B6630}" destId="{5FD0F988-F5A1-4168-A78A-9379BE8E771A}" srcOrd="1" destOrd="0" presId="urn:microsoft.com/office/officeart/2008/layout/HorizontalMultiLevelHierarchy"/>
    <dgm:cxn modelId="{2AA011CA-9A9D-4A20-84E0-ACB0DFF648AA}" type="presOf" srcId="{6B3FE9C0-DB48-4C6C-B480-3521A23D8AAA}" destId="{0FBB1E75-3592-4430-B3BD-C58EE1C88D82}" srcOrd="0" destOrd="0" presId="urn:microsoft.com/office/officeart/2008/layout/HorizontalMultiLevelHierarchy"/>
    <dgm:cxn modelId="{FEF3F3D4-4EDD-4655-9F71-B538990BDDBE}" srcId="{7A4274AF-1E15-44E7-B98B-FE83F323E482}" destId="{6B3FE9C0-DB48-4C6C-B480-3521A23D8AAA}" srcOrd="2" destOrd="0" parTransId="{ADA9E670-E3DB-4D29-8562-4A579F80F58A}" sibTransId="{5C508A47-303E-4B14-873A-F30ADC6557D7}"/>
    <dgm:cxn modelId="{32B4DBD6-72D5-40EB-84A8-D5478BBFDC88}" type="presOf" srcId="{658DC176-01D1-4349-B37F-C31BD0897617}" destId="{AEC43894-FA18-47F1-975B-77E09AB5D863}" srcOrd="0" destOrd="0" presId="urn:microsoft.com/office/officeart/2008/layout/HorizontalMultiLevelHierarchy"/>
    <dgm:cxn modelId="{F7ED5EDB-988E-4FCC-A6BE-183C76FCE778}" type="presOf" srcId="{AE580DCF-2D30-48BF-AE83-7220E0779A79}" destId="{709573A1-14CC-41AC-9D54-2A8F682BF426}" srcOrd="0" destOrd="0" presId="urn:microsoft.com/office/officeart/2008/layout/HorizontalMultiLevelHierarchy"/>
    <dgm:cxn modelId="{D91A1DEA-D036-4E5D-87A3-9F5E2A86E0CB}" type="presOf" srcId="{7A4274AF-1E15-44E7-B98B-FE83F323E482}" destId="{6BA410AB-A12E-43D0-91AC-7E5FF4FC342A}" srcOrd="0" destOrd="0" presId="urn:microsoft.com/office/officeart/2008/layout/HorizontalMultiLevelHierarchy"/>
    <dgm:cxn modelId="{86CC48EF-E8BD-410C-B153-6518AB733097}" type="presOf" srcId="{95072A8D-1F59-4204-9CCA-E57846E686C1}" destId="{E13CD047-FD16-4AF3-914E-E9262F2135FD}" srcOrd="0" destOrd="0" presId="urn:microsoft.com/office/officeart/2008/layout/HorizontalMultiLevelHierarchy"/>
    <dgm:cxn modelId="{2D21C7F1-85E5-469A-8631-5195E18162AC}" srcId="{7A4274AF-1E15-44E7-B98B-FE83F323E482}" destId="{BB6508DB-F8E3-487D-9BFE-613A07B1D545}" srcOrd="5" destOrd="0" parTransId="{1F6CBB35-EF74-4A72-9EA1-768748EFFE51}" sibTransId="{A2486558-7C7B-42A8-AC4A-B45FC13577CC}"/>
    <dgm:cxn modelId="{2433E794-E70F-42B7-8AEA-3D70CC091DB7}" type="presParOf" srcId="{773C4081-AC4C-4791-9478-5A3387F43744}" destId="{59473041-61CA-44D0-AE88-32E088511BDA}" srcOrd="0" destOrd="0" presId="urn:microsoft.com/office/officeart/2008/layout/HorizontalMultiLevelHierarchy"/>
    <dgm:cxn modelId="{6E90F2F0-C99A-4F4B-82D6-1835A46ED050}" type="presParOf" srcId="{59473041-61CA-44D0-AE88-32E088511BDA}" destId="{6BA410AB-A12E-43D0-91AC-7E5FF4FC342A}" srcOrd="0" destOrd="0" presId="urn:microsoft.com/office/officeart/2008/layout/HorizontalMultiLevelHierarchy"/>
    <dgm:cxn modelId="{AD21210B-30EA-4E9B-A0B9-3C16890A6BD7}" type="presParOf" srcId="{59473041-61CA-44D0-AE88-32E088511BDA}" destId="{EF888A9C-8B39-4E8A-925B-5A2EB0308C4F}" srcOrd="1" destOrd="0" presId="urn:microsoft.com/office/officeart/2008/layout/HorizontalMultiLevelHierarchy"/>
    <dgm:cxn modelId="{B2111BC2-C180-431A-B3A4-E9B16102B23A}" type="presParOf" srcId="{EF888A9C-8B39-4E8A-925B-5A2EB0308C4F}" destId="{C03ABE6B-099C-4E90-9F93-57B9790F91BA}" srcOrd="0" destOrd="0" presId="urn:microsoft.com/office/officeart/2008/layout/HorizontalMultiLevelHierarchy"/>
    <dgm:cxn modelId="{2BBDB017-D07F-4065-A096-460E8495187A}" type="presParOf" srcId="{C03ABE6B-099C-4E90-9F93-57B9790F91BA}" destId="{A63D18BC-346C-42B0-84B5-DC7FB3D7AEB8}" srcOrd="0" destOrd="0" presId="urn:microsoft.com/office/officeart/2008/layout/HorizontalMultiLevelHierarchy"/>
    <dgm:cxn modelId="{7911A3A3-68C3-43EE-8E4E-5EC399C03937}" type="presParOf" srcId="{EF888A9C-8B39-4E8A-925B-5A2EB0308C4F}" destId="{9CEDF2BA-4CED-4933-8A21-B7E6B22DA98C}" srcOrd="1" destOrd="0" presId="urn:microsoft.com/office/officeart/2008/layout/HorizontalMultiLevelHierarchy"/>
    <dgm:cxn modelId="{07EC3939-4618-46CE-AEE5-74A0467E4FD0}" type="presParOf" srcId="{9CEDF2BA-4CED-4933-8A21-B7E6B22DA98C}" destId="{AEC43894-FA18-47F1-975B-77E09AB5D863}" srcOrd="0" destOrd="0" presId="urn:microsoft.com/office/officeart/2008/layout/HorizontalMultiLevelHierarchy"/>
    <dgm:cxn modelId="{7B0C22E9-1E96-43D5-A164-22BC944FEF66}" type="presParOf" srcId="{9CEDF2BA-4CED-4933-8A21-B7E6B22DA98C}" destId="{86DF1FCF-061C-4325-9864-C8E8778BC121}" srcOrd="1" destOrd="0" presId="urn:microsoft.com/office/officeart/2008/layout/HorizontalMultiLevelHierarchy"/>
    <dgm:cxn modelId="{730842FA-D870-4C2C-AF36-EE588F550C64}" type="presParOf" srcId="{EF888A9C-8B39-4E8A-925B-5A2EB0308C4F}" destId="{FB9486B8-4FBA-483A-947D-9DF28F1D9A24}" srcOrd="2" destOrd="0" presId="urn:microsoft.com/office/officeart/2008/layout/HorizontalMultiLevelHierarchy"/>
    <dgm:cxn modelId="{75059C93-7896-4B1A-ABED-4B455D5184B7}" type="presParOf" srcId="{FB9486B8-4FBA-483A-947D-9DF28F1D9A24}" destId="{71775AAD-AE68-4D91-B567-52E7644D8721}" srcOrd="0" destOrd="0" presId="urn:microsoft.com/office/officeart/2008/layout/HorizontalMultiLevelHierarchy"/>
    <dgm:cxn modelId="{63FD1508-CEA2-41EA-8539-388CF3E9991C}" type="presParOf" srcId="{EF888A9C-8B39-4E8A-925B-5A2EB0308C4F}" destId="{83EA64EB-1148-47F0-AD46-A3ACBC954DB9}" srcOrd="3" destOrd="0" presId="urn:microsoft.com/office/officeart/2008/layout/HorizontalMultiLevelHierarchy"/>
    <dgm:cxn modelId="{224FDE08-6944-4A9E-B224-A6AE3DD25E6C}" type="presParOf" srcId="{83EA64EB-1148-47F0-AD46-A3ACBC954DB9}" destId="{1655DA13-0C6E-4562-9A9C-ABABC9F116DA}" srcOrd="0" destOrd="0" presId="urn:microsoft.com/office/officeart/2008/layout/HorizontalMultiLevelHierarchy"/>
    <dgm:cxn modelId="{A7B9CEE7-92C4-4B99-91A5-CFF498252C63}" type="presParOf" srcId="{83EA64EB-1148-47F0-AD46-A3ACBC954DB9}" destId="{499C27E6-AF0B-45DB-8C99-1180984A1646}" srcOrd="1" destOrd="0" presId="urn:microsoft.com/office/officeart/2008/layout/HorizontalMultiLevelHierarchy"/>
    <dgm:cxn modelId="{BAECAE30-FDE5-4206-913C-A93DF7E009C0}" type="presParOf" srcId="{EF888A9C-8B39-4E8A-925B-5A2EB0308C4F}" destId="{5F9153EF-2A1F-400E-B1FE-00AC8ED7E8DD}" srcOrd="4" destOrd="0" presId="urn:microsoft.com/office/officeart/2008/layout/HorizontalMultiLevelHierarchy"/>
    <dgm:cxn modelId="{C098AF55-B5F8-4DFD-87CD-0BA001456713}" type="presParOf" srcId="{5F9153EF-2A1F-400E-B1FE-00AC8ED7E8DD}" destId="{F795F32E-7E1C-4242-B375-CC363EBBCD6C}" srcOrd="0" destOrd="0" presId="urn:microsoft.com/office/officeart/2008/layout/HorizontalMultiLevelHierarchy"/>
    <dgm:cxn modelId="{6FF5D5B9-A5ED-4B45-8018-C8785E63210D}" type="presParOf" srcId="{EF888A9C-8B39-4E8A-925B-5A2EB0308C4F}" destId="{5AE08103-3235-4CD8-B368-56E109072DF5}" srcOrd="5" destOrd="0" presId="urn:microsoft.com/office/officeart/2008/layout/HorizontalMultiLevelHierarchy"/>
    <dgm:cxn modelId="{D0F911C0-07ED-4C6A-BC5E-499421887747}" type="presParOf" srcId="{5AE08103-3235-4CD8-B368-56E109072DF5}" destId="{0FBB1E75-3592-4430-B3BD-C58EE1C88D82}" srcOrd="0" destOrd="0" presId="urn:microsoft.com/office/officeart/2008/layout/HorizontalMultiLevelHierarchy"/>
    <dgm:cxn modelId="{EA331E87-9FE8-40C2-90FE-56B9F0623831}" type="presParOf" srcId="{5AE08103-3235-4CD8-B368-56E109072DF5}" destId="{6D21B9C2-C017-4F67-ABAE-A7EB2F7C72FE}" srcOrd="1" destOrd="0" presId="urn:microsoft.com/office/officeart/2008/layout/HorizontalMultiLevelHierarchy"/>
    <dgm:cxn modelId="{3789C9B7-2064-40DD-BC4D-ACE884EBCD22}" type="presParOf" srcId="{EF888A9C-8B39-4E8A-925B-5A2EB0308C4F}" destId="{E13CD047-FD16-4AF3-914E-E9262F2135FD}" srcOrd="6" destOrd="0" presId="urn:microsoft.com/office/officeart/2008/layout/HorizontalMultiLevelHierarchy"/>
    <dgm:cxn modelId="{A891B1C9-A1A7-4831-9401-1EDFD2C1710A}" type="presParOf" srcId="{E13CD047-FD16-4AF3-914E-E9262F2135FD}" destId="{79A603ED-0206-416A-BF5E-FDE96CB1CC49}" srcOrd="0" destOrd="0" presId="urn:microsoft.com/office/officeart/2008/layout/HorizontalMultiLevelHierarchy"/>
    <dgm:cxn modelId="{ACC93449-779B-4CA1-B20C-FACB42FDC173}" type="presParOf" srcId="{EF888A9C-8B39-4E8A-925B-5A2EB0308C4F}" destId="{81113C95-1DA0-4402-9BED-EF65B1FF7ED1}" srcOrd="7" destOrd="0" presId="urn:microsoft.com/office/officeart/2008/layout/HorizontalMultiLevelHierarchy"/>
    <dgm:cxn modelId="{253132DB-9773-4154-93EE-282C5FEC54F6}" type="presParOf" srcId="{81113C95-1DA0-4402-9BED-EF65B1FF7ED1}" destId="{709573A1-14CC-41AC-9D54-2A8F682BF426}" srcOrd="0" destOrd="0" presId="urn:microsoft.com/office/officeart/2008/layout/HorizontalMultiLevelHierarchy"/>
    <dgm:cxn modelId="{E9487919-3CC0-4124-B7B1-32BC3D49950A}" type="presParOf" srcId="{81113C95-1DA0-4402-9BED-EF65B1FF7ED1}" destId="{066B74FA-2E62-4358-B66D-F7DB0728AFAE}" srcOrd="1" destOrd="0" presId="urn:microsoft.com/office/officeart/2008/layout/HorizontalMultiLevelHierarchy"/>
    <dgm:cxn modelId="{F087F1FB-B4E6-4BD8-B47E-205D1935E89B}" type="presParOf" srcId="{EF888A9C-8B39-4E8A-925B-5A2EB0308C4F}" destId="{37CB8CC9-D4B6-4509-BE5B-ADC69FAB583A}" srcOrd="8" destOrd="0" presId="urn:microsoft.com/office/officeart/2008/layout/HorizontalMultiLevelHierarchy"/>
    <dgm:cxn modelId="{053EA53B-FA82-4676-A896-AE61B1C627AA}" type="presParOf" srcId="{37CB8CC9-D4B6-4509-BE5B-ADC69FAB583A}" destId="{5FD0F988-F5A1-4168-A78A-9379BE8E771A}" srcOrd="0" destOrd="0" presId="urn:microsoft.com/office/officeart/2008/layout/HorizontalMultiLevelHierarchy"/>
    <dgm:cxn modelId="{5CECEF33-E602-4DD1-A2A3-32ACD10FD6F8}" type="presParOf" srcId="{EF888A9C-8B39-4E8A-925B-5A2EB0308C4F}" destId="{2CC051C2-FF21-4DD8-BD86-089F6964E70D}" srcOrd="9" destOrd="0" presId="urn:microsoft.com/office/officeart/2008/layout/HorizontalMultiLevelHierarchy"/>
    <dgm:cxn modelId="{52B32003-EB95-4E01-9DC3-DF738A4DBE96}" type="presParOf" srcId="{2CC051C2-FF21-4DD8-BD86-089F6964E70D}" destId="{9F74BC16-9D74-4FEA-BA3C-1F2BCF22E0A3}" srcOrd="0" destOrd="0" presId="urn:microsoft.com/office/officeart/2008/layout/HorizontalMultiLevelHierarchy"/>
    <dgm:cxn modelId="{59C79493-73EE-4BF4-9396-887739FA839F}" type="presParOf" srcId="{2CC051C2-FF21-4DD8-BD86-089F6964E70D}" destId="{9CD32423-8916-4980-AA35-C55E599330F4}" srcOrd="1" destOrd="0" presId="urn:microsoft.com/office/officeart/2008/layout/HorizontalMultiLevelHierarchy"/>
    <dgm:cxn modelId="{32888D5E-7DA4-4BB6-86D6-4BA4B82D78D5}" type="presParOf" srcId="{EF888A9C-8B39-4E8A-925B-5A2EB0308C4F}" destId="{81CC7073-D88D-4EC9-97F7-4C5310A4C575}" srcOrd="10" destOrd="0" presId="urn:microsoft.com/office/officeart/2008/layout/HorizontalMultiLevelHierarchy"/>
    <dgm:cxn modelId="{5AAB96DA-F6F0-4D2C-8A1B-33D3C268AC6D}" type="presParOf" srcId="{81CC7073-D88D-4EC9-97F7-4C5310A4C575}" destId="{5A08AE2B-6FAF-45C1-B960-4AA7A10666F3}" srcOrd="0" destOrd="0" presId="urn:microsoft.com/office/officeart/2008/layout/HorizontalMultiLevelHierarchy"/>
    <dgm:cxn modelId="{26B7D7BE-1827-44CF-A534-A8669F42D63C}" type="presParOf" srcId="{EF888A9C-8B39-4E8A-925B-5A2EB0308C4F}" destId="{19B8A591-A2E4-49E8-A039-FA4BEFCAD793}" srcOrd="11" destOrd="0" presId="urn:microsoft.com/office/officeart/2008/layout/HorizontalMultiLevelHierarchy"/>
    <dgm:cxn modelId="{A4527D13-A6B9-40CE-BEDA-EC1D0B6AFEFF}" type="presParOf" srcId="{19B8A591-A2E4-49E8-A039-FA4BEFCAD793}" destId="{931371A0-E1D4-4FE0-80D1-EB71B9F773B7}" srcOrd="0" destOrd="0" presId="urn:microsoft.com/office/officeart/2008/layout/HorizontalMultiLevelHierarchy"/>
    <dgm:cxn modelId="{962E5186-6C6D-4A47-A6F8-E81DCD302731}" type="presParOf" srcId="{19B8A591-A2E4-49E8-A039-FA4BEFCAD793}" destId="{AB481CC3-EA3D-46E7-BDB4-23C391DA809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7A4274AF-1E15-44E7-B98B-FE83F323E482}">
      <dgm:prSet phldrT="[Text]" custT="1"/>
      <dgm:spPr/>
      <dgm:t>
        <a:bodyPr/>
        <a:lstStyle/>
        <a:p>
          <a:r>
            <a:rPr lang="en-US" sz="3600" b="1">
              <a:solidFill>
                <a:schemeClr val="bg1"/>
              </a:solidFill>
              <a:latin typeface="Segoe UI" panose="020B0502040204020203" pitchFamily="34" charset="0"/>
              <a:cs typeface="Segoe UI" panose="020B0502040204020203" pitchFamily="34" charset="0"/>
            </a:rPr>
            <a:t>Functionality</a:t>
          </a:r>
        </a:p>
      </dgm:t>
    </dgm:pt>
    <dgm:pt modelId="{FB505416-28DE-4364-B25B-1703BFA2680F}" type="par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A7A9D34-2DC8-4197-B5CB-F61FC0E18227}" type="sib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58DC176-01D1-4349-B37F-C31BD0897617}">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Suitability</a:t>
          </a:r>
        </a:p>
      </dgm:t>
    </dgm:pt>
    <dgm:pt modelId="{E5AA5167-D7DF-45A2-9C32-9B61341DC1A9}" type="par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81DB8A5A-E956-455E-B424-67C38CBAEEB2}" type="sib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CA52D140-173B-4F51-852F-52738D808D59}">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Accuracy</a:t>
          </a:r>
        </a:p>
      </dgm:t>
    </dgm:pt>
    <dgm:pt modelId="{0F609D40-4F37-4774-9D71-1F9D19C488DD}" type="par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1754AA39-2687-43F3-B54A-529B11825955}" type="sib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B3FE9C0-DB48-4C6C-B480-3521A23D8AAA}">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Interoperability</a:t>
          </a:r>
        </a:p>
      </dgm:t>
    </dgm:pt>
    <dgm:pt modelId="{ADA9E670-E3DB-4D29-8562-4A579F80F58A}" type="par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5C508A47-303E-4B14-873A-F30ADC6557D7}" type="sib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AE580DCF-2D30-48BF-AE83-7220E0779A79}">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Compliance</a:t>
          </a:r>
        </a:p>
      </dgm:t>
    </dgm:pt>
    <dgm:pt modelId="{95072A8D-1F59-4204-9CCA-E57846E686C1}" type="parTrans" cxnId="{BE731E00-FB63-4A98-B164-1CBB288161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068AAD56-4171-4376-A351-65405FD39020}" type="sibTrans" cxnId="{BE731E00-FB63-4A98-B164-1CBB288161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0960AAD-157F-48FF-A9F5-549B4F0CFC60}">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Security</a:t>
          </a:r>
        </a:p>
      </dgm:t>
    </dgm:pt>
    <dgm:pt modelId="{B2107A1C-E82E-4259-A5D7-B6A9CA2B6630}" type="parTrans" cxnId="{47DD0418-7FC3-4CBD-8F93-D018396D46D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A565B6DF-34ED-401D-BD2F-CAD5DAC6BDB0}" type="sibTrans" cxnId="{47DD0418-7FC3-4CBD-8F93-D018396D46D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5"/>
      <dgm:spPr/>
    </dgm:pt>
    <dgm:pt modelId="{A63D18BC-346C-42B0-84B5-DC7FB3D7AEB8}" type="pres">
      <dgm:prSet presAssocID="{E5AA5167-D7DF-45A2-9C32-9B61341DC1A9}" presName="connTx" presStyleLbl="parChTrans1D2" presStyleIdx="0" presStyleCnt="5"/>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5" custScaleX="132206">
        <dgm:presLayoutVars>
          <dgm:chPref val="3"/>
        </dgm:presLayoutVars>
      </dgm:prSet>
      <dgm:spPr/>
    </dgm:pt>
    <dgm:pt modelId="{86DF1FCF-061C-4325-9864-C8E8778BC121}" type="pres">
      <dgm:prSet presAssocID="{658DC176-01D1-4349-B37F-C31BD0897617}" presName="level3hierChild" presStyleCnt="0"/>
      <dgm:spPr/>
    </dgm:pt>
    <dgm:pt modelId="{FB9486B8-4FBA-483A-947D-9DF28F1D9A24}" type="pres">
      <dgm:prSet presAssocID="{0F609D40-4F37-4774-9D71-1F9D19C488DD}" presName="conn2-1" presStyleLbl="parChTrans1D2" presStyleIdx="1" presStyleCnt="5"/>
      <dgm:spPr/>
    </dgm:pt>
    <dgm:pt modelId="{71775AAD-AE68-4D91-B567-52E7644D8721}" type="pres">
      <dgm:prSet presAssocID="{0F609D40-4F37-4774-9D71-1F9D19C488DD}" presName="connTx" presStyleLbl="parChTrans1D2" presStyleIdx="1" presStyleCnt="5"/>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1" presStyleCnt="5" custScaleX="132206">
        <dgm:presLayoutVars>
          <dgm:chPref val="3"/>
        </dgm:presLayoutVars>
      </dgm:prSet>
      <dgm:spPr/>
    </dgm:pt>
    <dgm:pt modelId="{499C27E6-AF0B-45DB-8C99-1180984A1646}" type="pres">
      <dgm:prSet presAssocID="{CA52D140-173B-4F51-852F-52738D808D59}" presName="level3hierChild" presStyleCnt="0"/>
      <dgm:spPr/>
    </dgm:pt>
    <dgm:pt modelId="{5F9153EF-2A1F-400E-B1FE-00AC8ED7E8DD}" type="pres">
      <dgm:prSet presAssocID="{ADA9E670-E3DB-4D29-8562-4A579F80F58A}" presName="conn2-1" presStyleLbl="parChTrans1D2" presStyleIdx="2" presStyleCnt="5"/>
      <dgm:spPr/>
    </dgm:pt>
    <dgm:pt modelId="{F795F32E-7E1C-4242-B375-CC363EBBCD6C}" type="pres">
      <dgm:prSet presAssocID="{ADA9E670-E3DB-4D29-8562-4A579F80F58A}" presName="connTx" presStyleLbl="parChTrans1D2" presStyleIdx="2" presStyleCnt="5"/>
      <dgm:spPr/>
    </dgm:pt>
    <dgm:pt modelId="{5AE08103-3235-4CD8-B368-56E109072DF5}" type="pres">
      <dgm:prSet presAssocID="{6B3FE9C0-DB48-4C6C-B480-3521A23D8AAA}" presName="root2" presStyleCnt="0"/>
      <dgm:spPr/>
    </dgm:pt>
    <dgm:pt modelId="{0FBB1E75-3592-4430-B3BD-C58EE1C88D82}" type="pres">
      <dgm:prSet presAssocID="{6B3FE9C0-DB48-4C6C-B480-3521A23D8AAA}" presName="LevelTwoTextNode" presStyleLbl="node2" presStyleIdx="2" presStyleCnt="5" custScaleX="132206">
        <dgm:presLayoutVars>
          <dgm:chPref val="3"/>
        </dgm:presLayoutVars>
      </dgm:prSet>
      <dgm:spPr/>
    </dgm:pt>
    <dgm:pt modelId="{6D21B9C2-C017-4F67-ABAE-A7EB2F7C72FE}" type="pres">
      <dgm:prSet presAssocID="{6B3FE9C0-DB48-4C6C-B480-3521A23D8AAA}" presName="level3hierChild" presStyleCnt="0"/>
      <dgm:spPr/>
    </dgm:pt>
    <dgm:pt modelId="{E13CD047-FD16-4AF3-914E-E9262F2135FD}" type="pres">
      <dgm:prSet presAssocID="{95072A8D-1F59-4204-9CCA-E57846E686C1}" presName="conn2-1" presStyleLbl="parChTrans1D2" presStyleIdx="3" presStyleCnt="5"/>
      <dgm:spPr/>
    </dgm:pt>
    <dgm:pt modelId="{79A603ED-0206-416A-BF5E-FDE96CB1CC49}" type="pres">
      <dgm:prSet presAssocID="{95072A8D-1F59-4204-9CCA-E57846E686C1}" presName="connTx" presStyleLbl="parChTrans1D2" presStyleIdx="3" presStyleCnt="5"/>
      <dgm:spPr/>
    </dgm:pt>
    <dgm:pt modelId="{81113C95-1DA0-4402-9BED-EF65B1FF7ED1}" type="pres">
      <dgm:prSet presAssocID="{AE580DCF-2D30-48BF-AE83-7220E0779A79}" presName="root2" presStyleCnt="0"/>
      <dgm:spPr/>
    </dgm:pt>
    <dgm:pt modelId="{709573A1-14CC-41AC-9D54-2A8F682BF426}" type="pres">
      <dgm:prSet presAssocID="{AE580DCF-2D30-48BF-AE83-7220E0779A79}" presName="LevelTwoTextNode" presStyleLbl="node2" presStyleIdx="3" presStyleCnt="5" custScaleX="132206">
        <dgm:presLayoutVars>
          <dgm:chPref val="3"/>
        </dgm:presLayoutVars>
      </dgm:prSet>
      <dgm:spPr/>
    </dgm:pt>
    <dgm:pt modelId="{066B74FA-2E62-4358-B66D-F7DB0728AFAE}" type="pres">
      <dgm:prSet presAssocID="{AE580DCF-2D30-48BF-AE83-7220E0779A79}" presName="level3hierChild" presStyleCnt="0"/>
      <dgm:spPr/>
    </dgm:pt>
    <dgm:pt modelId="{37CB8CC9-D4B6-4509-BE5B-ADC69FAB583A}" type="pres">
      <dgm:prSet presAssocID="{B2107A1C-E82E-4259-A5D7-B6A9CA2B6630}" presName="conn2-1" presStyleLbl="parChTrans1D2" presStyleIdx="4" presStyleCnt="5"/>
      <dgm:spPr/>
    </dgm:pt>
    <dgm:pt modelId="{5FD0F988-F5A1-4168-A78A-9379BE8E771A}" type="pres">
      <dgm:prSet presAssocID="{B2107A1C-E82E-4259-A5D7-B6A9CA2B6630}" presName="connTx" presStyleLbl="parChTrans1D2" presStyleIdx="4" presStyleCnt="5"/>
      <dgm:spPr/>
    </dgm:pt>
    <dgm:pt modelId="{2CC051C2-FF21-4DD8-BD86-089F6964E70D}" type="pres">
      <dgm:prSet presAssocID="{F0960AAD-157F-48FF-A9F5-549B4F0CFC60}" presName="root2" presStyleCnt="0"/>
      <dgm:spPr/>
    </dgm:pt>
    <dgm:pt modelId="{9F74BC16-9D74-4FEA-BA3C-1F2BCF22E0A3}" type="pres">
      <dgm:prSet presAssocID="{F0960AAD-157F-48FF-A9F5-549B4F0CFC60}" presName="LevelTwoTextNode" presStyleLbl="node2" presStyleIdx="4" presStyleCnt="5" custScaleX="132206">
        <dgm:presLayoutVars>
          <dgm:chPref val="3"/>
        </dgm:presLayoutVars>
      </dgm:prSet>
      <dgm:spPr/>
    </dgm:pt>
    <dgm:pt modelId="{9CD32423-8916-4980-AA35-C55E599330F4}" type="pres">
      <dgm:prSet presAssocID="{F0960AAD-157F-48FF-A9F5-549B4F0CFC60}" presName="level3hierChild" presStyleCnt="0"/>
      <dgm:spPr/>
    </dgm:pt>
  </dgm:ptLst>
  <dgm:cxnLst>
    <dgm:cxn modelId="{BE731E00-FB63-4A98-B164-1CBB288161A0}" srcId="{7A4274AF-1E15-44E7-B98B-FE83F323E482}" destId="{AE580DCF-2D30-48BF-AE83-7220E0779A79}" srcOrd="3" destOrd="0" parTransId="{95072A8D-1F59-4204-9CCA-E57846E686C1}" sibTransId="{068AAD56-4171-4376-A351-65405FD39020}"/>
    <dgm:cxn modelId="{066A5215-8FFF-4228-B169-997A260BBDBF}" srcId="{9FE88CA5-48AA-467F-A7EC-0E51F98E5CF5}" destId="{7A4274AF-1E15-44E7-B98B-FE83F323E482}" srcOrd="0" destOrd="0" parTransId="{FB505416-28DE-4364-B25B-1703BFA2680F}" sibTransId="{FA7A9D34-2DC8-4197-B5CB-F61FC0E18227}"/>
    <dgm:cxn modelId="{CF6DE716-1C68-4C61-9C41-0BFCDD4D3735}" type="presOf" srcId="{AE580DCF-2D30-48BF-AE83-7220E0779A79}" destId="{709573A1-14CC-41AC-9D54-2A8F682BF426}" srcOrd="0" destOrd="0" presId="urn:microsoft.com/office/officeart/2008/layout/HorizontalMultiLevelHierarchy"/>
    <dgm:cxn modelId="{47DD0418-7FC3-4CBD-8F93-D018396D46DE}" srcId="{7A4274AF-1E15-44E7-B98B-FE83F323E482}" destId="{F0960AAD-157F-48FF-A9F5-549B4F0CFC60}" srcOrd="4" destOrd="0" parTransId="{B2107A1C-E82E-4259-A5D7-B6A9CA2B6630}" sibTransId="{A565B6DF-34ED-401D-BD2F-CAD5DAC6BDB0}"/>
    <dgm:cxn modelId="{F9261E1F-7C94-409E-ADC4-0FA0EDF30EFF}" type="presOf" srcId="{0F609D40-4F37-4774-9D71-1F9D19C488DD}" destId="{71775AAD-AE68-4D91-B567-52E7644D8721}" srcOrd="1" destOrd="0" presId="urn:microsoft.com/office/officeart/2008/layout/HorizontalMultiLevelHierarchy"/>
    <dgm:cxn modelId="{3F222C20-7110-42DD-BBF7-B38BAF6ACA8C}" type="presOf" srcId="{ADA9E670-E3DB-4D29-8562-4A579F80F58A}" destId="{F795F32E-7E1C-4242-B375-CC363EBBCD6C}" srcOrd="1" destOrd="0" presId="urn:microsoft.com/office/officeart/2008/layout/HorizontalMultiLevelHierarchy"/>
    <dgm:cxn modelId="{7821CE22-ACDA-44CF-93BC-5EA6C658C6F7}" srcId="{7A4274AF-1E15-44E7-B98B-FE83F323E482}" destId="{658DC176-01D1-4349-B37F-C31BD0897617}" srcOrd="0" destOrd="0" parTransId="{E5AA5167-D7DF-45A2-9C32-9B61341DC1A9}" sibTransId="{81DB8A5A-E956-455E-B424-67C38CBAEEB2}"/>
    <dgm:cxn modelId="{8C056E25-A0FD-4311-9D22-7F895490ADC4}" type="presOf" srcId="{95072A8D-1F59-4204-9CCA-E57846E686C1}" destId="{E13CD047-FD16-4AF3-914E-E9262F2135FD}" srcOrd="0" destOrd="0" presId="urn:microsoft.com/office/officeart/2008/layout/HorizontalMultiLevelHierarchy"/>
    <dgm:cxn modelId="{0260AE5C-6307-4975-A1CA-0AF3217FDD01}" type="presOf" srcId="{E5AA5167-D7DF-45A2-9C32-9B61341DC1A9}" destId="{A63D18BC-346C-42B0-84B5-DC7FB3D7AEB8}" srcOrd="1" destOrd="0" presId="urn:microsoft.com/office/officeart/2008/layout/HorizontalMultiLevelHierarchy"/>
    <dgm:cxn modelId="{83719944-1884-4A90-813D-FA70ADD809E3}" type="presOf" srcId="{9FE88CA5-48AA-467F-A7EC-0E51F98E5CF5}" destId="{773C4081-AC4C-4791-9478-5A3387F43744}" srcOrd="0" destOrd="0" presId="urn:microsoft.com/office/officeart/2008/layout/HorizontalMultiLevelHierarchy"/>
    <dgm:cxn modelId="{58374665-F90B-43EC-BDBC-E9A459FEB609}" type="presOf" srcId="{B2107A1C-E82E-4259-A5D7-B6A9CA2B6630}" destId="{37CB8CC9-D4B6-4509-BE5B-ADC69FAB583A}" srcOrd="0" destOrd="0" presId="urn:microsoft.com/office/officeart/2008/layout/HorizontalMultiLevelHierarchy"/>
    <dgm:cxn modelId="{F9526148-5089-40BA-90F9-9CB81A0687A0}" srcId="{7A4274AF-1E15-44E7-B98B-FE83F323E482}" destId="{CA52D140-173B-4F51-852F-52738D808D59}" srcOrd="1" destOrd="0" parTransId="{0F609D40-4F37-4774-9D71-1F9D19C488DD}" sibTransId="{1754AA39-2687-43F3-B54A-529B11825955}"/>
    <dgm:cxn modelId="{7234F477-3228-4E56-8EF2-ACB46E5AD016}" type="presOf" srcId="{6B3FE9C0-DB48-4C6C-B480-3521A23D8AAA}" destId="{0FBB1E75-3592-4430-B3BD-C58EE1C88D82}" srcOrd="0" destOrd="0" presId="urn:microsoft.com/office/officeart/2008/layout/HorizontalMultiLevelHierarchy"/>
    <dgm:cxn modelId="{28C8FD97-286F-497D-B001-D2DE1CA9D8DD}" type="presOf" srcId="{0F609D40-4F37-4774-9D71-1F9D19C488DD}" destId="{FB9486B8-4FBA-483A-947D-9DF28F1D9A24}" srcOrd="0" destOrd="0" presId="urn:microsoft.com/office/officeart/2008/layout/HorizontalMultiLevelHierarchy"/>
    <dgm:cxn modelId="{92A69FA5-DED2-4168-89E4-CF30795661E2}" type="presOf" srcId="{CA52D140-173B-4F51-852F-52738D808D59}" destId="{1655DA13-0C6E-4562-9A9C-ABABC9F116DA}" srcOrd="0" destOrd="0" presId="urn:microsoft.com/office/officeart/2008/layout/HorizontalMultiLevelHierarchy"/>
    <dgm:cxn modelId="{C357F1B7-D2F8-4F29-8DFF-1D4590D315B6}" type="presOf" srcId="{658DC176-01D1-4349-B37F-C31BD0897617}" destId="{AEC43894-FA18-47F1-975B-77E09AB5D863}" srcOrd="0" destOrd="0" presId="urn:microsoft.com/office/officeart/2008/layout/HorizontalMultiLevelHierarchy"/>
    <dgm:cxn modelId="{B369FDC1-FCA0-47E1-82F6-770A6CAB76BC}" type="presOf" srcId="{ADA9E670-E3DB-4D29-8562-4A579F80F58A}" destId="{5F9153EF-2A1F-400E-B1FE-00AC8ED7E8DD}" srcOrd="0" destOrd="0" presId="urn:microsoft.com/office/officeart/2008/layout/HorizontalMultiLevelHierarchy"/>
    <dgm:cxn modelId="{72788BC4-2EEB-4508-8CC8-FC7C91A797E4}" type="presOf" srcId="{E5AA5167-D7DF-45A2-9C32-9B61341DC1A9}" destId="{C03ABE6B-099C-4E90-9F93-57B9790F91BA}" srcOrd="0" destOrd="0" presId="urn:microsoft.com/office/officeart/2008/layout/HorizontalMultiLevelHierarchy"/>
    <dgm:cxn modelId="{A7D0AFC6-7501-4301-B632-C11C8986511F}" type="presOf" srcId="{7A4274AF-1E15-44E7-B98B-FE83F323E482}" destId="{6BA410AB-A12E-43D0-91AC-7E5FF4FC342A}" srcOrd="0" destOrd="0" presId="urn:microsoft.com/office/officeart/2008/layout/HorizontalMultiLevelHierarchy"/>
    <dgm:cxn modelId="{70BD00CC-1335-4F7D-A812-AE603088EA49}" type="presOf" srcId="{95072A8D-1F59-4204-9CCA-E57846E686C1}" destId="{79A603ED-0206-416A-BF5E-FDE96CB1CC49}" srcOrd="1" destOrd="0" presId="urn:microsoft.com/office/officeart/2008/layout/HorizontalMultiLevelHierarchy"/>
    <dgm:cxn modelId="{1FA7CBD3-610C-47E5-ADF8-13D96DE2F992}" type="presOf" srcId="{B2107A1C-E82E-4259-A5D7-B6A9CA2B6630}" destId="{5FD0F988-F5A1-4168-A78A-9379BE8E771A}" srcOrd="1" destOrd="0" presId="urn:microsoft.com/office/officeart/2008/layout/HorizontalMultiLevelHierarchy"/>
    <dgm:cxn modelId="{FEF3F3D4-4EDD-4655-9F71-B538990BDDBE}" srcId="{7A4274AF-1E15-44E7-B98B-FE83F323E482}" destId="{6B3FE9C0-DB48-4C6C-B480-3521A23D8AAA}" srcOrd="2" destOrd="0" parTransId="{ADA9E670-E3DB-4D29-8562-4A579F80F58A}" sibTransId="{5C508A47-303E-4B14-873A-F30ADC6557D7}"/>
    <dgm:cxn modelId="{F2D041EF-B371-4FE6-B8EE-52D202F1B36A}" type="presOf" srcId="{F0960AAD-157F-48FF-A9F5-549B4F0CFC60}" destId="{9F74BC16-9D74-4FEA-BA3C-1F2BCF22E0A3}" srcOrd="0" destOrd="0" presId="urn:microsoft.com/office/officeart/2008/layout/HorizontalMultiLevelHierarchy"/>
    <dgm:cxn modelId="{94BDD38F-1E56-4A35-A315-82B9EEE01E4B}" type="presParOf" srcId="{773C4081-AC4C-4791-9478-5A3387F43744}" destId="{59473041-61CA-44D0-AE88-32E088511BDA}" srcOrd="0" destOrd="0" presId="urn:microsoft.com/office/officeart/2008/layout/HorizontalMultiLevelHierarchy"/>
    <dgm:cxn modelId="{7F3E7D63-3C18-4C10-9241-9857D3C6E122}" type="presParOf" srcId="{59473041-61CA-44D0-AE88-32E088511BDA}" destId="{6BA410AB-A12E-43D0-91AC-7E5FF4FC342A}" srcOrd="0" destOrd="0" presId="urn:microsoft.com/office/officeart/2008/layout/HorizontalMultiLevelHierarchy"/>
    <dgm:cxn modelId="{153B2FB8-531D-46A9-9B48-9DDCA94F1433}" type="presParOf" srcId="{59473041-61CA-44D0-AE88-32E088511BDA}" destId="{EF888A9C-8B39-4E8A-925B-5A2EB0308C4F}" srcOrd="1" destOrd="0" presId="urn:microsoft.com/office/officeart/2008/layout/HorizontalMultiLevelHierarchy"/>
    <dgm:cxn modelId="{0E29FEF1-7808-4602-9404-762CA6AE95F3}" type="presParOf" srcId="{EF888A9C-8B39-4E8A-925B-5A2EB0308C4F}" destId="{C03ABE6B-099C-4E90-9F93-57B9790F91BA}" srcOrd="0" destOrd="0" presId="urn:microsoft.com/office/officeart/2008/layout/HorizontalMultiLevelHierarchy"/>
    <dgm:cxn modelId="{B85DB62F-FFB0-4005-A033-6C09D83B63D4}" type="presParOf" srcId="{C03ABE6B-099C-4E90-9F93-57B9790F91BA}" destId="{A63D18BC-346C-42B0-84B5-DC7FB3D7AEB8}" srcOrd="0" destOrd="0" presId="urn:microsoft.com/office/officeart/2008/layout/HorizontalMultiLevelHierarchy"/>
    <dgm:cxn modelId="{B36DBC02-9FB6-4C75-8925-AEB98ADA4FB5}" type="presParOf" srcId="{EF888A9C-8B39-4E8A-925B-5A2EB0308C4F}" destId="{9CEDF2BA-4CED-4933-8A21-B7E6B22DA98C}" srcOrd="1" destOrd="0" presId="urn:microsoft.com/office/officeart/2008/layout/HorizontalMultiLevelHierarchy"/>
    <dgm:cxn modelId="{CF8D90A2-47DF-42DD-890B-D294C9F43F7D}" type="presParOf" srcId="{9CEDF2BA-4CED-4933-8A21-B7E6B22DA98C}" destId="{AEC43894-FA18-47F1-975B-77E09AB5D863}" srcOrd="0" destOrd="0" presId="urn:microsoft.com/office/officeart/2008/layout/HorizontalMultiLevelHierarchy"/>
    <dgm:cxn modelId="{82E10FF2-35E6-46A5-AE7E-A17CD1464433}" type="presParOf" srcId="{9CEDF2BA-4CED-4933-8A21-B7E6B22DA98C}" destId="{86DF1FCF-061C-4325-9864-C8E8778BC121}" srcOrd="1" destOrd="0" presId="urn:microsoft.com/office/officeart/2008/layout/HorizontalMultiLevelHierarchy"/>
    <dgm:cxn modelId="{089A5865-D552-493E-B1ED-0FAA9469FFF1}" type="presParOf" srcId="{EF888A9C-8B39-4E8A-925B-5A2EB0308C4F}" destId="{FB9486B8-4FBA-483A-947D-9DF28F1D9A24}" srcOrd="2" destOrd="0" presId="urn:microsoft.com/office/officeart/2008/layout/HorizontalMultiLevelHierarchy"/>
    <dgm:cxn modelId="{8B1C2AB8-0F9C-417A-9796-7F448D2058FC}" type="presParOf" srcId="{FB9486B8-4FBA-483A-947D-9DF28F1D9A24}" destId="{71775AAD-AE68-4D91-B567-52E7644D8721}" srcOrd="0" destOrd="0" presId="urn:microsoft.com/office/officeart/2008/layout/HorizontalMultiLevelHierarchy"/>
    <dgm:cxn modelId="{5B7EB304-F2DF-4EB4-AE02-BDC82B5ED1E5}" type="presParOf" srcId="{EF888A9C-8B39-4E8A-925B-5A2EB0308C4F}" destId="{83EA64EB-1148-47F0-AD46-A3ACBC954DB9}" srcOrd="3" destOrd="0" presId="urn:microsoft.com/office/officeart/2008/layout/HorizontalMultiLevelHierarchy"/>
    <dgm:cxn modelId="{7FB99EEE-DA2E-43E6-904F-5BB1ED56961D}" type="presParOf" srcId="{83EA64EB-1148-47F0-AD46-A3ACBC954DB9}" destId="{1655DA13-0C6E-4562-9A9C-ABABC9F116DA}" srcOrd="0" destOrd="0" presId="urn:microsoft.com/office/officeart/2008/layout/HorizontalMultiLevelHierarchy"/>
    <dgm:cxn modelId="{13DA3A38-984F-44CC-837C-1408B12ECAC0}" type="presParOf" srcId="{83EA64EB-1148-47F0-AD46-A3ACBC954DB9}" destId="{499C27E6-AF0B-45DB-8C99-1180984A1646}" srcOrd="1" destOrd="0" presId="urn:microsoft.com/office/officeart/2008/layout/HorizontalMultiLevelHierarchy"/>
    <dgm:cxn modelId="{2880DFD2-8261-44B5-8724-45D7FD2D1D9B}" type="presParOf" srcId="{EF888A9C-8B39-4E8A-925B-5A2EB0308C4F}" destId="{5F9153EF-2A1F-400E-B1FE-00AC8ED7E8DD}" srcOrd="4" destOrd="0" presId="urn:microsoft.com/office/officeart/2008/layout/HorizontalMultiLevelHierarchy"/>
    <dgm:cxn modelId="{AF71392A-9A3D-4BF5-A573-22A7EC243CAC}" type="presParOf" srcId="{5F9153EF-2A1F-400E-B1FE-00AC8ED7E8DD}" destId="{F795F32E-7E1C-4242-B375-CC363EBBCD6C}" srcOrd="0" destOrd="0" presId="urn:microsoft.com/office/officeart/2008/layout/HorizontalMultiLevelHierarchy"/>
    <dgm:cxn modelId="{9BF5AB1E-4C9A-411E-8F79-A3000C921575}" type="presParOf" srcId="{EF888A9C-8B39-4E8A-925B-5A2EB0308C4F}" destId="{5AE08103-3235-4CD8-B368-56E109072DF5}" srcOrd="5" destOrd="0" presId="urn:microsoft.com/office/officeart/2008/layout/HorizontalMultiLevelHierarchy"/>
    <dgm:cxn modelId="{35BD7B13-1167-4C11-8B52-DEFD9D1B776A}" type="presParOf" srcId="{5AE08103-3235-4CD8-B368-56E109072DF5}" destId="{0FBB1E75-3592-4430-B3BD-C58EE1C88D82}" srcOrd="0" destOrd="0" presId="urn:microsoft.com/office/officeart/2008/layout/HorizontalMultiLevelHierarchy"/>
    <dgm:cxn modelId="{FB474B50-DB4F-4CF8-ACED-D5C152D76281}" type="presParOf" srcId="{5AE08103-3235-4CD8-B368-56E109072DF5}" destId="{6D21B9C2-C017-4F67-ABAE-A7EB2F7C72FE}" srcOrd="1" destOrd="0" presId="urn:microsoft.com/office/officeart/2008/layout/HorizontalMultiLevelHierarchy"/>
    <dgm:cxn modelId="{28CF89D8-1FD5-4DB3-8801-01E44C5CDBC2}" type="presParOf" srcId="{EF888A9C-8B39-4E8A-925B-5A2EB0308C4F}" destId="{E13CD047-FD16-4AF3-914E-E9262F2135FD}" srcOrd="6" destOrd="0" presId="urn:microsoft.com/office/officeart/2008/layout/HorizontalMultiLevelHierarchy"/>
    <dgm:cxn modelId="{FEE865AE-AA13-4A56-99AE-62AD05C76C06}" type="presParOf" srcId="{E13CD047-FD16-4AF3-914E-E9262F2135FD}" destId="{79A603ED-0206-416A-BF5E-FDE96CB1CC49}" srcOrd="0" destOrd="0" presId="urn:microsoft.com/office/officeart/2008/layout/HorizontalMultiLevelHierarchy"/>
    <dgm:cxn modelId="{867CB5E4-837A-4907-81BC-34DAF22BF3C6}" type="presParOf" srcId="{EF888A9C-8B39-4E8A-925B-5A2EB0308C4F}" destId="{81113C95-1DA0-4402-9BED-EF65B1FF7ED1}" srcOrd="7" destOrd="0" presId="urn:microsoft.com/office/officeart/2008/layout/HorizontalMultiLevelHierarchy"/>
    <dgm:cxn modelId="{BE865785-AAFB-4CA8-9175-7A5A164802CB}" type="presParOf" srcId="{81113C95-1DA0-4402-9BED-EF65B1FF7ED1}" destId="{709573A1-14CC-41AC-9D54-2A8F682BF426}" srcOrd="0" destOrd="0" presId="urn:microsoft.com/office/officeart/2008/layout/HorizontalMultiLevelHierarchy"/>
    <dgm:cxn modelId="{8F04CBDF-7830-4E5B-9A06-EC4DDB2CD194}" type="presParOf" srcId="{81113C95-1DA0-4402-9BED-EF65B1FF7ED1}" destId="{066B74FA-2E62-4358-B66D-F7DB0728AFAE}" srcOrd="1" destOrd="0" presId="urn:microsoft.com/office/officeart/2008/layout/HorizontalMultiLevelHierarchy"/>
    <dgm:cxn modelId="{C2C5C1DB-A771-44F2-8065-D1308A8FAB55}" type="presParOf" srcId="{EF888A9C-8B39-4E8A-925B-5A2EB0308C4F}" destId="{37CB8CC9-D4B6-4509-BE5B-ADC69FAB583A}" srcOrd="8" destOrd="0" presId="urn:microsoft.com/office/officeart/2008/layout/HorizontalMultiLevelHierarchy"/>
    <dgm:cxn modelId="{F71B4287-FF0A-4969-9A3B-4D1A7270D3D8}" type="presParOf" srcId="{37CB8CC9-D4B6-4509-BE5B-ADC69FAB583A}" destId="{5FD0F988-F5A1-4168-A78A-9379BE8E771A}" srcOrd="0" destOrd="0" presId="urn:microsoft.com/office/officeart/2008/layout/HorizontalMultiLevelHierarchy"/>
    <dgm:cxn modelId="{96B35D3E-DDFE-493E-9DB2-F47AC66CBF06}" type="presParOf" srcId="{EF888A9C-8B39-4E8A-925B-5A2EB0308C4F}" destId="{2CC051C2-FF21-4DD8-BD86-089F6964E70D}" srcOrd="9" destOrd="0" presId="urn:microsoft.com/office/officeart/2008/layout/HorizontalMultiLevelHierarchy"/>
    <dgm:cxn modelId="{5938B86B-661C-42BC-9D70-791FFAADAE10}" type="presParOf" srcId="{2CC051C2-FF21-4DD8-BD86-089F6964E70D}" destId="{9F74BC16-9D74-4FEA-BA3C-1F2BCF22E0A3}" srcOrd="0" destOrd="0" presId="urn:microsoft.com/office/officeart/2008/layout/HorizontalMultiLevelHierarchy"/>
    <dgm:cxn modelId="{7CECC9EC-EB41-4289-B31D-1E9C183A66D3}" type="presParOf" srcId="{2CC051C2-FF21-4DD8-BD86-089F6964E70D}" destId="{9CD32423-8916-4980-AA35-C55E599330F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7A4274AF-1E15-44E7-B98B-FE83F323E482}">
      <dgm:prSet phldrT="[Text]" custT="1"/>
      <dgm:spPr/>
      <dgm:t>
        <a:bodyPr/>
        <a:lstStyle/>
        <a:p>
          <a:r>
            <a:rPr lang="en-US" sz="3600" b="1">
              <a:solidFill>
                <a:schemeClr val="bg1"/>
              </a:solidFill>
              <a:latin typeface="Segoe UI" panose="020B0502040204020203" pitchFamily="34" charset="0"/>
              <a:cs typeface="Segoe UI" panose="020B0502040204020203" pitchFamily="34" charset="0"/>
            </a:rPr>
            <a:t>Reliability</a:t>
          </a:r>
        </a:p>
      </dgm:t>
    </dgm:pt>
    <dgm:pt modelId="{FB505416-28DE-4364-B25B-1703BFA2680F}" type="par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A7A9D34-2DC8-4197-B5CB-F61FC0E18227}" type="sib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58DC176-01D1-4349-B37F-C31BD0897617}">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Maturity</a:t>
          </a:r>
        </a:p>
      </dgm:t>
    </dgm:pt>
    <dgm:pt modelId="{E5AA5167-D7DF-45A2-9C32-9B61341DC1A9}" type="par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81DB8A5A-E956-455E-B424-67C38CBAEEB2}" type="sib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CA52D140-173B-4F51-852F-52738D808D59}">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Fault Tolerance</a:t>
          </a:r>
        </a:p>
      </dgm:t>
    </dgm:pt>
    <dgm:pt modelId="{0F609D40-4F37-4774-9D71-1F9D19C488DD}" type="par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1754AA39-2687-43F3-B54A-529B11825955}" type="sib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B3FE9C0-DB48-4C6C-B480-3521A23D8AAA}">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Recoverability</a:t>
          </a:r>
        </a:p>
      </dgm:t>
    </dgm:pt>
    <dgm:pt modelId="{ADA9E670-E3DB-4D29-8562-4A579F80F58A}" type="par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5C508A47-303E-4B14-873A-F30ADC6557D7}" type="sib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3"/>
      <dgm:spPr/>
    </dgm:pt>
    <dgm:pt modelId="{A63D18BC-346C-42B0-84B5-DC7FB3D7AEB8}" type="pres">
      <dgm:prSet presAssocID="{E5AA5167-D7DF-45A2-9C32-9B61341DC1A9}" presName="connTx" presStyleLbl="parChTrans1D2" presStyleIdx="0" presStyleCnt="3"/>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3" custScaleX="132206">
        <dgm:presLayoutVars>
          <dgm:chPref val="3"/>
        </dgm:presLayoutVars>
      </dgm:prSet>
      <dgm:spPr/>
    </dgm:pt>
    <dgm:pt modelId="{86DF1FCF-061C-4325-9864-C8E8778BC121}" type="pres">
      <dgm:prSet presAssocID="{658DC176-01D1-4349-B37F-C31BD0897617}" presName="level3hierChild" presStyleCnt="0"/>
      <dgm:spPr/>
    </dgm:pt>
    <dgm:pt modelId="{FB9486B8-4FBA-483A-947D-9DF28F1D9A24}" type="pres">
      <dgm:prSet presAssocID="{0F609D40-4F37-4774-9D71-1F9D19C488DD}" presName="conn2-1" presStyleLbl="parChTrans1D2" presStyleIdx="1" presStyleCnt="3"/>
      <dgm:spPr/>
    </dgm:pt>
    <dgm:pt modelId="{71775AAD-AE68-4D91-B567-52E7644D8721}" type="pres">
      <dgm:prSet presAssocID="{0F609D40-4F37-4774-9D71-1F9D19C488DD}" presName="connTx" presStyleLbl="parChTrans1D2" presStyleIdx="1" presStyleCnt="3"/>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1" presStyleCnt="3" custScaleX="132206">
        <dgm:presLayoutVars>
          <dgm:chPref val="3"/>
        </dgm:presLayoutVars>
      </dgm:prSet>
      <dgm:spPr/>
    </dgm:pt>
    <dgm:pt modelId="{499C27E6-AF0B-45DB-8C99-1180984A1646}" type="pres">
      <dgm:prSet presAssocID="{CA52D140-173B-4F51-852F-52738D808D59}" presName="level3hierChild" presStyleCnt="0"/>
      <dgm:spPr/>
    </dgm:pt>
    <dgm:pt modelId="{5F9153EF-2A1F-400E-B1FE-00AC8ED7E8DD}" type="pres">
      <dgm:prSet presAssocID="{ADA9E670-E3DB-4D29-8562-4A579F80F58A}" presName="conn2-1" presStyleLbl="parChTrans1D2" presStyleIdx="2" presStyleCnt="3"/>
      <dgm:spPr/>
    </dgm:pt>
    <dgm:pt modelId="{F795F32E-7E1C-4242-B375-CC363EBBCD6C}" type="pres">
      <dgm:prSet presAssocID="{ADA9E670-E3DB-4D29-8562-4A579F80F58A}" presName="connTx" presStyleLbl="parChTrans1D2" presStyleIdx="2" presStyleCnt="3"/>
      <dgm:spPr/>
    </dgm:pt>
    <dgm:pt modelId="{5AE08103-3235-4CD8-B368-56E109072DF5}" type="pres">
      <dgm:prSet presAssocID="{6B3FE9C0-DB48-4C6C-B480-3521A23D8AAA}" presName="root2" presStyleCnt="0"/>
      <dgm:spPr/>
    </dgm:pt>
    <dgm:pt modelId="{0FBB1E75-3592-4430-B3BD-C58EE1C88D82}" type="pres">
      <dgm:prSet presAssocID="{6B3FE9C0-DB48-4C6C-B480-3521A23D8AAA}" presName="LevelTwoTextNode" presStyleLbl="node2" presStyleIdx="2" presStyleCnt="3" custScaleX="132206">
        <dgm:presLayoutVars>
          <dgm:chPref val="3"/>
        </dgm:presLayoutVars>
      </dgm:prSet>
      <dgm:spPr/>
    </dgm:pt>
    <dgm:pt modelId="{6D21B9C2-C017-4F67-ABAE-A7EB2F7C72FE}" type="pres">
      <dgm:prSet presAssocID="{6B3FE9C0-DB48-4C6C-B480-3521A23D8AAA}" presName="level3hierChild" presStyleCnt="0"/>
      <dgm:spPr/>
    </dgm:pt>
  </dgm:ptLst>
  <dgm:cxnLst>
    <dgm:cxn modelId="{066A5215-8FFF-4228-B169-997A260BBDBF}" srcId="{9FE88CA5-48AA-467F-A7EC-0E51F98E5CF5}" destId="{7A4274AF-1E15-44E7-B98B-FE83F323E482}" srcOrd="0" destOrd="0" parTransId="{FB505416-28DE-4364-B25B-1703BFA2680F}" sibTransId="{FA7A9D34-2DC8-4197-B5CB-F61FC0E18227}"/>
    <dgm:cxn modelId="{F2BBA419-F722-446C-824C-8643E22448C0}" type="presOf" srcId="{9FE88CA5-48AA-467F-A7EC-0E51F98E5CF5}" destId="{773C4081-AC4C-4791-9478-5A3387F43744}" srcOrd="0" destOrd="0" presId="urn:microsoft.com/office/officeart/2008/layout/HorizontalMultiLevelHierarchy"/>
    <dgm:cxn modelId="{7821CE22-ACDA-44CF-93BC-5EA6C658C6F7}" srcId="{7A4274AF-1E15-44E7-B98B-FE83F323E482}" destId="{658DC176-01D1-4349-B37F-C31BD0897617}" srcOrd="0" destOrd="0" parTransId="{E5AA5167-D7DF-45A2-9C32-9B61341DC1A9}" sibTransId="{81DB8A5A-E956-455E-B424-67C38CBAEEB2}"/>
    <dgm:cxn modelId="{D757EC65-2ABF-4334-B820-B96C7CC731BB}" type="presOf" srcId="{0F609D40-4F37-4774-9D71-1F9D19C488DD}" destId="{71775AAD-AE68-4D91-B567-52E7644D8721}" srcOrd="1" destOrd="0" presId="urn:microsoft.com/office/officeart/2008/layout/HorizontalMultiLevelHierarchy"/>
    <dgm:cxn modelId="{F9526148-5089-40BA-90F9-9CB81A0687A0}" srcId="{7A4274AF-1E15-44E7-B98B-FE83F323E482}" destId="{CA52D140-173B-4F51-852F-52738D808D59}" srcOrd="1" destOrd="0" parTransId="{0F609D40-4F37-4774-9D71-1F9D19C488DD}" sibTransId="{1754AA39-2687-43F3-B54A-529B11825955}"/>
    <dgm:cxn modelId="{0D38E771-1B69-4DA3-B251-F6E292F94CD1}" type="presOf" srcId="{ADA9E670-E3DB-4D29-8562-4A579F80F58A}" destId="{F795F32E-7E1C-4242-B375-CC363EBBCD6C}" srcOrd="1" destOrd="0" presId="urn:microsoft.com/office/officeart/2008/layout/HorizontalMultiLevelHierarchy"/>
    <dgm:cxn modelId="{43C2D253-A79C-4066-9C5F-632B6650096A}" type="presOf" srcId="{ADA9E670-E3DB-4D29-8562-4A579F80F58A}" destId="{5F9153EF-2A1F-400E-B1FE-00AC8ED7E8DD}" srcOrd="0" destOrd="0" presId="urn:microsoft.com/office/officeart/2008/layout/HorizontalMultiLevelHierarchy"/>
    <dgm:cxn modelId="{C9076484-422A-4352-84D3-9C0BF0B50578}" type="presOf" srcId="{E5AA5167-D7DF-45A2-9C32-9B61341DC1A9}" destId="{A63D18BC-346C-42B0-84B5-DC7FB3D7AEB8}" srcOrd="1" destOrd="0" presId="urn:microsoft.com/office/officeart/2008/layout/HorizontalMultiLevelHierarchy"/>
    <dgm:cxn modelId="{175FC79F-490B-4FE0-BF58-D05D6E3B5CB0}" type="presOf" srcId="{658DC176-01D1-4349-B37F-C31BD0897617}" destId="{AEC43894-FA18-47F1-975B-77E09AB5D863}" srcOrd="0" destOrd="0" presId="urn:microsoft.com/office/officeart/2008/layout/HorizontalMultiLevelHierarchy"/>
    <dgm:cxn modelId="{FCA129AF-34E5-415B-A4A2-CDC706584871}" type="presOf" srcId="{CA52D140-173B-4F51-852F-52738D808D59}" destId="{1655DA13-0C6E-4562-9A9C-ABABC9F116DA}" srcOrd="0" destOrd="0" presId="urn:microsoft.com/office/officeart/2008/layout/HorizontalMultiLevelHierarchy"/>
    <dgm:cxn modelId="{C4E26DAF-0582-4EA3-AB62-E4C830C8F27D}" type="presOf" srcId="{6B3FE9C0-DB48-4C6C-B480-3521A23D8AAA}" destId="{0FBB1E75-3592-4430-B3BD-C58EE1C88D82}" srcOrd="0" destOrd="0" presId="urn:microsoft.com/office/officeart/2008/layout/HorizontalMultiLevelHierarchy"/>
    <dgm:cxn modelId="{EF8DB7C4-8CBD-4C1D-8D60-D4788E05360E}" type="presOf" srcId="{0F609D40-4F37-4774-9D71-1F9D19C488DD}" destId="{FB9486B8-4FBA-483A-947D-9DF28F1D9A24}" srcOrd="0" destOrd="0" presId="urn:microsoft.com/office/officeart/2008/layout/HorizontalMultiLevelHierarchy"/>
    <dgm:cxn modelId="{FEF3F3D4-4EDD-4655-9F71-B538990BDDBE}" srcId="{7A4274AF-1E15-44E7-B98B-FE83F323E482}" destId="{6B3FE9C0-DB48-4C6C-B480-3521A23D8AAA}" srcOrd="2" destOrd="0" parTransId="{ADA9E670-E3DB-4D29-8562-4A579F80F58A}" sibTransId="{5C508A47-303E-4B14-873A-F30ADC6557D7}"/>
    <dgm:cxn modelId="{9D69A5F5-8AFB-4EA6-BD1B-DDF02BEACD87}" type="presOf" srcId="{7A4274AF-1E15-44E7-B98B-FE83F323E482}" destId="{6BA410AB-A12E-43D0-91AC-7E5FF4FC342A}" srcOrd="0" destOrd="0" presId="urn:microsoft.com/office/officeart/2008/layout/HorizontalMultiLevelHierarchy"/>
    <dgm:cxn modelId="{7F0158F8-FE91-4D71-9B00-EB7B0A97A35B}" type="presOf" srcId="{E5AA5167-D7DF-45A2-9C32-9B61341DC1A9}" destId="{C03ABE6B-099C-4E90-9F93-57B9790F91BA}" srcOrd="0" destOrd="0" presId="urn:microsoft.com/office/officeart/2008/layout/HorizontalMultiLevelHierarchy"/>
    <dgm:cxn modelId="{EFBA6903-7F58-4EA9-B368-D2DF614D1F51}" type="presParOf" srcId="{773C4081-AC4C-4791-9478-5A3387F43744}" destId="{59473041-61CA-44D0-AE88-32E088511BDA}" srcOrd="0" destOrd="0" presId="urn:microsoft.com/office/officeart/2008/layout/HorizontalMultiLevelHierarchy"/>
    <dgm:cxn modelId="{31540B7A-9BD1-4107-9726-B5ED5E2158FA}" type="presParOf" srcId="{59473041-61CA-44D0-AE88-32E088511BDA}" destId="{6BA410AB-A12E-43D0-91AC-7E5FF4FC342A}" srcOrd="0" destOrd="0" presId="urn:microsoft.com/office/officeart/2008/layout/HorizontalMultiLevelHierarchy"/>
    <dgm:cxn modelId="{6E49F140-BCE7-4916-8E8F-3645AC6F7166}" type="presParOf" srcId="{59473041-61CA-44D0-AE88-32E088511BDA}" destId="{EF888A9C-8B39-4E8A-925B-5A2EB0308C4F}" srcOrd="1" destOrd="0" presId="urn:microsoft.com/office/officeart/2008/layout/HorizontalMultiLevelHierarchy"/>
    <dgm:cxn modelId="{B3FF4427-CF05-424C-8A35-C77D7FFEF4C4}" type="presParOf" srcId="{EF888A9C-8B39-4E8A-925B-5A2EB0308C4F}" destId="{C03ABE6B-099C-4E90-9F93-57B9790F91BA}" srcOrd="0" destOrd="0" presId="urn:microsoft.com/office/officeart/2008/layout/HorizontalMultiLevelHierarchy"/>
    <dgm:cxn modelId="{18791CF1-7E0B-4803-906D-D3545BFAE121}" type="presParOf" srcId="{C03ABE6B-099C-4E90-9F93-57B9790F91BA}" destId="{A63D18BC-346C-42B0-84B5-DC7FB3D7AEB8}" srcOrd="0" destOrd="0" presId="urn:microsoft.com/office/officeart/2008/layout/HorizontalMultiLevelHierarchy"/>
    <dgm:cxn modelId="{12142943-CA30-4E79-90E5-C20B1C72834A}" type="presParOf" srcId="{EF888A9C-8B39-4E8A-925B-5A2EB0308C4F}" destId="{9CEDF2BA-4CED-4933-8A21-B7E6B22DA98C}" srcOrd="1" destOrd="0" presId="urn:microsoft.com/office/officeart/2008/layout/HorizontalMultiLevelHierarchy"/>
    <dgm:cxn modelId="{39A4CB68-582A-41DA-8BB8-B8ABFA7A3379}" type="presParOf" srcId="{9CEDF2BA-4CED-4933-8A21-B7E6B22DA98C}" destId="{AEC43894-FA18-47F1-975B-77E09AB5D863}" srcOrd="0" destOrd="0" presId="urn:microsoft.com/office/officeart/2008/layout/HorizontalMultiLevelHierarchy"/>
    <dgm:cxn modelId="{588A10F5-DFAA-488E-8DA2-20ECE1961EA9}" type="presParOf" srcId="{9CEDF2BA-4CED-4933-8A21-B7E6B22DA98C}" destId="{86DF1FCF-061C-4325-9864-C8E8778BC121}" srcOrd="1" destOrd="0" presId="urn:microsoft.com/office/officeart/2008/layout/HorizontalMultiLevelHierarchy"/>
    <dgm:cxn modelId="{8E241495-3F50-49A5-B615-2396BA015BEC}" type="presParOf" srcId="{EF888A9C-8B39-4E8A-925B-5A2EB0308C4F}" destId="{FB9486B8-4FBA-483A-947D-9DF28F1D9A24}" srcOrd="2" destOrd="0" presId="urn:microsoft.com/office/officeart/2008/layout/HorizontalMultiLevelHierarchy"/>
    <dgm:cxn modelId="{1F86F3C2-79DE-4A87-A8A7-8FC3A2B2DC42}" type="presParOf" srcId="{FB9486B8-4FBA-483A-947D-9DF28F1D9A24}" destId="{71775AAD-AE68-4D91-B567-52E7644D8721}" srcOrd="0" destOrd="0" presId="urn:microsoft.com/office/officeart/2008/layout/HorizontalMultiLevelHierarchy"/>
    <dgm:cxn modelId="{1DFC6D7D-F888-41E4-92B0-21DD745E4E2A}" type="presParOf" srcId="{EF888A9C-8B39-4E8A-925B-5A2EB0308C4F}" destId="{83EA64EB-1148-47F0-AD46-A3ACBC954DB9}" srcOrd="3" destOrd="0" presId="urn:microsoft.com/office/officeart/2008/layout/HorizontalMultiLevelHierarchy"/>
    <dgm:cxn modelId="{B0C230F8-C271-438D-99F5-92ED8DD54D71}" type="presParOf" srcId="{83EA64EB-1148-47F0-AD46-A3ACBC954DB9}" destId="{1655DA13-0C6E-4562-9A9C-ABABC9F116DA}" srcOrd="0" destOrd="0" presId="urn:microsoft.com/office/officeart/2008/layout/HorizontalMultiLevelHierarchy"/>
    <dgm:cxn modelId="{A5294FE6-A761-4CE3-8E09-32E1DDF4399F}" type="presParOf" srcId="{83EA64EB-1148-47F0-AD46-A3ACBC954DB9}" destId="{499C27E6-AF0B-45DB-8C99-1180984A1646}" srcOrd="1" destOrd="0" presId="urn:microsoft.com/office/officeart/2008/layout/HorizontalMultiLevelHierarchy"/>
    <dgm:cxn modelId="{B247FA87-725C-41B7-9738-0C91D52DFFAE}" type="presParOf" srcId="{EF888A9C-8B39-4E8A-925B-5A2EB0308C4F}" destId="{5F9153EF-2A1F-400E-B1FE-00AC8ED7E8DD}" srcOrd="4" destOrd="0" presId="urn:microsoft.com/office/officeart/2008/layout/HorizontalMultiLevelHierarchy"/>
    <dgm:cxn modelId="{2B0B78C1-A4A4-483D-BB19-9549B61F3798}" type="presParOf" srcId="{5F9153EF-2A1F-400E-B1FE-00AC8ED7E8DD}" destId="{F795F32E-7E1C-4242-B375-CC363EBBCD6C}" srcOrd="0" destOrd="0" presId="urn:microsoft.com/office/officeart/2008/layout/HorizontalMultiLevelHierarchy"/>
    <dgm:cxn modelId="{FA201603-77E7-4A7E-97E1-4F78663FC25E}" type="presParOf" srcId="{EF888A9C-8B39-4E8A-925B-5A2EB0308C4F}" destId="{5AE08103-3235-4CD8-B368-56E109072DF5}" srcOrd="5" destOrd="0" presId="urn:microsoft.com/office/officeart/2008/layout/HorizontalMultiLevelHierarchy"/>
    <dgm:cxn modelId="{076B09CD-10E8-4063-B8BE-32D63E655790}" type="presParOf" srcId="{5AE08103-3235-4CD8-B368-56E109072DF5}" destId="{0FBB1E75-3592-4430-B3BD-C58EE1C88D82}" srcOrd="0" destOrd="0" presId="urn:microsoft.com/office/officeart/2008/layout/HorizontalMultiLevelHierarchy"/>
    <dgm:cxn modelId="{B390C7AA-CBC7-46D5-A225-F8AF945A8C6D}" type="presParOf" srcId="{5AE08103-3235-4CD8-B368-56E109072DF5}" destId="{6D21B9C2-C017-4F67-ABAE-A7EB2F7C72F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7A4274AF-1E15-44E7-B98B-FE83F323E482}">
      <dgm:prSet phldrT="[Text]" custT="1"/>
      <dgm:spPr/>
      <dgm:t>
        <a:bodyPr/>
        <a:lstStyle/>
        <a:p>
          <a:r>
            <a:rPr lang="en-US" sz="3600" b="1">
              <a:solidFill>
                <a:schemeClr val="bg1"/>
              </a:solidFill>
              <a:latin typeface="Segoe UI" panose="020B0502040204020203" pitchFamily="34" charset="0"/>
              <a:cs typeface="Segoe UI" panose="020B0502040204020203" pitchFamily="34" charset="0"/>
            </a:rPr>
            <a:t>Usability</a:t>
          </a:r>
        </a:p>
      </dgm:t>
    </dgm:pt>
    <dgm:pt modelId="{FB505416-28DE-4364-B25B-1703BFA2680F}" type="par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A7A9D34-2DC8-4197-B5CB-F61FC0E18227}" type="sibTrans" cxnId="{066A5215-8FFF-4228-B169-997A260BBDBF}">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58DC176-01D1-4349-B37F-C31BD0897617}">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Understandability</a:t>
          </a:r>
        </a:p>
      </dgm:t>
    </dgm:pt>
    <dgm:pt modelId="{E5AA5167-D7DF-45A2-9C32-9B61341DC1A9}" type="par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81DB8A5A-E956-455E-B424-67C38CBAEEB2}" type="sibTrans" cxnId="{7821CE22-ACDA-44CF-93BC-5EA6C658C6F7}">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CA52D140-173B-4F51-852F-52738D808D59}">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Learnability</a:t>
          </a:r>
        </a:p>
      </dgm:t>
    </dgm:pt>
    <dgm:pt modelId="{0F609D40-4F37-4774-9D71-1F9D19C488DD}" type="par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1754AA39-2687-43F3-B54A-529B11825955}" type="sibTrans" cxnId="{F9526148-5089-40BA-90F9-9CB81A0687A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6B3FE9C0-DB48-4C6C-B480-3521A23D8AAA}">
      <dgm:prSet phldrT="[Text]" custT="1"/>
      <dgm:spPr/>
      <dgm:t>
        <a:bodyPr/>
        <a:lstStyle/>
        <a:p>
          <a:r>
            <a:rPr lang="en-US" sz="2400" b="1">
              <a:solidFill>
                <a:schemeClr val="bg1"/>
              </a:solidFill>
              <a:latin typeface="Segoe UI" panose="020B0502040204020203" pitchFamily="34" charset="0"/>
              <a:cs typeface="Segoe UI" panose="020B0502040204020203" pitchFamily="34" charset="0"/>
            </a:rPr>
            <a:t>Operability</a:t>
          </a:r>
        </a:p>
      </dgm:t>
    </dgm:pt>
    <dgm:pt modelId="{ADA9E670-E3DB-4D29-8562-4A579F80F58A}" type="par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5C508A47-303E-4B14-873A-F30ADC6557D7}" type="sibTrans" cxnId="{FEF3F3D4-4EDD-4655-9F71-B538990BDDBE}">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3"/>
      <dgm:spPr/>
    </dgm:pt>
    <dgm:pt modelId="{A63D18BC-346C-42B0-84B5-DC7FB3D7AEB8}" type="pres">
      <dgm:prSet presAssocID="{E5AA5167-D7DF-45A2-9C32-9B61341DC1A9}" presName="connTx" presStyleLbl="parChTrans1D2" presStyleIdx="0" presStyleCnt="3"/>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3" custScaleX="132206">
        <dgm:presLayoutVars>
          <dgm:chPref val="3"/>
        </dgm:presLayoutVars>
      </dgm:prSet>
      <dgm:spPr/>
    </dgm:pt>
    <dgm:pt modelId="{86DF1FCF-061C-4325-9864-C8E8778BC121}" type="pres">
      <dgm:prSet presAssocID="{658DC176-01D1-4349-B37F-C31BD0897617}" presName="level3hierChild" presStyleCnt="0"/>
      <dgm:spPr/>
    </dgm:pt>
    <dgm:pt modelId="{FB9486B8-4FBA-483A-947D-9DF28F1D9A24}" type="pres">
      <dgm:prSet presAssocID="{0F609D40-4F37-4774-9D71-1F9D19C488DD}" presName="conn2-1" presStyleLbl="parChTrans1D2" presStyleIdx="1" presStyleCnt="3"/>
      <dgm:spPr/>
    </dgm:pt>
    <dgm:pt modelId="{71775AAD-AE68-4D91-B567-52E7644D8721}" type="pres">
      <dgm:prSet presAssocID="{0F609D40-4F37-4774-9D71-1F9D19C488DD}" presName="connTx" presStyleLbl="parChTrans1D2" presStyleIdx="1" presStyleCnt="3"/>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1" presStyleCnt="3" custScaleX="132206">
        <dgm:presLayoutVars>
          <dgm:chPref val="3"/>
        </dgm:presLayoutVars>
      </dgm:prSet>
      <dgm:spPr/>
    </dgm:pt>
    <dgm:pt modelId="{499C27E6-AF0B-45DB-8C99-1180984A1646}" type="pres">
      <dgm:prSet presAssocID="{CA52D140-173B-4F51-852F-52738D808D59}" presName="level3hierChild" presStyleCnt="0"/>
      <dgm:spPr/>
    </dgm:pt>
    <dgm:pt modelId="{5F9153EF-2A1F-400E-B1FE-00AC8ED7E8DD}" type="pres">
      <dgm:prSet presAssocID="{ADA9E670-E3DB-4D29-8562-4A579F80F58A}" presName="conn2-1" presStyleLbl="parChTrans1D2" presStyleIdx="2" presStyleCnt="3"/>
      <dgm:spPr/>
    </dgm:pt>
    <dgm:pt modelId="{F795F32E-7E1C-4242-B375-CC363EBBCD6C}" type="pres">
      <dgm:prSet presAssocID="{ADA9E670-E3DB-4D29-8562-4A579F80F58A}" presName="connTx" presStyleLbl="parChTrans1D2" presStyleIdx="2" presStyleCnt="3"/>
      <dgm:spPr/>
    </dgm:pt>
    <dgm:pt modelId="{5AE08103-3235-4CD8-B368-56E109072DF5}" type="pres">
      <dgm:prSet presAssocID="{6B3FE9C0-DB48-4C6C-B480-3521A23D8AAA}" presName="root2" presStyleCnt="0"/>
      <dgm:spPr/>
    </dgm:pt>
    <dgm:pt modelId="{0FBB1E75-3592-4430-B3BD-C58EE1C88D82}" type="pres">
      <dgm:prSet presAssocID="{6B3FE9C0-DB48-4C6C-B480-3521A23D8AAA}" presName="LevelTwoTextNode" presStyleLbl="node2" presStyleIdx="2" presStyleCnt="3" custScaleX="132206">
        <dgm:presLayoutVars>
          <dgm:chPref val="3"/>
        </dgm:presLayoutVars>
      </dgm:prSet>
      <dgm:spPr/>
    </dgm:pt>
    <dgm:pt modelId="{6D21B9C2-C017-4F67-ABAE-A7EB2F7C72FE}" type="pres">
      <dgm:prSet presAssocID="{6B3FE9C0-DB48-4C6C-B480-3521A23D8AAA}" presName="level3hierChild" presStyleCnt="0"/>
      <dgm:spPr/>
    </dgm:pt>
  </dgm:ptLst>
  <dgm:cxnLst>
    <dgm:cxn modelId="{ED277311-85B6-435B-A1B9-2207272952CA}" type="presOf" srcId="{0F609D40-4F37-4774-9D71-1F9D19C488DD}" destId="{FB9486B8-4FBA-483A-947D-9DF28F1D9A24}" srcOrd="0" destOrd="0" presId="urn:microsoft.com/office/officeart/2008/layout/HorizontalMultiLevelHierarchy"/>
    <dgm:cxn modelId="{066A5215-8FFF-4228-B169-997A260BBDBF}" srcId="{9FE88CA5-48AA-467F-A7EC-0E51F98E5CF5}" destId="{7A4274AF-1E15-44E7-B98B-FE83F323E482}" srcOrd="0" destOrd="0" parTransId="{FB505416-28DE-4364-B25B-1703BFA2680F}" sibTransId="{FA7A9D34-2DC8-4197-B5CB-F61FC0E18227}"/>
    <dgm:cxn modelId="{7821CE22-ACDA-44CF-93BC-5EA6C658C6F7}" srcId="{7A4274AF-1E15-44E7-B98B-FE83F323E482}" destId="{658DC176-01D1-4349-B37F-C31BD0897617}" srcOrd="0" destOrd="0" parTransId="{E5AA5167-D7DF-45A2-9C32-9B61341DC1A9}" sibTransId="{81DB8A5A-E956-455E-B424-67C38CBAEEB2}"/>
    <dgm:cxn modelId="{5CB45428-5BB9-4BB5-9070-65047F11158F}" type="presOf" srcId="{6B3FE9C0-DB48-4C6C-B480-3521A23D8AAA}" destId="{0FBB1E75-3592-4430-B3BD-C58EE1C88D82}" srcOrd="0" destOrd="0" presId="urn:microsoft.com/office/officeart/2008/layout/HorizontalMultiLevelHierarchy"/>
    <dgm:cxn modelId="{3F520E2E-697F-4D2C-BABB-4B14FAAFDEBD}" type="presOf" srcId="{ADA9E670-E3DB-4D29-8562-4A579F80F58A}" destId="{F795F32E-7E1C-4242-B375-CC363EBBCD6C}" srcOrd="1" destOrd="0" presId="urn:microsoft.com/office/officeart/2008/layout/HorizontalMultiLevelHierarchy"/>
    <dgm:cxn modelId="{EE8F4734-E467-4C82-938A-AC536D1572F6}" type="presOf" srcId="{9FE88CA5-48AA-467F-A7EC-0E51F98E5CF5}" destId="{773C4081-AC4C-4791-9478-5A3387F43744}" srcOrd="0" destOrd="0" presId="urn:microsoft.com/office/officeart/2008/layout/HorizontalMultiLevelHierarchy"/>
    <dgm:cxn modelId="{F9526148-5089-40BA-90F9-9CB81A0687A0}" srcId="{7A4274AF-1E15-44E7-B98B-FE83F323E482}" destId="{CA52D140-173B-4F51-852F-52738D808D59}" srcOrd="1" destOrd="0" parTransId="{0F609D40-4F37-4774-9D71-1F9D19C488DD}" sibTransId="{1754AA39-2687-43F3-B54A-529B11825955}"/>
    <dgm:cxn modelId="{7FD5AF4B-8BE4-4EBF-A428-4319D82B7C51}" type="presOf" srcId="{E5AA5167-D7DF-45A2-9C32-9B61341DC1A9}" destId="{A63D18BC-346C-42B0-84B5-DC7FB3D7AEB8}" srcOrd="1" destOrd="0" presId="urn:microsoft.com/office/officeart/2008/layout/HorizontalMultiLevelHierarchy"/>
    <dgm:cxn modelId="{CC41B7AB-B56C-4338-A7C7-B9D46177DCB6}" type="presOf" srcId="{ADA9E670-E3DB-4D29-8562-4A579F80F58A}" destId="{5F9153EF-2A1F-400E-B1FE-00AC8ED7E8DD}" srcOrd="0" destOrd="0" presId="urn:microsoft.com/office/officeart/2008/layout/HorizontalMultiLevelHierarchy"/>
    <dgm:cxn modelId="{1FA357AE-F8BA-4F1F-9338-4B8C6F3ED769}" type="presOf" srcId="{CA52D140-173B-4F51-852F-52738D808D59}" destId="{1655DA13-0C6E-4562-9A9C-ABABC9F116DA}" srcOrd="0" destOrd="0" presId="urn:microsoft.com/office/officeart/2008/layout/HorizontalMultiLevelHierarchy"/>
    <dgm:cxn modelId="{CD29AFC4-6FB4-4645-9DA4-035CFFAEB490}" type="presOf" srcId="{658DC176-01D1-4349-B37F-C31BD0897617}" destId="{AEC43894-FA18-47F1-975B-77E09AB5D863}" srcOrd="0" destOrd="0" presId="urn:microsoft.com/office/officeart/2008/layout/HorizontalMultiLevelHierarchy"/>
    <dgm:cxn modelId="{FEF3F3D4-4EDD-4655-9F71-B538990BDDBE}" srcId="{7A4274AF-1E15-44E7-B98B-FE83F323E482}" destId="{6B3FE9C0-DB48-4C6C-B480-3521A23D8AAA}" srcOrd="2" destOrd="0" parTransId="{ADA9E670-E3DB-4D29-8562-4A579F80F58A}" sibTransId="{5C508A47-303E-4B14-873A-F30ADC6557D7}"/>
    <dgm:cxn modelId="{9B8A97D8-3B54-4D50-9D30-D6962B93623A}" type="presOf" srcId="{E5AA5167-D7DF-45A2-9C32-9B61341DC1A9}" destId="{C03ABE6B-099C-4E90-9F93-57B9790F91BA}" srcOrd="0" destOrd="0" presId="urn:microsoft.com/office/officeart/2008/layout/HorizontalMultiLevelHierarchy"/>
    <dgm:cxn modelId="{87DD6CFB-B562-4E82-9742-50337DF9F470}" type="presOf" srcId="{0F609D40-4F37-4774-9D71-1F9D19C488DD}" destId="{71775AAD-AE68-4D91-B567-52E7644D8721}" srcOrd="1" destOrd="0" presId="urn:microsoft.com/office/officeart/2008/layout/HorizontalMultiLevelHierarchy"/>
    <dgm:cxn modelId="{2ECBEFFC-9C2E-42E1-983F-0FC51C61ED37}" type="presOf" srcId="{7A4274AF-1E15-44E7-B98B-FE83F323E482}" destId="{6BA410AB-A12E-43D0-91AC-7E5FF4FC342A}" srcOrd="0" destOrd="0" presId="urn:microsoft.com/office/officeart/2008/layout/HorizontalMultiLevelHierarchy"/>
    <dgm:cxn modelId="{D78F0F96-F4AF-4C9D-B592-6AAFA5E345F9}" type="presParOf" srcId="{773C4081-AC4C-4791-9478-5A3387F43744}" destId="{59473041-61CA-44D0-AE88-32E088511BDA}" srcOrd="0" destOrd="0" presId="urn:microsoft.com/office/officeart/2008/layout/HorizontalMultiLevelHierarchy"/>
    <dgm:cxn modelId="{9844DEF5-DEE9-496C-AC4E-1CED5D22B44E}" type="presParOf" srcId="{59473041-61CA-44D0-AE88-32E088511BDA}" destId="{6BA410AB-A12E-43D0-91AC-7E5FF4FC342A}" srcOrd="0" destOrd="0" presId="urn:microsoft.com/office/officeart/2008/layout/HorizontalMultiLevelHierarchy"/>
    <dgm:cxn modelId="{25243DB6-586C-44F3-8B97-4DBAB2202281}" type="presParOf" srcId="{59473041-61CA-44D0-AE88-32E088511BDA}" destId="{EF888A9C-8B39-4E8A-925B-5A2EB0308C4F}" srcOrd="1" destOrd="0" presId="urn:microsoft.com/office/officeart/2008/layout/HorizontalMultiLevelHierarchy"/>
    <dgm:cxn modelId="{C849CE95-2EDB-41FB-9075-95C1425FAF78}" type="presParOf" srcId="{EF888A9C-8B39-4E8A-925B-5A2EB0308C4F}" destId="{C03ABE6B-099C-4E90-9F93-57B9790F91BA}" srcOrd="0" destOrd="0" presId="urn:microsoft.com/office/officeart/2008/layout/HorizontalMultiLevelHierarchy"/>
    <dgm:cxn modelId="{28CA958B-7EBA-488C-8EB7-0E8CF469B156}" type="presParOf" srcId="{C03ABE6B-099C-4E90-9F93-57B9790F91BA}" destId="{A63D18BC-346C-42B0-84B5-DC7FB3D7AEB8}" srcOrd="0" destOrd="0" presId="urn:microsoft.com/office/officeart/2008/layout/HorizontalMultiLevelHierarchy"/>
    <dgm:cxn modelId="{037643CD-B2D1-4426-A367-E659E584DD3D}" type="presParOf" srcId="{EF888A9C-8B39-4E8A-925B-5A2EB0308C4F}" destId="{9CEDF2BA-4CED-4933-8A21-B7E6B22DA98C}" srcOrd="1" destOrd="0" presId="urn:microsoft.com/office/officeart/2008/layout/HorizontalMultiLevelHierarchy"/>
    <dgm:cxn modelId="{29E31829-64C1-4833-9AEE-67CE51779E47}" type="presParOf" srcId="{9CEDF2BA-4CED-4933-8A21-B7E6B22DA98C}" destId="{AEC43894-FA18-47F1-975B-77E09AB5D863}" srcOrd="0" destOrd="0" presId="urn:microsoft.com/office/officeart/2008/layout/HorizontalMultiLevelHierarchy"/>
    <dgm:cxn modelId="{514BB77F-28AE-43B4-B905-D2BA8DE39D81}" type="presParOf" srcId="{9CEDF2BA-4CED-4933-8A21-B7E6B22DA98C}" destId="{86DF1FCF-061C-4325-9864-C8E8778BC121}" srcOrd="1" destOrd="0" presId="urn:microsoft.com/office/officeart/2008/layout/HorizontalMultiLevelHierarchy"/>
    <dgm:cxn modelId="{1D6355B7-2C59-497F-AA2F-DEF8842F0F24}" type="presParOf" srcId="{EF888A9C-8B39-4E8A-925B-5A2EB0308C4F}" destId="{FB9486B8-4FBA-483A-947D-9DF28F1D9A24}" srcOrd="2" destOrd="0" presId="urn:microsoft.com/office/officeart/2008/layout/HorizontalMultiLevelHierarchy"/>
    <dgm:cxn modelId="{D77575E6-E8C0-4AB1-B3B9-412E75985D17}" type="presParOf" srcId="{FB9486B8-4FBA-483A-947D-9DF28F1D9A24}" destId="{71775AAD-AE68-4D91-B567-52E7644D8721}" srcOrd="0" destOrd="0" presId="urn:microsoft.com/office/officeart/2008/layout/HorizontalMultiLevelHierarchy"/>
    <dgm:cxn modelId="{DF10B72E-FC87-4ACC-9FF1-CB3CE3392C60}" type="presParOf" srcId="{EF888A9C-8B39-4E8A-925B-5A2EB0308C4F}" destId="{83EA64EB-1148-47F0-AD46-A3ACBC954DB9}" srcOrd="3" destOrd="0" presId="urn:microsoft.com/office/officeart/2008/layout/HorizontalMultiLevelHierarchy"/>
    <dgm:cxn modelId="{43B672E0-C96F-4279-8271-D349E3A63E7D}" type="presParOf" srcId="{83EA64EB-1148-47F0-AD46-A3ACBC954DB9}" destId="{1655DA13-0C6E-4562-9A9C-ABABC9F116DA}" srcOrd="0" destOrd="0" presId="urn:microsoft.com/office/officeart/2008/layout/HorizontalMultiLevelHierarchy"/>
    <dgm:cxn modelId="{BB8C6C09-35C7-491C-BEA7-017B88D443C5}" type="presParOf" srcId="{83EA64EB-1148-47F0-AD46-A3ACBC954DB9}" destId="{499C27E6-AF0B-45DB-8C99-1180984A1646}" srcOrd="1" destOrd="0" presId="urn:microsoft.com/office/officeart/2008/layout/HorizontalMultiLevelHierarchy"/>
    <dgm:cxn modelId="{E169379C-49DF-4ABB-9C7E-BC9014A6131A}" type="presParOf" srcId="{EF888A9C-8B39-4E8A-925B-5A2EB0308C4F}" destId="{5F9153EF-2A1F-400E-B1FE-00AC8ED7E8DD}" srcOrd="4" destOrd="0" presId="urn:microsoft.com/office/officeart/2008/layout/HorizontalMultiLevelHierarchy"/>
    <dgm:cxn modelId="{AD717272-34FE-47D7-BD28-F2625CEB6326}" type="presParOf" srcId="{5F9153EF-2A1F-400E-B1FE-00AC8ED7E8DD}" destId="{F795F32E-7E1C-4242-B375-CC363EBBCD6C}" srcOrd="0" destOrd="0" presId="urn:microsoft.com/office/officeart/2008/layout/HorizontalMultiLevelHierarchy"/>
    <dgm:cxn modelId="{E4CD46F5-5824-48E8-B85F-994FF9B42B10}" type="presParOf" srcId="{EF888A9C-8B39-4E8A-925B-5A2EB0308C4F}" destId="{5AE08103-3235-4CD8-B368-56E109072DF5}" srcOrd="5" destOrd="0" presId="urn:microsoft.com/office/officeart/2008/layout/HorizontalMultiLevelHierarchy"/>
    <dgm:cxn modelId="{ED74805D-86F5-4374-8B1F-A1C436714186}" type="presParOf" srcId="{5AE08103-3235-4CD8-B368-56E109072DF5}" destId="{0FBB1E75-3592-4430-B3BD-C58EE1C88D82}" srcOrd="0" destOrd="0" presId="urn:microsoft.com/office/officeart/2008/layout/HorizontalMultiLevelHierarchy"/>
    <dgm:cxn modelId="{3275C5AC-45CF-48CF-A4BD-EBF6432E2608}" type="presParOf" srcId="{5AE08103-3235-4CD8-B368-56E109072DF5}" destId="{6D21B9C2-C017-4F67-ABAE-A7EB2F7C72F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7A4274AF-1E15-44E7-B98B-FE83F323E482}">
      <dgm:prSet phldrT="[Text]" custT="1"/>
      <dgm:spPr/>
      <dgm:t>
        <a:bodyPr/>
        <a:lstStyle/>
        <a:p>
          <a:r>
            <a:rPr lang="en-US" sz="3600" b="1">
              <a:solidFill>
                <a:schemeClr val="bg1"/>
              </a:solidFill>
            </a:rPr>
            <a:t>Efficiency</a:t>
          </a:r>
        </a:p>
      </dgm:t>
    </dgm:pt>
    <dgm:pt modelId="{FB505416-28DE-4364-B25B-1703BFA2680F}" type="parTrans" cxnId="{066A5215-8FFF-4228-B169-997A260BBDBF}">
      <dgm:prSet/>
      <dgm:spPr/>
      <dgm:t>
        <a:bodyPr/>
        <a:lstStyle/>
        <a:p>
          <a:endParaRPr lang="en-US" b="1">
            <a:solidFill>
              <a:schemeClr val="bg1"/>
            </a:solidFill>
          </a:endParaRPr>
        </a:p>
      </dgm:t>
    </dgm:pt>
    <dgm:pt modelId="{FA7A9D34-2DC8-4197-B5CB-F61FC0E18227}" type="sibTrans" cxnId="{066A5215-8FFF-4228-B169-997A260BBDBF}">
      <dgm:prSet/>
      <dgm:spPr/>
      <dgm:t>
        <a:bodyPr/>
        <a:lstStyle/>
        <a:p>
          <a:endParaRPr lang="en-US" b="1">
            <a:solidFill>
              <a:schemeClr val="bg1"/>
            </a:solidFill>
          </a:endParaRPr>
        </a:p>
      </dgm:t>
    </dgm:pt>
    <dgm:pt modelId="{658DC176-01D1-4349-B37F-C31BD0897617}">
      <dgm:prSet phldrT="[Text]" custT="1"/>
      <dgm:spPr/>
      <dgm:t>
        <a:bodyPr/>
        <a:lstStyle/>
        <a:p>
          <a:r>
            <a:rPr lang="en-US" sz="2400" b="1">
              <a:solidFill>
                <a:schemeClr val="bg1"/>
              </a:solidFill>
            </a:rPr>
            <a:t>Time Behavior</a:t>
          </a:r>
        </a:p>
      </dgm:t>
    </dgm:pt>
    <dgm:pt modelId="{E5AA5167-D7DF-45A2-9C32-9B61341DC1A9}" type="parTrans" cxnId="{7821CE22-ACDA-44CF-93BC-5EA6C658C6F7}">
      <dgm:prSet/>
      <dgm:spPr/>
      <dgm:t>
        <a:bodyPr/>
        <a:lstStyle/>
        <a:p>
          <a:endParaRPr lang="en-US" b="1">
            <a:solidFill>
              <a:schemeClr val="bg1"/>
            </a:solidFill>
          </a:endParaRPr>
        </a:p>
      </dgm:t>
    </dgm:pt>
    <dgm:pt modelId="{81DB8A5A-E956-455E-B424-67C38CBAEEB2}" type="sibTrans" cxnId="{7821CE22-ACDA-44CF-93BC-5EA6C658C6F7}">
      <dgm:prSet/>
      <dgm:spPr/>
      <dgm:t>
        <a:bodyPr/>
        <a:lstStyle/>
        <a:p>
          <a:endParaRPr lang="en-US" b="1">
            <a:solidFill>
              <a:schemeClr val="bg1"/>
            </a:solidFill>
          </a:endParaRPr>
        </a:p>
      </dgm:t>
    </dgm:pt>
    <dgm:pt modelId="{CA52D140-173B-4F51-852F-52738D808D59}">
      <dgm:prSet phldrT="[Text]" custT="1"/>
      <dgm:spPr/>
      <dgm:t>
        <a:bodyPr/>
        <a:lstStyle/>
        <a:p>
          <a:r>
            <a:rPr lang="en-US" sz="2400" b="1">
              <a:solidFill>
                <a:schemeClr val="bg1"/>
              </a:solidFill>
            </a:rPr>
            <a:t>Resource Behavior</a:t>
          </a:r>
        </a:p>
      </dgm:t>
    </dgm:pt>
    <dgm:pt modelId="{0F609D40-4F37-4774-9D71-1F9D19C488DD}" type="parTrans" cxnId="{F9526148-5089-40BA-90F9-9CB81A0687A0}">
      <dgm:prSet/>
      <dgm:spPr/>
      <dgm:t>
        <a:bodyPr/>
        <a:lstStyle/>
        <a:p>
          <a:endParaRPr lang="en-US" b="1">
            <a:solidFill>
              <a:schemeClr val="bg1"/>
            </a:solidFill>
          </a:endParaRPr>
        </a:p>
      </dgm:t>
    </dgm:pt>
    <dgm:pt modelId="{1754AA39-2687-43F3-B54A-529B11825955}" type="sibTrans" cxnId="{F9526148-5089-40BA-90F9-9CB81A0687A0}">
      <dgm:prSet/>
      <dgm:spPr/>
      <dgm:t>
        <a:bodyPr/>
        <a:lstStyle/>
        <a:p>
          <a:endParaRPr lang="en-US" b="1">
            <a:solidFill>
              <a:schemeClr val="bg1"/>
            </a:solidFill>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2"/>
      <dgm:spPr/>
    </dgm:pt>
    <dgm:pt modelId="{A63D18BC-346C-42B0-84B5-DC7FB3D7AEB8}" type="pres">
      <dgm:prSet presAssocID="{E5AA5167-D7DF-45A2-9C32-9B61341DC1A9}" presName="connTx" presStyleLbl="parChTrans1D2" presStyleIdx="0" presStyleCnt="2"/>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2" custScaleX="132206">
        <dgm:presLayoutVars>
          <dgm:chPref val="3"/>
        </dgm:presLayoutVars>
      </dgm:prSet>
      <dgm:spPr/>
    </dgm:pt>
    <dgm:pt modelId="{86DF1FCF-061C-4325-9864-C8E8778BC121}" type="pres">
      <dgm:prSet presAssocID="{658DC176-01D1-4349-B37F-C31BD0897617}" presName="level3hierChild" presStyleCnt="0"/>
      <dgm:spPr/>
    </dgm:pt>
    <dgm:pt modelId="{FB9486B8-4FBA-483A-947D-9DF28F1D9A24}" type="pres">
      <dgm:prSet presAssocID="{0F609D40-4F37-4774-9D71-1F9D19C488DD}" presName="conn2-1" presStyleLbl="parChTrans1D2" presStyleIdx="1" presStyleCnt="2"/>
      <dgm:spPr/>
    </dgm:pt>
    <dgm:pt modelId="{71775AAD-AE68-4D91-B567-52E7644D8721}" type="pres">
      <dgm:prSet presAssocID="{0F609D40-4F37-4774-9D71-1F9D19C488DD}" presName="connTx" presStyleLbl="parChTrans1D2" presStyleIdx="1" presStyleCnt="2"/>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1" presStyleCnt="2" custScaleX="132206">
        <dgm:presLayoutVars>
          <dgm:chPref val="3"/>
        </dgm:presLayoutVars>
      </dgm:prSet>
      <dgm:spPr/>
    </dgm:pt>
    <dgm:pt modelId="{499C27E6-AF0B-45DB-8C99-1180984A1646}" type="pres">
      <dgm:prSet presAssocID="{CA52D140-173B-4F51-852F-52738D808D59}" presName="level3hierChild" presStyleCnt="0"/>
      <dgm:spPr/>
    </dgm:pt>
  </dgm:ptLst>
  <dgm:cxnLst>
    <dgm:cxn modelId="{07E5AB01-5F9B-46BE-8896-3CA055AEAE30}" type="presOf" srcId="{7A4274AF-1E15-44E7-B98B-FE83F323E482}" destId="{6BA410AB-A12E-43D0-91AC-7E5FF4FC342A}" srcOrd="0" destOrd="0" presId="urn:microsoft.com/office/officeart/2008/layout/HorizontalMultiLevelHierarchy"/>
    <dgm:cxn modelId="{96F54104-ABEC-422E-9355-E4E2D0AB658D}" type="presOf" srcId="{CA52D140-173B-4F51-852F-52738D808D59}" destId="{1655DA13-0C6E-4562-9A9C-ABABC9F116DA}" srcOrd="0" destOrd="0" presId="urn:microsoft.com/office/officeart/2008/layout/HorizontalMultiLevelHierarchy"/>
    <dgm:cxn modelId="{066A5215-8FFF-4228-B169-997A260BBDBF}" srcId="{9FE88CA5-48AA-467F-A7EC-0E51F98E5CF5}" destId="{7A4274AF-1E15-44E7-B98B-FE83F323E482}" srcOrd="0" destOrd="0" parTransId="{FB505416-28DE-4364-B25B-1703BFA2680F}" sibTransId="{FA7A9D34-2DC8-4197-B5CB-F61FC0E18227}"/>
    <dgm:cxn modelId="{7821CE22-ACDA-44CF-93BC-5EA6C658C6F7}" srcId="{7A4274AF-1E15-44E7-B98B-FE83F323E482}" destId="{658DC176-01D1-4349-B37F-C31BD0897617}" srcOrd="0" destOrd="0" parTransId="{E5AA5167-D7DF-45A2-9C32-9B61341DC1A9}" sibTransId="{81DB8A5A-E956-455E-B424-67C38CBAEEB2}"/>
    <dgm:cxn modelId="{EF90425E-C58A-4505-9C29-28521E4C5A4C}" type="presOf" srcId="{E5AA5167-D7DF-45A2-9C32-9B61341DC1A9}" destId="{A63D18BC-346C-42B0-84B5-DC7FB3D7AEB8}" srcOrd="1" destOrd="0" presId="urn:microsoft.com/office/officeart/2008/layout/HorizontalMultiLevelHierarchy"/>
    <dgm:cxn modelId="{F9526148-5089-40BA-90F9-9CB81A0687A0}" srcId="{7A4274AF-1E15-44E7-B98B-FE83F323E482}" destId="{CA52D140-173B-4F51-852F-52738D808D59}" srcOrd="1" destOrd="0" parTransId="{0F609D40-4F37-4774-9D71-1F9D19C488DD}" sibTransId="{1754AA39-2687-43F3-B54A-529B11825955}"/>
    <dgm:cxn modelId="{3094FA58-ABB0-4BC2-8DE6-0E79A2670AE9}" type="presOf" srcId="{9FE88CA5-48AA-467F-A7EC-0E51F98E5CF5}" destId="{773C4081-AC4C-4791-9478-5A3387F43744}" srcOrd="0" destOrd="0" presId="urn:microsoft.com/office/officeart/2008/layout/HorizontalMultiLevelHierarchy"/>
    <dgm:cxn modelId="{8111C784-5880-42B6-810E-F88012A732C1}" type="presOf" srcId="{658DC176-01D1-4349-B37F-C31BD0897617}" destId="{AEC43894-FA18-47F1-975B-77E09AB5D863}" srcOrd="0" destOrd="0" presId="urn:microsoft.com/office/officeart/2008/layout/HorizontalMultiLevelHierarchy"/>
    <dgm:cxn modelId="{9BA7998F-60E8-4C79-A308-1A48E2C6D70A}" type="presOf" srcId="{0F609D40-4F37-4774-9D71-1F9D19C488DD}" destId="{FB9486B8-4FBA-483A-947D-9DF28F1D9A24}" srcOrd="0" destOrd="0" presId="urn:microsoft.com/office/officeart/2008/layout/HorizontalMultiLevelHierarchy"/>
    <dgm:cxn modelId="{C3D099A8-2FC5-4932-BBFA-DB2F391D9649}" type="presOf" srcId="{E5AA5167-D7DF-45A2-9C32-9B61341DC1A9}" destId="{C03ABE6B-099C-4E90-9F93-57B9790F91BA}" srcOrd="0" destOrd="0" presId="urn:microsoft.com/office/officeart/2008/layout/HorizontalMultiLevelHierarchy"/>
    <dgm:cxn modelId="{717F9FC9-8ED3-4660-8810-AAD76F95016C}" type="presOf" srcId="{0F609D40-4F37-4774-9D71-1F9D19C488DD}" destId="{71775AAD-AE68-4D91-B567-52E7644D8721}" srcOrd="1" destOrd="0" presId="urn:microsoft.com/office/officeart/2008/layout/HorizontalMultiLevelHierarchy"/>
    <dgm:cxn modelId="{312E9724-CF22-4983-89BA-EC0E84D87FF1}" type="presParOf" srcId="{773C4081-AC4C-4791-9478-5A3387F43744}" destId="{59473041-61CA-44D0-AE88-32E088511BDA}" srcOrd="0" destOrd="0" presId="urn:microsoft.com/office/officeart/2008/layout/HorizontalMultiLevelHierarchy"/>
    <dgm:cxn modelId="{B727ADFB-B51A-412A-8733-3BF79F56DBB0}" type="presParOf" srcId="{59473041-61CA-44D0-AE88-32E088511BDA}" destId="{6BA410AB-A12E-43D0-91AC-7E5FF4FC342A}" srcOrd="0" destOrd="0" presId="urn:microsoft.com/office/officeart/2008/layout/HorizontalMultiLevelHierarchy"/>
    <dgm:cxn modelId="{F632C548-F1DB-4E54-A040-A517D493DF1E}" type="presParOf" srcId="{59473041-61CA-44D0-AE88-32E088511BDA}" destId="{EF888A9C-8B39-4E8A-925B-5A2EB0308C4F}" srcOrd="1" destOrd="0" presId="urn:microsoft.com/office/officeart/2008/layout/HorizontalMultiLevelHierarchy"/>
    <dgm:cxn modelId="{C77CFA96-A63C-4447-9165-68D2BA346F6C}" type="presParOf" srcId="{EF888A9C-8B39-4E8A-925B-5A2EB0308C4F}" destId="{C03ABE6B-099C-4E90-9F93-57B9790F91BA}" srcOrd="0" destOrd="0" presId="urn:microsoft.com/office/officeart/2008/layout/HorizontalMultiLevelHierarchy"/>
    <dgm:cxn modelId="{F92DA35D-04C9-4E2E-A2CF-3C170462376A}" type="presParOf" srcId="{C03ABE6B-099C-4E90-9F93-57B9790F91BA}" destId="{A63D18BC-346C-42B0-84B5-DC7FB3D7AEB8}" srcOrd="0" destOrd="0" presId="urn:microsoft.com/office/officeart/2008/layout/HorizontalMultiLevelHierarchy"/>
    <dgm:cxn modelId="{42ED60D3-C3DE-414D-A9FD-6A189EBEE88C}" type="presParOf" srcId="{EF888A9C-8B39-4E8A-925B-5A2EB0308C4F}" destId="{9CEDF2BA-4CED-4933-8A21-B7E6B22DA98C}" srcOrd="1" destOrd="0" presId="urn:microsoft.com/office/officeart/2008/layout/HorizontalMultiLevelHierarchy"/>
    <dgm:cxn modelId="{0999F916-0A66-4AC1-83EA-D51D34B50E02}" type="presParOf" srcId="{9CEDF2BA-4CED-4933-8A21-B7E6B22DA98C}" destId="{AEC43894-FA18-47F1-975B-77E09AB5D863}" srcOrd="0" destOrd="0" presId="urn:microsoft.com/office/officeart/2008/layout/HorizontalMultiLevelHierarchy"/>
    <dgm:cxn modelId="{1876CD19-0AB9-49D1-B01F-7BE85C191925}" type="presParOf" srcId="{9CEDF2BA-4CED-4933-8A21-B7E6B22DA98C}" destId="{86DF1FCF-061C-4325-9864-C8E8778BC121}" srcOrd="1" destOrd="0" presId="urn:microsoft.com/office/officeart/2008/layout/HorizontalMultiLevelHierarchy"/>
    <dgm:cxn modelId="{E1DCCBFA-BC49-4A3D-A55A-31420B5C03E6}" type="presParOf" srcId="{EF888A9C-8B39-4E8A-925B-5A2EB0308C4F}" destId="{FB9486B8-4FBA-483A-947D-9DF28F1D9A24}" srcOrd="2" destOrd="0" presId="urn:microsoft.com/office/officeart/2008/layout/HorizontalMultiLevelHierarchy"/>
    <dgm:cxn modelId="{8DA28764-ABDC-44B9-BC58-7013AB2218AC}" type="presParOf" srcId="{FB9486B8-4FBA-483A-947D-9DF28F1D9A24}" destId="{71775AAD-AE68-4D91-B567-52E7644D8721}" srcOrd="0" destOrd="0" presId="urn:microsoft.com/office/officeart/2008/layout/HorizontalMultiLevelHierarchy"/>
    <dgm:cxn modelId="{B4B34ACD-E0E3-466B-A3B7-941D9B87441A}" type="presParOf" srcId="{EF888A9C-8B39-4E8A-925B-5A2EB0308C4F}" destId="{83EA64EB-1148-47F0-AD46-A3ACBC954DB9}" srcOrd="3" destOrd="0" presId="urn:microsoft.com/office/officeart/2008/layout/HorizontalMultiLevelHierarchy"/>
    <dgm:cxn modelId="{E0CCE7F9-0F26-4618-BC6C-428DD32CBD3B}" type="presParOf" srcId="{83EA64EB-1148-47F0-AD46-A3ACBC954DB9}" destId="{1655DA13-0C6E-4562-9A9C-ABABC9F116DA}" srcOrd="0" destOrd="0" presId="urn:microsoft.com/office/officeart/2008/layout/HorizontalMultiLevelHierarchy"/>
    <dgm:cxn modelId="{2DFC442C-F3C5-4BE6-BC7C-088024D6F389}" type="presParOf" srcId="{83EA64EB-1148-47F0-AD46-A3ACBC954DB9}" destId="{499C27E6-AF0B-45DB-8C99-1180984A1646}"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7A4274AF-1E15-44E7-B98B-FE83F323E482}">
      <dgm:prSet phldrT="[Text]" custT="1"/>
      <dgm:spPr/>
      <dgm:t>
        <a:bodyPr/>
        <a:lstStyle/>
        <a:p>
          <a:r>
            <a:rPr lang="en-US" sz="3600" b="1">
              <a:solidFill>
                <a:schemeClr val="bg1"/>
              </a:solidFill>
            </a:rPr>
            <a:t>Maintainability</a:t>
          </a:r>
        </a:p>
      </dgm:t>
    </dgm:pt>
    <dgm:pt modelId="{FB505416-28DE-4364-B25B-1703BFA2680F}" type="parTrans" cxnId="{066A5215-8FFF-4228-B169-997A260BBDBF}">
      <dgm:prSet/>
      <dgm:spPr/>
      <dgm:t>
        <a:bodyPr/>
        <a:lstStyle/>
        <a:p>
          <a:endParaRPr lang="en-US" b="1">
            <a:solidFill>
              <a:schemeClr val="bg1"/>
            </a:solidFill>
          </a:endParaRPr>
        </a:p>
      </dgm:t>
    </dgm:pt>
    <dgm:pt modelId="{FA7A9D34-2DC8-4197-B5CB-F61FC0E18227}" type="sibTrans" cxnId="{066A5215-8FFF-4228-B169-997A260BBDBF}">
      <dgm:prSet/>
      <dgm:spPr/>
      <dgm:t>
        <a:bodyPr/>
        <a:lstStyle/>
        <a:p>
          <a:endParaRPr lang="en-US" b="1">
            <a:solidFill>
              <a:schemeClr val="bg1"/>
            </a:solidFill>
          </a:endParaRPr>
        </a:p>
      </dgm:t>
    </dgm:pt>
    <dgm:pt modelId="{658DC176-01D1-4349-B37F-C31BD0897617}">
      <dgm:prSet phldrT="[Text]" custT="1"/>
      <dgm:spPr/>
      <dgm:t>
        <a:bodyPr/>
        <a:lstStyle/>
        <a:p>
          <a:r>
            <a:rPr lang="en-US" sz="2400" b="1">
              <a:solidFill>
                <a:schemeClr val="bg1"/>
              </a:solidFill>
            </a:rPr>
            <a:t>Analysability</a:t>
          </a:r>
        </a:p>
      </dgm:t>
    </dgm:pt>
    <dgm:pt modelId="{E5AA5167-D7DF-45A2-9C32-9B61341DC1A9}" type="parTrans" cxnId="{7821CE22-ACDA-44CF-93BC-5EA6C658C6F7}">
      <dgm:prSet/>
      <dgm:spPr/>
      <dgm:t>
        <a:bodyPr/>
        <a:lstStyle/>
        <a:p>
          <a:endParaRPr lang="en-US" b="1">
            <a:solidFill>
              <a:schemeClr val="bg1"/>
            </a:solidFill>
          </a:endParaRPr>
        </a:p>
      </dgm:t>
    </dgm:pt>
    <dgm:pt modelId="{81DB8A5A-E956-455E-B424-67C38CBAEEB2}" type="sibTrans" cxnId="{7821CE22-ACDA-44CF-93BC-5EA6C658C6F7}">
      <dgm:prSet/>
      <dgm:spPr/>
      <dgm:t>
        <a:bodyPr/>
        <a:lstStyle/>
        <a:p>
          <a:endParaRPr lang="en-US" b="1">
            <a:solidFill>
              <a:schemeClr val="bg1"/>
            </a:solidFill>
          </a:endParaRPr>
        </a:p>
      </dgm:t>
    </dgm:pt>
    <dgm:pt modelId="{CA52D140-173B-4F51-852F-52738D808D59}">
      <dgm:prSet phldrT="[Text]" custT="1"/>
      <dgm:spPr/>
      <dgm:t>
        <a:bodyPr/>
        <a:lstStyle/>
        <a:p>
          <a:r>
            <a:rPr lang="en-US" sz="2400" b="1">
              <a:solidFill>
                <a:schemeClr val="bg1"/>
              </a:solidFill>
            </a:rPr>
            <a:t>Changeability</a:t>
          </a:r>
        </a:p>
      </dgm:t>
    </dgm:pt>
    <dgm:pt modelId="{0F609D40-4F37-4774-9D71-1F9D19C488DD}" type="parTrans" cxnId="{F9526148-5089-40BA-90F9-9CB81A0687A0}">
      <dgm:prSet/>
      <dgm:spPr/>
      <dgm:t>
        <a:bodyPr/>
        <a:lstStyle/>
        <a:p>
          <a:endParaRPr lang="en-US" b="1">
            <a:solidFill>
              <a:schemeClr val="bg1"/>
            </a:solidFill>
          </a:endParaRPr>
        </a:p>
      </dgm:t>
    </dgm:pt>
    <dgm:pt modelId="{1754AA39-2687-43F3-B54A-529B11825955}" type="sibTrans" cxnId="{F9526148-5089-40BA-90F9-9CB81A0687A0}">
      <dgm:prSet/>
      <dgm:spPr/>
      <dgm:t>
        <a:bodyPr/>
        <a:lstStyle/>
        <a:p>
          <a:endParaRPr lang="en-US" b="1">
            <a:solidFill>
              <a:schemeClr val="bg1"/>
            </a:solidFill>
          </a:endParaRPr>
        </a:p>
      </dgm:t>
    </dgm:pt>
    <dgm:pt modelId="{7356D26C-A242-40BC-B9C5-74AA09FF7501}">
      <dgm:prSet phldrT="[Text]" custT="1"/>
      <dgm:spPr/>
      <dgm:t>
        <a:bodyPr/>
        <a:lstStyle/>
        <a:p>
          <a:r>
            <a:rPr lang="en-US" sz="2400" b="1">
              <a:solidFill>
                <a:schemeClr val="bg1"/>
              </a:solidFill>
            </a:rPr>
            <a:t>Stability</a:t>
          </a:r>
        </a:p>
      </dgm:t>
    </dgm:pt>
    <dgm:pt modelId="{FF9E83D6-0199-468D-AA8D-A769C63A3028}" type="parTrans" cxnId="{41327B44-AC40-4E6A-9FA0-1B2210B1D51D}">
      <dgm:prSet/>
      <dgm:spPr/>
      <dgm:t>
        <a:bodyPr/>
        <a:lstStyle/>
        <a:p>
          <a:endParaRPr lang="en-US">
            <a:solidFill>
              <a:schemeClr val="bg1"/>
            </a:solidFill>
          </a:endParaRPr>
        </a:p>
      </dgm:t>
    </dgm:pt>
    <dgm:pt modelId="{2AB3D50E-2A30-4397-B805-A36E5802DA72}" type="sibTrans" cxnId="{41327B44-AC40-4E6A-9FA0-1B2210B1D51D}">
      <dgm:prSet/>
      <dgm:spPr/>
      <dgm:t>
        <a:bodyPr/>
        <a:lstStyle/>
        <a:p>
          <a:endParaRPr lang="en-US">
            <a:solidFill>
              <a:schemeClr val="bg1"/>
            </a:solidFill>
          </a:endParaRPr>
        </a:p>
      </dgm:t>
    </dgm:pt>
    <dgm:pt modelId="{D243B4BE-32F8-48A4-8F13-FFD6834D4A46}">
      <dgm:prSet phldrT="[Text]" custT="1"/>
      <dgm:spPr/>
      <dgm:t>
        <a:bodyPr/>
        <a:lstStyle/>
        <a:p>
          <a:r>
            <a:rPr lang="en-US" sz="2400" b="1">
              <a:solidFill>
                <a:schemeClr val="bg1"/>
              </a:solidFill>
            </a:rPr>
            <a:t>Testability</a:t>
          </a:r>
        </a:p>
      </dgm:t>
    </dgm:pt>
    <dgm:pt modelId="{24DA8D45-B67F-462E-9779-C0559E1819BB}" type="parTrans" cxnId="{3929065C-E6DD-477D-AD4B-B5F201F2BEF6}">
      <dgm:prSet/>
      <dgm:spPr/>
      <dgm:t>
        <a:bodyPr/>
        <a:lstStyle/>
        <a:p>
          <a:endParaRPr lang="en-US">
            <a:solidFill>
              <a:schemeClr val="bg1"/>
            </a:solidFill>
          </a:endParaRPr>
        </a:p>
      </dgm:t>
    </dgm:pt>
    <dgm:pt modelId="{BE0533FD-1B72-4F6E-B26E-9CA87999F35C}" type="sibTrans" cxnId="{3929065C-E6DD-477D-AD4B-B5F201F2BEF6}">
      <dgm:prSet/>
      <dgm:spPr/>
      <dgm:t>
        <a:bodyPr/>
        <a:lstStyle/>
        <a:p>
          <a:endParaRPr lang="en-US">
            <a:solidFill>
              <a:schemeClr val="bg1"/>
            </a:solidFill>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4"/>
      <dgm:spPr/>
    </dgm:pt>
    <dgm:pt modelId="{A63D18BC-346C-42B0-84B5-DC7FB3D7AEB8}" type="pres">
      <dgm:prSet presAssocID="{E5AA5167-D7DF-45A2-9C32-9B61341DC1A9}" presName="connTx" presStyleLbl="parChTrans1D2" presStyleIdx="0" presStyleCnt="4"/>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4" custScaleX="132206">
        <dgm:presLayoutVars>
          <dgm:chPref val="3"/>
        </dgm:presLayoutVars>
      </dgm:prSet>
      <dgm:spPr/>
    </dgm:pt>
    <dgm:pt modelId="{86DF1FCF-061C-4325-9864-C8E8778BC121}" type="pres">
      <dgm:prSet presAssocID="{658DC176-01D1-4349-B37F-C31BD0897617}" presName="level3hierChild" presStyleCnt="0"/>
      <dgm:spPr/>
    </dgm:pt>
    <dgm:pt modelId="{FB9486B8-4FBA-483A-947D-9DF28F1D9A24}" type="pres">
      <dgm:prSet presAssocID="{0F609D40-4F37-4774-9D71-1F9D19C488DD}" presName="conn2-1" presStyleLbl="parChTrans1D2" presStyleIdx="1" presStyleCnt="4"/>
      <dgm:spPr/>
    </dgm:pt>
    <dgm:pt modelId="{71775AAD-AE68-4D91-B567-52E7644D8721}" type="pres">
      <dgm:prSet presAssocID="{0F609D40-4F37-4774-9D71-1F9D19C488DD}" presName="connTx" presStyleLbl="parChTrans1D2" presStyleIdx="1" presStyleCnt="4"/>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1" presStyleCnt="4" custScaleX="132206">
        <dgm:presLayoutVars>
          <dgm:chPref val="3"/>
        </dgm:presLayoutVars>
      </dgm:prSet>
      <dgm:spPr/>
    </dgm:pt>
    <dgm:pt modelId="{499C27E6-AF0B-45DB-8C99-1180984A1646}" type="pres">
      <dgm:prSet presAssocID="{CA52D140-173B-4F51-852F-52738D808D59}" presName="level3hierChild" presStyleCnt="0"/>
      <dgm:spPr/>
    </dgm:pt>
    <dgm:pt modelId="{DB39307B-63AE-4545-A889-5A1E954DA41D}" type="pres">
      <dgm:prSet presAssocID="{FF9E83D6-0199-468D-AA8D-A769C63A3028}" presName="conn2-1" presStyleLbl="parChTrans1D2" presStyleIdx="2" presStyleCnt="4"/>
      <dgm:spPr/>
    </dgm:pt>
    <dgm:pt modelId="{E65F852B-BD52-4585-A563-B639B56A4E10}" type="pres">
      <dgm:prSet presAssocID="{FF9E83D6-0199-468D-AA8D-A769C63A3028}" presName="connTx" presStyleLbl="parChTrans1D2" presStyleIdx="2" presStyleCnt="4"/>
      <dgm:spPr/>
    </dgm:pt>
    <dgm:pt modelId="{6C817934-63A7-4825-A79A-DB8B03875AC6}" type="pres">
      <dgm:prSet presAssocID="{7356D26C-A242-40BC-B9C5-74AA09FF7501}" presName="root2" presStyleCnt="0"/>
      <dgm:spPr/>
    </dgm:pt>
    <dgm:pt modelId="{81663958-087A-47FE-82AC-0DAE3918140B}" type="pres">
      <dgm:prSet presAssocID="{7356D26C-A242-40BC-B9C5-74AA09FF7501}" presName="LevelTwoTextNode" presStyleLbl="node2" presStyleIdx="2" presStyleCnt="4" custScaleX="132050">
        <dgm:presLayoutVars>
          <dgm:chPref val="3"/>
        </dgm:presLayoutVars>
      </dgm:prSet>
      <dgm:spPr/>
    </dgm:pt>
    <dgm:pt modelId="{A3A08DFE-B646-43CF-AC6E-615472B6F688}" type="pres">
      <dgm:prSet presAssocID="{7356D26C-A242-40BC-B9C5-74AA09FF7501}" presName="level3hierChild" presStyleCnt="0"/>
      <dgm:spPr/>
    </dgm:pt>
    <dgm:pt modelId="{BA4A5CD9-79DE-48C9-A595-DF0CA5535424}" type="pres">
      <dgm:prSet presAssocID="{24DA8D45-B67F-462E-9779-C0559E1819BB}" presName="conn2-1" presStyleLbl="parChTrans1D2" presStyleIdx="3" presStyleCnt="4"/>
      <dgm:spPr/>
    </dgm:pt>
    <dgm:pt modelId="{2FB7C66D-1A33-477B-859A-BE0A0E4A270F}" type="pres">
      <dgm:prSet presAssocID="{24DA8D45-B67F-462E-9779-C0559E1819BB}" presName="connTx" presStyleLbl="parChTrans1D2" presStyleIdx="3" presStyleCnt="4"/>
      <dgm:spPr/>
    </dgm:pt>
    <dgm:pt modelId="{0AC6403D-2089-464E-A9B5-11002B0AE3C8}" type="pres">
      <dgm:prSet presAssocID="{D243B4BE-32F8-48A4-8F13-FFD6834D4A46}" presName="root2" presStyleCnt="0"/>
      <dgm:spPr/>
    </dgm:pt>
    <dgm:pt modelId="{A13755D0-F537-4B68-B19F-52DE6A62A322}" type="pres">
      <dgm:prSet presAssocID="{D243B4BE-32F8-48A4-8F13-FFD6834D4A46}" presName="LevelTwoTextNode" presStyleLbl="node2" presStyleIdx="3" presStyleCnt="4" custScaleX="132050">
        <dgm:presLayoutVars>
          <dgm:chPref val="3"/>
        </dgm:presLayoutVars>
      </dgm:prSet>
      <dgm:spPr/>
    </dgm:pt>
    <dgm:pt modelId="{D7E985EA-1B9B-421B-B016-0F635BA040AB}" type="pres">
      <dgm:prSet presAssocID="{D243B4BE-32F8-48A4-8F13-FFD6834D4A46}" presName="level3hierChild" presStyleCnt="0"/>
      <dgm:spPr/>
    </dgm:pt>
  </dgm:ptLst>
  <dgm:cxnLst>
    <dgm:cxn modelId="{445FA501-8D19-48AC-A751-834C98EF643E}" type="presOf" srcId="{24DA8D45-B67F-462E-9779-C0559E1819BB}" destId="{2FB7C66D-1A33-477B-859A-BE0A0E4A270F}" srcOrd="1" destOrd="0" presId="urn:microsoft.com/office/officeart/2008/layout/HorizontalMultiLevelHierarchy"/>
    <dgm:cxn modelId="{066A5215-8FFF-4228-B169-997A260BBDBF}" srcId="{9FE88CA5-48AA-467F-A7EC-0E51F98E5CF5}" destId="{7A4274AF-1E15-44E7-B98B-FE83F323E482}" srcOrd="0" destOrd="0" parTransId="{FB505416-28DE-4364-B25B-1703BFA2680F}" sibTransId="{FA7A9D34-2DC8-4197-B5CB-F61FC0E18227}"/>
    <dgm:cxn modelId="{7821CE22-ACDA-44CF-93BC-5EA6C658C6F7}" srcId="{7A4274AF-1E15-44E7-B98B-FE83F323E482}" destId="{658DC176-01D1-4349-B37F-C31BD0897617}" srcOrd="0" destOrd="0" parTransId="{E5AA5167-D7DF-45A2-9C32-9B61341DC1A9}" sibTransId="{81DB8A5A-E956-455E-B424-67C38CBAEEB2}"/>
    <dgm:cxn modelId="{5F96775B-0019-4B15-A8E3-02AF4BFC3F4A}" type="presOf" srcId="{0F609D40-4F37-4774-9D71-1F9D19C488DD}" destId="{FB9486B8-4FBA-483A-947D-9DF28F1D9A24}" srcOrd="0" destOrd="0" presId="urn:microsoft.com/office/officeart/2008/layout/HorizontalMultiLevelHierarchy"/>
    <dgm:cxn modelId="{3929065C-E6DD-477D-AD4B-B5F201F2BEF6}" srcId="{7A4274AF-1E15-44E7-B98B-FE83F323E482}" destId="{D243B4BE-32F8-48A4-8F13-FFD6834D4A46}" srcOrd="3" destOrd="0" parTransId="{24DA8D45-B67F-462E-9779-C0559E1819BB}" sibTransId="{BE0533FD-1B72-4F6E-B26E-9CA87999F35C}"/>
    <dgm:cxn modelId="{41327B44-AC40-4E6A-9FA0-1B2210B1D51D}" srcId="{7A4274AF-1E15-44E7-B98B-FE83F323E482}" destId="{7356D26C-A242-40BC-B9C5-74AA09FF7501}" srcOrd="2" destOrd="0" parTransId="{FF9E83D6-0199-468D-AA8D-A769C63A3028}" sibTransId="{2AB3D50E-2A30-4397-B805-A36E5802DA72}"/>
    <dgm:cxn modelId="{F9526148-5089-40BA-90F9-9CB81A0687A0}" srcId="{7A4274AF-1E15-44E7-B98B-FE83F323E482}" destId="{CA52D140-173B-4F51-852F-52738D808D59}" srcOrd="1" destOrd="0" parTransId="{0F609D40-4F37-4774-9D71-1F9D19C488DD}" sibTransId="{1754AA39-2687-43F3-B54A-529B11825955}"/>
    <dgm:cxn modelId="{C665BF49-A567-40DD-9D79-A8A51A5FCE24}" type="presOf" srcId="{D243B4BE-32F8-48A4-8F13-FFD6834D4A46}" destId="{A13755D0-F537-4B68-B19F-52DE6A62A322}" srcOrd="0" destOrd="0" presId="urn:microsoft.com/office/officeart/2008/layout/HorizontalMultiLevelHierarchy"/>
    <dgm:cxn modelId="{EE54CD4A-E471-4AAE-9111-A3CE77F4C869}" type="presOf" srcId="{24DA8D45-B67F-462E-9779-C0559E1819BB}" destId="{BA4A5CD9-79DE-48C9-A595-DF0CA5535424}" srcOrd="0" destOrd="0" presId="urn:microsoft.com/office/officeart/2008/layout/HorizontalMultiLevelHierarchy"/>
    <dgm:cxn modelId="{7DD75851-75BF-4F50-8F2A-F8B7F6CB2ACC}" type="presOf" srcId="{FF9E83D6-0199-468D-AA8D-A769C63A3028}" destId="{DB39307B-63AE-4545-A889-5A1E954DA41D}" srcOrd="0" destOrd="0" presId="urn:microsoft.com/office/officeart/2008/layout/HorizontalMultiLevelHierarchy"/>
    <dgm:cxn modelId="{F818E054-2BF3-411C-9C29-4CC1A00803D3}" type="presOf" srcId="{E5AA5167-D7DF-45A2-9C32-9B61341DC1A9}" destId="{A63D18BC-346C-42B0-84B5-DC7FB3D7AEB8}" srcOrd="1" destOrd="0" presId="urn:microsoft.com/office/officeart/2008/layout/HorizontalMultiLevelHierarchy"/>
    <dgm:cxn modelId="{CB58AF7B-4D1A-4602-9A2A-DD13AA5F4AE8}" type="presOf" srcId="{7356D26C-A242-40BC-B9C5-74AA09FF7501}" destId="{81663958-087A-47FE-82AC-0DAE3918140B}" srcOrd="0" destOrd="0" presId="urn:microsoft.com/office/officeart/2008/layout/HorizontalMultiLevelHierarchy"/>
    <dgm:cxn modelId="{BCEECD7F-AFE0-4B39-A2A5-DB3E45115135}" type="presOf" srcId="{CA52D140-173B-4F51-852F-52738D808D59}" destId="{1655DA13-0C6E-4562-9A9C-ABABC9F116DA}" srcOrd="0" destOrd="0" presId="urn:microsoft.com/office/officeart/2008/layout/HorizontalMultiLevelHierarchy"/>
    <dgm:cxn modelId="{53243E9E-3FB6-4699-89B2-C0E08CD49511}" type="presOf" srcId="{9FE88CA5-48AA-467F-A7EC-0E51F98E5CF5}" destId="{773C4081-AC4C-4791-9478-5A3387F43744}" srcOrd="0" destOrd="0" presId="urn:microsoft.com/office/officeart/2008/layout/HorizontalMultiLevelHierarchy"/>
    <dgm:cxn modelId="{CA9F28A2-FB78-43BA-9EA3-E286C42A9784}" type="presOf" srcId="{7A4274AF-1E15-44E7-B98B-FE83F323E482}" destId="{6BA410AB-A12E-43D0-91AC-7E5FF4FC342A}" srcOrd="0" destOrd="0" presId="urn:microsoft.com/office/officeart/2008/layout/HorizontalMultiLevelHierarchy"/>
    <dgm:cxn modelId="{40DBA0B0-7689-4428-B682-A9610E8B4655}" type="presOf" srcId="{FF9E83D6-0199-468D-AA8D-A769C63A3028}" destId="{E65F852B-BD52-4585-A563-B639B56A4E10}" srcOrd="1" destOrd="0" presId="urn:microsoft.com/office/officeart/2008/layout/HorizontalMultiLevelHierarchy"/>
    <dgm:cxn modelId="{7B91B7CE-7AD7-472C-B696-43C61C4440F8}" type="presOf" srcId="{E5AA5167-D7DF-45A2-9C32-9B61341DC1A9}" destId="{C03ABE6B-099C-4E90-9F93-57B9790F91BA}" srcOrd="0" destOrd="0" presId="urn:microsoft.com/office/officeart/2008/layout/HorizontalMultiLevelHierarchy"/>
    <dgm:cxn modelId="{9C9375D6-3FC2-477C-9606-E7416F1154D2}" type="presOf" srcId="{658DC176-01D1-4349-B37F-C31BD0897617}" destId="{AEC43894-FA18-47F1-975B-77E09AB5D863}" srcOrd="0" destOrd="0" presId="urn:microsoft.com/office/officeart/2008/layout/HorizontalMultiLevelHierarchy"/>
    <dgm:cxn modelId="{DE490DDF-ED1B-4EAE-8FD2-78507BAB159A}" type="presOf" srcId="{0F609D40-4F37-4774-9D71-1F9D19C488DD}" destId="{71775AAD-AE68-4D91-B567-52E7644D8721}" srcOrd="1" destOrd="0" presId="urn:microsoft.com/office/officeart/2008/layout/HorizontalMultiLevelHierarchy"/>
    <dgm:cxn modelId="{24300C4F-0BD6-4724-83A9-9009953AD8CF}" type="presParOf" srcId="{773C4081-AC4C-4791-9478-5A3387F43744}" destId="{59473041-61CA-44D0-AE88-32E088511BDA}" srcOrd="0" destOrd="0" presId="urn:microsoft.com/office/officeart/2008/layout/HorizontalMultiLevelHierarchy"/>
    <dgm:cxn modelId="{A3238EEB-D661-4636-A35E-594C3CD19D8B}" type="presParOf" srcId="{59473041-61CA-44D0-AE88-32E088511BDA}" destId="{6BA410AB-A12E-43D0-91AC-7E5FF4FC342A}" srcOrd="0" destOrd="0" presId="urn:microsoft.com/office/officeart/2008/layout/HorizontalMultiLevelHierarchy"/>
    <dgm:cxn modelId="{C5846EED-4BFD-4EAA-B1BA-C0DCB1B1DB2C}" type="presParOf" srcId="{59473041-61CA-44D0-AE88-32E088511BDA}" destId="{EF888A9C-8B39-4E8A-925B-5A2EB0308C4F}" srcOrd="1" destOrd="0" presId="urn:microsoft.com/office/officeart/2008/layout/HorizontalMultiLevelHierarchy"/>
    <dgm:cxn modelId="{128F4153-4648-4950-8122-09B8EF02CECB}" type="presParOf" srcId="{EF888A9C-8B39-4E8A-925B-5A2EB0308C4F}" destId="{C03ABE6B-099C-4E90-9F93-57B9790F91BA}" srcOrd="0" destOrd="0" presId="urn:microsoft.com/office/officeart/2008/layout/HorizontalMultiLevelHierarchy"/>
    <dgm:cxn modelId="{05B75FF1-B6D4-460B-BF11-EE8B0926B63B}" type="presParOf" srcId="{C03ABE6B-099C-4E90-9F93-57B9790F91BA}" destId="{A63D18BC-346C-42B0-84B5-DC7FB3D7AEB8}" srcOrd="0" destOrd="0" presId="urn:microsoft.com/office/officeart/2008/layout/HorizontalMultiLevelHierarchy"/>
    <dgm:cxn modelId="{96CAB683-2BEA-4356-8535-0C9360433F49}" type="presParOf" srcId="{EF888A9C-8B39-4E8A-925B-5A2EB0308C4F}" destId="{9CEDF2BA-4CED-4933-8A21-B7E6B22DA98C}" srcOrd="1" destOrd="0" presId="urn:microsoft.com/office/officeart/2008/layout/HorizontalMultiLevelHierarchy"/>
    <dgm:cxn modelId="{5F949133-E9D3-4275-94EE-601286FAC38E}" type="presParOf" srcId="{9CEDF2BA-4CED-4933-8A21-B7E6B22DA98C}" destId="{AEC43894-FA18-47F1-975B-77E09AB5D863}" srcOrd="0" destOrd="0" presId="urn:microsoft.com/office/officeart/2008/layout/HorizontalMultiLevelHierarchy"/>
    <dgm:cxn modelId="{71872246-30A1-4DD7-ACD4-6BB1BF390B38}" type="presParOf" srcId="{9CEDF2BA-4CED-4933-8A21-B7E6B22DA98C}" destId="{86DF1FCF-061C-4325-9864-C8E8778BC121}" srcOrd="1" destOrd="0" presId="urn:microsoft.com/office/officeart/2008/layout/HorizontalMultiLevelHierarchy"/>
    <dgm:cxn modelId="{AA675828-46F7-45FC-BD87-29AA78FA9130}" type="presParOf" srcId="{EF888A9C-8B39-4E8A-925B-5A2EB0308C4F}" destId="{FB9486B8-4FBA-483A-947D-9DF28F1D9A24}" srcOrd="2" destOrd="0" presId="urn:microsoft.com/office/officeart/2008/layout/HorizontalMultiLevelHierarchy"/>
    <dgm:cxn modelId="{584A2EA5-2970-487C-B47C-D83A221AF6A2}" type="presParOf" srcId="{FB9486B8-4FBA-483A-947D-9DF28F1D9A24}" destId="{71775AAD-AE68-4D91-B567-52E7644D8721}" srcOrd="0" destOrd="0" presId="urn:microsoft.com/office/officeart/2008/layout/HorizontalMultiLevelHierarchy"/>
    <dgm:cxn modelId="{09D404F9-CBFC-48FF-8498-0A0FC1F5747B}" type="presParOf" srcId="{EF888A9C-8B39-4E8A-925B-5A2EB0308C4F}" destId="{83EA64EB-1148-47F0-AD46-A3ACBC954DB9}" srcOrd="3" destOrd="0" presId="urn:microsoft.com/office/officeart/2008/layout/HorizontalMultiLevelHierarchy"/>
    <dgm:cxn modelId="{45EC8D17-14DB-4CFF-9230-5124000CCD4A}" type="presParOf" srcId="{83EA64EB-1148-47F0-AD46-A3ACBC954DB9}" destId="{1655DA13-0C6E-4562-9A9C-ABABC9F116DA}" srcOrd="0" destOrd="0" presId="urn:microsoft.com/office/officeart/2008/layout/HorizontalMultiLevelHierarchy"/>
    <dgm:cxn modelId="{C4D97AC6-8308-44EA-B658-7300A65E8763}" type="presParOf" srcId="{83EA64EB-1148-47F0-AD46-A3ACBC954DB9}" destId="{499C27E6-AF0B-45DB-8C99-1180984A1646}" srcOrd="1" destOrd="0" presId="urn:microsoft.com/office/officeart/2008/layout/HorizontalMultiLevelHierarchy"/>
    <dgm:cxn modelId="{73582C4E-EAC9-4D01-8475-8A0A1CC19842}" type="presParOf" srcId="{EF888A9C-8B39-4E8A-925B-5A2EB0308C4F}" destId="{DB39307B-63AE-4545-A889-5A1E954DA41D}" srcOrd="4" destOrd="0" presId="urn:microsoft.com/office/officeart/2008/layout/HorizontalMultiLevelHierarchy"/>
    <dgm:cxn modelId="{78B2FDB3-FD96-46BC-98E7-FBC2F2173665}" type="presParOf" srcId="{DB39307B-63AE-4545-A889-5A1E954DA41D}" destId="{E65F852B-BD52-4585-A563-B639B56A4E10}" srcOrd="0" destOrd="0" presId="urn:microsoft.com/office/officeart/2008/layout/HorizontalMultiLevelHierarchy"/>
    <dgm:cxn modelId="{B676DEC9-9664-4CDA-BF84-FA0143FF096C}" type="presParOf" srcId="{EF888A9C-8B39-4E8A-925B-5A2EB0308C4F}" destId="{6C817934-63A7-4825-A79A-DB8B03875AC6}" srcOrd="5" destOrd="0" presId="urn:microsoft.com/office/officeart/2008/layout/HorizontalMultiLevelHierarchy"/>
    <dgm:cxn modelId="{F6770053-B943-455F-B0AB-E0820FE5AD24}" type="presParOf" srcId="{6C817934-63A7-4825-A79A-DB8B03875AC6}" destId="{81663958-087A-47FE-82AC-0DAE3918140B}" srcOrd="0" destOrd="0" presId="urn:microsoft.com/office/officeart/2008/layout/HorizontalMultiLevelHierarchy"/>
    <dgm:cxn modelId="{F9B72AFA-37E5-4630-B2C9-BBDCEE09724E}" type="presParOf" srcId="{6C817934-63A7-4825-A79A-DB8B03875AC6}" destId="{A3A08DFE-B646-43CF-AC6E-615472B6F688}" srcOrd="1" destOrd="0" presId="urn:microsoft.com/office/officeart/2008/layout/HorizontalMultiLevelHierarchy"/>
    <dgm:cxn modelId="{217C69CB-0B7A-426E-9917-3726CD8D6706}" type="presParOf" srcId="{EF888A9C-8B39-4E8A-925B-5A2EB0308C4F}" destId="{BA4A5CD9-79DE-48C9-A595-DF0CA5535424}" srcOrd="6" destOrd="0" presId="urn:microsoft.com/office/officeart/2008/layout/HorizontalMultiLevelHierarchy"/>
    <dgm:cxn modelId="{6987D140-91D3-4BF4-B584-A085E2901662}" type="presParOf" srcId="{BA4A5CD9-79DE-48C9-A595-DF0CA5535424}" destId="{2FB7C66D-1A33-477B-859A-BE0A0E4A270F}" srcOrd="0" destOrd="0" presId="urn:microsoft.com/office/officeart/2008/layout/HorizontalMultiLevelHierarchy"/>
    <dgm:cxn modelId="{2568039A-E52D-450F-909D-D5778E536241}" type="presParOf" srcId="{EF888A9C-8B39-4E8A-925B-5A2EB0308C4F}" destId="{0AC6403D-2089-464E-A9B5-11002B0AE3C8}" srcOrd="7" destOrd="0" presId="urn:microsoft.com/office/officeart/2008/layout/HorizontalMultiLevelHierarchy"/>
    <dgm:cxn modelId="{80B57F29-C71C-44E1-A1C2-B4B31DCFC73F}" type="presParOf" srcId="{0AC6403D-2089-464E-A9B5-11002B0AE3C8}" destId="{A13755D0-F537-4B68-B19F-52DE6A62A322}" srcOrd="0" destOrd="0" presId="urn:microsoft.com/office/officeart/2008/layout/HorizontalMultiLevelHierarchy"/>
    <dgm:cxn modelId="{7BD7D91C-1CD4-4B80-A0AA-290EA2EA0067}" type="presParOf" srcId="{0AC6403D-2089-464E-A9B5-11002B0AE3C8}" destId="{D7E985EA-1B9B-421B-B016-0F635BA040AB}"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FE88CA5-48AA-467F-A7EC-0E51F98E5CF5}"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7A4274AF-1E15-44E7-B98B-FE83F323E482}">
      <dgm:prSet phldrT="[Text]" custT="1"/>
      <dgm:spPr/>
      <dgm:t>
        <a:bodyPr/>
        <a:lstStyle/>
        <a:p>
          <a:r>
            <a:rPr lang="en-US" sz="3600" b="1">
              <a:solidFill>
                <a:schemeClr val="bg1"/>
              </a:solidFill>
            </a:rPr>
            <a:t>Portability</a:t>
          </a:r>
        </a:p>
      </dgm:t>
    </dgm:pt>
    <dgm:pt modelId="{FB505416-28DE-4364-B25B-1703BFA2680F}" type="parTrans" cxnId="{066A5215-8FFF-4228-B169-997A260BBDBF}">
      <dgm:prSet/>
      <dgm:spPr/>
      <dgm:t>
        <a:bodyPr/>
        <a:lstStyle/>
        <a:p>
          <a:endParaRPr lang="en-US" b="1">
            <a:solidFill>
              <a:schemeClr val="bg1"/>
            </a:solidFill>
          </a:endParaRPr>
        </a:p>
      </dgm:t>
    </dgm:pt>
    <dgm:pt modelId="{FA7A9D34-2DC8-4197-B5CB-F61FC0E18227}" type="sibTrans" cxnId="{066A5215-8FFF-4228-B169-997A260BBDBF}">
      <dgm:prSet/>
      <dgm:spPr/>
      <dgm:t>
        <a:bodyPr/>
        <a:lstStyle/>
        <a:p>
          <a:endParaRPr lang="en-US" b="1">
            <a:solidFill>
              <a:schemeClr val="bg1"/>
            </a:solidFill>
          </a:endParaRPr>
        </a:p>
      </dgm:t>
    </dgm:pt>
    <dgm:pt modelId="{658DC176-01D1-4349-B37F-C31BD0897617}">
      <dgm:prSet phldrT="[Text]" custT="1"/>
      <dgm:spPr/>
      <dgm:t>
        <a:bodyPr/>
        <a:lstStyle/>
        <a:p>
          <a:r>
            <a:rPr lang="en-US" sz="2400" b="1">
              <a:solidFill>
                <a:schemeClr val="bg1"/>
              </a:solidFill>
            </a:rPr>
            <a:t>Adaptability</a:t>
          </a:r>
        </a:p>
      </dgm:t>
    </dgm:pt>
    <dgm:pt modelId="{E5AA5167-D7DF-45A2-9C32-9B61341DC1A9}" type="parTrans" cxnId="{7821CE22-ACDA-44CF-93BC-5EA6C658C6F7}">
      <dgm:prSet/>
      <dgm:spPr/>
      <dgm:t>
        <a:bodyPr/>
        <a:lstStyle/>
        <a:p>
          <a:endParaRPr lang="en-US" b="1">
            <a:solidFill>
              <a:schemeClr val="bg1"/>
            </a:solidFill>
          </a:endParaRPr>
        </a:p>
      </dgm:t>
    </dgm:pt>
    <dgm:pt modelId="{81DB8A5A-E956-455E-B424-67C38CBAEEB2}" type="sibTrans" cxnId="{7821CE22-ACDA-44CF-93BC-5EA6C658C6F7}">
      <dgm:prSet/>
      <dgm:spPr/>
      <dgm:t>
        <a:bodyPr/>
        <a:lstStyle/>
        <a:p>
          <a:endParaRPr lang="en-US" b="1">
            <a:solidFill>
              <a:schemeClr val="bg1"/>
            </a:solidFill>
          </a:endParaRPr>
        </a:p>
      </dgm:t>
    </dgm:pt>
    <dgm:pt modelId="{CA52D140-173B-4F51-852F-52738D808D59}">
      <dgm:prSet phldrT="[Text]" custT="1"/>
      <dgm:spPr/>
      <dgm:t>
        <a:bodyPr/>
        <a:lstStyle/>
        <a:p>
          <a:r>
            <a:rPr lang="en-US" sz="2400" b="1">
              <a:solidFill>
                <a:schemeClr val="bg1"/>
              </a:solidFill>
            </a:rPr>
            <a:t>Installability</a:t>
          </a:r>
        </a:p>
      </dgm:t>
    </dgm:pt>
    <dgm:pt modelId="{0F609D40-4F37-4774-9D71-1F9D19C488DD}" type="parTrans" cxnId="{F9526148-5089-40BA-90F9-9CB81A0687A0}">
      <dgm:prSet/>
      <dgm:spPr/>
      <dgm:t>
        <a:bodyPr/>
        <a:lstStyle/>
        <a:p>
          <a:endParaRPr lang="en-US" b="1">
            <a:solidFill>
              <a:schemeClr val="bg1"/>
            </a:solidFill>
          </a:endParaRPr>
        </a:p>
      </dgm:t>
    </dgm:pt>
    <dgm:pt modelId="{1754AA39-2687-43F3-B54A-529B11825955}" type="sibTrans" cxnId="{F9526148-5089-40BA-90F9-9CB81A0687A0}">
      <dgm:prSet/>
      <dgm:spPr/>
      <dgm:t>
        <a:bodyPr/>
        <a:lstStyle/>
        <a:p>
          <a:endParaRPr lang="en-US" b="1">
            <a:solidFill>
              <a:schemeClr val="bg1"/>
            </a:solidFill>
          </a:endParaRPr>
        </a:p>
      </dgm:t>
    </dgm:pt>
    <dgm:pt modelId="{7356D26C-A242-40BC-B9C5-74AA09FF7501}">
      <dgm:prSet phldrT="[Text]" custT="1"/>
      <dgm:spPr/>
      <dgm:t>
        <a:bodyPr/>
        <a:lstStyle/>
        <a:p>
          <a:r>
            <a:rPr lang="en-US" sz="2400" b="1">
              <a:solidFill>
                <a:schemeClr val="bg1"/>
              </a:solidFill>
            </a:rPr>
            <a:t>Replaceability</a:t>
          </a:r>
        </a:p>
      </dgm:t>
    </dgm:pt>
    <dgm:pt modelId="{FF9E83D6-0199-468D-AA8D-A769C63A3028}" type="parTrans" cxnId="{41327B44-AC40-4E6A-9FA0-1B2210B1D51D}">
      <dgm:prSet/>
      <dgm:spPr/>
      <dgm:t>
        <a:bodyPr/>
        <a:lstStyle/>
        <a:p>
          <a:endParaRPr lang="en-US">
            <a:solidFill>
              <a:schemeClr val="bg1"/>
            </a:solidFill>
          </a:endParaRPr>
        </a:p>
      </dgm:t>
    </dgm:pt>
    <dgm:pt modelId="{2AB3D50E-2A30-4397-B805-A36E5802DA72}" type="sibTrans" cxnId="{41327B44-AC40-4E6A-9FA0-1B2210B1D51D}">
      <dgm:prSet/>
      <dgm:spPr/>
      <dgm:t>
        <a:bodyPr/>
        <a:lstStyle/>
        <a:p>
          <a:endParaRPr lang="en-US">
            <a:solidFill>
              <a:schemeClr val="bg1"/>
            </a:solidFill>
          </a:endParaRPr>
        </a:p>
      </dgm:t>
    </dgm:pt>
    <dgm:pt modelId="{8D47BD35-9878-4F24-B1E8-D21668328E8C}">
      <dgm:prSet phldrT="[Text]" custT="1"/>
      <dgm:spPr/>
      <dgm:t>
        <a:bodyPr/>
        <a:lstStyle/>
        <a:p>
          <a:r>
            <a:rPr lang="en-US" sz="2400" b="1">
              <a:solidFill>
                <a:schemeClr val="bg1"/>
              </a:solidFill>
            </a:rPr>
            <a:t>Conformance</a:t>
          </a:r>
        </a:p>
      </dgm:t>
    </dgm:pt>
    <dgm:pt modelId="{C9A971D4-E9B2-4071-ABB5-EB497F65CF4F}" type="parTrans" cxnId="{A971A398-9BC4-4909-9522-9C203A91D60F}">
      <dgm:prSet/>
      <dgm:spPr/>
      <dgm:t>
        <a:bodyPr/>
        <a:lstStyle/>
        <a:p>
          <a:endParaRPr lang="en-US">
            <a:solidFill>
              <a:schemeClr val="bg1"/>
            </a:solidFill>
          </a:endParaRPr>
        </a:p>
      </dgm:t>
    </dgm:pt>
    <dgm:pt modelId="{67C657B5-2CDE-4EE3-B424-208F76318DDD}" type="sibTrans" cxnId="{A971A398-9BC4-4909-9522-9C203A91D60F}">
      <dgm:prSet/>
      <dgm:spPr/>
      <dgm:t>
        <a:bodyPr/>
        <a:lstStyle/>
        <a:p>
          <a:endParaRPr lang="en-US">
            <a:solidFill>
              <a:schemeClr val="bg1"/>
            </a:solidFill>
          </a:endParaRPr>
        </a:p>
      </dgm:t>
    </dgm:pt>
    <dgm:pt modelId="{A465069B-6E67-4DF3-A994-C51A219D5DC3}">
      <dgm:prSet phldrT="[Text]" custT="1"/>
      <dgm:spPr/>
      <dgm:t>
        <a:bodyPr/>
        <a:lstStyle/>
        <a:p>
          <a:r>
            <a:rPr lang="en-US" sz="2400" b="1">
              <a:solidFill>
                <a:schemeClr val="bg1"/>
              </a:solidFill>
            </a:rPr>
            <a:t>Compatibility</a:t>
          </a:r>
        </a:p>
      </dgm:t>
    </dgm:pt>
    <dgm:pt modelId="{3C5094EA-3F9C-48C0-B771-46C6EC2CB639}" type="parTrans" cxnId="{82EBB63D-0A79-4F95-AAA9-D65D939DFF7C}">
      <dgm:prSet/>
      <dgm:spPr/>
      <dgm:t>
        <a:bodyPr/>
        <a:lstStyle/>
        <a:p>
          <a:endParaRPr lang="en-US">
            <a:solidFill>
              <a:schemeClr val="bg1"/>
            </a:solidFill>
          </a:endParaRPr>
        </a:p>
      </dgm:t>
    </dgm:pt>
    <dgm:pt modelId="{180E8DAA-97C3-404C-8B37-3FE498EE3817}" type="sibTrans" cxnId="{82EBB63D-0A79-4F95-AAA9-D65D939DFF7C}">
      <dgm:prSet/>
      <dgm:spPr/>
      <dgm:t>
        <a:bodyPr/>
        <a:lstStyle/>
        <a:p>
          <a:endParaRPr lang="en-US">
            <a:solidFill>
              <a:schemeClr val="bg1"/>
            </a:solidFill>
          </a:endParaRPr>
        </a:p>
      </dgm:t>
    </dgm:pt>
    <dgm:pt modelId="{773C4081-AC4C-4791-9478-5A3387F43744}" type="pres">
      <dgm:prSet presAssocID="{9FE88CA5-48AA-467F-A7EC-0E51F98E5CF5}" presName="Name0" presStyleCnt="0">
        <dgm:presLayoutVars>
          <dgm:chPref val="1"/>
          <dgm:dir/>
          <dgm:animOne val="branch"/>
          <dgm:animLvl val="lvl"/>
          <dgm:resizeHandles val="exact"/>
        </dgm:presLayoutVars>
      </dgm:prSet>
      <dgm:spPr/>
    </dgm:pt>
    <dgm:pt modelId="{59473041-61CA-44D0-AE88-32E088511BDA}" type="pres">
      <dgm:prSet presAssocID="{7A4274AF-1E15-44E7-B98B-FE83F323E482}" presName="root1" presStyleCnt="0"/>
      <dgm:spPr/>
    </dgm:pt>
    <dgm:pt modelId="{6BA410AB-A12E-43D0-91AC-7E5FF4FC342A}" type="pres">
      <dgm:prSet presAssocID="{7A4274AF-1E15-44E7-B98B-FE83F323E482}" presName="LevelOneTextNode" presStyleLbl="node0" presStyleIdx="0" presStyleCnt="1" custScaleX="104189" custScaleY="137820">
        <dgm:presLayoutVars>
          <dgm:chPref val="3"/>
        </dgm:presLayoutVars>
      </dgm:prSet>
      <dgm:spPr/>
    </dgm:pt>
    <dgm:pt modelId="{EF888A9C-8B39-4E8A-925B-5A2EB0308C4F}" type="pres">
      <dgm:prSet presAssocID="{7A4274AF-1E15-44E7-B98B-FE83F323E482}" presName="level2hierChild" presStyleCnt="0"/>
      <dgm:spPr/>
    </dgm:pt>
    <dgm:pt modelId="{C03ABE6B-099C-4E90-9F93-57B9790F91BA}" type="pres">
      <dgm:prSet presAssocID="{E5AA5167-D7DF-45A2-9C32-9B61341DC1A9}" presName="conn2-1" presStyleLbl="parChTrans1D2" presStyleIdx="0" presStyleCnt="5"/>
      <dgm:spPr/>
    </dgm:pt>
    <dgm:pt modelId="{A63D18BC-346C-42B0-84B5-DC7FB3D7AEB8}" type="pres">
      <dgm:prSet presAssocID="{E5AA5167-D7DF-45A2-9C32-9B61341DC1A9}" presName="connTx" presStyleLbl="parChTrans1D2" presStyleIdx="0" presStyleCnt="5"/>
      <dgm:spPr/>
    </dgm:pt>
    <dgm:pt modelId="{9CEDF2BA-4CED-4933-8A21-B7E6B22DA98C}" type="pres">
      <dgm:prSet presAssocID="{658DC176-01D1-4349-B37F-C31BD0897617}" presName="root2" presStyleCnt="0"/>
      <dgm:spPr/>
    </dgm:pt>
    <dgm:pt modelId="{AEC43894-FA18-47F1-975B-77E09AB5D863}" type="pres">
      <dgm:prSet presAssocID="{658DC176-01D1-4349-B37F-C31BD0897617}" presName="LevelTwoTextNode" presStyleLbl="node2" presStyleIdx="0" presStyleCnt="5" custScaleX="132206">
        <dgm:presLayoutVars>
          <dgm:chPref val="3"/>
        </dgm:presLayoutVars>
      </dgm:prSet>
      <dgm:spPr/>
    </dgm:pt>
    <dgm:pt modelId="{86DF1FCF-061C-4325-9864-C8E8778BC121}" type="pres">
      <dgm:prSet presAssocID="{658DC176-01D1-4349-B37F-C31BD0897617}" presName="level3hierChild" presStyleCnt="0"/>
      <dgm:spPr/>
    </dgm:pt>
    <dgm:pt modelId="{84D4D923-08EA-4AB9-ABAA-E164B22CB189}" type="pres">
      <dgm:prSet presAssocID="{3C5094EA-3F9C-48C0-B771-46C6EC2CB639}" presName="conn2-1" presStyleLbl="parChTrans1D2" presStyleIdx="1" presStyleCnt="5"/>
      <dgm:spPr/>
    </dgm:pt>
    <dgm:pt modelId="{BC8F164A-1269-4B32-A505-AD9608B0E88F}" type="pres">
      <dgm:prSet presAssocID="{3C5094EA-3F9C-48C0-B771-46C6EC2CB639}" presName="connTx" presStyleLbl="parChTrans1D2" presStyleIdx="1" presStyleCnt="5"/>
      <dgm:spPr/>
    </dgm:pt>
    <dgm:pt modelId="{4B1F0E31-FCF5-4BE1-9F94-42CA36947EB8}" type="pres">
      <dgm:prSet presAssocID="{A465069B-6E67-4DF3-A994-C51A219D5DC3}" presName="root2" presStyleCnt="0"/>
      <dgm:spPr/>
    </dgm:pt>
    <dgm:pt modelId="{8762601C-A273-42AA-99AF-ACFA37607291}" type="pres">
      <dgm:prSet presAssocID="{A465069B-6E67-4DF3-A994-C51A219D5DC3}" presName="LevelTwoTextNode" presStyleLbl="node2" presStyleIdx="1" presStyleCnt="5" custScaleX="132050">
        <dgm:presLayoutVars>
          <dgm:chPref val="3"/>
        </dgm:presLayoutVars>
      </dgm:prSet>
      <dgm:spPr/>
    </dgm:pt>
    <dgm:pt modelId="{FC8BDAC6-1B16-4AF0-9317-F1008546C610}" type="pres">
      <dgm:prSet presAssocID="{A465069B-6E67-4DF3-A994-C51A219D5DC3}" presName="level3hierChild" presStyleCnt="0"/>
      <dgm:spPr/>
    </dgm:pt>
    <dgm:pt modelId="{FB9486B8-4FBA-483A-947D-9DF28F1D9A24}" type="pres">
      <dgm:prSet presAssocID="{0F609D40-4F37-4774-9D71-1F9D19C488DD}" presName="conn2-1" presStyleLbl="parChTrans1D2" presStyleIdx="2" presStyleCnt="5"/>
      <dgm:spPr/>
    </dgm:pt>
    <dgm:pt modelId="{71775AAD-AE68-4D91-B567-52E7644D8721}" type="pres">
      <dgm:prSet presAssocID="{0F609D40-4F37-4774-9D71-1F9D19C488DD}" presName="connTx" presStyleLbl="parChTrans1D2" presStyleIdx="2" presStyleCnt="5"/>
      <dgm:spPr/>
    </dgm:pt>
    <dgm:pt modelId="{83EA64EB-1148-47F0-AD46-A3ACBC954DB9}" type="pres">
      <dgm:prSet presAssocID="{CA52D140-173B-4F51-852F-52738D808D59}" presName="root2" presStyleCnt="0"/>
      <dgm:spPr/>
    </dgm:pt>
    <dgm:pt modelId="{1655DA13-0C6E-4562-9A9C-ABABC9F116DA}" type="pres">
      <dgm:prSet presAssocID="{CA52D140-173B-4F51-852F-52738D808D59}" presName="LevelTwoTextNode" presStyleLbl="node2" presStyleIdx="2" presStyleCnt="5" custScaleX="132206">
        <dgm:presLayoutVars>
          <dgm:chPref val="3"/>
        </dgm:presLayoutVars>
      </dgm:prSet>
      <dgm:spPr/>
    </dgm:pt>
    <dgm:pt modelId="{499C27E6-AF0B-45DB-8C99-1180984A1646}" type="pres">
      <dgm:prSet presAssocID="{CA52D140-173B-4F51-852F-52738D808D59}" presName="level3hierChild" presStyleCnt="0"/>
      <dgm:spPr/>
    </dgm:pt>
    <dgm:pt modelId="{FD0A21FE-4AFB-4951-A119-570638560BF1}" type="pres">
      <dgm:prSet presAssocID="{C9A971D4-E9B2-4071-ABB5-EB497F65CF4F}" presName="conn2-1" presStyleLbl="parChTrans1D2" presStyleIdx="3" presStyleCnt="5"/>
      <dgm:spPr/>
    </dgm:pt>
    <dgm:pt modelId="{A164F3BC-3075-40D0-9B54-61E5DFE21932}" type="pres">
      <dgm:prSet presAssocID="{C9A971D4-E9B2-4071-ABB5-EB497F65CF4F}" presName="connTx" presStyleLbl="parChTrans1D2" presStyleIdx="3" presStyleCnt="5"/>
      <dgm:spPr/>
    </dgm:pt>
    <dgm:pt modelId="{2CA333B4-9D0B-4D9D-9B8D-49D32011A9BE}" type="pres">
      <dgm:prSet presAssocID="{8D47BD35-9878-4F24-B1E8-D21668328E8C}" presName="root2" presStyleCnt="0"/>
      <dgm:spPr/>
    </dgm:pt>
    <dgm:pt modelId="{BFA63B92-4409-4080-BB75-782BD99C31EC}" type="pres">
      <dgm:prSet presAssocID="{8D47BD35-9878-4F24-B1E8-D21668328E8C}" presName="LevelTwoTextNode" presStyleLbl="node2" presStyleIdx="3" presStyleCnt="5" custScaleX="132050">
        <dgm:presLayoutVars>
          <dgm:chPref val="3"/>
        </dgm:presLayoutVars>
      </dgm:prSet>
      <dgm:spPr/>
    </dgm:pt>
    <dgm:pt modelId="{4B234AC8-FBB2-4CEC-965F-00AC4EB4A578}" type="pres">
      <dgm:prSet presAssocID="{8D47BD35-9878-4F24-B1E8-D21668328E8C}" presName="level3hierChild" presStyleCnt="0"/>
      <dgm:spPr/>
    </dgm:pt>
    <dgm:pt modelId="{DB39307B-63AE-4545-A889-5A1E954DA41D}" type="pres">
      <dgm:prSet presAssocID="{FF9E83D6-0199-468D-AA8D-A769C63A3028}" presName="conn2-1" presStyleLbl="parChTrans1D2" presStyleIdx="4" presStyleCnt="5"/>
      <dgm:spPr/>
    </dgm:pt>
    <dgm:pt modelId="{E65F852B-BD52-4585-A563-B639B56A4E10}" type="pres">
      <dgm:prSet presAssocID="{FF9E83D6-0199-468D-AA8D-A769C63A3028}" presName="connTx" presStyleLbl="parChTrans1D2" presStyleIdx="4" presStyleCnt="5"/>
      <dgm:spPr/>
    </dgm:pt>
    <dgm:pt modelId="{6C817934-63A7-4825-A79A-DB8B03875AC6}" type="pres">
      <dgm:prSet presAssocID="{7356D26C-A242-40BC-B9C5-74AA09FF7501}" presName="root2" presStyleCnt="0"/>
      <dgm:spPr/>
    </dgm:pt>
    <dgm:pt modelId="{81663958-087A-47FE-82AC-0DAE3918140B}" type="pres">
      <dgm:prSet presAssocID="{7356D26C-A242-40BC-B9C5-74AA09FF7501}" presName="LevelTwoTextNode" presStyleLbl="node2" presStyleIdx="4" presStyleCnt="5" custScaleX="132050">
        <dgm:presLayoutVars>
          <dgm:chPref val="3"/>
        </dgm:presLayoutVars>
      </dgm:prSet>
      <dgm:spPr/>
    </dgm:pt>
    <dgm:pt modelId="{A3A08DFE-B646-43CF-AC6E-615472B6F688}" type="pres">
      <dgm:prSet presAssocID="{7356D26C-A242-40BC-B9C5-74AA09FF7501}" presName="level3hierChild" presStyleCnt="0"/>
      <dgm:spPr/>
    </dgm:pt>
  </dgm:ptLst>
  <dgm:cxnLst>
    <dgm:cxn modelId="{066A5215-8FFF-4228-B169-997A260BBDBF}" srcId="{9FE88CA5-48AA-467F-A7EC-0E51F98E5CF5}" destId="{7A4274AF-1E15-44E7-B98B-FE83F323E482}" srcOrd="0" destOrd="0" parTransId="{FB505416-28DE-4364-B25B-1703BFA2680F}" sibTransId="{FA7A9D34-2DC8-4197-B5CB-F61FC0E18227}"/>
    <dgm:cxn modelId="{7821CE22-ACDA-44CF-93BC-5EA6C658C6F7}" srcId="{7A4274AF-1E15-44E7-B98B-FE83F323E482}" destId="{658DC176-01D1-4349-B37F-C31BD0897617}" srcOrd="0" destOrd="0" parTransId="{E5AA5167-D7DF-45A2-9C32-9B61341DC1A9}" sibTransId="{81DB8A5A-E956-455E-B424-67C38CBAEEB2}"/>
    <dgm:cxn modelId="{831C9E24-786D-409F-B49C-304AC8635DFC}" type="presOf" srcId="{0F609D40-4F37-4774-9D71-1F9D19C488DD}" destId="{71775AAD-AE68-4D91-B567-52E7644D8721}" srcOrd="1" destOrd="0" presId="urn:microsoft.com/office/officeart/2008/layout/HorizontalMultiLevelHierarchy"/>
    <dgm:cxn modelId="{7171E424-BB18-42F5-8F7E-AA8D545D9D11}" type="presOf" srcId="{8D47BD35-9878-4F24-B1E8-D21668328E8C}" destId="{BFA63B92-4409-4080-BB75-782BD99C31EC}" srcOrd="0" destOrd="0" presId="urn:microsoft.com/office/officeart/2008/layout/HorizontalMultiLevelHierarchy"/>
    <dgm:cxn modelId="{7057B027-34A5-425C-9B01-5DFB13C204E1}" type="presOf" srcId="{E5AA5167-D7DF-45A2-9C32-9B61341DC1A9}" destId="{A63D18BC-346C-42B0-84B5-DC7FB3D7AEB8}" srcOrd="1" destOrd="0" presId="urn:microsoft.com/office/officeart/2008/layout/HorizontalMultiLevelHierarchy"/>
    <dgm:cxn modelId="{11A08C32-3362-4C89-8DBD-F07B6BB58E3C}" type="presOf" srcId="{FF9E83D6-0199-468D-AA8D-A769C63A3028}" destId="{DB39307B-63AE-4545-A889-5A1E954DA41D}" srcOrd="0" destOrd="0" presId="urn:microsoft.com/office/officeart/2008/layout/HorizontalMultiLevelHierarchy"/>
    <dgm:cxn modelId="{0C489039-65F0-413E-BCA1-2AF182E6A125}" type="presOf" srcId="{658DC176-01D1-4349-B37F-C31BD0897617}" destId="{AEC43894-FA18-47F1-975B-77E09AB5D863}" srcOrd="0" destOrd="0" presId="urn:microsoft.com/office/officeart/2008/layout/HorizontalMultiLevelHierarchy"/>
    <dgm:cxn modelId="{82EBB63D-0A79-4F95-AAA9-D65D939DFF7C}" srcId="{7A4274AF-1E15-44E7-B98B-FE83F323E482}" destId="{A465069B-6E67-4DF3-A994-C51A219D5DC3}" srcOrd="1" destOrd="0" parTransId="{3C5094EA-3F9C-48C0-B771-46C6EC2CB639}" sibTransId="{180E8DAA-97C3-404C-8B37-3FE498EE3817}"/>
    <dgm:cxn modelId="{E78C465F-23B4-48AB-B0F1-4A9F65ADCA42}" type="presOf" srcId="{9FE88CA5-48AA-467F-A7EC-0E51F98E5CF5}" destId="{773C4081-AC4C-4791-9478-5A3387F43744}" srcOrd="0" destOrd="0" presId="urn:microsoft.com/office/officeart/2008/layout/HorizontalMultiLevelHierarchy"/>
    <dgm:cxn modelId="{8F3D8A63-5002-4B04-84CF-4A18AB3A97C2}" type="presOf" srcId="{7A4274AF-1E15-44E7-B98B-FE83F323E482}" destId="{6BA410AB-A12E-43D0-91AC-7E5FF4FC342A}" srcOrd="0" destOrd="0" presId="urn:microsoft.com/office/officeart/2008/layout/HorizontalMultiLevelHierarchy"/>
    <dgm:cxn modelId="{41327B44-AC40-4E6A-9FA0-1B2210B1D51D}" srcId="{7A4274AF-1E15-44E7-B98B-FE83F323E482}" destId="{7356D26C-A242-40BC-B9C5-74AA09FF7501}" srcOrd="4" destOrd="0" parTransId="{FF9E83D6-0199-468D-AA8D-A769C63A3028}" sibTransId="{2AB3D50E-2A30-4397-B805-A36E5802DA72}"/>
    <dgm:cxn modelId="{F9526148-5089-40BA-90F9-9CB81A0687A0}" srcId="{7A4274AF-1E15-44E7-B98B-FE83F323E482}" destId="{CA52D140-173B-4F51-852F-52738D808D59}" srcOrd="2" destOrd="0" parTransId="{0F609D40-4F37-4774-9D71-1F9D19C488DD}" sibTransId="{1754AA39-2687-43F3-B54A-529B11825955}"/>
    <dgm:cxn modelId="{718EB04A-B460-482E-99C8-E919EB2B3515}" type="presOf" srcId="{7356D26C-A242-40BC-B9C5-74AA09FF7501}" destId="{81663958-087A-47FE-82AC-0DAE3918140B}" srcOrd="0" destOrd="0" presId="urn:microsoft.com/office/officeart/2008/layout/HorizontalMultiLevelHierarchy"/>
    <dgm:cxn modelId="{0DE2B26C-DB7E-40E0-B880-221C9EF1A7D3}" type="presOf" srcId="{3C5094EA-3F9C-48C0-B771-46C6EC2CB639}" destId="{BC8F164A-1269-4B32-A505-AD9608B0E88F}" srcOrd="1" destOrd="0" presId="urn:microsoft.com/office/officeart/2008/layout/HorizontalMultiLevelHierarchy"/>
    <dgm:cxn modelId="{7F36396F-9F8B-44D5-A01F-792E27A39E88}" type="presOf" srcId="{CA52D140-173B-4F51-852F-52738D808D59}" destId="{1655DA13-0C6E-4562-9A9C-ABABC9F116DA}" srcOrd="0" destOrd="0" presId="urn:microsoft.com/office/officeart/2008/layout/HorizontalMultiLevelHierarchy"/>
    <dgm:cxn modelId="{81744F83-E87E-43B2-8F2F-E2767A3E67C0}" type="presOf" srcId="{3C5094EA-3F9C-48C0-B771-46C6EC2CB639}" destId="{84D4D923-08EA-4AB9-ABAA-E164B22CB189}" srcOrd="0" destOrd="0" presId="urn:microsoft.com/office/officeart/2008/layout/HorizontalMultiLevelHierarchy"/>
    <dgm:cxn modelId="{627B2485-ACD2-48FA-B566-7C8D625BF204}" type="presOf" srcId="{E5AA5167-D7DF-45A2-9C32-9B61341DC1A9}" destId="{C03ABE6B-099C-4E90-9F93-57B9790F91BA}" srcOrd="0" destOrd="0" presId="urn:microsoft.com/office/officeart/2008/layout/HorizontalMultiLevelHierarchy"/>
    <dgm:cxn modelId="{BECCBF85-0FF5-41E3-9618-EB5A506B54C9}" type="presOf" srcId="{0F609D40-4F37-4774-9D71-1F9D19C488DD}" destId="{FB9486B8-4FBA-483A-947D-9DF28F1D9A24}" srcOrd="0" destOrd="0" presId="urn:microsoft.com/office/officeart/2008/layout/HorizontalMultiLevelHierarchy"/>
    <dgm:cxn modelId="{A971A398-9BC4-4909-9522-9C203A91D60F}" srcId="{7A4274AF-1E15-44E7-B98B-FE83F323E482}" destId="{8D47BD35-9878-4F24-B1E8-D21668328E8C}" srcOrd="3" destOrd="0" parTransId="{C9A971D4-E9B2-4071-ABB5-EB497F65CF4F}" sibTransId="{67C657B5-2CDE-4EE3-B424-208F76318DDD}"/>
    <dgm:cxn modelId="{6FA5C2BF-92F6-4374-AA73-70C2D1A9AFB1}" type="presOf" srcId="{A465069B-6E67-4DF3-A994-C51A219D5DC3}" destId="{8762601C-A273-42AA-99AF-ACFA37607291}" srcOrd="0" destOrd="0" presId="urn:microsoft.com/office/officeart/2008/layout/HorizontalMultiLevelHierarchy"/>
    <dgm:cxn modelId="{2EA7D0D5-7A3D-45F8-BD1A-2993D9F74887}" type="presOf" srcId="{C9A971D4-E9B2-4071-ABB5-EB497F65CF4F}" destId="{A164F3BC-3075-40D0-9B54-61E5DFE21932}" srcOrd="1" destOrd="0" presId="urn:microsoft.com/office/officeart/2008/layout/HorizontalMultiLevelHierarchy"/>
    <dgm:cxn modelId="{B19A39DB-9049-4C99-B5E1-697015BCA132}" type="presOf" srcId="{C9A971D4-E9B2-4071-ABB5-EB497F65CF4F}" destId="{FD0A21FE-4AFB-4951-A119-570638560BF1}" srcOrd="0" destOrd="0" presId="urn:microsoft.com/office/officeart/2008/layout/HorizontalMultiLevelHierarchy"/>
    <dgm:cxn modelId="{59B1E3E1-5DD7-4606-A123-764FE25613D3}" type="presOf" srcId="{FF9E83D6-0199-468D-AA8D-A769C63A3028}" destId="{E65F852B-BD52-4585-A563-B639B56A4E10}" srcOrd="1" destOrd="0" presId="urn:microsoft.com/office/officeart/2008/layout/HorizontalMultiLevelHierarchy"/>
    <dgm:cxn modelId="{A9BCD1BB-8BBD-4A50-9F50-30215605A6B9}" type="presParOf" srcId="{773C4081-AC4C-4791-9478-5A3387F43744}" destId="{59473041-61CA-44D0-AE88-32E088511BDA}" srcOrd="0" destOrd="0" presId="urn:microsoft.com/office/officeart/2008/layout/HorizontalMultiLevelHierarchy"/>
    <dgm:cxn modelId="{B8415E8D-0AFA-41C2-854F-29E78E14F770}" type="presParOf" srcId="{59473041-61CA-44D0-AE88-32E088511BDA}" destId="{6BA410AB-A12E-43D0-91AC-7E5FF4FC342A}" srcOrd="0" destOrd="0" presId="urn:microsoft.com/office/officeart/2008/layout/HorizontalMultiLevelHierarchy"/>
    <dgm:cxn modelId="{0330A0B3-8EF4-4537-B9FD-B4D87DB22CF5}" type="presParOf" srcId="{59473041-61CA-44D0-AE88-32E088511BDA}" destId="{EF888A9C-8B39-4E8A-925B-5A2EB0308C4F}" srcOrd="1" destOrd="0" presId="urn:microsoft.com/office/officeart/2008/layout/HorizontalMultiLevelHierarchy"/>
    <dgm:cxn modelId="{5E6BC2C5-4A70-4E27-996E-C7E6E78DA0A5}" type="presParOf" srcId="{EF888A9C-8B39-4E8A-925B-5A2EB0308C4F}" destId="{C03ABE6B-099C-4E90-9F93-57B9790F91BA}" srcOrd="0" destOrd="0" presId="urn:microsoft.com/office/officeart/2008/layout/HorizontalMultiLevelHierarchy"/>
    <dgm:cxn modelId="{B57C5A51-7354-4F7F-B0B9-D37379FC19F5}" type="presParOf" srcId="{C03ABE6B-099C-4E90-9F93-57B9790F91BA}" destId="{A63D18BC-346C-42B0-84B5-DC7FB3D7AEB8}" srcOrd="0" destOrd="0" presId="urn:microsoft.com/office/officeart/2008/layout/HorizontalMultiLevelHierarchy"/>
    <dgm:cxn modelId="{B4095799-F4F5-40E2-AD19-693F2946324E}" type="presParOf" srcId="{EF888A9C-8B39-4E8A-925B-5A2EB0308C4F}" destId="{9CEDF2BA-4CED-4933-8A21-B7E6B22DA98C}" srcOrd="1" destOrd="0" presId="urn:microsoft.com/office/officeart/2008/layout/HorizontalMultiLevelHierarchy"/>
    <dgm:cxn modelId="{4FB3227E-53F7-410A-8022-9364599B76F4}" type="presParOf" srcId="{9CEDF2BA-4CED-4933-8A21-B7E6B22DA98C}" destId="{AEC43894-FA18-47F1-975B-77E09AB5D863}" srcOrd="0" destOrd="0" presId="urn:microsoft.com/office/officeart/2008/layout/HorizontalMultiLevelHierarchy"/>
    <dgm:cxn modelId="{B7D9BA5A-5031-4D57-95CF-A66C24A72262}" type="presParOf" srcId="{9CEDF2BA-4CED-4933-8A21-B7E6B22DA98C}" destId="{86DF1FCF-061C-4325-9864-C8E8778BC121}" srcOrd="1" destOrd="0" presId="urn:microsoft.com/office/officeart/2008/layout/HorizontalMultiLevelHierarchy"/>
    <dgm:cxn modelId="{6453B338-E32E-4399-AA5A-FB83605A8D84}" type="presParOf" srcId="{EF888A9C-8B39-4E8A-925B-5A2EB0308C4F}" destId="{84D4D923-08EA-4AB9-ABAA-E164B22CB189}" srcOrd="2" destOrd="0" presId="urn:microsoft.com/office/officeart/2008/layout/HorizontalMultiLevelHierarchy"/>
    <dgm:cxn modelId="{DBCE8506-FC27-4759-A43B-FF356E4621D6}" type="presParOf" srcId="{84D4D923-08EA-4AB9-ABAA-E164B22CB189}" destId="{BC8F164A-1269-4B32-A505-AD9608B0E88F}" srcOrd="0" destOrd="0" presId="urn:microsoft.com/office/officeart/2008/layout/HorizontalMultiLevelHierarchy"/>
    <dgm:cxn modelId="{11D0653F-CD7F-4DFE-A7E1-036FFD170370}" type="presParOf" srcId="{EF888A9C-8B39-4E8A-925B-5A2EB0308C4F}" destId="{4B1F0E31-FCF5-4BE1-9F94-42CA36947EB8}" srcOrd="3" destOrd="0" presId="urn:microsoft.com/office/officeart/2008/layout/HorizontalMultiLevelHierarchy"/>
    <dgm:cxn modelId="{FA00B8CD-B5C4-4798-A2AE-0057E2A2BEFD}" type="presParOf" srcId="{4B1F0E31-FCF5-4BE1-9F94-42CA36947EB8}" destId="{8762601C-A273-42AA-99AF-ACFA37607291}" srcOrd="0" destOrd="0" presId="urn:microsoft.com/office/officeart/2008/layout/HorizontalMultiLevelHierarchy"/>
    <dgm:cxn modelId="{37862125-ACE9-4348-ADAB-CA7238E15D9E}" type="presParOf" srcId="{4B1F0E31-FCF5-4BE1-9F94-42CA36947EB8}" destId="{FC8BDAC6-1B16-4AF0-9317-F1008546C610}" srcOrd="1" destOrd="0" presId="urn:microsoft.com/office/officeart/2008/layout/HorizontalMultiLevelHierarchy"/>
    <dgm:cxn modelId="{F3878EBB-A37A-438D-91F6-FC7726D79E9C}" type="presParOf" srcId="{EF888A9C-8B39-4E8A-925B-5A2EB0308C4F}" destId="{FB9486B8-4FBA-483A-947D-9DF28F1D9A24}" srcOrd="4" destOrd="0" presId="urn:microsoft.com/office/officeart/2008/layout/HorizontalMultiLevelHierarchy"/>
    <dgm:cxn modelId="{712BC716-3EFC-4B4F-8ADA-DD7F9B8F8FBB}" type="presParOf" srcId="{FB9486B8-4FBA-483A-947D-9DF28F1D9A24}" destId="{71775AAD-AE68-4D91-B567-52E7644D8721}" srcOrd="0" destOrd="0" presId="urn:microsoft.com/office/officeart/2008/layout/HorizontalMultiLevelHierarchy"/>
    <dgm:cxn modelId="{46556CE3-9A35-4C88-93C6-9264EADB9B07}" type="presParOf" srcId="{EF888A9C-8B39-4E8A-925B-5A2EB0308C4F}" destId="{83EA64EB-1148-47F0-AD46-A3ACBC954DB9}" srcOrd="5" destOrd="0" presId="urn:microsoft.com/office/officeart/2008/layout/HorizontalMultiLevelHierarchy"/>
    <dgm:cxn modelId="{886ABBAE-E261-4381-A3B5-54249D61531D}" type="presParOf" srcId="{83EA64EB-1148-47F0-AD46-A3ACBC954DB9}" destId="{1655DA13-0C6E-4562-9A9C-ABABC9F116DA}" srcOrd="0" destOrd="0" presId="urn:microsoft.com/office/officeart/2008/layout/HorizontalMultiLevelHierarchy"/>
    <dgm:cxn modelId="{A9136727-B765-48A0-A36E-00E0DF647C9F}" type="presParOf" srcId="{83EA64EB-1148-47F0-AD46-A3ACBC954DB9}" destId="{499C27E6-AF0B-45DB-8C99-1180984A1646}" srcOrd="1" destOrd="0" presId="urn:microsoft.com/office/officeart/2008/layout/HorizontalMultiLevelHierarchy"/>
    <dgm:cxn modelId="{AEE8129E-6EB6-445F-97EC-8B4EC4794062}" type="presParOf" srcId="{EF888A9C-8B39-4E8A-925B-5A2EB0308C4F}" destId="{FD0A21FE-4AFB-4951-A119-570638560BF1}" srcOrd="6" destOrd="0" presId="urn:microsoft.com/office/officeart/2008/layout/HorizontalMultiLevelHierarchy"/>
    <dgm:cxn modelId="{5F7122A8-515E-425E-8FD5-0953D966FCEF}" type="presParOf" srcId="{FD0A21FE-4AFB-4951-A119-570638560BF1}" destId="{A164F3BC-3075-40D0-9B54-61E5DFE21932}" srcOrd="0" destOrd="0" presId="urn:microsoft.com/office/officeart/2008/layout/HorizontalMultiLevelHierarchy"/>
    <dgm:cxn modelId="{383B5D30-E8D3-4BD1-9F29-BB573FAE753E}" type="presParOf" srcId="{EF888A9C-8B39-4E8A-925B-5A2EB0308C4F}" destId="{2CA333B4-9D0B-4D9D-9B8D-49D32011A9BE}" srcOrd="7" destOrd="0" presId="urn:microsoft.com/office/officeart/2008/layout/HorizontalMultiLevelHierarchy"/>
    <dgm:cxn modelId="{D524F7CF-EB21-48C7-B4EF-284D55BDEEA2}" type="presParOf" srcId="{2CA333B4-9D0B-4D9D-9B8D-49D32011A9BE}" destId="{BFA63B92-4409-4080-BB75-782BD99C31EC}" srcOrd="0" destOrd="0" presId="urn:microsoft.com/office/officeart/2008/layout/HorizontalMultiLevelHierarchy"/>
    <dgm:cxn modelId="{E5522024-7384-40D8-AFB2-379342D0D676}" type="presParOf" srcId="{2CA333B4-9D0B-4D9D-9B8D-49D32011A9BE}" destId="{4B234AC8-FBB2-4CEC-965F-00AC4EB4A578}" srcOrd="1" destOrd="0" presId="urn:microsoft.com/office/officeart/2008/layout/HorizontalMultiLevelHierarchy"/>
    <dgm:cxn modelId="{65861791-9C29-4CDE-B9F1-F11F93119BBE}" type="presParOf" srcId="{EF888A9C-8B39-4E8A-925B-5A2EB0308C4F}" destId="{DB39307B-63AE-4545-A889-5A1E954DA41D}" srcOrd="8" destOrd="0" presId="urn:microsoft.com/office/officeart/2008/layout/HorizontalMultiLevelHierarchy"/>
    <dgm:cxn modelId="{7E323768-1777-4B4A-8CF7-2DBFB66E14BF}" type="presParOf" srcId="{DB39307B-63AE-4545-A889-5A1E954DA41D}" destId="{E65F852B-BD52-4585-A563-B639B56A4E10}" srcOrd="0" destOrd="0" presId="urn:microsoft.com/office/officeart/2008/layout/HorizontalMultiLevelHierarchy"/>
    <dgm:cxn modelId="{93A10E68-F8CD-4ADE-81DC-71C14D74F9D5}" type="presParOf" srcId="{EF888A9C-8B39-4E8A-925B-5A2EB0308C4F}" destId="{6C817934-63A7-4825-A79A-DB8B03875AC6}" srcOrd="9" destOrd="0" presId="urn:microsoft.com/office/officeart/2008/layout/HorizontalMultiLevelHierarchy"/>
    <dgm:cxn modelId="{7C2BB730-7D28-43EC-971C-973EA6B759F9}" type="presParOf" srcId="{6C817934-63A7-4825-A79A-DB8B03875AC6}" destId="{81663958-087A-47FE-82AC-0DAE3918140B}" srcOrd="0" destOrd="0" presId="urn:microsoft.com/office/officeart/2008/layout/HorizontalMultiLevelHierarchy"/>
    <dgm:cxn modelId="{F76D1195-87B6-475A-808A-8DDA861666D7}" type="presParOf" srcId="{6C817934-63A7-4825-A79A-DB8B03875AC6}" destId="{A3A08DFE-B646-43CF-AC6E-615472B6F68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0D457-7A04-49D6-9048-BC85D8231D1D}" type="doc">
      <dgm:prSet loTypeId="urn:microsoft.com/office/officeart/2005/8/layout/process1" loCatId="process" qsTypeId="urn:microsoft.com/office/officeart/2005/8/quickstyle/simple1" qsCatId="simple" csTypeId="urn:microsoft.com/office/officeart/2005/8/colors/colorful5" csCatId="colorful" phldr="1"/>
      <dgm:spPr/>
    </dgm:pt>
    <dgm:pt modelId="{9811831B-231A-4D31-AFD0-9FAB594ECFE1}">
      <dgm:prSet phldrT="[Text]"/>
      <dgm:spPr/>
      <dgm:t>
        <a:bodyPr/>
        <a:lstStyle/>
        <a:p>
          <a:r>
            <a:rPr lang="en-US" b="1"/>
            <a:t>Phân tích</a:t>
          </a:r>
        </a:p>
      </dgm:t>
    </dgm:pt>
    <dgm:pt modelId="{2F2A696E-2412-47D4-AB3D-765CF3446351}" type="parTrans" cxnId="{D6280A40-CA34-4C38-8523-6BB674BC4FFC}">
      <dgm:prSet/>
      <dgm:spPr/>
      <dgm:t>
        <a:bodyPr/>
        <a:lstStyle/>
        <a:p>
          <a:endParaRPr lang="en-US" b="1">
            <a:solidFill>
              <a:schemeClr val="bg1"/>
            </a:solidFill>
          </a:endParaRPr>
        </a:p>
      </dgm:t>
    </dgm:pt>
    <dgm:pt modelId="{80B97554-9573-4413-8A11-6E50568E0895}" type="sibTrans" cxnId="{D6280A40-CA34-4C38-8523-6BB674BC4FFC}">
      <dgm:prSet/>
      <dgm:spPr/>
      <dgm:t>
        <a:bodyPr/>
        <a:lstStyle/>
        <a:p>
          <a:endParaRPr lang="en-US" b="1">
            <a:solidFill>
              <a:schemeClr val="bg1"/>
            </a:solidFill>
          </a:endParaRPr>
        </a:p>
      </dgm:t>
    </dgm:pt>
    <dgm:pt modelId="{F9B7F67E-0E1C-4281-A307-BD5DE100D045}">
      <dgm:prSet phldrT="[Text]"/>
      <dgm:spPr/>
      <dgm:t>
        <a:bodyPr/>
        <a:lstStyle/>
        <a:p>
          <a:r>
            <a:rPr lang="en-US" b="1"/>
            <a:t>Thiết kế</a:t>
          </a:r>
        </a:p>
      </dgm:t>
    </dgm:pt>
    <dgm:pt modelId="{C6B3D840-62EF-4EBF-BDFB-F478F4CEAC75}" type="parTrans" cxnId="{EE2841A5-CFE8-4155-9508-C88E5364CE82}">
      <dgm:prSet/>
      <dgm:spPr/>
      <dgm:t>
        <a:bodyPr/>
        <a:lstStyle/>
        <a:p>
          <a:endParaRPr lang="en-US" b="1">
            <a:solidFill>
              <a:schemeClr val="bg1"/>
            </a:solidFill>
          </a:endParaRPr>
        </a:p>
      </dgm:t>
    </dgm:pt>
    <dgm:pt modelId="{CFBE7616-FCE7-4641-9959-F5DCE3D27E92}" type="sibTrans" cxnId="{EE2841A5-CFE8-4155-9508-C88E5364CE82}">
      <dgm:prSet/>
      <dgm:spPr/>
      <dgm:t>
        <a:bodyPr/>
        <a:lstStyle/>
        <a:p>
          <a:endParaRPr lang="en-US" b="1">
            <a:solidFill>
              <a:schemeClr val="bg1"/>
            </a:solidFill>
          </a:endParaRPr>
        </a:p>
      </dgm:t>
    </dgm:pt>
    <dgm:pt modelId="{945E4103-C584-4141-BEB5-ABC1C426119D}">
      <dgm:prSet phldrT="[Text]"/>
      <dgm:spPr/>
      <dgm:t>
        <a:bodyPr/>
        <a:lstStyle/>
        <a:p>
          <a:r>
            <a:rPr lang="en-US" b="1"/>
            <a:t>Lập trình</a:t>
          </a:r>
        </a:p>
      </dgm:t>
    </dgm:pt>
    <dgm:pt modelId="{EDF4E934-0EAD-4BE7-8F94-1C96051E95CB}" type="parTrans" cxnId="{8E6A14B2-B754-481D-8517-C7F42FBEC8DD}">
      <dgm:prSet/>
      <dgm:spPr/>
      <dgm:t>
        <a:bodyPr/>
        <a:lstStyle/>
        <a:p>
          <a:endParaRPr lang="en-US" b="1">
            <a:solidFill>
              <a:schemeClr val="bg1"/>
            </a:solidFill>
          </a:endParaRPr>
        </a:p>
      </dgm:t>
    </dgm:pt>
    <dgm:pt modelId="{D47295F2-0318-448D-B7DC-22BC04A5E149}" type="sibTrans" cxnId="{8E6A14B2-B754-481D-8517-C7F42FBEC8DD}">
      <dgm:prSet/>
      <dgm:spPr/>
      <dgm:t>
        <a:bodyPr/>
        <a:lstStyle/>
        <a:p>
          <a:endParaRPr lang="en-US" b="1">
            <a:solidFill>
              <a:schemeClr val="bg1"/>
            </a:solidFill>
          </a:endParaRPr>
        </a:p>
      </dgm:t>
    </dgm:pt>
    <dgm:pt modelId="{E4EBB5B2-8CE4-483C-B878-2A8C2851454C}">
      <dgm:prSet phldrT="[Text]"/>
      <dgm:spPr/>
      <dgm:t>
        <a:bodyPr/>
        <a:lstStyle/>
        <a:p>
          <a:r>
            <a:rPr lang="en-US" b="1"/>
            <a:t>Kiểm thử</a:t>
          </a:r>
        </a:p>
      </dgm:t>
    </dgm:pt>
    <dgm:pt modelId="{4525052A-CA19-43BC-B0B8-0DD498496E8B}" type="parTrans" cxnId="{5A5C6B99-0C48-4C20-881A-A9219FB11BB7}">
      <dgm:prSet/>
      <dgm:spPr/>
      <dgm:t>
        <a:bodyPr/>
        <a:lstStyle/>
        <a:p>
          <a:endParaRPr lang="en-US" b="1">
            <a:solidFill>
              <a:schemeClr val="bg1"/>
            </a:solidFill>
          </a:endParaRPr>
        </a:p>
      </dgm:t>
    </dgm:pt>
    <dgm:pt modelId="{6B25D045-ECDD-402C-A74A-257360781E3B}" type="sibTrans" cxnId="{5A5C6B99-0C48-4C20-881A-A9219FB11BB7}">
      <dgm:prSet/>
      <dgm:spPr/>
      <dgm:t>
        <a:bodyPr/>
        <a:lstStyle/>
        <a:p>
          <a:endParaRPr lang="en-US" b="1">
            <a:solidFill>
              <a:schemeClr val="bg1"/>
            </a:solidFill>
          </a:endParaRPr>
        </a:p>
      </dgm:t>
    </dgm:pt>
    <dgm:pt modelId="{FBDB5B9F-BD14-48DB-A95D-5E0DEA0141AD}" type="pres">
      <dgm:prSet presAssocID="{A4D0D457-7A04-49D6-9048-BC85D8231D1D}" presName="Name0" presStyleCnt="0">
        <dgm:presLayoutVars>
          <dgm:dir/>
          <dgm:resizeHandles val="exact"/>
        </dgm:presLayoutVars>
      </dgm:prSet>
      <dgm:spPr/>
    </dgm:pt>
    <dgm:pt modelId="{0F85F7AF-97AF-4816-AF80-496CA1A306D5}" type="pres">
      <dgm:prSet presAssocID="{9811831B-231A-4D31-AFD0-9FAB594ECFE1}" presName="node" presStyleLbl="node1" presStyleIdx="0" presStyleCnt="4">
        <dgm:presLayoutVars>
          <dgm:bulletEnabled val="1"/>
        </dgm:presLayoutVars>
      </dgm:prSet>
      <dgm:spPr/>
    </dgm:pt>
    <dgm:pt modelId="{8DFEA031-0B89-4598-8153-5A0ED8C276F9}" type="pres">
      <dgm:prSet presAssocID="{80B97554-9573-4413-8A11-6E50568E0895}" presName="sibTrans" presStyleLbl="sibTrans2D1" presStyleIdx="0" presStyleCnt="3"/>
      <dgm:spPr/>
    </dgm:pt>
    <dgm:pt modelId="{095106F9-B315-4FA2-B92B-EB3BE4A95DC6}" type="pres">
      <dgm:prSet presAssocID="{80B97554-9573-4413-8A11-6E50568E0895}" presName="connectorText" presStyleLbl="sibTrans2D1" presStyleIdx="0" presStyleCnt="3"/>
      <dgm:spPr/>
    </dgm:pt>
    <dgm:pt modelId="{55E1E7F1-4D1F-4B2C-A6B1-E8DAE845D1C6}" type="pres">
      <dgm:prSet presAssocID="{F9B7F67E-0E1C-4281-A307-BD5DE100D045}" presName="node" presStyleLbl="node1" presStyleIdx="1" presStyleCnt="4">
        <dgm:presLayoutVars>
          <dgm:bulletEnabled val="1"/>
        </dgm:presLayoutVars>
      </dgm:prSet>
      <dgm:spPr/>
    </dgm:pt>
    <dgm:pt modelId="{5B340A2A-30E7-4B52-B296-B3A0914351C7}" type="pres">
      <dgm:prSet presAssocID="{CFBE7616-FCE7-4641-9959-F5DCE3D27E92}" presName="sibTrans" presStyleLbl="sibTrans2D1" presStyleIdx="1" presStyleCnt="3"/>
      <dgm:spPr/>
    </dgm:pt>
    <dgm:pt modelId="{FDAC6982-4BFE-40C8-80E5-D5C18B43DC73}" type="pres">
      <dgm:prSet presAssocID="{CFBE7616-FCE7-4641-9959-F5DCE3D27E92}" presName="connectorText" presStyleLbl="sibTrans2D1" presStyleIdx="1" presStyleCnt="3"/>
      <dgm:spPr/>
    </dgm:pt>
    <dgm:pt modelId="{EB70B3B7-9C5C-4474-936A-81C478EE586D}" type="pres">
      <dgm:prSet presAssocID="{945E4103-C584-4141-BEB5-ABC1C426119D}" presName="node" presStyleLbl="node1" presStyleIdx="2" presStyleCnt="4">
        <dgm:presLayoutVars>
          <dgm:bulletEnabled val="1"/>
        </dgm:presLayoutVars>
      </dgm:prSet>
      <dgm:spPr/>
    </dgm:pt>
    <dgm:pt modelId="{1D561F32-1173-4DF4-8525-021C699787E5}" type="pres">
      <dgm:prSet presAssocID="{D47295F2-0318-448D-B7DC-22BC04A5E149}" presName="sibTrans" presStyleLbl="sibTrans2D1" presStyleIdx="2" presStyleCnt="3"/>
      <dgm:spPr/>
    </dgm:pt>
    <dgm:pt modelId="{0A23330E-01C5-4F2B-B985-76F94787C6AD}" type="pres">
      <dgm:prSet presAssocID="{D47295F2-0318-448D-B7DC-22BC04A5E149}" presName="connectorText" presStyleLbl="sibTrans2D1" presStyleIdx="2" presStyleCnt="3"/>
      <dgm:spPr/>
    </dgm:pt>
    <dgm:pt modelId="{A617B361-B062-4454-9D18-29016E3EFA19}" type="pres">
      <dgm:prSet presAssocID="{E4EBB5B2-8CE4-483C-B878-2A8C2851454C}" presName="node" presStyleLbl="node1" presStyleIdx="3" presStyleCnt="4">
        <dgm:presLayoutVars>
          <dgm:bulletEnabled val="1"/>
        </dgm:presLayoutVars>
      </dgm:prSet>
      <dgm:spPr/>
    </dgm:pt>
  </dgm:ptLst>
  <dgm:cxnLst>
    <dgm:cxn modelId="{D6280A40-CA34-4C38-8523-6BB674BC4FFC}" srcId="{A4D0D457-7A04-49D6-9048-BC85D8231D1D}" destId="{9811831B-231A-4D31-AFD0-9FAB594ECFE1}" srcOrd="0" destOrd="0" parTransId="{2F2A696E-2412-47D4-AB3D-765CF3446351}" sibTransId="{80B97554-9573-4413-8A11-6E50568E0895}"/>
    <dgm:cxn modelId="{F94F6685-61B3-4359-B088-628BB2DFB3F4}" type="presOf" srcId="{945E4103-C584-4141-BEB5-ABC1C426119D}" destId="{EB70B3B7-9C5C-4474-936A-81C478EE586D}" srcOrd="0" destOrd="0" presId="urn:microsoft.com/office/officeart/2005/8/layout/process1"/>
    <dgm:cxn modelId="{D081CF96-9F2A-4E18-A8E6-307611DFAB5B}" type="presOf" srcId="{9811831B-231A-4D31-AFD0-9FAB594ECFE1}" destId="{0F85F7AF-97AF-4816-AF80-496CA1A306D5}" srcOrd="0" destOrd="0" presId="urn:microsoft.com/office/officeart/2005/8/layout/process1"/>
    <dgm:cxn modelId="{236B0397-AEFB-425F-8247-3D72F46C89B2}" type="presOf" srcId="{CFBE7616-FCE7-4641-9959-F5DCE3D27E92}" destId="{5B340A2A-30E7-4B52-B296-B3A0914351C7}" srcOrd="0" destOrd="0" presId="urn:microsoft.com/office/officeart/2005/8/layout/process1"/>
    <dgm:cxn modelId="{5A5C6B99-0C48-4C20-881A-A9219FB11BB7}" srcId="{A4D0D457-7A04-49D6-9048-BC85D8231D1D}" destId="{E4EBB5B2-8CE4-483C-B878-2A8C2851454C}" srcOrd="3" destOrd="0" parTransId="{4525052A-CA19-43BC-B0B8-0DD498496E8B}" sibTransId="{6B25D045-ECDD-402C-A74A-257360781E3B}"/>
    <dgm:cxn modelId="{EE2841A5-CFE8-4155-9508-C88E5364CE82}" srcId="{A4D0D457-7A04-49D6-9048-BC85D8231D1D}" destId="{F9B7F67E-0E1C-4281-A307-BD5DE100D045}" srcOrd="1" destOrd="0" parTransId="{C6B3D840-62EF-4EBF-BDFB-F478F4CEAC75}" sibTransId="{CFBE7616-FCE7-4641-9959-F5DCE3D27E92}"/>
    <dgm:cxn modelId="{A307F9B1-8956-4A09-A22D-FF3B23C7B486}" type="presOf" srcId="{F9B7F67E-0E1C-4281-A307-BD5DE100D045}" destId="{55E1E7F1-4D1F-4B2C-A6B1-E8DAE845D1C6}" srcOrd="0" destOrd="0" presId="urn:microsoft.com/office/officeart/2005/8/layout/process1"/>
    <dgm:cxn modelId="{8E6A14B2-B754-481D-8517-C7F42FBEC8DD}" srcId="{A4D0D457-7A04-49D6-9048-BC85D8231D1D}" destId="{945E4103-C584-4141-BEB5-ABC1C426119D}" srcOrd="2" destOrd="0" parTransId="{EDF4E934-0EAD-4BE7-8F94-1C96051E95CB}" sibTransId="{D47295F2-0318-448D-B7DC-22BC04A5E149}"/>
    <dgm:cxn modelId="{561E70BA-9911-4A0E-BE8E-B7D7207750B7}" type="presOf" srcId="{D47295F2-0318-448D-B7DC-22BC04A5E149}" destId="{1D561F32-1173-4DF4-8525-021C699787E5}" srcOrd="0" destOrd="0" presId="urn:microsoft.com/office/officeart/2005/8/layout/process1"/>
    <dgm:cxn modelId="{777B9EBE-963F-47D8-BA18-599F73807AAE}" type="presOf" srcId="{D47295F2-0318-448D-B7DC-22BC04A5E149}" destId="{0A23330E-01C5-4F2B-B985-76F94787C6AD}" srcOrd="1" destOrd="0" presId="urn:microsoft.com/office/officeart/2005/8/layout/process1"/>
    <dgm:cxn modelId="{899747C1-2CF2-459A-81A4-0850035ABFC9}" type="presOf" srcId="{CFBE7616-FCE7-4641-9959-F5DCE3D27E92}" destId="{FDAC6982-4BFE-40C8-80E5-D5C18B43DC73}" srcOrd="1" destOrd="0" presId="urn:microsoft.com/office/officeart/2005/8/layout/process1"/>
    <dgm:cxn modelId="{3CCA7DC3-B3B5-4420-A7CE-90D563589874}" type="presOf" srcId="{E4EBB5B2-8CE4-483C-B878-2A8C2851454C}" destId="{A617B361-B062-4454-9D18-29016E3EFA19}" srcOrd="0" destOrd="0" presId="urn:microsoft.com/office/officeart/2005/8/layout/process1"/>
    <dgm:cxn modelId="{8B4E49C8-C5A2-4DBE-9580-D86D6789B9E3}" type="presOf" srcId="{A4D0D457-7A04-49D6-9048-BC85D8231D1D}" destId="{FBDB5B9F-BD14-48DB-A95D-5E0DEA0141AD}" srcOrd="0" destOrd="0" presId="urn:microsoft.com/office/officeart/2005/8/layout/process1"/>
    <dgm:cxn modelId="{49888DDD-DF9A-48CF-A7C9-9DD6FF7FD248}" type="presOf" srcId="{80B97554-9573-4413-8A11-6E50568E0895}" destId="{8DFEA031-0B89-4598-8153-5A0ED8C276F9}" srcOrd="0" destOrd="0" presId="urn:microsoft.com/office/officeart/2005/8/layout/process1"/>
    <dgm:cxn modelId="{46C104F6-FD5A-4ECA-B4C9-1BC9BDD0F3F7}" type="presOf" srcId="{80B97554-9573-4413-8A11-6E50568E0895}" destId="{095106F9-B315-4FA2-B92B-EB3BE4A95DC6}" srcOrd="1" destOrd="0" presId="urn:microsoft.com/office/officeart/2005/8/layout/process1"/>
    <dgm:cxn modelId="{5FA95F04-A9F3-41AB-9A69-47B87DD20532}" type="presParOf" srcId="{FBDB5B9F-BD14-48DB-A95D-5E0DEA0141AD}" destId="{0F85F7AF-97AF-4816-AF80-496CA1A306D5}" srcOrd="0" destOrd="0" presId="urn:microsoft.com/office/officeart/2005/8/layout/process1"/>
    <dgm:cxn modelId="{0C95E1A9-3011-492C-AEED-B27E3BD32490}" type="presParOf" srcId="{FBDB5B9F-BD14-48DB-A95D-5E0DEA0141AD}" destId="{8DFEA031-0B89-4598-8153-5A0ED8C276F9}" srcOrd="1" destOrd="0" presId="urn:microsoft.com/office/officeart/2005/8/layout/process1"/>
    <dgm:cxn modelId="{62794E00-C7AC-4CC8-9FCB-4028847149AE}" type="presParOf" srcId="{8DFEA031-0B89-4598-8153-5A0ED8C276F9}" destId="{095106F9-B315-4FA2-B92B-EB3BE4A95DC6}" srcOrd="0" destOrd="0" presId="urn:microsoft.com/office/officeart/2005/8/layout/process1"/>
    <dgm:cxn modelId="{AFBB6544-1DFB-416D-BA91-DC0F924960FC}" type="presParOf" srcId="{FBDB5B9F-BD14-48DB-A95D-5E0DEA0141AD}" destId="{55E1E7F1-4D1F-4B2C-A6B1-E8DAE845D1C6}" srcOrd="2" destOrd="0" presId="urn:microsoft.com/office/officeart/2005/8/layout/process1"/>
    <dgm:cxn modelId="{472DB976-FD5C-4DAD-AB89-A281B41DE57A}" type="presParOf" srcId="{FBDB5B9F-BD14-48DB-A95D-5E0DEA0141AD}" destId="{5B340A2A-30E7-4B52-B296-B3A0914351C7}" srcOrd="3" destOrd="0" presId="urn:microsoft.com/office/officeart/2005/8/layout/process1"/>
    <dgm:cxn modelId="{45FACDC5-BA91-4B5C-BDA6-E92C3288B432}" type="presParOf" srcId="{5B340A2A-30E7-4B52-B296-B3A0914351C7}" destId="{FDAC6982-4BFE-40C8-80E5-D5C18B43DC73}" srcOrd="0" destOrd="0" presId="urn:microsoft.com/office/officeart/2005/8/layout/process1"/>
    <dgm:cxn modelId="{503258ED-AF68-42C4-893B-50F9199E6A1D}" type="presParOf" srcId="{FBDB5B9F-BD14-48DB-A95D-5E0DEA0141AD}" destId="{EB70B3B7-9C5C-4474-936A-81C478EE586D}" srcOrd="4" destOrd="0" presId="urn:microsoft.com/office/officeart/2005/8/layout/process1"/>
    <dgm:cxn modelId="{B211C16F-0128-4C9C-AD68-5B40C9DE32F8}" type="presParOf" srcId="{FBDB5B9F-BD14-48DB-A95D-5E0DEA0141AD}" destId="{1D561F32-1173-4DF4-8525-021C699787E5}" srcOrd="5" destOrd="0" presId="urn:microsoft.com/office/officeart/2005/8/layout/process1"/>
    <dgm:cxn modelId="{B173582A-206D-4822-8BE8-FAB7F47327E0}" type="presParOf" srcId="{1D561F32-1173-4DF4-8525-021C699787E5}" destId="{0A23330E-01C5-4F2B-B985-76F94787C6AD}" srcOrd="0" destOrd="0" presId="urn:microsoft.com/office/officeart/2005/8/layout/process1"/>
    <dgm:cxn modelId="{78767B46-735C-42BE-89C2-A912CF244BA4}" type="presParOf" srcId="{FBDB5B9F-BD14-48DB-A95D-5E0DEA0141AD}" destId="{A617B361-B062-4454-9D18-29016E3EFA1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000" b="1">
              <a:latin typeface="Segoe UI" panose="020B0502040204020203" pitchFamily="34" charset="0"/>
              <a:cs typeface="Segoe UI" panose="020B0502040204020203" pitchFamily="34" charset="0"/>
            </a:rPr>
            <a:t>Xác định yêu cầu</a:t>
          </a:r>
        </a:p>
      </dgm:t>
    </dgm:pt>
    <dgm:pt modelId="{0B67C775-984C-457B-96A4-8E65A603AD55}" type="par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D5C29ABA-85B5-427A-A855-C53A41E89716}" type="sib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074297D8-90DC-49CA-9DBD-9D1C133815A8}">
      <dgm:prSet phldrT="[Text]" custT="1"/>
      <dgm:spPr/>
      <dgm:t>
        <a:bodyPr/>
        <a:lstStyle/>
        <a:p>
          <a:r>
            <a:rPr lang="en-US" sz="2000" b="1">
              <a:latin typeface="Segoe UI" panose="020B0502040204020203" pitchFamily="34" charset="0"/>
              <a:cs typeface="Segoe UI" panose="020B0502040204020203" pitchFamily="34" charset="0"/>
            </a:rPr>
            <a:t>Phân tích</a:t>
          </a:r>
        </a:p>
      </dgm:t>
    </dgm:pt>
    <dgm:pt modelId="{9DFB244A-44BA-4163-82F5-BF3084A9C5AD}" type="par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405D3DAF-FED7-4C5D-97A4-F41D2470CDA0}" type="sib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A8C0132D-74D2-4194-BFCC-0FB8E5BC62B7}">
      <dgm:prSet phldrT="[Text]" custT="1"/>
      <dgm:spPr/>
      <dgm:t>
        <a:bodyPr/>
        <a:lstStyle/>
        <a:p>
          <a:r>
            <a:rPr lang="en-US" sz="2000" b="1">
              <a:latin typeface="Segoe UI" panose="020B0502040204020203" pitchFamily="34" charset="0"/>
              <a:cs typeface="Segoe UI" panose="020B0502040204020203" pitchFamily="34" charset="0"/>
            </a:rPr>
            <a:t>Lập trình</a:t>
          </a:r>
        </a:p>
      </dgm:t>
    </dgm:pt>
    <dgm:pt modelId="{D467D0C2-439E-48EE-BABE-7D268E8C4E4B}" type="par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529CB341-106F-4826-80FD-4629B9F33D1B}" type="sib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E9713C93-3643-4DB3-B42B-F77F4B28AA43}">
      <dgm:prSet phldrT="[Text]" custT="1"/>
      <dgm:spPr/>
      <dgm:t>
        <a:bodyPr/>
        <a:lstStyle/>
        <a:p>
          <a:r>
            <a:rPr lang="en-US" sz="2000" b="1">
              <a:latin typeface="Segoe UI" panose="020B0502040204020203" pitchFamily="34" charset="0"/>
              <a:cs typeface="Segoe UI" panose="020B0502040204020203" pitchFamily="34" charset="0"/>
            </a:rPr>
            <a:t>Liên kết</a:t>
          </a:r>
        </a:p>
      </dgm:t>
    </dgm:pt>
    <dgm:pt modelId="{A5E2B5BD-B3E3-41FB-BCAB-0A6453D5E1A4}" type="par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DFADB63A-73F9-4CE5-A48E-0D10278213D0}" type="sib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02BE95FE-4B21-4BC4-999F-D1EBDC179167}">
      <dgm:prSet phldrT="[Text]" custT="1"/>
      <dgm:spPr/>
      <dgm:t>
        <a:bodyPr/>
        <a:lstStyle/>
        <a:p>
          <a:r>
            <a:rPr lang="en-US" sz="2000" b="1">
              <a:latin typeface="Segoe UI" panose="020B0502040204020203" pitchFamily="34" charset="0"/>
              <a:cs typeface="Segoe UI" panose="020B0502040204020203" pitchFamily="34" charset="0"/>
            </a:rPr>
            <a:t>Thiết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kế</a:t>
          </a:r>
          <a:endParaRPr lang="en-US" sz="2000" b="1" dirty="0">
            <a:latin typeface="Segoe UI" panose="020B0502040204020203" pitchFamily="34" charset="0"/>
            <a:cs typeface="Segoe UI" panose="020B0502040204020203" pitchFamily="34" charset="0"/>
          </a:endParaRPr>
        </a:p>
      </dgm:t>
    </dgm:pt>
    <dgm:pt modelId="{065ECB8A-3665-4C8B-86E4-6C1E5E2C7098}" type="par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DF90F687-2136-4874-97CB-155BD3681B64}" type="sib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9A814886-EE1A-4DA4-8CBB-0CAF201681B1}">
      <dgm:prSet phldrT="[Text]" custT="1"/>
      <dgm:spPr/>
      <dgm:t>
        <a:bodyPr/>
        <a:lstStyle/>
        <a:p>
          <a:r>
            <a:rPr lang="en-US" sz="2000" b="1">
              <a:latin typeface="Segoe UI" panose="020B0502040204020203" pitchFamily="34" charset="0"/>
              <a:cs typeface="Segoe UI" panose="020B0502040204020203" pitchFamily="34" charset="0"/>
            </a:rPr>
            <a:t>Kiểm thử</a:t>
          </a:r>
        </a:p>
      </dgm:t>
    </dgm:pt>
    <dgm:pt modelId="{E50293FE-901D-482B-9B4C-082964BCFB4C}" type="par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162E6BF5-8226-4438-AA90-DDB359EEB1A2}" type="sib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0BEA2E4C-8B7B-4792-AC3F-EBA6DC41DCE0}">
      <dgm:prSet phldrT="[Text]" custT="1"/>
      <dgm:spPr/>
      <dgm:t>
        <a:bodyPr/>
        <a:lstStyle/>
        <a:p>
          <a:r>
            <a:rPr lang="en-US" sz="2000" b="1">
              <a:latin typeface="Segoe UI" panose="020B0502040204020203" pitchFamily="34" charset="0"/>
              <a:cs typeface="Segoe UI" panose="020B0502040204020203" pitchFamily="34" charset="0"/>
            </a:rPr>
            <a:t>Cài đặt</a:t>
          </a:r>
        </a:p>
      </dgm:t>
    </dgm:pt>
    <dgm:pt modelId="{510F511A-184D-4214-A802-72138CD0BAE4}" type="par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B34354AF-E818-470F-90B0-42217864563E}" type="sib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6F0B0019-750C-4189-BEF7-974ACDFDCDE7}">
      <dgm:prSet phldrT="[Text]" custT="1"/>
      <dgm:spPr/>
      <dgm:t>
        <a:bodyPr/>
        <a:lstStyle/>
        <a:p>
          <a:r>
            <a:rPr lang="en-US" sz="2000" b="1">
              <a:latin typeface="Segoe UI" panose="020B0502040204020203" pitchFamily="34" charset="0"/>
              <a:cs typeface="Segoe UI" panose="020B0502040204020203" pitchFamily="34" charset="0"/>
            </a:rPr>
            <a:t>Bảo trì</a:t>
          </a:r>
        </a:p>
      </dgm:t>
    </dgm:pt>
    <dgm:pt modelId="{49455045-511D-4D80-B08D-D1DCBE7E28C2}" type="par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2EE5A774-3329-4EFC-A7FE-7E69B9466100}" type="sib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0374D81F-934D-4801-BFB8-3F1A098E8037}" type="presOf" srcId="{02BE95FE-4B21-4BC4-999F-D1EBDC179167}" destId="{E4416632-AAA2-4E11-93D5-55A183410CC9}" srcOrd="0" destOrd="0" presId="urn:microsoft.com/office/officeart/2005/8/layout/StepDownProcess"/>
    <dgm:cxn modelId="{CB629629-2662-4ADD-AF12-88FFFCDC1952}" type="presOf" srcId="{7698E07C-0DDA-4220-801F-2AF02A214CC6}" destId="{4920FD7A-615F-4F3A-B58D-7C30483FA88D}" srcOrd="0" destOrd="0" presId="urn:microsoft.com/office/officeart/2005/8/layout/StepDownProcess"/>
    <dgm:cxn modelId="{2F94735B-ECB0-4885-8BA4-4978B4769DC7}" type="presOf" srcId="{A8C0132D-74D2-4194-BFCC-0FB8E5BC62B7}" destId="{FA6AF9B6-594E-4961-9D8E-8B731C75D829}" srcOrd="0" destOrd="0" presId="urn:microsoft.com/office/officeart/2005/8/layout/StepDownProcess"/>
    <dgm:cxn modelId="{548D3261-0E06-47E4-B3FB-2AC26500C6DE}" srcId="{3BBA1FBF-1C46-45C6-A1C0-1A402DE3F6B4}" destId="{E9713C93-3643-4DB3-B42B-F77F4B28AA43}" srcOrd="4" destOrd="0" parTransId="{A5E2B5BD-B3E3-41FB-BCAB-0A6453D5E1A4}" sibTransId="{DFADB63A-73F9-4CE5-A48E-0D10278213D0}"/>
    <dgm:cxn modelId="{C9058053-CEFA-45D1-8AF3-7FB57FA34732}" type="presOf" srcId="{6F0B0019-750C-4189-BEF7-974ACDFDCDE7}" destId="{E897FDBB-66A9-4D16-92EB-CDDB0266DF58}" srcOrd="0" destOrd="0" presId="urn:microsoft.com/office/officeart/2005/8/layout/StepDownProcess"/>
    <dgm:cxn modelId="{B3870056-0493-462B-98EE-9B4C326BDE53}" type="presOf" srcId="{074297D8-90DC-49CA-9DBD-9D1C133815A8}" destId="{6F96C8C5-6273-4FC6-9D9C-879605477000}"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04A9380-A9A9-472E-BA2E-A408CFEC510D}" srcId="{3BBA1FBF-1C46-45C6-A1C0-1A402DE3F6B4}" destId="{7698E07C-0DDA-4220-801F-2AF02A214CC6}" srcOrd="0" destOrd="0" parTransId="{0B67C775-984C-457B-96A4-8E65A603AD55}" sibTransId="{D5C29ABA-85B5-427A-A855-C53A41E89716}"/>
    <dgm:cxn modelId="{9D84C29B-E6C3-4734-B6F9-516F5C31AF39}" type="presOf" srcId="{3BBA1FBF-1C46-45C6-A1C0-1A402DE3F6B4}" destId="{86F245EB-3C8E-49DF-95AD-16294B9BB102}" srcOrd="0" destOrd="0" presId="urn:microsoft.com/office/officeart/2005/8/layout/StepDownProcess"/>
    <dgm:cxn modelId="{E5EF2ABE-07D8-4800-8F0A-283F0CD8F91F}" type="presOf" srcId="{9A814886-EE1A-4DA4-8CBB-0CAF201681B1}" destId="{876C973E-9064-487A-A6EE-639DB1B3BF9B}"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1B0F7CC8-8741-49ED-8354-6D033CD9F4AA}" type="presOf" srcId="{E9713C93-3643-4DB3-B42B-F77F4B28AA43}" destId="{3860405E-1ABE-43C9-BDD0-CC65E92115A2}"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2855E9FE-D8FC-4414-93FF-8A77CA9A4091}" type="presOf" srcId="{0BEA2E4C-8B7B-4792-AC3F-EBA6DC41DCE0}" destId="{0DD75FC8-BE42-4B8D-9DF4-F9E4252324B1}" srcOrd="0" destOrd="0" presId="urn:microsoft.com/office/officeart/2005/8/layout/StepDownProcess"/>
    <dgm:cxn modelId="{F8741250-9F5E-4228-ABE1-60F05E67F1F6}" type="presParOf" srcId="{86F245EB-3C8E-49DF-95AD-16294B9BB102}" destId="{681A972E-8913-42EE-B4B0-A51534D16EBE}" srcOrd="0" destOrd="0" presId="urn:microsoft.com/office/officeart/2005/8/layout/StepDownProcess"/>
    <dgm:cxn modelId="{0BCB48AE-43AE-4310-8723-B58F01C37919}" type="presParOf" srcId="{681A972E-8913-42EE-B4B0-A51534D16EBE}" destId="{D642D8D7-D926-412C-A716-F439C361B896}" srcOrd="0" destOrd="0" presId="urn:microsoft.com/office/officeart/2005/8/layout/StepDownProcess"/>
    <dgm:cxn modelId="{1D64817A-3703-45D0-91C7-2D533613412A}" type="presParOf" srcId="{681A972E-8913-42EE-B4B0-A51534D16EBE}" destId="{4920FD7A-615F-4F3A-B58D-7C30483FA88D}" srcOrd="1" destOrd="0" presId="urn:microsoft.com/office/officeart/2005/8/layout/StepDownProcess"/>
    <dgm:cxn modelId="{4761CF45-A805-45CD-A4B8-891B71B9325C}" type="presParOf" srcId="{681A972E-8913-42EE-B4B0-A51534D16EBE}" destId="{03E29DAD-5EFD-4938-9799-4A3A79CD4892}" srcOrd="2" destOrd="0" presId="urn:microsoft.com/office/officeart/2005/8/layout/StepDownProcess"/>
    <dgm:cxn modelId="{824F7D59-285B-41C5-A32A-88598FA536B9}" type="presParOf" srcId="{86F245EB-3C8E-49DF-95AD-16294B9BB102}" destId="{FE525F17-E0A0-4270-BB6D-A8EB380166B7}" srcOrd="1" destOrd="0" presId="urn:microsoft.com/office/officeart/2005/8/layout/StepDownProcess"/>
    <dgm:cxn modelId="{3380EA81-6BED-4DB7-AEC7-248B867B177C}" type="presParOf" srcId="{86F245EB-3C8E-49DF-95AD-16294B9BB102}" destId="{6FCE7FD3-28CE-4FC4-B540-5DD8CEDFD3C8}" srcOrd="2" destOrd="0" presId="urn:microsoft.com/office/officeart/2005/8/layout/StepDownProcess"/>
    <dgm:cxn modelId="{CD47C065-4B5D-48F6-8536-DDADE8FB8BC5}" type="presParOf" srcId="{6FCE7FD3-28CE-4FC4-B540-5DD8CEDFD3C8}" destId="{149AA043-5531-4DDE-B65B-5EB815E3D743}" srcOrd="0" destOrd="0" presId="urn:microsoft.com/office/officeart/2005/8/layout/StepDownProcess"/>
    <dgm:cxn modelId="{8E1B8FFB-F3CB-4C6C-A061-E0952058F74B}" type="presParOf" srcId="{6FCE7FD3-28CE-4FC4-B540-5DD8CEDFD3C8}" destId="{6F96C8C5-6273-4FC6-9D9C-879605477000}" srcOrd="1" destOrd="0" presId="urn:microsoft.com/office/officeart/2005/8/layout/StepDownProcess"/>
    <dgm:cxn modelId="{BE2BBDCE-2791-4BF3-AA27-6661F393D964}" type="presParOf" srcId="{6FCE7FD3-28CE-4FC4-B540-5DD8CEDFD3C8}" destId="{0DE01D87-DC1A-49CA-ABBE-337DD9DAD927}" srcOrd="2" destOrd="0" presId="urn:microsoft.com/office/officeart/2005/8/layout/StepDownProcess"/>
    <dgm:cxn modelId="{8E6AC258-DFDA-4258-8A89-7BEDE282B648}" type="presParOf" srcId="{86F245EB-3C8E-49DF-95AD-16294B9BB102}" destId="{F4514A55-D5AD-4511-A92A-9B4B5CCA5351}" srcOrd="3" destOrd="0" presId="urn:microsoft.com/office/officeart/2005/8/layout/StepDownProcess"/>
    <dgm:cxn modelId="{9EA4D0F4-EB55-4555-AFAF-24FF754D8FC0}" type="presParOf" srcId="{86F245EB-3C8E-49DF-95AD-16294B9BB102}" destId="{544BF909-069E-4C6B-AB08-C56EDEDB0197}" srcOrd="4" destOrd="0" presId="urn:microsoft.com/office/officeart/2005/8/layout/StepDownProcess"/>
    <dgm:cxn modelId="{4261B65A-0A15-4715-A623-A5DEED906633}" type="presParOf" srcId="{544BF909-069E-4C6B-AB08-C56EDEDB0197}" destId="{B624F9CD-BE5D-409B-A741-588C5F91E31A}" srcOrd="0" destOrd="0" presId="urn:microsoft.com/office/officeart/2005/8/layout/StepDownProcess"/>
    <dgm:cxn modelId="{9CE58D97-394C-40A9-8277-3D3A21EF74E1}" type="presParOf" srcId="{544BF909-069E-4C6B-AB08-C56EDEDB0197}" destId="{E4416632-AAA2-4E11-93D5-55A183410CC9}" srcOrd="1" destOrd="0" presId="urn:microsoft.com/office/officeart/2005/8/layout/StepDownProcess"/>
    <dgm:cxn modelId="{65EFAC1B-12EC-414A-897E-E3E703520C56}" type="presParOf" srcId="{544BF909-069E-4C6B-AB08-C56EDEDB0197}" destId="{C6875394-473B-4ADB-97D1-180322F15516}" srcOrd="2" destOrd="0" presId="urn:microsoft.com/office/officeart/2005/8/layout/StepDownProcess"/>
    <dgm:cxn modelId="{E351BB73-FFD8-4CB6-841F-F50274F69503}" type="presParOf" srcId="{86F245EB-3C8E-49DF-95AD-16294B9BB102}" destId="{7C1F1787-D933-4107-9E34-DED604C05592}" srcOrd="5" destOrd="0" presId="urn:microsoft.com/office/officeart/2005/8/layout/StepDownProcess"/>
    <dgm:cxn modelId="{CDD86F3F-7594-4447-A0C5-61C555C8F9D5}" type="presParOf" srcId="{86F245EB-3C8E-49DF-95AD-16294B9BB102}" destId="{E65A0848-33B1-4425-A1F3-DC14BFDB9DCE}" srcOrd="6" destOrd="0" presId="urn:microsoft.com/office/officeart/2005/8/layout/StepDownProcess"/>
    <dgm:cxn modelId="{8A6A22AC-0CEB-483E-87FE-5CF2F1FBE430}" type="presParOf" srcId="{E65A0848-33B1-4425-A1F3-DC14BFDB9DCE}" destId="{BEB7731C-1845-4E94-90F6-668F2F2400C2}" srcOrd="0" destOrd="0" presId="urn:microsoft.com/office/officeart/2005/8/layout/StepDownProcess"/>
    <dgm:cxn modelId="{55D08507-BF2D-4E8A-8DD7-B257C43AF3EF}" type="presParOf" srcId="{E65A0848-33B1-4425-A1F3-DC14BFDB9DCE}" destId="{FA6AF9B6-594E-4961-9D8E-8B731C75D829}" srcOrd="1" destOrd="0" presId="urn:microsoft.com/office/officeart/2005/8/layout/StepDownProcess"/>
    <dgm:cxn modelId="{258250CC-82ED-4A65-9657-D801D36CF413}" type="presParOf" srcId="{E65A0848-33B1-4425-A1F3-DC14BFDB9DCE}" destId="{B00526BE-A41D-4BC8-B389-53CD438208BF}" srcOrd="2" destOrd="0" presId="urn:microsoft.com/office/officeart/2005/8/layout/StepDownProcess"/>
    <dgm:cxn modelId="{41EB9372-70B1-4D93-9827-E9493A74B839}" type="presParOf" srcId="{86F245EB-3C8E-49DF-95AD-16294B9BB102}" destId="{AFE8DDFD-99E4-47D8-9679-3FA11D9778CA}" srcOrd="7" destOrd="0" presId="urn:microsoft.com/office/officeart/2005/8/layout/StepDownProcess"/>
    <dgm:cxn modelId="{EDA1D85E-5FEF-4103-AC2C-484539599BFA}" type="presParOf" srcId="{86F245EB-3C8E-49DF-95AD-16294B9BB102}" destId="{4F80CFB8-EACA-42CB-ACAF-FC4A051F8ED5}" srcOrd="8" destOrd="0" presId="urn:microsoft.com/office/officeart/2005/8/layout/StepDownProcess"/>
    <dgm:cxn modelId="{484F4108-7757-4FB6-AF9F-8DB974F77D91}" type="presParOf" srcId="{4F80CFB8-EACA-42CB-ACAF-FC4A051F8ED5}" destId="{2DB6B221-0E14-4A92-A99C-157237FEDFCE}" srcOrd="0" destOrd="0" presId="urn:microsoft.com/office/officeart/2005/8/layout/StepDownProcess"/>
    <dgm:cxn modelId="{079F692A-4779-41B2-A0BC-E73B3DC88AD3}" type="presParOf" srcId="{4F80CFB8-EACA-42CB-ACAF-FC4A051F8ED5}" destId="{3860405E-1ABE-43C9-BDD0-CC65E92115A2}" srcOrd="1" destOrd="0" presId="urn:microsoft.com/office/officeart/2005/8/layout/StepDownProcess"/>
    <dgm:cxn modelId="{76AD5AE8-5A48-4990-808E-AF65805118DD}" type="presParOf" srcId="{4F80CFB8-EACA-42CB-ACAF-FC4A051F8ED5}" destId="{A505D1E6-0765-42C9-B640-FF4FEAE515B1}" srcOrd="2" destOrd="0" presId="urn:microsoft.com/office/officeart/2005/8/layout/StepDownProcess"/>
    <dgm:cxn modelId="{BA050487-3DA8-4161-805A-49F2ECE84C6E}" type="presParOf" srcId="{86F245EB-3C8E-49DF-95AD-16294B9BB102}" destId="{549314D5-A562-47AE-B2D3-2458333BAFB1}" srcOrd="9" destOrd="0" presId="urn:microsoft.com/office/officeart/2005/8/layout/StepDownProcess"/>
    <dgm:cxn modelId="{A4E9E5E2-33F8-4521-BCA5-EBF5356F542C}" type="presParOf" srcId="{86F245EB-3C8E-49DF-95AD-16294B9BB102}" destId="{2EEFD606-4C56-4480-BB9E-E96584FFFADE}" srcOrd="10" destOrd="0" presId="urn:microsoft.com/office/officeart/2005/8/layout/StepDownProcess"/>
    <dgm:cxn modelId="{955D8DE3-1883-4F1B-9FB1-02A452894B68}" type="presParOf" srcId="{2EEFD606-4C56-4480-BB9E-E96584FFFADE}" destId="{09C5DEE6-EE63-47D3-9EA9-146FCF5224FC}" srcOrd="0" destOrd="0" presId="urn:microsoft.com/office/officeart/2005/8/layout/StepDownProcess"/>
    <dgm:cxn modelId="{4538DC8A-2912-450E-BEA8-432A0C374392}" type="presParOf" srcId="{2EEFD606-4C56-4480-BB9E-E96584FFFADE}" destId="{876C973E-9064-487A-A6EE-639DB1B3BF9B}" srcOrd="1" destOrd="0" presId="urn:microsoft.com/office/officeart/2005/8/layout/StepDownProcess"/>
    <dgm:cxn modelId="{67AAA19B-AE72-4C30-A3FC-95D3608647B4}" type="presParOf" srcId="{2EEFD606-4C56-4480-BB9E-E96584FFFADE}" destId="{2A2D783D-BB7A-4AAC-BFAE-7C03B95BF1AB}" srcOrd="2" destOrd="0" presId="urn:microsoft.com/office/officeart/2005/8/layout/StepDownProcess"/>
    <dgm:cxn modelId="{48DA7C90-02F1-4652-87B3-A4A3475CD98D}" type="presParOf" srcId="{86F245EB-3C8E-49DF-95AD-16294B9BB102}" destId="{C816EDAF-0DCA-4BB9-9101-33C74EF098C4}" srcOrd="11" destOrd="0" presId="urn:microsoft.com/office/officeart/2005/8/layout/StepDownProcess"/>
    <dgm:cxn modelId="{28696E5B-9F9C-41A9-A52E-3AD70C9C7DDC}" type="presParOf" srcId="{86F245EB-3C8E-49DF-95AD-16294B9BB102}" destId="{92C04527-052B-4B53-B378-1621D3DC88ED}" srcOrd="12" destOrd="0" presId="urn:microsoft.com/office/officeart/2005/8/layout/StepDownProcess"/>
    <dgm:cxn modelId="{7022EC16-56BB-4B8E-BF24-EAB47DBCF900}" type="presParOf" srcId="{92C04527-052B-4B53-B378-1621D3DC88ED}" destId="{25F8473C-7DE3-47AE-948D-CC1CDDDC7B9D}" srcOrd="0" destOrd="0" presId="urn:microsoft.com/office/officeart/2005/8/layout/StepDownProcess"/>
    <dgm:cxn modelId="{CBA2EDF1-A475-4D5F-8E5B-9311ACAAA54F}" type="presParOf" srcId="{92C04527-052B-4B53-B378-1621D3DC88ED}" destId="{0DD75FC8-BE42-4B8D-9DF4-F9E4252324B1}" srcOrd="1" destOrd="0" presId="urn:microsoft.com/office/officeart/2005/8/layout/StepDownProcess"/>
    <dgm:cxn modelId="{76A10AC2-E256-4366-823B-7FF61059FA0A}" type="presParOf" srcId="{92C04527-052B-4B53-B378-1621D3DC88ED}" destId="{59FD975C-1626-4615-8E1F-D3C160B99600}" srcOrd="2" destOrd="0" presId="urn:microsoft.com/office/officeart/2005/8/layout/StepDownProcess"/>
    <dgm:cxn modelId="{3CCDD58C-A516-4F9E-9C61-0F5A3928823F}" type="presParOf" srcId="{86F245EB-3C8E-49DF-95AD-16294B9BB102}" destId="{EB9DD6DD-AE54-4E05-9330-133F729D951C}" srcOrd="13" destOrd="0" presId="urn:microsoft.com/office/officeart/2005/8/layout/StepDownProcess"/>
    <dgm:cxn modelId="{2994341F-9D58-4A38-A262-987516AB1A50}" type="presParOf" srcId="{86F245EB-3C8E-49DF-95AD-16294B9BB102}" destId="{5AEC3058-6B04-4535-834D-DDF349FDDFED}" srcOrd="14" destOrd="0" presId="urn:microsoft.com/office/officeart/2005/8/layout/StepDownProcess"/>
    <dgm:cxn modelId="{8A4BD098-C506-448E-BDEE-078941E271EB}"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000" b="1">
              <a:latin typeface="Segoe UI" panose="020B0502040204020203" pitchFamily="34" charset="0"/>
              <a:cs typeface="Segoe UI" panose="020B0502040204020203" pitchFamily="34" charset="0"/>
            </a:rPr>
            <a:t>Xác định yêu cầu</a:t>
          </a:r>
        </a:p>
      </dgm:t>
    </dgm:pt>
    <dgm:pt modelId="{0B67C775-984C-457B-96A4-8E65A603AD55}" type="par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D5C29ABA-85B5-427A-A855-C53A41E89716}" type="sib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074297D8-90DC-49CA-9DBD-9D1C133815A8}">
      <dgm:prSet phldrT="[Text]" custT="1"/>
      <dgm:spPr/>
      <dgm:t>
        <a:bodyPr/>
        <a:lstStyle/>
        <a:p>
          <a:r>
            <a:rPr lang="en-US" sz="2000" b="1">
              <a:latin typeface="Segoe UI" panose="020B0502040204020203" pitchFamily="34" charset="0"/>
              <a:cs typeface="Segoe UI" panose="020B0502040204020203" pitchFamily="34" charset="0"/>
            </a:rPr>
            <a:t>Phân tích</a:t>
          </a:r>
        </a:p>
      </dgm:t>
    </dgm:pt>
    <dgm:pt modelId="{9DFB244A-44BA-4163-82F5-BF3084A9C5AD}" type="par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405D3DAF-FED7-4C5D-97A4-F41D2470CDA0}" type="sib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A8C0132D-74D2-4194-BFCC-0FB8E5BC62B7}">
      <dgm:prSet phldrT="[Text]" custT="1"/>
      <dgm:spPr/>
      <dgm:t>
        <a:bodyPr/>
        <a:lstStyle/>
        <a:p>
          <a:r>
            <a:rPr lang="en-US" sz="2000" b="1">
              <a:latin typeface="Segoe UI" panose="020B0502040204020203" pitchFamily="34" charset="0"/>
              <a:cs typeface="Segoe UI" panose="020B0502040204020203" pitchFamily="34" charset="0"/>
            </a:rPr>
            <a:t>Lập trình</a:t>
          </a:r>
        </a:p>
      </dgm:t>
    </dgm:pt>
    <dgm:pt modelId="{D467D0C2-439E-48EE-BABE-7D268E8C4E4B}" type="par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529CB341-106F-4826-80FD-4629B9F33D1B}" type="sib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E9713C93-3643-4DB3-B42B-F77F4B28AA43}">
      <dgm:prSet phldrT="[Text]" custT="1"/>
      <dgm:spPr/>
      <dgm:t>
        <a:bodyPr/>
        <a:lstStyle/>
        <a:p>
          <a:r>
            <a:rPr lang="en-US" sz="2000" b="1">
              <a:latin typeface="Segoe UI" panose="020B0502040204020203" pitchFamily="34" charset="0"/>
              <a:cs typeface="Segoe UI" panose="020B0502040204020203" pitchFamily="34" charset="0"/>
            </a:rPr>
            <a:t>Liên kết</a:t>
          </a:r>
        </a:p>
      </dgm:t>
    </dgm:pt>
    <dgm:pt modelId="{A5E2B5BD-B3E3-41FB-BCAB-0A6453D5E1A4}" type="par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DFADB63A-73F9-4CE5-A48E-0D10278213D0}" type="sib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02BE95FE-4B21-4BC4-999F-D1EBDC179167}">
      <dgm:prSet phldrT="[Text]" custT="1"/>
      <dgm:spPr/>
      <dgm:t>
        <a:bodyPr/>
        <a:lstStyle/>
        <a:p>
          <a:r>
            <a:rPr lang="en-US" sz="2000" b="1">
              <a:latin typeface="Segoe UI" panose="020B0502040204020203" pitchFamily="34" charset="0"/>
              <a:cs typeface="Segoe UI" panose="020B0502040204020203" pitchFamily="34" charset="0"/>
            </a:rPr>
            <a:t>Thiết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kế</a:t>
          </a:r>
          <a:endParaRPr lang="en-US" sz="2000" b="1" dirty="0">
            <a:latin typeface="Segoe UI" panose="020B0502040204020203" pitchFamily="34" charset="0"/>
            <a:cs typeface="Segoe UI" panose="020B0502040204020203" pitchFamily="34" charset="0"/>
          </a:endParaRPr>
        </a:p>
      </dgm:t>
    </dgm:pt>
    <dgm:pt modelId="{065ECB8A-3665-4C8B-86E4-6C1E5E2C7098}" type="par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DF90F687-2136-4874-97CB-155BD3681B64}" type="sib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9A814886-EE1A-4DA4-8CBB-0CAF201681B1}">
      <dgm:prSet phldrT="[Text]" custT="1"/>
      <dgm:spPr/>
      <dgm:t>
        <a:bodyPr/>
        <a:lstStyle/>
        <a:p>
          <a:r>
            <a:rPr lang="en-US" sz="2000" b="1">
              <a:latin typeface="Segoe UI" panose="020B0502040204020203" pitchFamily="34" charset="0"/>
              <a:cs typeface="Segoe UI" panose="020B0502040204020203" pitchFamily="34" charset="0"/>
            </a:rPr>
            <a:t>Kiểm thử</a:t>
          </a:r>
        </a:p>
      </dgm:t>
    </dgm:pt>
    <dgm:pt modelId="{E50293FE-901D-482B-9B4C-082964BCFB4C}" type="par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162E6BF5-8226-4438-AA90-DDB359EEB1A2}" type="sib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0BEA2E4C-8B7B-4792-AC3F-EBA6DC41DCE0}">
      <dgm:prSet phldrT="[Text]" custT="1"/>
      <dgm:spPr/>
      <dgm:t>
        <a:bodyPr/>
        <a:lstStyle/>
        <a:p>
          <a:r>
            <a:rPr lang="en-US" sz="2000" b="1">
              <a:latin typeface="Segoe UI" panose="020B0502040204020203" pitchFamily="34" charset="0"/>
              <a:cs typeface="Segoe UI" panose="020B0502040204020203" pitchFamily="34" charset="0"/>
            </a:rPr>
            <a:t>Cài đặt</a:t>
          </a:r>
        </a:p>
      </dgm:t>
    </dgm:pt>
    <dgm:pt modelId="{510F511A-184D-4214-A802-72138CD0BAE4}" type="par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B34354AF-E818-470F-90B0-42217864563E}" type="sib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6F0B0019-750C-4189-BEF7-974ACDFDCDE7}">
      <dgm:prSet phldrT="[Text]" custT="1"/>
      <dgm:spPr/>
      <dgm:t>
        <a:bodyPr/>
        <a:lstStyle/>
        <a:p>
          <a:r>
            <a:rPr lang="en-US" sz="2000" b="1">
              <a:latin typeface="Segoe UI" panose="020B0502040204020203" pitchFamily="34" charset="0"/>
              <a:cs typeface="Segoe UI" panose="020B0502040204020203" pitchFamily="34" charset="0"/>
            </a:rPr>
            <a:t>Bảo trì</a:t>
          </a:r>
        </a:p>
      </dgm:t>
    </dgm:pt>
    <dgm:pt modelId="{49455045-511D-4D80-B08D-D1DCBE7E28C2}" type="par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2EE5A774-3329-4EFC-A7FE-7E69B9466100}" type="sib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0374D81F-934D-4801-BFB8-3F1A098E8037}" type="presOf" srcId="{02BE95FE-4B21-4BC4-999F-D1EBDC179167}" destId="{E4416632-AAA2-4E11-93D5-55A183410CC9}" srcOrd="0" destOrd="0" presId="urn:microsoft.com/office/officeart/2005/8/layout/StepDownProcess"/>
    <dgm:cxn modelId="{CB629629-2662-4ADD-AF12-88FFFCDC1952}" type="presOf" srcId="{7698E07C-0DDA-4220-801F-2AF02A214CC6}" destId="{4920FD7A-615F-4F3A-B58D-7C30483FA88D}" srcOrd="0" destOrd="0" presId="urn:microsoft.com/office/officeart/2005/8/layout/StepDownProcess"/>
    <dgm:cxn modelId="{2F94735B-ECB0-4885-8BA4-4978B4769DC7}" type="presOf" srcId="{A8C0132D-74D2-4194-BFCC-0FB8E5BC62B7}" destId="{FA6AF9B6-594E-4961-9D8E-8B731C75D829}" srcOrd="0" destOrd="0" presId="urn:microsoft.com/office/officeart/2005/8/layout/StepDownProcess"/>
    <dgm:cxn modelId="{548D3261-0E06-47E4-B3FB-2AC26500C6DE}" srcId="{3BBA1FBF-1C46-45C6-A1C0-1A402DE3F6B4}" destId="{E9713C93-3643-4DB3-B42B-F77F4B28AA43}" srcOrd="4" destOrd="0" parTransId="{A5E2B5BD-B3E3-41FB-BCAB-0A6453D5E1A4}" sibTransId="{DFADB63A-73F9-4CE5-A48E-0D10278213D0}"/>
    <dgm:cxn modelId="{C9058053-CEFA-45D1-8AF3-7FB57FA34732}" type="presOf" srcId="{6F0B0019-750C-4189-BEF7-974ACDFDCDE7}" destId="{E897FDBB-66A9-4D16-92EB-CDDB0266DF58}" srcOrd="0" destOrd="0" presId="urn:microsoft.com/office/officeart/2005/8/layout/StepDownProcess"/>
    <dgm:cxn modelId="{B3870056-0493-462B-98EE-9B4C326BDE53}" type="presOf" srcId="{074297D8-90DC-49CA-9DBD-9D1C133815A8}" destId="{6F96C8C5-6273-4FC6-9D9C-879605477000}"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04A9380-A9A9-472E-BA2E-A408CFEC510D}" srcId="{3BBA1FBF-1C46-45C6-A1C0-1A402DE3F6B4}" destId="{7698E07C-0DDA-4220-801F-2AF02A214CC6}" srcOrd="0" destOrd="0" parTransId="{0B67C775-984C-457B-96A4-8E65A603AD55}" sibTransId="{D5C29ABA-85B5-427A-A855-C53A41E89716}"/>
    <dgm:cxn modelId="{9D84C29B-E6C3-4734-B6F9-516F5C31AF39}" type="presOf" srcId="{3BBA1FBF-1C46-45C6-A1C0-1A402DE3F6B4}" destId="{86F245EB-3C8E-49DF-95AD-16294B9BB102}" srcOrd="0" destOrd="0" presId="urn:microsoft.com/office/officeart/2005/8/layout/StepDownProcess"/>
    <dgm:cxn modelId="{E5EF2ABE-07D8-4800-8F0A-283F0CD8F91F}" type="presOf" srcId="{9A814886-EE1A-4DA4-8CBB-0CAF201681B1}" destId="{876C973E-9064-487A-A6EE-639DB1B3BF9B}"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1B0F7CC8-8741-49ED-8354-6D033CD9F4AA}" type="presOf" srcId="{E9713C93-3643-4DB3-B42B-F77F4B28AA43}" destId="{3860405E-1ABE-43C9-BDD0-CC65E92115A2}"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2855E9FE-D8FC-4414-93FF-8A77CA9A4091}" type="presOf" srcId="{0BEA2E4C-8B7B-4792-AC3F-EBA6DC41DCE0}" destId="{0DD75FC8-BE42-4B8D-9DF4-F9E4252324B1}" srcOrd="0" destOrd="0" presId="urn:microsoft.com/office/officeart/2005/8/layout/StepDownProcess"/>
    <dgm:cxn modelId="{F8741250-9F5E-4228-ABE1-60F05E67F1F6}" type="presParOf" srcId="{86F245EB-3C8E-49DF-95AD-16294B9BB102}" destId="{681A972E-8913-42EE-B4B0-A51534D16EBE}" srcOrd="0" destOrd="0" presId="urn:microsoft.com/office/officeart/2005/8/layout/StepDownProcess"/>
    <dgm:cxn modelId="{0BCB48AE-43AE-4310-8723-B58F01C37919}" type="presParOf" srcId="{681A972E-8913-42EE-B4B0-A51534D16EBE}" destId="{D642D8D7-D926-412C-A716-F439C361B896}" srcOrd="0" destOrd="0" presId="urn:microsoft.com/office/officeart/2005/8/layout/StepDownProcess"/>
    <dgm:cxn modelId="{1D64817A-3703-45D0-91C7-2D533613412A}" type="presParOf" srcId="{681A972E-8913-42EE-B4B0-A51534D16EBE}" destId="{4920FD7A-615F-4F3A-B58D-7C30483FA88D}" srcOrd="1" destOrd="0" presId="urn:microsoft.com/office/officeart/2005/8/layout/StepDownProcess"/>
    <dgm:cxn modelId="{4761CF45-A805-45CD-A4B8-891B71B9325C}" type="presParOf" srcId="{681A972E-8913-42EE-B4B0-A51534D16EBE}" destId="{03E29DAD-5EFD-4938-9799-4A3A79CD4892}" srcOrd="2" destOrd="0" presId="urn:microsoft.com/office/officeart/2005/8/layout/StepDownProcess"/>
    <dgm:cxn modelId="{824F7D59-285B-41C5-A32A-88598FA536B9}" type="presParOf" srcId="{86F245EB-3C8E-49DF-95AD-16294B9BB102}" destId="{FE525F17-E0A0-4270-BB6D-A8EB380166B7}" srcOrd="1" destOrd="0" presId="urn:microsoft.com/office/officeart/2005/8/layout/StepDownProcess"/>
    <dgm:cxn modelId="{3380EA81-6BED-4DB7-AEC7-248B867B177C}" type="presParOf" srcId="{86F245EB-3C8E-49DF-95AD-16294B9BB102}" destId="{6FCE7FD3-28CE-4FC4-B540-5DD8CEDFD3C8}" srcOrd="2" destOrd="0" presId="urn:microsoft.com/office/officeart/2005/8/layout/StepDownProcess"/>
    <dgm:cxn modelId="{CD47C065-4B5D-48F6-8536-DDADE8FB8BC5}" type="presParOf" srcId="{6FCE7FD3-28CE-4FC4-B540-5DD8CEDFD3C8}" destId="{149AA043-5531-4DDE-B65B-5EB815E3D743}" srcOrd="0" destOrd="0" presId="urn:microsoft.com/office/officeart/2005/8/layout/StepDownProcess"/>
    <dgm:cxn modelId="{8E1B8FFB-F3CB-4C6C-A061-E0952058F74B}" type="presParOf" srcId="{6FCE7FD3-28CE-4FC4-B540-5DD8CEDFD3C8}" destId="{6F96C8C5-6273-4FC6-9D9C-879605477000}" srcOrd="1" destOrd="0" presId="urn:microsoft.com/office/officeart/2005/8/layout/StepDownProcess"/>
    <dgm:cxn modelId="{BE2BBDCE-2791-4BF3-AA27-6661F393D964}" type="presParOf" srcId="{6FCE7FD3-28CE-4FC4-B540-5DD8CEDFD3C8}" destId="{0DE01D87-DC1A-49CA-ABBE-337DD9DAD927}" srcOrd="2" destOrd="0" presId="urn:microsoft.com/office/officeart/2005/8/layout/StepDownProcess"/>
    <dgm:cxn modelId="{8E6AC258-DFDA-4258-8A89-7BEDE282B648}" type="presParOf" srcId="{86F245EB-3C8E-49DF-95AD-16294B9BB102}" destId="{F4514A55-D5AD-4511-A92A-9B4B5CCA5351}" srcOrd="3" destOrd="0" presId="urn:microsoft.com/office/officeart/2005/8/layout/StepDownProcess"/>
    <dgm:cxn modelId="{9EA4D0F4-EB55-4555-AFAF-24FF754D8FC0}" type="presParOf" srcId="{86F245EB-3C8E-49DF-95AD-16294B9BB102}" destId="{544BF909-069E-4C6B-AB08-C56EDEDB0197}" srcOrd="4" destOrd="0" presId="urn:microsoft.com/office/officeart/2005/8/layout/StepDownProcess"/>
    <dgm:cxn modelId="{4261B65A-0A15-4715-A623-A5DEED906633}" type="presParOf" srcId="{544BF909-069E-4C6B-AB08-C56EDEDB0197}" destId="{B624F9CD-BE5D-409B-A741-588C5F91E31A}" srcOrd="0" destOrd="0" presId="urn:microsoft.com/office/officeart/2005/8/layout/StepDownProcess"/>
    <dgm:cxn modelId="{9CE58D97-394C-40A9-8277-3D3A21EF74E1}" type="presParOf" srcId="{544BF909-069E-4C6B-AB08-C56EDEDB0197}" destId="{E4416632-AAA2-4E11-93D5-55A183410CC9}" srcOrd="1" destOrd="0" presId="urn:microsoft.com/office/officeart/2005/8/layout/StepDownProcess"/>
    <dgm:cxn modelId="{65EFAC1B-12EC-414A-897E-E3E703520C56}" type="presParOf" srcId="{544BF909-069E-4C6B-AB08-C56EDEDB0197}" destId="{C6875394-473B-4ADB-97D1-180322F15516}" srcOrd="2" destOrd="0" presId="urn:microsoft.com/office/officeart/2005/8/layout/StepDownProcess"/>
    <dgm:cxn modelId="{E351BB73-FFD8-4CB6-841F-F50274F69503}" type="presParOf" srcId="{86F245EB-3C8E-49DF-95AD-16294B9BB102}" destId="{7C1F1787-D933-4107-9E34-DED604C05592}" srcOrd="5" destOrd="0" presId="urn:microsoft.com/office/officeart/2005/8/layout/StepDownProcess"/>
    <dgm:cxn modelId="{CDD86F3F-7594-4447-A0C5-61C555C8F9D5}" type="presParOf" srcId="{86F245EB-3C8E-49DF-95AD-16294B9BB102}" destId="{E65A0848-33B1-4425-A1F3-DC14BFDB9DCE}" srcOrd="6" destOrd="0" presId="urn:microsoft.com/office/officeart/2005/8/layout/StepDownProcess"/>
    <dgm:cxn modelId="{8A6A22AC-0CEB-483E-87FE-5CF2F1FBE430}" type="presParOf" srcId="{E65A0848-33B1-4425-A1F3-DC14BFDB9DCE}" destId="{BEB7731C-1845-4E94-90F6-668F2F2400C2}" srcOrd="0" destOrd="0" presId="urn:microsoft.com/office/officeart/2005/8/layout/StepDownProcess"/>
    <dgm:cxn modelId="{55D08507-BF2D-4E8A-8DD7-B257C43AF3EF}" type="presParOf" srcId="{E65A0848-33B1-4425-A1F3-DC14BFDB9DCE}" destId="{FA6AF9B6-594E-4961-9D8E-8B731C75D829}" srcOrd="1" destOrd="0" presId="urn:microsoft.com/office/officeart/2005/8/layout/StepDownProcess"/>
    <dgm:cxn modelId="{258250CC-82ED-4A65-9657-D801D36CF413}" type="presParOf" srcId="{E65A0848-33B1-4425-A1F3-DC14BFDB9DCE}" destId="{B00526BE-A41D-4BC8-B389-53CD438208BF}" srcOrd="2" destOrd="0" presId="urn:microsoft.com/office/officeart/2005/8/layout/StepDownProcess"/>
    <dgm:cxn modelId="{41EB9372-70B1-4D93-9827-E9493A74B839}" type="presParOf" srcId="{86F245EB-3C8E-49DF-95AD-16294B9BB102}" destId="{AFE8DDFD-99E4-47D8-9679-3FA11D9778CA}" srcOrd="7" destOrd="0" presId="urn:microsoft.com/office/officeart/2005/8/layout/StepDownProcess"/>
    <dgm:cxn modelId="{EDA1D85E-5FEF-4103-AC2C-484539599BFA}" type="presParOf" srcId="{86F245EB-3C8E-49DF-95AD-16294B9BB102}" destId="{4F80CFB8-EACA-42CB-ACAF-FC4A051F8ED5}" srcOrd="8" destOrd="0" presId="urn:microsoft.com/office/officeart/2005/8/layout/StepDownProcess"/>
    <dgm:cxn modelId="{484F4108-7757-4FB6-AF9F-8DB974F77D91}" type="presParOf" srcId="{4F80CFB8-EACA-42CB-ACAF-FC4A051F8ED5}" destId="{2DB6B221-0E14-4A92-A99C-157237FEDFCE}" srcOrd="0" destOrd="0" presId="urn:microsoft.com/office/officeart/2005/8/layout/StepDownProcess"/>
    <dgm:cxn modelId="{079F692A-4779-41B2-A0BC-E73B3DC88AD3}" type="presParOf" srcId="{4F80CFB8-EACA-42CB-ACAF-FC4A051F8ED5}" destId="{3860405E-1ABE-43C9-BDD0-CC65E92115A2}" srcOrd="1" destOrd="0" presId="urn:microsoft.com/office/officeart/2005/8/layout/StepDownProcess"/>
    <dgm:cxn modelId="{76AD5AE8-5A48-4990-808E-AF65805118DD}" type="presParOf" srcId="{4F80CFB8-EACA-42CB-ACAF-FC4A051F8ED5}" destId="{A505D1E6-0765-42C9-B640-FF4FEAE515B1}" srcOrd="2" destOrd="0" presId="urn:microsoft.com/office/officeart/2005/8/layout/StepDownProcess"/>
    <dgm:cxn modelId="{BA050487-3DA8-4161-805A-49F2ECE84C6E}" type="presParOf" srcId="{86F245EB-3C8E-49DF-95AD-16294B9BB102}" destId="{549314D5-A562-47AE-B2D3-2458333BAFB1}" srcOrd="9" destOrd="0" presId="urn:microsoft.com/office/officeart/2005/8/layout/StepDownProcess"/>
    <dgm:cxn modelId="{A4E9E5E2-33F8-4521-BCA5-EBF5356F542C}" type="presParOf" srcId="{86F245EB-3C8E-49DF-95AD-16294B9BB102}" destId="{2EEFD606-4C56-4480-BB9E-E96584FFFADE}" srcOrd="10" destOrd="0" presId="urn:microsoft.com/office/officeart/2005/8/layout/StepDownProcess"/>
    <dgm:cxn modelId="{955D8DE3-1883-4F1B-9FB1-02A452894B68}" type="presParOf" srcId="{2EEFD606-4C56-4480-BB9E-E96584FFFADE}" destId="{09C5DEE6-EE63-47D3-9EA9-146FCF5224FC}" srcOrd="0" destOrd="0" presId="urn:microsoft.com/office/officeart/2005/8/layout/StepDownProcess"/>
    <dgm:cxn modelId="{4538DC8A-2912-450E-BEA8-432A0C374392}" type="presParOf" srcId="{2EEFD606-4C56-4480-BB9E-E96584FFFADE}" destId="{876C973E-9064-487A-A6EE-639DB1B3BF9B}" srcOrd="1" destOrd="0" presId="urn:microsoft.com/office/officeart/2005/8/layout/StepDownProcess"/>
    <dgm:cxn modelId="{67AAA19B-AE72-4C30-A3FC-95D3608647B4}" type="presParOf" srcId="{2EEFD606-4C56-4480-BB9E-E96584FFFADE}" destId="{2A2D783D-BB7A-4AAC-BFAE-7C03B95BF1AB}" srcOrd="2" destOrd="0" presId="urn:microsoft.com/office/officeart/2005/8/layout/StepDownProcess"/>
    <dgm:cxn modelId="{48DA7C90-02F1-4652-87B3-A4A3475CD98D}" type="presParOf" srcId="{86F245EB-3C8E-49DF-95AD-16294B9BB102}" destId="{C816EDAF-0DCA-4BB9-9101-33C74EF098C4}" srcOrd="11" destOrd="0" presId="urn:microsoft.com/office/officeart/2005/8/layout/StepDownProcess"/>
    <dgm:cxn modelId="{28696E5B-9F9C-41A9-A52E-3AD70C9C7DDC}" type="presParOf" srcId="{86F245EB-3C8E-49DF-95AD-16294B9BB102}" destId="{92C04527-052B-4B53-B378-1621D3DC88ED}" srcOrd="12" destOrd="0" presId="urn:microsoft.com/office/officeart/2005/8/layout/StepDownProcess"/>
    <dgm:cxn modelId="{7022EC16-56BB-4B8E-BF24-EAB47DBCF900}" type="presParOf" srcId="{92C04527-052B-4B53-B378-1621D3DC88ED}" destId="{25F8473C-7DE3-47AE-948D-CC1CDDDC7B9D}" srcOrd="0" destOrd="0" presId="urn:microsoft.com/office/officeart/2005/8/layout/StepDownProcess"/>
    <dgm:cxn modelId="{CBA2EDF1-A475-4D5F-8E5B-9311ACAAA54F}" type="presParOf" srcId="{92C04527-052B-4B53-B378-1621D3DC88ED}" destId="{0DD75FC8-BE42-4B8D-9DF4-F9E4252324B1}" srcOrd="1" destOrd="0" presId="urn:microsoft.com/office/officeart/2005/8/layout/StepDownProcess"/>
    <dgm:cxn modelId="{76A10AC2-E256-4366-823B-7FF61059FA0A}" type="presParOf" srcId="{92C04527-052B-4B53-B378-1621D3DC88ED}" destId="{59FD975C-1626-4615-8E1F-D3C160B99600}" srcOrd="2" destOrd="0" presId="urn:microsoft.com/office/officeart/2005/8/layout/StepDownProcess"/>
    <dgm:cxn modelId="{3CCDD58C-A516-4F9E-9C61-0F5A3928823F}" type="presParOf" srcId="{86F245EB-3C8E-49DF-95AD-16294B9BB102}" destId="{EB9DD6DD-AE54-4E05-9330-133F729D951C}" srcOrd="13" destOrd="0" presId="urn:microsoft.com/office/officeart/2005/8/layout/StepDownProcess"/>
    <dgm:cxn modelId="{2994341F-9D58-4A38-A262-987516AB1A50}" type="presParOf" srcId="{86F245EB-3C8E-49DF-95AD-16294B9BB102}" destId="{5AEC3058-6B04-4535-834D-DDF349FDDFED}" srcOrd="14" destOrd="0" presId="urn:microsoft.com/office/officeart/2005/8/layout/StepDownProcess"/>
    <dgm:cxn modelId="{8A4BD098-C506-448E-BDEE-078941E271EB}"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000" b="1">
              <a:latin typeface="Segoe UI" panose="020B0502040204020203" pitchFamily="34" charset="0"/>
              <a:cs typeface="Segoe UI" panose="020B0502040204020203" pitchFamily="34" charset="0"/>
            </a:rPr>
            <a:t>Xác định yêu cầu</a:t>
          </a:r>
        </a:p>
      </dgm:t>
    </dgm:pt>
    <dgm:pt modelId="{0B67C775-984C-457B-96A4-8E65A603AD55}" type="par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D5C29ABA-85B5-427A-A855-C53A41E89716}" type="sib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074297D8-90DC-49CA-9DBD-9D1C133815A8}">
      <dgm:prSet phldrT="[Text]" custT="1"/>
      <dgm:spPr/>
      <dgm:t>
        <a:bodyPr/>
        <a:lstStyle/>
        <a:p>
          <a:r>
            <a:rPr lang="en-US" sz="2000" b="1">
              <a:latin typeface="Segoe UI" panose="020B0502040204020203" pitchFamily="34" charset="0"/>
              <a:cs typeface="Segoe UI" panose="020B0502040204020203" pitchFamily="34" charset="0"/>
            </a:rPr>
            <a:t>Phân tích</a:t>
          </a:r>
        </a:p>
      </dgm:t>
    </dgm:pt>
    <dgm:pt modelId="{9DFB244A-44BA-4163-82F5-BF3084A9C5AD}" type="par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405D3DAF-FED7-4C5D-97A4-F41D2470CDA0}" type="sib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A8C0132D-74D2-4194-BFCC-0FB8E5BC62B7}">
      <dgm:prSet phldrT="[Text]" custT="1"/>
      <dgm:spPr/>
      <dgm:t>
        <a:bodyPr/>
        <a:lstStyle/>
        <a:p>
          <a:r>
            <a:rPr lang="en-US" sz="2000" b="1">
              <a:latin typeface="Segoe UI" panose="020B0502040204020203" pitchFamily="34" charset="0"/>
              <a:cs typeface="Segoe UI" panose="020B0502040204020203" pitchFamily="34" charset="0"/>
            </a:rPr>
            <a:t>Lập trình</a:t>
          </a:r>
        </a:p>
      </dgm:t>
    </dgm:pt>
    <dgm:pt modelId="{D467D0C2-439E-48EE-BABE-7D268E8C4E4B}" type="par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529CB341-106F-4826-80FD-4629B9F33D1B}" type="sib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E9713C93-3643-4DB3-B42B-F77F4B28AA43}">
      <dgm:prSet phldrT="[Text]" custT="1"/>
      <dgm:spPr/>
      <dgm:t>
        <a:bodyPr/>
        <a:lstStyle/>
        <a:p>
          <a:r>
            <a:rPr lang="en-US" sz="2000" b="1">
              <a:latin typeface="Segoe UI" panose="020B0502040204020203" pitchFamily="34" charset="0"/>
              <a:cs typeface="Segoe UI" panose="020B0502040204020203" pitchFamily="34" charset="0"/>
            </a:rPr>
            <a:t>Liên kết</a:t>
          </a:r>
        </a:p>
      </dgm:t>
    </dgm:pt>
    <dgm:pt modelId="{A5E2B5BD-B3E3-41FB-BCAB-0A6453D5E1A4}" type="par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DFADB63A-73F9-4CE5-A48E-0D10278213D0}" type="sib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02BE95FE-4B21-4BC4-999F-D1EBDC179167}">
      <dgm:prSet phldrT="[Text]" custT="1"/>
      <dgm:spPr/>
      <dgm:t>
        <a:bodyPr/>
        <a:lstStyle/>
        <a:p>
          <a:r>
            <a:rPr lang="en-US" sz="2000" b="1">
              <a:latin typeface="Segoe UI" panose="020B0502040204020203" pitchFamily="34" charset="0"/>
              <a:cs typeface="Segoe UI" panose="020B0502040204020203" pitchFamily="34" charset="0"/>
            </a:rPr>
            <a:t>Thiết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kế</a:t>
          </a:r>
          <a:endParaRPr lang="en-US" sz="2000" b="1" dirty="0">
            <a:latin typeface="Segoe UI" panose="020B0502040204020203" pitchFamily="34" charset="0"/>
            <a:cs typeface="Segoe UI" panose="020B0502040204020203" pitchFamily="34" charset="0"/>
          </a:endParaRPr>
        </a:p>
      </dgm:t>
    </dgm:pt>
    <dgm:pt modelId="{065ECB8A-3665-4C8B-86E4-6C1E5E2C7098}" type="par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DF90F687-2136-4874-97CB-155BD3681B64}" type="sib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9A814886-EE1A-4DA4-8CBB-0CAF201681B1}">
      <dgm:prSet phldrT="[Text]" custT="1"/>
      <dgm:spPr/>
      <dgm:t>
        <a:bodyPr/>
        <a:lstStyle/>
        <a:p>
          <a:r>
            <a:rPr lang="en-US" sz="2000" b="1">
              <a:latin typeface="Segoe UI" panose="020B0502040204020203" pitchFamily="34" charset="0"/>
              <a:cs typeface="Segoe UI" panose="020B0502040204020203" pitchFamily="34" charset="0"/>
            </a:rPr>
            <a:t>Kiểm thử</a:t>
          </a:r>
        </a:p>
      </dgm:t>
    </dgm:pt>
    <dgm:pt modelId="{E50293FE-901D-482B-9B4C-082964BCFB4C}" type="par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162E6BF5-8226-4438-AA90-DDB359EEB1A2}" type="sib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0BEA2E4C-8B7B-4792-AC3F-EBA6DC41DCE0}">
      <dgm:prSet phldrT="[Text]" custT="1"/>
      <dgm:spPr/>
      <dgm:t>
        <a:bodyPr/>
        <a:lstStyle/>
        <a:p>
          <a:r>
            <a:rPr lang="en-US" sz="2000" b="1">
              <a:latin typeface="Segoe UI" panose="020B0502040204020203" pitchFamily="34" charset="0"/>
              <a:cs typeface="Segoe UI" panose="020B0502040204020203" pitchFamily="34" charset="0"/>
            </a:rPr>
            <a:t>Cài đặt</a:t>
          </a:r>
        </a:p>
      </dgm:t>
    </dgm:pt>
    <dgm:pt modelId="{510F511A-184D-4214-A802-72138CD0BAE4}" type="par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B34354AF-E818-470F-90B0-42217864563E}" type="sib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6F0B0019-750C-4189-BEF7-974ACDFDCDE7}">
      <dgm:prSet phldrT="[Text]" custT="1"/>
      <dgm:spPr/>
      <dgm:t>
        <a:bodyPr/>
        <a:lstStyle/>
        <a:p>
          <a:r>
            <a:rPr lang="en-US" sz="2000" b="1">
              <a:latin typeface="Segoe UI" panose="020B0502040204020203" pitchFamily="34" charset="0"/>
              <a:cs typeface="Segoe UI" panose="020B0502040204020203" pitchFamily="34" charset="0"/>
            </a:rPr>
            <a:t>Bảo trì</a:t>
          </a:r>
        </a:p>
      </dgm:t>
    </dgm:pt>
    <dgm:pt modelId="{49455045-511D-4D80-B08D-D1DCBE7E28C2}" type="par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2EE5A774-3329-4EFC-A7FE-7E69B9466100}" type="sib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0374D81F-934D-4801-BFB8-3F1A098E8037}" type="presOf" srcId="{02BE95FE-4B21-4BC4-999F-D1EBDC179167}" destId="{E4416632-AAA2-4E11-93D5-55A183410CC9}" srcOrd="0" destOrd="0" presId="urn:microsoft.com/office/officeart/2005/8/layout/StepDownProcess"/>
    <dgm:cxn modelId="{CB629629-2662-4ADD-AF12-88FFFCDC1952}" type="presOf" srcId="{7698E07C-0DDA-4220-801F-2AF02A214CC6}" destId="{4920FD7A-615F-4F3A-B58D-7C30483FA88D}" srcOrd="0" destOrd="0" presId="urn:microsoft.com/office/officeart/2005/8/layout/StepDownProcess"/>
    <dgm:cxn modelId="{2F94735B-ECB0-4885-8BA4-4978B4769DC7}" type="presOf" srcId="{A8C0132D-74D2-4194-BFCC-0FB8E5BC62B7}" destId="{FA6AF9B6-594E-4961-9D8E-8B731C75D829}" srcOrd="0" destOrd="0" presId="urn:microsoft.com/office/officeart/2005/8/layout/StepDownProcess"/>
    <dgm:cxn modelId="{548D3261-0E06-47E4-B3FB-2AC26500C6DE}" srcId="{3BBA1FBF-1C46-45C6-A1C0-1A402DE3F6B4}" destId="{E9713C93-3643-4DB3-B42B-F77F4B28AA43}" srcOrd="4" destOrd="0" parTransId="{A5E2B5BD-B3E3-41FB-BCAB-0A6453D5E1A4}" sibTransId="{DFADB63A-73F9-4CE5-A48E-0D10278213D0}"/>
    <dgm:cxn modelId="{C9058053-CEFA-45D1-8AF3-7FB57FA34732}" type="presOf" srcId="{6F0B0019-750C-4189-BEF7-974ACDFDCDE7}" destId="{E897FDBB-66A9-4D16-92EB-CDDB0266DF58}" srcOrd="0" destOrd="0" presId="urn:microsoft.com/office/officeart/2005/8/layout/StepDownProcess"/>
    <dgm:cxn modelId="{B3870056-0493-462B-98EE-9B4C326BDE53}" type="presOf" srcId="{074297D8-90DC-49CA-9DBD-9D1C133815A8}" destId="{6F96C8C5-6273-4FC6-9D9C-879605477000}"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04A9380-A9A9-472E-BA2E-A408CFEC510D}" srcId="{3BBA1FBF-1C46-45C6-A1C0-1A402DE3F6B4}" destId="{7698E07C-0DDA-4220-801F-2AF02A214CC6}" srcOrd="0" destOrd="0" parTransId="{0B67C775-984C-457B-96A4-8E65A603AD55}" sibTransId="{D5C29ABA-85B5-427A-A855-C53A41E89716}"/>
    <dgm:cxn modelId="{9D84C29B-E6C3-4734-B6F9-516F5C31AF39}" type="presOf" srcId="{3BBA1FBF-1C46-45C6-A1C0-1A402DE3F6B4}" destId="{86F245EB-3C8E-49DF-95AD-16294B9BB102}" srcOrd="0" destOrd="0" presId="urn:microsoft.com/office/officeart/2005/8/layout/StepDownProcess"/>
    <dgm:cxn modelId="{E5EF2ABE-07D8-4800-8F0A-283F0CD8F91F}" type="presOf" srcId="{9A814886-EE1A-4DA4-8CBB-0CAF201681B1}" destId="{876C973E-9064-487A-A6EE-639DB1B3BF9B}"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1B0F7CC8-8741-49ED-8354-6D033CD9F4AA}" type="presOf" srcId="{E9713C93-3643-4DB3-B42B-F77F4B28AA43}" destId="{3860405E-1ABE-43C9-BDD0-CC65E92115A2}"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2855E9FE-D8FC-4414-93FF-8A77CA9A4091}" type="presOf" srcId="{0BEA2E4C-8B7B-4792-AC3F-EBA6DC41DCE0}" destId="{0DD75FC8-BE42-4B8D-9DF4-F9E4252324B1}" srcOrd="0" destOrd="0" presId="urn:microsoft.com/office/officeart/2005/8/layout/StepDownProcess"/>
    <dgm:cxn modelId="{F8741250-9F5E-4228-ABE1-60F05E67F1F6}" type="presParOf" srcId="{86F245EB-3C8E-49DF-95AD-16294B9BB102}" destId="{681A972E-8913-42EE-B4B0-A51534D16EBE}" srcOrd="0" destOrd="0" presId="urn:microsoft.com/office/officeart/2005/8/layout/StepDownProcess"/>
    <dgm:cxn modelId="{0BCB48AE-43AE-4310-8723-B58F01C37919}" type="presParOf" srcId="{681A972E-8913-42EE-B4B0-A51534D16EBE}" destId="{D642D8D7-D926-412C-A716-F439C361B896}" srcOrd="0" destOrd="0" presId="urn:microsoft.com/office/officeart/2005/8/layout/StepDownProcess"/>
    <dgm:cxn modelId="{1D64817A-3703-45D0-91C7-2D533613412A}" type="presParOf" srcId="{681A972E-8913-42EE-B4B0-A51534D16EBE}" destId="{4920FD7A-615F-4F3A-B58D-7C30483FA88D}" srcOrd="1" destOrd="0" presId="urn:microsoft.com/office/officeart/2005/8/layout/StepDownProcess"/>
    <dgm:cxn modelId="{4761CF45-A805-45CD-A4B8-891B71B9325C}" type="presParOf" srcId="{681A972E-8913-42EE-B4B0-A51534D16EBE}" destId="{03E29DAD-5EFD-4938-9799-4A3A79CD4892}" srcOrd="2" destOrd="0" presId="urn:microsoft.com/office/officeart/2005/8/layout/StepDownProcess"/>
    <dgm:cxn modelId="{824F7D59-285B-41C5-A32A-88598FA536B9}" type="presParOf" srcId="{86F245EB-3C8E-49DF-95AD-16294B9BB102}" destId="{FE525F17-E0A0-4270-BB6D-A8EB380166B7}" srcOrd="1" destOrd="0" presId="urn:microsoft.com/office/officeart/2005/8/layout/StepDownProcess"/>
    <dgm:cxn modelId="{3380EA81-6BED-4DB7-AEC7-248B867B177C}" type="presParOf" srcId="{86F245EB-3C8E-49DF-95AD-16294B9BB102}" destId="{6FCE7FD3-28CE-4FC4-B540-5DD8CEDFD3C8}" srcOrd="2" destOrd="0" presId="urn:microsoft.com/office/officeart/2005/8/layout/StepDownProcess"/>
    <dgm:cxn modelId="{CD47C065-4B5D-48F6-8536-DDADE8FB8BC5}" type="presParOf" srcId="{6FCE7FD3-28CE-4FC4-B540-5DD8CEDFD3C8}" destId="{149AA043-5531-4DDE-B65B-5EB815E3D743}" srcOrd="0" destOrd="0" presId="urn:microsoft.com/office/officeart/2005/8/layout/StepDownProcess"/>
    <dgm:cxn modelId="{8E1B8FFB-F3CB-4C6C-A061-E0952058F74B}" type="presParOf" srcId="{6FCE7FD3-28CE-4FC4-B540-5DD8CEDFD3C8}" destId="{6F96C8C5-6273-4FC6-9D9C-879605477000}" srcOrd="1" destOrd="0" presId="urn:microsoft.com/office/officeart/2005/8/layout/StepDownProcess"/>
    <dgm:cxn modelId="{BE2BBDCE-2791-4BF3-AA27-6661F393D964}" type="presParOf" srcId="{6FCE7FD3-28CE-4FC4-B540-5DD8CEDFD3C8}" destId="{0DE01D87-DC1A-49CA-ABBE-337DD9DAD927}" srcOrd="2" destOrd="0" presId="urn:microsoft.com/office/officeart/2005/8/layout/StepDownProcess"/>
    <dgm:cxn modelId="{8E6AC258-DFDA-4258-8A89-7BEDE282B648}" type="presParOf" srcId="{86F245EB-3C8E-49DF-95AD-16294B9BB102}" destId="{F4514A55-D5AD-4511-A92A-9B4B5CCA5351}" srcOrd="3" destOrd="0" presId="urn:microsoft.com/office/officeart/2005/8/layout/StepDownProcess"/>
    <dgm:cxn modelId="{9EA4D0F4-EB55-4555-AFAF-24FF754D8FC0}" type="presParOf" srcId="{86F245EB-3C8E-49DF-95AD-16294B9BB102}" destId="{544BF909-069E-4C6B-AB08-C56EDEDB0197}" srcOrd="4" destOrd="0" presId="urn:microsoft.com/office/officeart/2005/8/layout/StepDownProcess"/>
    <dgm:cxn modelId="{4261B65A-0A15-4715-A623-A5DEED906633}" type="presParOf" srcId="{544BF909-069E-4C6B-AB08-C56EDEDB0197}" destId="{B624F9CD-BE5D-409B-A741-588C5F91E31A}" srcOrd="0" destOrd="0" presId="urn:microsoft.com/office/officeart/2005/8/layout/StepDownProcess"/>
    <dgm:cxn modelId="{9CE58D97-394C-40A9-8277-3D3A21EF74E1}" type="presParOf" srcId="{544BF909-069E-4C6B-AB08-C56EDEDB0197}" destId="{E4416632-AAA2-4E11-93D5-55A183410CC9}" srcOrd="1" destOrd="0" presId="urn:microsoft.com/office/officeart/2005/8/layout/StepDownProcess"/>
    <dgm:cxn modelId="{65EFAC1B-12EC-414A-897E-E3E703520C56}" type="presParOf" srcId="{544BF909-069E-4C6B-AB08-C56EDEDB0197}" destId="{C6875394-473B-4ADB-97D1-180322F15516}" srcOrd="2" destOrd="0" presId="urn:microsoft.com/office/officeart/2005/8/layout/StepDownProcess"/>
    <dgm:cxn modelId="{E351BB73-FFD8-4CB6-841F-F50274F69503}" type="presParOf" srcId="{86F245EB-3C8E-49DF-95AD-16294B9BB102}" destId="{7C1F1787-D933-4107-9E34-DED604C05592}" srcOrd="5" destOrd="0" presId="urn:microsoft.com/office/officeart/2005/8/layout/StepDownProcess"/>
    <dgm:cxn modelId="{CDD86F3F-7594-4447-A0C5-61C555C8F9D5}" type="presParOf" srcId="{86F245EB-3C8E-49DF-95AD-16294B9BB102}" destId="{E65A0848-33B1-4425-A1F3-DC14BFDB9DCE}" srcOrd="6" destOrd="0" presId="urn:microsoft.com/office/officeart/2005/8/layout/StepDownProcess"/>
    <dgm:cxn modelId="{8A6A22AC-0CEB-483E-87FE-5CF2F1FBE430}" type="presParOf" srcId="{E65A0848-33B1-4425-A1F3-DC14BFDB9DCE}" destId="{BEB7731C-1845-4E94-90F6-668F2F2400C2}" srcOrd="0" destOrd="0" presId="urn:microsoft.com/office/officeart/2005/8/layout/StepDownProcess"/>
    <dgm:cxn modelId="{55D08507-BF2D-4E8A-8DD7-B257C43AF3EF}" type="presParOf" srcId="{E65A0848-33B1-4425-A1F3-DC14BFDB9DCE}" destId="{FA6AF9B6-594E-4961-9D8E-8B731C75D829}" srcOrd="1" destOrd="0" presId="urn:microsoft.com/office/officeart/2005/8/layout/StepDownProcess"/>
    <dgm:cxn modelId="{258250CC-82ED-4A65-9657-D801D36CF413}" type="presParOf" srcId="{E65A0848-33B1-4425-A1F3-DC14BFDB9DCE}" destId="{B00526BE-A41D-4BC8-B389-53CD438208BF}" srcOrd="2" destOrd="0" presId="urn:microsoft.com/office/officeart/2005/8/layout/StepDownProcess"/>
    <dgm:cxn modelId="{41EB9372-70B1-4D93-9827-E9493A74B839}" type="presParOf" srcId="{86F245EB-3C8E-49DF-95AD-16294B9BB102}" destId="{AFE8DDFD-99E4-47D8-9679-3FA11D9778CA}" srcOrd="7" destOrd="0" presId="urn:microsoft.com/office/officeart/2005/8/layout/StepDownProcess"/>
    <dgm:cxn modelId="{EDA1D85E-5FEF-4103-AC2C-484539599BFA}" type="presParOf" srcId="{86F245EB-3C8E-49DF-95AD-16294B9BB102}" destId="{4F80CFB8-EACA-42CB-ACAF-FC4A051F8ED5}" srcOrd="8" destOrd="0" presId="urn:microsoft.com/office/officeart/2005/8/layout/StepDownProcess"/>
    <dgm:cxn modelId="{484F4108-7757-4FB6-AF9F-8DB974F77D91}" type="presParOf" srcId="{4F80CFB8-EACA-42CB-ACAF-FC4A051F8ED5}" destId="{2DB6B221-0E14-4A92-A99C-157237FEDFCE}" srcOrd="0" destOrd="0" presId="urn:microsoft.com/office/officeart/2005/8/layout/StepDownProcess"/>
    <dgm:cxn modelId="{079F692A-4779-41B2-A0BC-E73B3DC88AD3}" type="presParOf" srcId="{4F80CFB8-EACA-42CB-ACAF-FC4A051F8ED5}" destId="{3860405E-1ABE-43C9-BDD0-CC65E92115A2}" srcOrd="1" destOrd="0" presId="urn:microsoft.com/office/officeart/2005/8/layout/StepDownProcess"/>
    <dgm:cxn modelId="{76AD5AE8-5A48-4990-808E-AF65805118DD}" type="presParOf" srcId="{4F80CFB8-EACA-42CB-ACAF-FC4A051F8ED5}" destId="{A505D1E6-0765-42C9-B640-FF4FEAE515B1}" srcOrd="2" destOrd="0" presId="urn:microsoft.com/office/officeart/2005/8/layout/StepDownProcess"/>
    <dgm:cxn modelId="{BA050487-3DA8-4161-805A-49F2ECE84C6E}" type="presParOf" srcId="{86F245EB-3C8E-49DF-95AD-16294B9BB102}" destId="{549314D5-A562-47AE-B2D3-2458333BAFB1}" srcOrd="9" destOrd="0" presId="urn:microsoft.com/office/officeart/2005/8/layout/StepDownProcess"/>
    <dgm:cxn modelId="{A4E9E5E2-33F8-4521-BCA5-EBF5356F542C}" type="presParOf" srcId="{86F245EB-3C8E-49DF-95AD-16294B9BB102}" destId="{2EEFD606-4C56-4480-BB9E-E96584FFFADE}" srcOrd="10" destOrd="0" presId="urn:microsoft.com/office/officeart/2005/8/layout/StepDownProcess"/>
    <dgm:cxn modelId="{955D8DE3-1883-4F1B-9FB1-02A452894B68}" type="presParOf" srcId="{2EEFD606-4C56-4480-BB9E-E96584FFFADE}" destId="{09C5DEE6-EE63-47D3-9EA9-146FCF5224FC}" srcOrd="0" destOrd="0" presId="urn:microsoft.com/office/officeart/2005/8/layout/StepDownProcess"/>
    <dgm:cxn modelId="{4538DC8A-2912-450E-BEA8-432A0C374392}" type="presParOf" srcId="{2EEFD606-4C56-4480-BB9E-E96584FFFADE}" destId="{876C973E-9064-487A-A6EE-639DB1B3BF9B}" srcOrd="1" destOrd="0" presId="urn:microsoft.com/office/officeart/2005/8/layout/StepDownProcess"/>
    <dgm:cxn modelId="{67AAA19B-AE72-4C30-A3FC-95D3608647B4}" type="presParOf" srcId="{2EEFD606-4C56-4480-BB9E-E96584FFFADE}" destId="{2A2D783D-BB7A-4AAC-BFAE-7C03B95BF1AB}" srcOrd="2" destOrd="0" presId="urn:microsoft.com/office/officeart/2005/8/layout/StepDownProcess"/>
    <dgm:cxn modelId="{48DA7C90-02F1-4652-87B3-A4A3475CD98D}" type="presParOf" srcId="{86F245EB-3C8E-49DF-95AD-16294B9BB102}" destId="{C816EDAF-0DCA-4BB9-9101-33C74EF098C4}" srcOrd="11" destOrd="0" presId="urn:microsoft.com/office/officeart/2005/8/layout/StepDownProcess"/>
    <dgm:cxn modelId="{28696E5B-9F9C-41A9-A52E-3AD70C9C7DDC}" type="presParOf" srcId="{86F245EB-3C8E-49DF-95AD-16294B9BB102}" destId="{92C04527-052B-4B53-B378-1621D3DC88ED}" srcOrd="12" destOrd="0" presId="urn:microsoft.com/office/officeart/2005/8/layout/StepDownProcess"/>
    <dgm:cxn modelId="{7022EC16-56BB-4B8E-BF24-EAB47DBCF900}" type="presParOf" srcId="{92C04527-052B-4B53-B378-1621D3DC88ED}" destId="{25F8473C-7DE3-47AE-948D-CC1CDDDC7B9D}" srcOrd="0" destOrd="0" presId="urn:microsoft.com/office/officeart/2005/8/layout/StepDownProcess"/>
    <dgm:cxn modelId="{CBA2EDF1-A475-4D5F-8E5B-9311ACAAA54F}" type="presParOf" srcId="{92C04527-052B-4B53-B378-1621D3DC88ED}" destId="{0DD75FC8-BE42-4B8D-9DF4-F9E4252324B1}" srcOrd="1" destOrd="0" presId="urn:microsoft.com/office/officeart/2005/8/layout/StepDownProcess"/>
    <dgm:cxn modelId="{76A10AC2-E256-4366-823B-7FF61059FA0A}" type="presParOf" srcId="{92C04527-052B-4B53-B378-1621D3DC88ED}" destId="{59FD975C-1626-4615-8E1F-D3C160B99600}" srcOrd="2" destOrd="0" presId="urn:microsoft.com/office/officeart/2005/8/layout/StepDownProcess"/>
    <dgm:cxn modelId="{3CCDD58C-A516-4F9E-9C61-0F5A3928823F}" type="presParOf" srcId="{86F245EB-3C8E-49DF-95AD-16294B9BB102}" destId="{EB9DD6DD-AE54-4E05-9330-133F729D951C}" srcOrd="13" destOrd="0" presId="urn:microsoft.com/office/officeart/2005/8/layout/StepDownProcess"/>
    <dgm:cxn modelId="{2994341F-9D58-4A38-A262-987516AB1A50}" type="presParOf" srcId="{86F245EB-3C8E-49DF-95AD-16294B9BB102}" destId="{5AEC3058-6B04-4535-834D-DDF349FDDFED}" srcOrd="14" destOrd="0" presId="urn:microsoft.com/office/officeart/2005/8/layout/StepDownProcess"/>
    <dgm:cxn modelId="{8A4BD098-C506-448E-BDEE-078941E271EB}"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000" b="1">
              <a:latin typeface="Segoe UI" panose="020B0502040204020203" pitchFamily="34" charset="0"/>
              <a:cs typeface="Segoe UI" panose="020B0502040204020203" pitchFamily="34" charset="0"/>
            </a:rPr>
            <a:t>Xác định yêu cầu</a:t>
          </a:r>
        </a:p>
      </dgm:t>
    </dgm:pt>
    <dgm:pt modelId="{0B67C775-984C-457B-96A4-8E65A603AD55}" type="par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D5C29ABA-85B5-427A-A855-C53A41E89716}" type="sib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074297D8-90DC-49CA-9DBD-9D1C133815A8}">
      <dgm:prSet phldrT="[Text]" custT="1"/>
      <dgm:spPr/>
      <dgm:t>
        <a:bodyPr/>
        <a:lstStyle/>
        <a:p>
          <a:r>
            <a:rPr lang="en-US" sz="2000" b="1">
              <a:latin typeface="Segoe UI" panose="020B0502040204020203" pitchFamily="34" charset="0"/>
              <a:cs typeface="Segoe UI" panose="020B0502040204020203" pitchFamily="34" charset="0"/>
            </a:rPr>
            <a:t>Phân tích</a:t>
          </a:r>
        </a:p>
      </dgm:t>
    </dgm:pt>
    <dgm:pt modelId="{9DFB244A-44BA-4163-82F5-BF3084A9C5AD}" type="par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405D3DAF-FED7-4C5D-97A4-F41D2470CDA0}" type="sib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A8C0132D-74D2-4194-BFCC-0FB8E5BC62B7}">
      <dgm:prSet phldrT="[Text]" custT="1"/>
      <dgm:spPr/>
      <dgm:t>
        <a:bodyPr/>
        <a:lstStyle/>
        <a:p>
          <a:r>
            <a:rPr lang="en-US" sz="2000" b="1">
              <a:latin typeface="Segoe UI" panose="020B0502040204020203" pitchFamily="34" charset="0"/>
              <a:cs typeface="Segoe UI" panose="020B0502040204020203" pitchFamily="34" charset="0"/>
            </a:rPr>
            <a:t>Lập trình</a:t>
          </a:r>
        </a:p>
      </dgm:t>
    </dgm:pt>
    <dgm:pt modelId="{D467D0C2-439E-48EE-BABE-7D268E8C4E4B}" type="par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529CB341-106F-4826-80FD-4629B9F33D1B}" type="sib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E9713C93-3643-4DB3-B42B-F77F4B28AA43}">
      <dgm:prSet phldrT="[Text]" custT="1"/>
      <dgm:spPr/>
      <dgm:t>
        <a:bodyPr/>
        <a:lstStyle/>
        <a:p>
          <a:r>
            <a:rPr lang="en-US" sz="2000" b="1">
              <a:latin typeface="Segoe UI" panose="020B0502040204020203" pitchFamily="34" charset="0"/>
              <a:cs typeface="Segoe UI" panose="020B0502040204020203" pitchFamily="34" charset="0"/>
            </a:rPr>
            <a:t>Liên kết</a:t>
          </a:r>
        </a:p>
      </dgm:t>
    </dgm:pt>
    <dgm:pt modelId="{A5E2B5BD-B3E3-41FB-BCAB-0A6453D5E1A4}" type="par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DFADB63A-73F9-4CE5-A48E-0D10278213D0}" type="sib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02BE95FE-4B21-4BC4-999F-D1EBDC179167}">
      <dgm:prSet phldrT="[Text]" custT="1"/>
      <dgm:spPr/>
      <dgm:t>
        <a:bodyPr/>
        <a:lstStyle/>
        <a:p>
          <a:r>
            <a:rPr lang="en-US" sz="2000" b="1">
              <a:latin typeface="Segoe UI" panose="020B0502040204020203" pitchFamily="34" charset="0"/>
              <a:cs typeface="Segoe UI" panose="020B0502040204020203" pitchFamily="34" charset="0"/>
            </a:rPr>
            <a:t>Thiết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kế</a:t>
          </a:r>
          <a:endParaRPr lang="en-US" sz="2000" b="1" dirty="0">
            <a:latin typeface="Segoe UI" panose="020B0502040204020203" pitchFamily="34" charset="0"/>
            <a:cs typeface="Segoe UI" panose="020B0502040204020203" pitchFamily="34" charset="0"/>
          </a:endParaRPr>
        </a:p>
      </dgm:t>
    </dgm:pt>
    <dgm:pt modelId="{065ECB8A-3665-4C8B-86E4-6C1E5E2C7098}" type="par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DF90F687-2136-4874-97CB-155BD3681B64}" type="sib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9A814886-EE1A-4DA4-8CBB-0CAF201681B1}">
      <dgm:prSet phldrT="[Text]" custT="1"/>
      <dgm:spPr/>
      <dgm:t>
        <a:bodyPr/>
        <a:lstStyle/>
        <a:p>
          <a:r>
            <a:rPr lang="en-US" sz="2000" b="1">
              <a:latin typeface="Segoe UI" panose="020B0502040204020203" pitchFamily="34" charset="0"/>
              <a:cs typeface="Segoe UI" panose="020B0502040204020203" pitchFamily="34" charset="0"/>
            </a:rPr>
            <a:t>Kiểm thử</a:t>
          </a:r>
        </a:p>
      </dgm:t>
    </dgm:pt>
    <dgm:pt modelId="{E50293FE-901D-482B-9B4C-082964BCFB4C}" type="par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162E6BF5-8226-4438-AA90-DDB359EEB1A2}" type="sib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0BEA2E4C-8B7B-4792-AC3F-EBA6DC41DCE0}">
      <dgm:prSet phldrT="[Text]" custT="1"/>
      <dgm:spPr/>
      <dgm:t>
        <a:bodyPr/>
        <a:lstStyle/>
        <a:p>
          <a:r>
            <a:rPr lang="en-US" sz="2000" b="1">
              <a:latin typeface="Segoe UI" panose="020B0502040204020203" pitchFamily="34" charset="0"/>
              <a:cs typeface="Segoe UI" panose="020B0502040204020203" pitchFamily="34" charset="0"/>
            </a:rPr>
            <a:t>Cài đặt</a:t>
          </a:r>
        </a:p>
      </dgm:t>
    </dgm:pt>
    <dgm:pt modelId="{510F511A-184D-4214-A802-72138CD0BAE4}" type="par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B34354AF-E818-470F-90B0-42217864563E}" type="sib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6F0B0019-750C-4189-BEF7-974ACDFDCDE7}">
      <dgm:prSet phldrT="[Text]" custT="1"/>
      <dgm:spPr/>
      <dgm:t>
        <a:bodyPr/>
        <a:lstStyle/>
        <a:p>
          <a:r>
            <a:rPr lang="en-US" sz="2000" b="1">
              <a:latin typeface="Segoe UI" panose="020B0502040204020203" pitchFamily="34" charset="0"/>
              <a:cs typeface="Segoe UI" panose="020B0502040204020203" pitchFamily="34" charset="0"/>
            </a:rPr>
            <a:t>Bảo trì</a:t>
          </a:r>
        </a:p>
      </dgm:t>
    </dgm:pt>
    <dgm:pt modelId="{49455045-511D-4D80-B08D-D1DCBE7E28C2}" type="par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2EE5A774-3329-4EFC-A7FE-7E69B9466100}" type="sib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0374D81F-934D-4801-BFB8-3F1A098E8037}" type="presOf" srcId="{02BE95FE-4B21-4BC4-999F-D1EBDC179167}" destId="{E4416632-AAA2-4E11-93D5-55A183410CC9}" srcOrd="0" destOrd="0" presId="urn:microsoft.com/office/officeart/2005/8/layout/StepDownProcess"/>
    <dgm:cxn modelId="{CB629629-2662-4ADD-AF12-88FFFCDC1952}" type="presOf" srcId="{7698E07C-0DDA-4220-801F-2AF02A214CC6}" destId="{4920FD7A-615F-4F3A-B58D-7C30483FA88D}" srcOrd="0" destOrd="0" presId="urn:microsoft.com/office/officeart/2005/8/layout/StepDownProcess"/>
    <dgm:cxn modelId="{2F94735B-ECB0-4885-8BA4-4978B4769DC7}" type="presOf" srcId="{A8C0132D-74D2-4194-BFCC-0FB8E5BC62B7}" destId="{FA6AF9B6-594E-4961-9D8E-8B731C75D829}" srcOrd="0" destOrd="0" presId="urn:microsoft.com/office/officeart/2005/8/layout/StepDownProcess"/>
    <dgm:cxn modelId="{548D3261-0E06-47E4-B3FB-2AC26500C6DE}" srcId="{3BBA1FBF-1C46-45C6-A1C0-1A402DE3F6B4}" destId="{E9713C93-3643-4DB3-B42B-F77F4B28AA43}" srcOrd="4" destOrd="0" parTransId="{A5E2B5BD-B3E3-41FB-BCAB-0A6453D5E1A4}" sibTransId="{DFADB63A-73F9-4CE5-A48E-0D10278213D0}"/>
    <dgm:cxn modelId="{C9058053-CEFA-45D1-8AF3-7FB57FA34732}" type="presOf" srcId="{6F0B0019-750C-4189-BEF7-974ACDFDCDE7}" destId="{E897FDBB-66A9-4D16-92EB-CDDB0266DF58}" srcOrd="0" destOrd="0" presId="urn:microsoft.com/office/officeart/2005/8/layout/StepDownProcess"/>
    <dgm:cxn modelId="{B3870056-0493-462B-98EE-9B4C326BDE53}" type="presOf" srcId="{074297D8-90DC-49CA-9DBD-9D1C133815A8}" destId="{6F96C8C5-6273-4FC6-9D9C-879605477000}"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04A9380-A9A9-472E-BA2E-A408CFEC510D}" srcId="{3BBA1FBF-1C46-45C6-A1C0-1A402DE3F6B4}" destId="{7698E07C-0DDA-4220-801F-2AF02A214CC6}" srcOrd="0" destOrd="0" parTransId="{0B67C775-984C-457B-96A4-8E65A603AD55}" sibTransId="{D5C29ABA-85B5-427A-A855-C53A41E89716}"/>
    <dgm:cxn modelId="{9D84C29B-E6C3-4734-B6F9-516F5C31AF39}" type="presOf" srcId="{3BBA1FBF-1C46-45C6-A1C0-1A402DE3F6B4}" destId="{86F245EB-3C8E-49DF-95AD-16294B9BB102}" srcOrd="0" destOrd="0" presId="urn:microsoft.com/office/officeart/2005/8/layout/StepDownProcess"/>
    <dgm:cxn modelId="{E5EF2ABE-07D8-4800-8F0A-283F0CD8F91F}" type="presOf" srcId="{9A814886-EE1A-4DA4-8CBB-0CAF201681B1}" destId="{876C973E-9064-487A-A6EE-639DB1B3BF9B}"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1B0F7CC8-8741-49ED-8354-6D033CD9F4AA}" type="presOf" srcId="{E9713C93-3643-4DB3-B42B-F77F4B28AA43}" destId="{3860405E-1ABE-43C9-BDD0-CC65E92115A2}"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2855E9FE-D8FC-4414-93FF-8A77CA9A4091}" type="presOf" srcId="{0BEA2E4C-8B7B-4792-AC3F-EBA6DC41DCE0}" destId="{0DD75FC8-BE42-4B8D-9DF4-F9E4252324B1}" srcOrd="0" destOrd="0" presId="urn:microsoft.com/office/officeart/2005/8/layout/StepDownProcess"/>
    <dgm:cxn modelId="{F8741250-9F5E-4228-ABE1-60F05E67F1F6}" type="presParOf" srcId="{86F245EB-3C8E-49DF-95AD-16294B9BB102}" destId="{681A972E-8913-42EE-B4B0-A51534D16EBE}" srcOrd="0" destOrd="0" presId="urn:microsoft.com/office/officeart/2005/8/layout/StepDownProcess"/>
    <dgm:cxn modelId="{0BCB48AE-43AE-4310-8723-B58F01C37919}" type="presParOf" srcId="{681A972E-8913-42EE-B4B0-A51534D16EBE}" destId="{D642D8D7-D926-412C-A716-F439C361B896}" srcOrd="0" destOrd="0" presId="urn:microsoft.com/office/officeart/2005/8/layout/StepDownProcess"/>
    <dgm:cxn modelId="{1D64817A-3703-45D0-91C7-2D533613412A}" type="presParOf" srcId="{681A972E-8913-42EE-B4B0-A51534D16EBE}" destId="{4920FD7A-615F-4F3A-B58D-7C30483FA88D}" srcOrd="1" destOrd="0" presId="urn:microsoft.com/office/officeart/2005/8/layout/StepDownProcess"/>
    <dgm:cxn modelId="{4761CF45-A805-45CD-A4B8-891B71B9325C}" type="presParOf" srcId="{681A972E-8913-42EE-B4B0-A51534D16EBE}" destId="{03E29DAD-5EFD-4938-9799-4A3A79CD4892}" srcOrd="2" destOrd="0" presId="urn:microsoft.com/office/officeart/2005/8/layout/StepDownProcess"/>
    <dgm:cxn modelId="{824F7D59-285B-41C5-A32A-88598FA536B9}" type="presParOf" srcId="{86F245EB-3C8E-49DF-95AD-16294B9BB102}" destId="{FE525F17-E0A0-4270-BB6D-A8EB380166B7}" srcOrd="1" destOrd="0" presId="urn:microsoft.com/office/officeart/2005/8/layout/StepDownProcess"/>
    <dgm:cxn modelId="{3380EA81-6BED-4DB7-AEC7-248B867B177C}" type="presParOf" srcId="{86F245EB-3C8E-49DF-95AD-16294B9BB102}" destId="{6FCE7FD3-28CE-4FC4-B540-5DD8CEDFD3C8}" srcOrd="2" destOrd="0" presId="urn:microsoft.com/office/officeart/2005/8/layout/StepDownProcess"/>
    <dgm:cxn modelId="{CD47C065-4B5D-48F6-8536-DDADE8FB8BC5}" type="presParOf" srcId="{6FCE7FD3-28CE-4FC4-B540-5DD8CEDFD3C8}" destId="{149AA043-5531-4DDE-B65B-5EB815E3D743}" srcOrd="0" destOrd="0" presId="urn:microsoft.com/office/officeart/2005/8/layout/StepDownProcess"/>
    <dgm:cxn modelId="{8E1B8FFB-F3CB-4C6C-A061-E0952058F74B}" type="presParOf" srcId="{6FCE7FD3-28CE-4FC4-B540-5DD8CEDFD3C8}" destId="{6F96C8C5-6273-4FC6-9D9C-879605477000}" srcOrd="1" destOrd="0" presId="urn:microsoft.com/office/officeart/2005/8/layout/StepDownProcess"/>
    <dgm:cxn modelId="{BE2BBDCE-2791-4BF3-AA27-6661F393D964}" type="presParOf" srcId="{6FCE7FD3-28CE-4FC4-B540-5DD8CEDFD3C8}" destId="{0DE01D87-DC1A-49CA-ABBE-337DD9DAD927}" srcOrd="2" destOrd="0" presId="urn:microsoft.com/office/officeart/2005/8/layout/StepDownProcess"/>
    <dgm:cxn modelId="{8E6AC258-DFDA-4258-8A89-7BEDE282B648}" type="presParOf" srcId="{86F245EB-3C8E-49DF-95AD-16294B9BB102}" destId="{F4514A55-D5AD-4511-A92A-9B4B5CCA5351}" srcOrd="3" destOrd="0" presId="urn:microsoft.com/office/officeart/2005/8/layout/StepDownProcess"/>
    <dgm:cxn modelId="{9EA4D0F4-EB55-4555-AFAF-24FF754D8FC0}" type="presParOf" srcId="{86F245EB-3C8E-49DF-95AD-16294B9BB102}" destId="{544BF909-069E-4C6B-AB08-C56EDEDB0197}" srcOrd="4" destOrd="0" presId="urn:microsoft.com/office/officeart/2005/8/layout/StepDownProcess"/>
    <dgm:cxn modelId="{4261B65A-0A15-4715-A623-A5DEED906633}" type="presParOf" srcId="{544BF909-069E-4C6B-AB08-C56EDEDB0197}" destId="{B624F9CD-BE5D-409B-A741-588C5F91E31A}" srcOrd="0" destOrd="0" presId="urn:microsoft.com/office/officeart/2005/8/layout/StepDownProcess"/>
    <dgm:cxn modelId="{9CE58D97-394C-40A9-8277-3D3A21EF74E1}" type="presParOf" srcId="{544BF909-069E-4C6B-AB08-C56EDEDB0197}" destId="{E4416632-AAA2-4E11-93D5-55A183410CC9}" srcOrd="1" destOrd="0" presId="urn:microsoft.com/office/officeart/2005/8/layout/StepDownProcess"/>
    <dgm:cxn modelId="{65EFAC1B-12EC-414A-897E-E3E703520C56}" type="presParOf" srcId="{544BF909-069E-4C6B-AB08-C56EDEDB0197}" destId="{C6875394-473B-4ADB-97D1-180322F15516}" srcOrd="2" destOrd="0" presId="urn:microsoft.com/office/officeart/2005/8/layout/StepDownProcess"/>
    <dgm:cxn modelId="{E351BB73-FFD8-4CB6-841F-F50274F69503}" type="presParOf" srcId="{86F245EB-3C8E-49DF-95AD-16294B9BB102}" destId="{7C1F1787-D933-4107-9E34-DED604C05592}" srcOrd="5" destOrd="0" presId="urn:microsoft.com/office/officeart/2005/8/layout/StepDownProcess"/>
    <dgm:cxn modelId="{CDD86F3F-7594-4447-A0C5-61C555C8F9D5}" type="presParOf" srcId="{86F245EB-3C8E-49DF-95AD-16294B9BB102}" destId="{E65A0848-33B1-4425-A1F3-DC14BFDB9DCE}" srcOrd="6" destOrd="0" presId="urn:microsoft.com/office/officeart/2005/8/layout/StepDownProcess"/>
    <dgm:cxn modelId="{8A6A22AC-0CEB-483E-87FE-5CF2F1FBE430}" type="presParOf" srcId="{E65A0848-33B1-4425-A1F3-DC14BFDB9DCE}" destId="{BEB7731C-1845-4E94-90F6-668F2F2400C2}" srcOrd="0" destOrd="0" presId="urn:microsoft.com/office/officeart/2005/8/layout/StepDownProcess"/>
    <dgm:cxn modelId="{55D08507-BF2D-4E8A-8DD7-B257C43AF3EF}" type="presParOf" srcId="{E65A0848-33B1-4425-A1F3-DC14BFDB9DCE}" destId="{FA6AF9B6-594E-4961-9D8E-8B731C75D829}" srcOrd="1" destOrd="0" presId="urn:microsoft.com/office/officeart/2005/8/layout/StepDownProcess"/>
    <dgm:cxn modelId="{258250CC-82ED-4A65-9657-D801D36CF413}" type="presParOf" srcId="{E65A0848-33B1-4425-A1F3-DC14BFDB9DCE}" destId="{B00526BE-A41D-4BC8-B389-53CD438208BF}" srcOrd="2" destOrd="0" presId="urn:microsoft.com/office/officeart/2005/8/layout/StepDownProcess"/>
    <dgm:cxn modelId="{41EB9372-70B1-4D93-9827-E9493A74B839}" type="presParOf" srcId="{86F245EB-3C8E-49DF-95AD-16294B9BB102}" destId="{AFE8DDFD-99E4-47D8-9679-3FA11D9778CA}" srcOrd="7" destOrd="0" presId="urn:microsoft.com/office/officeart/2005/8/layout/StepDownProcess"/>
    <dgm:cxn modelId="{EDA1D85E-5FEF-4103-AC2C-484539599BFA}" type="presParOf" srcId="{86F245EB-3C8E-49DF-95AD-16294B9BB102}" destId="{4F80CFB8-EACA-42CB-ACAF-FC4A051F8ED5}" srcOrd="8" destOrd="0" presId="urn:microsoft.com/office/officeart/2005/8/layout/StepDownProcess"/>
    <dgm:cxn modelId="{484F4108-7757-4FB6-AF9F-8DB974F77D91}" type="presParOf" srcId="{4F80CFB8-EACA-42CB-ACAF-FC4A051F8ED5}" destId="{2DB6B221-0E14-4A92-A99C-157237FEDFCE}" srcOrd="0" destOrd="0" presId="urn:microsoft.com/office/officeart/2005/8/layout/StepDownProcess"/>
    <dgm:cxn modelId="{079F692A-4779-41B2-A0BC-E73B3DC88AD3}" type="presParOf" srcId="{4F80CFB8-EACA-42CB-ACAF-FC4A051F8ED5}" destId="{3860405E-1ABE-43C9-BDD0-CC65E92115A2}" srcOrd="1" destOrd="0" presId="urn:microsoft.com/office/officeart/2005/8/layout/StepDownProcess"/>
    <dgm:cxn modelId="{76AD5AE8-5A48-4990-808E-AF65805118DD}" type="presParOf" srcId="{4F80CFB8-EACA-42CB-ACAF-FC4A051F8ED5}" destId="{A505D1E6-0765-42C9-B640-FF4FEAE515B1}" srcOrd="2" destOrd="0" presId="urn:microsoft.com/office/officeart/2005/8/layout/StepDownProcess"/>
    <dgm:cxn modelId="{BA050487-3DA8-4161-805A-49F2ECE84C6E}" type="presParOf" srcId="{86F245EB-3C8E-49DF-95AD-16294B9BB102}" destId="{549314D5-A562-47AE-B2D3-2458333BAFB1}" srcOrd="9" destOrd="0" presId="urn:microsoft.com/office/officeart/2005/8/layout/StepDownProcess"/>
    <dgm:cxn modelId="{A4E9E5E2-33F8-4521-BCA5-EBF5356F542C}" type="presParOf" srcId="{86F245EB-3C8E-49DF-95AD-16294B9BB102}" destId="{2EEFD606-4C56-4480-BB9E-E96584FFFADE}" srcOrd="10" destOrd="0" presId="urn:microsoft.com/office/officeart/2005/8/layout/StepDownProcess"/>
    <dgm:cxn modelId="{955D8DE3-1883-4F1B-9FB1-02A452894B68}" type="presParOf" srcId="{2EEFD606-4C56-4480-BB9E-E96584FFFADE}" destId="{09C5DEE6-EE63-47D3-9EA9-146FCF5224FC}" srcOrd="0" destOrd="0" presId="urn:microsoft.com/office/officeart/2005/8/layout/StepDownProcess"/>
    <dgm:cxn modelId="{4538DC8A-2912-450E-BEA8-432A0C374392}" type="presParOf" srcId="{2EEFD606-4C56-4480-BB9E-E96584FFFADE}" destId="{876C973E-9064-487A-A6EE-639DB1B3BF9B}" srcOrd="1" destOrd="0" presId="urn:microsoft.com/office/officeart/2005/8/layout/StepDownProcess"/>
    <dgm:cxn modelId="{67AAA19B-AE72-4C30-A3FC-95D3608647B4}" type="presParOf" srcId="{2EEFD606-4C56-4480-BB9E-E96584FFFADE}" destId="{2A2D783D-BB7A-4AAC-BFAE-7C03B95BF1AB}" srcOrd="2" destOrd="0" presId="urn:microsoft.com/office/officeart/2005/8/layout/StepDownProcess"/>
    <dgm:cxn modelId="{48DA7C90-02F1-4652-87B3-A4A3475CD98D}" type="presParOf" srcId="{86F245EB-3C8E-49DF-95AD-16294B9BB102}" destId="{C816EDAF-0DCA-4BB9-9101-33C74EF098C4}" srcOrd="11" destOrd="0" presId="urn:microsoft.com/office/officeart/2005/8/layout/StepDownProcess"/>
    <dgm:cxn modelId="{28696E5B-9F9C-41A9-A52E-3AD70C9C7DDC}" type="presParOf" srcId="{86F245EB-3C8E-49DF-95AD-16294B9BB102}" destId="{92C04527-052B-4B53-B378-1621D3DC88ED}" srcOrd="12" destOrd="0" presId="urn:microsoft.com/office/officeart/2005/8/layout/StepDownProcess"/>
    <dgm:cxn modelId="{7022EC16-56BB-4B8E-BF24-EAB47DBCF900}" type="presParOf" srcId="{92C04527-052B-4B53-B378-1621D3DC88ED}" destId="{25F8473C-7DE3-47AE-948D-CC1CDDDC7B9D}" srcOrd="0" destOrd="0" presId="urn:microsoft.com/office/officeart/2005/8/layout/StepDownProcess"/>
    <dgm:cxn modelId="{CBA2EDF1-A475-4D5F-8E5B-9311ACAAA54F}" type="presParOf" srcId="{92C04527-052B-4B53-B378-1621D3DC88ED}" destId="{0DD75FC8-BE42-4B8D-9DF4-F9E4252324B1}" srcOrd="1" destOrd="0" presId="urn:microsoft.com/office/officeart/2005/8/layout/StepDownProcess"/>
    <dgm:cxn modelId="{76A10AC2-E256-4366-823B-7FF61059FA0A}" type="presParOf" srcId="{92C04527-052B-4B53-B378-1621D3DC88ED}" destId="{59FD975C-1626-4615-8E1F-D3C160B99600}" srcOrd="2" destOrd="0" presId="urn:microsoft.com/office/officeart/2005/8/layout/StepDownProcess"/>
    <dgm:cxn modelId="{3CCDD58C-A516-4F9E-9C61-0F5A3928823F}" type="presParOf" srcId="{86F245EB-3C8E-49DF-95AD-16294B9BB102}" destId="{EB9DD6DD-AE54-4E05-9330-133F729D951C}" srcOrd="13" destOrd="0" presId="urn:microsoft.com/office/officeart/2005/8/layout/StepDownProcess"/>
    <dgm:cxn modelId="{2994341F-9D58-4A38-A262-987516AB1A50}" type="presParOf" srcId="{86F245EB-3C8E-49DF-95AD-16294B9BB102}" destId="{5AEC3058-6B04-4535-834D-DDF349FDDFED}" srcOrd="14" destOrd="0" presId="urn:microsoft.com/office/officeart/2005/8/layout/StepDownProcess"/>
    <dgm:cxn modelId="{8A4BD098-C506-448E-BDEE-078941E271EB}"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000" b="1">
              <a:latin typeface="Segoe UI" panose="020B0502040204020203" pitchFamily="34" charset="0"/>
              <a:cs typeface="Segoe UI" panose="020B0502040204020203" pitchFamily="34" charset="0"/>
            </a:rPr>
            <a:t>Xác định yêu cầu</a:t>
          </a:r>
        </a:p>
      </dgm:t>
    </dgm:pt>
    <dgm:pt modelId="{0B67C775-984C-457B-96A4-8E65A603AD55}" type="par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D5C29ABA-85B5-427A-A855-C53A41E89716}" type="sib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074297D8-90DC-49CA-9DBD-9D1C133815A8}">
      <dgm:prSet phldrT="[Text]" custT="1"/>
      <dgm:spPr/>
      <dgm:t>
        <a:bodyPr/>
        <a:lstStyle/>
        <a:p>
          <a:r>
            <a:rPr lang="en-US" sz="2000" b="1">
              <a:latin typeface="Segoe UI" panose="020B0502040204020203" pitchFamily="34" charset="0"/>
              <a:cs typeface="Segoe UI" panose="020B0502040204020203" pitchFamily="34" charset="0"/>
            </a:rPr>
            <a:t>Phân tích</a:t>
          </a:r>
        </a:p>
      </dgm:t>
    </dgm:pt>
    <dgm:pt modelId="{9DFB244A-44BA-4163-82F5-BF3084A9C5AD}" type="par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405D3DAF-FED7-4C5D-97A4-F41D2470CDA0}" type="sib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A8C0132D-74D2-4194-BFCC-0FB8E5BC62B7}">
      <dgm:prSet phldrT="[Text]" custT="1"/>
      <dgm:spPr/>
      <dgm:t>
        <a:bodyPr/>
        <a:lstStyle/>
        <a:p>
          <a:r>
            <a:rPr lang="en-US" sz="2000" b="1">
              <a:latin typeface="Segoe UI" panose="020B0502040204020203" pitchFamily="34" charset="0"/>
              <a:cs typeface="Segoe UI" panose="020B0502040204020203" pitchFamily="34" charset="0"/>
            </a:rPr>
            <a:t>Lập trình</a:t>
          </a:r>
        </a:p>
      </dgm:t>
    </dgm:pt>
    <dgm:pt modelId="{D467D0C2-439E-48EE-BABE-7D268E8C4E4B}" type="par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529CB341-106F-4826-80FD-4629B9F33D1B}" type="sib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E9713C93-3643-4DB3-B42B-F77F4B28AA43}">
      <dgm:prSet phldrT="[Text]" custT="1"/>
      <dgm:spPr/>
      <dgm:t>
        <a:bodyPr/>
        <a:lstStyle/>
        <a:p>
          <a:r>
            <a:rPr lang="en-US" sz="2000" b="1">
              <a:latin typeface="Segoe UI" panose="020B0502040204020203" pitchFamily="34" charset="0"/>
              <a:cs typeface="Segoe UI" panose="020B0502040204020203" pitchFamily="34" charset="0"/>
            </a:rPr>
            <a:t>Liên kết</a:t>
          </a:r>
        </a:p>
      </dgm:t>
    </dgm:pt>
    <dgm:pt modelId="{A5E2B5BD-B3E3-41FB-BCAB-0A6453D5E1A4}" type="par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DFADB63A-73F9-4CE5-A48E-0D10278213D0}" type="sib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02BE95FE-4B21-4BC4-999F-D1EBDC179167}">
      <dgm:prSet phldrT="[Text]" custT="1"/>
      <dgm:spPr/>
      <dgm:t>
        <a:bodyPr/>
        <a:lstStyle/>
        <a:p>
          <a:r>
            <a:rPr lang="en-US" sz="2000" b="1">
              <a:latin typeface="Segoe UI" panose="020B0502040204020203" pitchFamily="34" charset="0"/>
              <a:cs typeface="Segoe UI" panose="020B0502040204020203" pitchFamily="34" charset="0"/>
            </a:rPr>
            <a:t>Thiết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kế</a:t>
          </a:r>
          <a:endParaRPr lang="en-US" sz="2000" b="1" dirty="0">
            <a:latin typeface="Segoe UI" panose="020B0502040204020203" pitchFamily="34" charset="0"/>
            <a:cs typeface="Segoe UI" panose="020B0502040204020203" pitchFamily="34" charset="0"/>
          </a:endParaRPr>
        </a:p>
      </dgm:t>
    </dgm:pt>
    <dgm:pt modelId="{065ECB8A-3665-4C8B-86E4-6C1E5E2C7098}" type="par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DF90F687-2136-4874-97CB-155BD3681B64}" type="sib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9A814886-EE1A-4DA4-8CBB-0CAF201681B1}">
      <dgm:prSet phldrT="[Text]" custT="1"/>
      <dgm:spPr/>
      <dgm:t>
        <a:bodyPr/>
        <a:lstStyle/>
        <a:p>
          <a:r>
            <a:rPr lang="en-US" sz="2000" b="1">
              <a:latin typeface="Segoe UI" panose="020B0502040204020203" pitchFamily="34" charset="0"/>
              <a:cs typeface="Segoe UI" panose="020B0502040204020203" pitchFamily="34" charset="0"/>
            </a:rPr>
            <a:t>Kiểm thử</a:t>
          </a:r>
        </a:p>
      </dgm:t>
    </dgm:pt>
    <dgm:pt modelId="{E50293FE-901D-482B-9B4C-082964BCFB4C}" type="par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162E6BF5-8226-4438-AA90-DDB359EEB1A2}" type="sib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0BEA2E4C-8B7B-4792-AC3F-EBA6DC41DCE0}">
      <dgm:prSet phldrT="[Text]" custT="1"/>
      <dgm:spPr/>
      <dgm:t>
        <a:bodyPr/>
        <a:lstStyle/>
        <a:p>
          <a:r>
            <a:rPr lang="en-US" sz="2000" b="1">
              <a:latin typeface="Segoe UI" panose="020B0502040204020203" pitchFamily="34" charset="0"/>
              <a:cs typeface="Segoe UI" panose="020B0502040204020203" pitchFamily="34" charset="0"/>
            </a:rPr>
            <a:t>Cài đặt</a:t>
          </a:r>
        </a:p>
      </dgm:t>
    </dgm:pt>
    <dgm:pt modelId="{510F511A-184D-4214-A802-72138CD0BAE4}" type="par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B34354AF-E818-470F-90B0-42217864563E}" type="sib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6F0B0019-750C-4189-BEF7-974ACDFDCDE7}">
      <dgm:prSet phldrT="[Text]" custT="1"/>
      <dgm:spPr/>
      <dgm:t>
        <a:bodyPr/>
        <a:lstStyle/>
        <a:p>
          <a:r>
            <a:rPr lang="en-US" sz="2000" b="1">
              <a:latin typeface="Segoe UI" panose="020B0502040204020203" pitchFamily="34" charset="0"/>
              <a:cs typeface="Segoe UI" panose="020B0502040204020203" pitchFamily="34" charset="0"/>
            </a:rPr>
            <a:t>Bảo trì</a:t>
          </a:r>
        </a:p>
      </dgm:t>
    </dgm:pt>
    <dgm:pt modelId="{49455045-511D-4D80-B08D-D1DCBE7E28C2}" type="par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2EE5A774-3329-4EFC-A7FE-7E69B9466100}" type="sib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0374D81F-934D-4801-BFB8-3F1A098E8037}" type="presOf" srcId="{02BE95FE-4B21-4BC4-999F-D1EBDC179167}" destId="{E4416632-AAA2-4E11-93D5-55A183410CC9}" srcOrd="0" destOrd="0" presId="urn:microsoft.com/office/officeart/2005/8/layout/StepDownProcess"/>
    <dgm:cxn modelId="{CB629629-2662-4ADD-AF12-88FFFCDC1952}" type="presOf" srcId="{7698E07C-0DDA-4220-801F-2AF02A214CC6}" destId="{4920FD7A-615F-4F3A-B58D-7C30483FA88D}" srcOrd="0" destOrd="0" presId="urn:microsoft.com/office/officeart/2005/8/layout/StepDownProcess"/>
    <dgm:cxn modelId="{2F94735B-ECB0-4885-8BA4-4978B4769DC7}" type="presOf" srcId="{A8C0132D-74D2-4194-BFCC-0FB8E5BC62B7}" destId="{FA6AF9B6-594E-4961-9D8E-8B731C75D829}" srcOrd="0" destOrd="0" presId="urn:microsoft.com/office/officeart/2005/8/layout/StepDownProcess"/>
    <dgm:cxn modelId="{548D3261-0E06-47E4-B3FB-2AC26500C6DE}" srcId="{3BBA1FBF-1C46-45C6-A1C0-1A402DE3F6B4}" destId="{E9713C93-3643-4DB3-B42B-F77F4B28AA43}" srcOrd="4" destOrd="0" parTransId="{A5E2B5BD-B3E3-41FB-BCAB-0A6453D5E1A4}" sibTransId="{DFADB63A-73F9-4CE5-A48E-0D10278213D0}"/>
    <dgm:cxn modelId="{C9058053-CEFA-45D1-8AF3-7FB57FA34732}" type="presOf" srcId="{6F0B0019-750C-4189-BEF7-974ACDFDCDE7}" destId="{E897FDBB-66A9-4D16-92EB-CDDB0266DF58}" srcOrd="0" destOrd="0" presId="urn:microsoft.com/office/officeart/2005/8/layout/StepDownProcess"/>
    <dgm:cxn modelId="{B3870056-0493-462B-98EE-9B4C326BDE53}" type="presOf" srcId="{074297D8-90DC-49CA-9DBD-9D1C133815A8}" destId="{6F96C8C5-6273-4FC6-9D9C-879605477000}"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04A9380-A9A9-472E-BA2E-A408CFEC510D}" srcId="{3BBA1FBF-1C46-45C6-A1C0-1A402DE3F6B4}" destId="{7698E07C-0DDA-4220-801F-2AF02A214CC6}" srcOrd="0" destOrd="0" parTransId="{0B67C775-984C-457B-96A4-8E65A603AD55}" sibTransId="{D5C29ABA-85B5-427A-A855-C53A41E89716}"/>
    <dgm:cxn modelId="{9D84C29B-E6C3-4734-B6F9-516F5C31AF39}" type="presOf" srcId="{3BBA1FBF-1C46-45C6-A1C0-1A402DE3F6B4}" destId="{86F245EB-3C8E-49DF-95AD-16294B9BB102}" srcOrd="0" destOrd="0" presId="urn:microsoft.com/office/officeart/2005/8/layout/StepDownProcess"/>
    <dgm:cxn modelId="{E5EF2ABE-07D8-4800-8F0A-283F0CD8F91F}" type="presOf" srcId="{9A814886-EE1A-4DA4-8CBB-0CAF201681B1}" destId="{876C973E-9064-487A-A6EE-639DB1B3BF9B}"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1B0F7CC8-8741-49ED-8354-6D033CD9F4AA}" type="presOf" srcId="{E9713C93-3643-4DB3-B42B-F77F4B28AA43}" destId="{3860405E-1ABE-43C9-BDD0-CC65E92115A2}"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2855E9FE-D8FC-4414-93FF-8A77CA9A4091}" type="presOf" srcId="{0BEA2E4C-8B7B-4792-AC3F-EBA6DC41DCE0}" destId="{0DD75FC8-BE42-4B8D-9DF4-F9E4252324B1}" srcOrd="0" destOrd="0" presId="urn:microsoft.com/office/officeart/2005/8/layout/StepDownProcess"/>
    <dgm:cxn modelId="{F8741250-9F5E-4228-ABE1-60F05E67F1F6}" type="presParOf" srcId="{86F245EB-3C8E-49DF-95AD-16294B9BB102}" destId="{681A972E-8913-42EE-B4B0-A51534D16EBE}" srcOrd="0" destOrd="0" presId="urn:microsoft.com/office/officeart/2005/8/layout/StepDownProcess"/>
    <dgm:cxn modelId="{0BCB48AE-43AE-4310-8723-B58F01C37919}" type="presParOf" srcId="{681A972E-8913-42EE-B4B0-A51534D16EBE}" destId="{D642D8D7-D926-412C-A716-F439C361B896}" srcOrd="0" destOrd="0" presId="urn:microsoft.com/office/officeart/2005/8/layout/StepDownProcess"/>
    <dgm:cxn modelId="{1D64817A-3703-45D0-91C7-2D533613412A}" type="presParOf" srcId="{681A972E-8913-42EE-B4B0-A51534D16EBE}" destId="{4920FD7A-615F-4F3A-B58D-7C30483FA88D}" srcOrd="1" destOrd="0" presId="urn:microsoft.com/office/officeart/2005/8/layout/StepDownProcess"/>
    <dgm:cxn modelId="{4761CF45-A805-45CD-A4B8-891B71B9325C}" type="presParOf" srcId="{681A972E-8913-42EE-B4B0-A51534D16EBE}" destId="{03E29DAD-5EFD-4938-9799-4A3A79CD4892}" srcOrd="2" destOrd="0" presId="urn:microsoft.com/office/officeart/2005/8/layout/StepDownProcess"/>
    <dgm:cxn modelId="{824F7D59-285B-41C5-A32A-88598FA536B9}" type="presParOf" srcId="{86F245EB-3C8E-49DF-95AD-16294B9BB102}" destId="{FE525F17-E0A0-4270-BB6D-A8EB380166B7}" srcOrd="1" destOrd="0" presId="urn:microsoft.com/office/officeart/2005/8/layout/StepDownProcess"/>
    <dgm:cxn modelId="{3380EA81-6BED-4DB7-AEC7-248B867B177C}" type="presParOf" srcId="{86F245EB-3C8E-49DF-95AD-16294B9BB102}" destId="{6FCE7FD3-28CE-4FC4-B540-5DD8CEDFD3C8}" srcOrd="2" destOrd="0" presId="urn:microsoft.com/office/officeart/2005/8/layout/StepDownProcess"/>
    <dgm:cxn modelId="{CD47C065-4B5D-48F6-8536-DDADE8FB8BC5}" type="presParOf" srcId="{6FCE7FD3-28CE-4FC4-B540-5DD8CEDFD3C8}" destId="{149AA043-5531-4DDE-B65B-5EB815E3D743}" srcOrd="0" destOrd="0" presId="urn:microsoft.com/office/officeart/2005/8/layout/StepDownProcess"/>
    <dgm:cxn modelId="{8E1B8FFB-F3CB-4C6C-A061-E0952058F74B}" type="presParOf" srcId="{6FCE7FD3-28CE-4FC4-B540-5DD8CEDFD3C8}" destId="{6F96C8C5-6273-4FC6-9D9C-879605477000}" srcOrd="1" destOrd="0" presId="urn:microsoft.com/office/officeart/2005/8/layout/StepDownProcess"/>
    <dgm:cxn modelId="{BE2BBDCE-2791-4BF3-AA27-6661F393D964}" type="presParOf" srcId="{6FCE7FD3-28CE-4FC4-B540-5DD8CEDFD3C8}" destId="{0DE01D87-DC1A-49CA-ABBE-337DD9DAD927}" srcOrd="2" destOrd="0" presId="urn:microsoft.com/office/officeart/2005/8/layout/StepDownProcess"/>
    <dgm:cxn modelId="{8E6AC258-DFDA-4258-8A89-7BEDE282B648}" type="presParOf" srcId="{86F245EB-3C8E-49DF-95AD-16294B9BB102}" destId="{F4514A55-D5AD-4511-A92A-9B4B5CCA5351}" srcOrd="3" destOrd="0" presId="urn:microsoft.com/office/officeart/2005/8/layout/StepDownProcess"/>
    <dgm:cxn modelId="{9EA4D0F4-EB55-4555-AFAF-24FF754D8FC0}" type="presParOf" srcId="{86F245EB-3C8E-49DF-95AD-16294B9BB102}" destId="{544BF909-069E-4C6B-AB08-C56EDEDB0197}" srcOrd="4" destOrd="0" presId="urn:microsoft.com/office/officeart/2005/8/layout/StepDownProcess"/>
    <dgm:cxn modelId="{4261B65A-0A15-4715-A623-A5DEED906633}" type="presParOf" srcId="{544BF909-069E-4C6B-AB08-C56EDEDB0197}" destId="{B624F9CD-BE5D-409B-A741-588C5F91E31A}" srcOrd="0" destOrd="0" presId="urn:microsoft.com/office/officeart/2005/8/layout/StepDownProcess"/>
    <dgm:cxn modelId="{9CE58D97-394C-40A9-8277-3D3A21EF74E1}" type="presParOf" srcId="{544BF909-069E-4C6B-AB08-C56EDEDB0197}" destId="{E4416632-AAA2-4E11-93D5-55A183410CC9}" srcOrd="1" destOrd="0" presId="urn:microsoft.com/office/officeart/2005/8/layout/StepDownProcess"/>
    <dgm:cxn modelId="{65EFAC1B-12EC-414A-897E-E3E703520C56}" type="presParOf" srcId="{544BF909-069E-4C6B-AB08-C56EDEDB0197}" destId="{C6875394-473B-4ADB-97D1-180322F15516}" srcOrd="2" destOrd="0" presId="urn:microsoft.com/office/officeart/2005/8/layout/StepDownProcess"/>
    <dgm:cxn modelId="{E351BB73-FFD8-4CB6-841F-F50274F69503}" type="presParOf" srcId="{86F245EB-3C8E-49DF-95AD-16294B9BB102}" destId="{7C1F1787-D933-4107-9E34-DED604C05592}" srcOrd="5" destOrd="0" presId="urn:microsoft.com/office/officeart/2005/8/layout/StepDownProcess"/>
    <dgm:cxn modelId="{CDD86F3F-7594-4447-A0C5-61C555C8F9D5}" type="presParOf" srcId="{86F245EB-3C8E-49DF-95AD-16294B9BB102}" destId="{E65A0848-33B1-4425-A1F3-DC14BFDB9DCE}" srcOrd="6" destOrd="0" presId="urn:microsoft.com/office/officeart/2005/8/layout/StepDownProcess"/>
    <dgm:cxn modelId="{8A6A22AC-0CEB-483E-87FE-5CF2F1FBE430}" type="presParOf" srcId="{E65A0848-33B1-4425-A1F3-DC14BFDB9DCE}" destId="{BEB7731C-1845-4E94-90F6-668F2F2400C2}" srcOrd="0" destOrd="0" presId="urn:microsoft.com/office/officeart/2005/8/layout/StepDownProcess"/>
    <dgm:cxn modelId="{55D08507-BF2D-4E8A-8DD7-B257C43AF3EF}" type="presParOf" srcId="{E65A0848-33B1-4425-A1F3-DC14BFDB9DCE}" destId="{FA6AF9B6-594E-4961-9D8E-8B731C75D829}" srcOrd="1" destOrd="0" presId="urn:microsoft.com/office/officeart/2005/8/layout/StepDownProcess"/>
    <dgm:cxn modelId="{258250CC-82ED-4A65-9657-D801D36CF413}" type="presParOf" srcId="{E65A0848-33B1-4425-A1F3-DC14BFDB9DCE}" destId="{B00526BE-A41D-4BC8-B389-53CD438208BF}" srcOrd="2" destOrd="0" presId="urn:microsoft.com/office/officeart/2005/8/layout/StepDownProcess"/>
    <dgm:cxn modelId="{41EB9372-70B1-4D93-9827-E9493A74B839}" type="presParOf" srcId="{86F245EB-3C8E-49DF-95AD-16294B9BB102}" destId="{AFE8DDFD-99E4-47D8-9679-3FA11D9778CA}" srcOrd="7" destOrd="0" presId="urn:microsoft.com/office/officeart/2005/8/layout/StepDownProcess"/>
    <dgm:cxn modelId="{EDA1D85E-5FEF-4103-AC2C-484539599BFA}" type="presParOf" srcId="{86F245EB-3C8E-49DF-95AD-16294B9BB102}" destId="{4F80CFB8-EACA-42CB-ACAF-FC4A051F8ED5}" srcOrd="8" destOrd="0" presId="urn:microsoft.com/office/officeart/2005/8/layout/StepDownProcess"/>
    <dgm:cxn modelId="{484F4108-7757-4FB6-AF9F-8DB974F77D91}" type="presParOf" srcId="{4F80CFB8-EACA-42CB-ACAF-FC4A051F8ED5}" destId="{2DB6B221-0E14-4A92-A99C-157237FEDFCE}" srcOrd="0" destOrd="0" presId="urn:microsoft.com/office/officeart/2005/8/layout/StepDownProcess"/>
    <dgm:cxn modelId="{079F692A-4779-41B2-A0BC-E73B3DC88AD3}" type="presParOf" srcId="{4F80CFB8-EACA-42CB-ACAF-FC4A051F8ED5}" destId="{3860405E-1ABE-43C9-BDD0-CC65E92115A2}" srcOrd="1" destOrd="0" presId="urn:microsoft.com/office/officeart/2005/8/layout/StepDownProcess"/>
    <dgm:cxn modelId="{76AD5AE8-5A48-4990-808E-AF65805118DD}" type="presParOf" srcId="{4F80CFB8-EACA-42CB-ACAF-FC4A051F8ED5}" destId="{A505D1E6-0765-42C9-B640-FF4FEAE515B1}" srcOrd="2" destOrd="0" presId="urn:microsoft.com/office/officeart/2005/8/layout/StepDownProcess"/>
    <dgm:cxn modelId="{BA050487-3DA8-4161-805A-49F2ECE84C6E}" type="presParOf" srcId="{86F245EB-3C8E-49DF-95AD-16294B9BB102}" destId="{549314D5-A562-47AE-B2D3-2458333BAFB1}" srcOrd="9" destOrd="0" presId="urn:microsoft.com/office/officeart/2005/8/layout/StepDownProcess"/>
    <dgm:cxn modelId="{A4E9E5E2-33F8-4521-BCA5-EBF5356F542C}" type="presParOf" srcId="{86F245EB-3C8E-49DF-95AD-16294B9BB102}" destId="{2EEFD606-4C56-4480-BB9E-E96584FFFADE}" srcOrd="10" destOrd="0" presId="urn:microsoft.com/office/officeart/2005/8/layout/StepDownProcess"/>
    <dgm:cxn modelId="{955D8DE3-1883-4F1B-9FB1-02A452894B68}" type="presParOf" srcId="{2EEFD606-4C56-4480-BB9E-E96584FFFADE}" destId="{09C5DEE6-EE63-47D3-9EA9-146FCF5224FC}" srcOrd="0" destOrd="0" presId="urn:microsoft.com/office/officeart/2005/8/layout/StepDownProcess"/>
    <dgm:cxn modelId="{4538DC8A-2912-450E-BEA8-432A0C374392}" type="presParOf" srcId="{2EEFD606-4C56-4480-BB9E-E96584FFFADE}" destId="{876C973E-9064-487A-A6EE-639DB1B3BF9B}" srcOrd="1" destOrd="0" presId="urn:microsoft.com/office/officeart/2005/8/layout/StepDownProcess"/>
    <dgm:cxn modelId="{67AAA19B-AE72-4C30-A3FC-95D3608647B4}" type="presParOf" srcId="{2EEFD606-4C56-4480-BB9E-E96584FFFADE}" destId="{2A2D783D-BB7A-4AAC-BFAE-7C03B95BF1AB}" srcOrd="2" destOrd="0" presId="urn:microsoft.com/office/officeart/2005/8/layout/StepDownProcess"/>
    <dgm:cxn modelId="{48DA7C90-02F1-4652-87B3-A4A3475CD98D}" type="presParOf" srcId="{86F245EB-3C8E-49DF-95AD-16294B9BB102}" destId="{C816EDAF-0DCA-4BB9-9101-33C74EF098C4}" srcOrd="11" destOrd="0" presId="urn:microsoft.com/office/officeart/2005/8/layout/StepDownProcess"/>
    <dgm:cxn modelId="{28696E5B-9F9C-41A9-A52E-3AD70C9C7DDC}" type="presParOf" srcId="{86F245EB-3C8E-49DF-95AD-16294B9BB102}" destId="{92C04527-052B-4B53-B378-1621D3DC88ED}" srcOrd="12" destOrd="0" presId="urn:microsoft.com/office/officeart/2005/8/layout/StepDownProcess"/>
    <dgm:cxn modelId="{7022EC16-56BB-4B8E-BF24-EAB47DBCF900}" type="presParOf" srcId="{92C04527-052B-4B53-B378-1621D3DC88ED}" destId="{25F8473C-7DE3-47AE-948D-CC1CDDDC7B9D}" srcOrd="0" destOrd="0" presId="urn:microsoft.com/office/officeart/2005/8/layout/StepDownProcess"/>
    <dgm:cxn modelId="{CBA2EDF1-A475-4D5F-8E5B-9311ACAAA54F}" type="presParOf" srcId="{92C04527-052B-4B53-B378-1621D3DC88ED}" destId="{0DD75FC8-BE42-4B8D-9DF4-F9E4252324B1}" srcOrd="1" destOrd="0" presId="urn:microsoft.com/office/officeart/2005/8/layout/StepDownProcess"/>
    <dgm:cxn modelId="{76A10AC2-E256-4366-823B-7FF61059FA0A}" type="presParOf" srcId="{92C04527-052B-4B53-B378-1621D3DC88ED}" destId="{59FD975C-1626-4615-8E1F-D3C160B99600}" srcOrd="2" destOrd="0" presId="urn:microsoft.com/office/officeart/2005/8/layout/StepDownProcess"/>
    <dgm:cxn modelId="{3CCDD58C-A516-4F9E-9C61-0F5A3928823F}" type="presParOf" srcId="{86F245EB-3C8E-49DF-95AD-16294B9BB102}" destId="{EB9DD6DD-AE54-4E05-9330-133F729D951C}" srcOrd="13" destOrd="0" presId="urn:microsoft.com/office/officeart/2005/8/layout/StepDownProcess"/>
    <dgm:cxn modelId="{2994341F-9D58-4A38-A262-987516AB1A50}" type="presParOf" srcId="{86F245EB-3C8E-49DF-95AD-16294B9BB102}" destId="{5AEC3058-6B04-4535-834D-DDF349FDDFED}" srcOrd="14" destOrd="0" presId="urn:microsoft.com/office/officeart/2005/8/layout/StepDownProcess"/>
    <dgm:cxn modelId="{8A4BD098-C506-448E-BDEE-078941E271EB}"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000" b="1">
              <a:latin typeface="Segoe UI" panose="020B0502040204020203" pitchFamily="34" charset="0"/>
              <a:cs typeface="Segoe UI" panose="020B0502040204020203" pitchFamily="34" charset="0"/>
            </a:rPr>
            <a:t>Xác định yêu cầu</a:t>
          </a:r>
        </a:p>
      </dgm:t>
    </dgm:pt>
    <dgm:pt modelId="{0B67C775-984C-457B-96A4-8E65A603AD55}" type="par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D5C29ABA-85B5-427A-A855-C53A41E89716}" type="sibTrans" cxnId="{C04A9380-A9A9-472E-BA2E-A408CFEC510D}">
      <dgm:prSet/>
      <dgm:spPr/>
      <dgm:t>
        <a:bodyPr/>
        <a:lstStyle/>
        <a:p>
          <a:endParaRPr lang="en-US" sz="2000" b="1">
            <a:latin typeface="Segoe UI" panose="020B0502040204020203" pitchFamily="34" charset="0"/>
            <a:cs typeface="Segoe UI" panose="020B0502040204020203" pitchFamily="34" charset="0"/>
          </a:endParaRPr>
        </a:p>
      </dgm:t>
    </dgm:pt>
    <dgm:pt modelId="{074297D8-90DC-49CA-9DBD-9D1C133815A8}">
      <dgm:prSet phldrT="[Text]" custT="1"/>
      <dgm:spPr/>
      <dgm:t>
        <a:bodyPr/>
        <a:lstStyle/>
        <a:p>
          <a:r>
            <a:rPr lang="en-US" sz="2000" b="1">
              <a:latin typeface="Segoe UI" panose="020B0502040204020203" pitchFamily="34" charset="0"/>
              <a:cs typeface="Segoe UI" panose="020B0502040204020203" pitchFamily="34" charset="0"/>
            </a:rPr>
            <a:t>Phân tích</a:t>
          </a:r>
        </a:p>
      </dgm:t>
    </dgm:pt>
    <dgm:pt modelId="{9DFB244A-44BA-4163-82F5-BF3084A9C5AD}" type="par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405D3DAF-FED7-4C5D-97A4-F41D2470CDA0}" type="sibTrans" cxnId="{1C2044C7-6344-4601-9044-285E0BEFB211}">
      <dgm:prSet/>
      <dgm:spPr/>
      <dgm:t>
        <a:bodyPr/>
        <a:lstStyle/>
        <a:p>
          <a:endParaRPr lang="en-US" sz="2000" b="1">
            <a:latin typeface="Segoe UI" panose="020B0502040204020203" pitchFamily="34" charset="0"/>
            <a:cs typeface="Segoe UI" panose="020B0502040204020203" pitchFamily="34" charset="0"/>
          </a:endParaRPr>
        </a:p>
      </dgm:t>
    </dgm:pt>
    <dgm:pt modelId="{A8C0132D-74D2-4194-BFCC-0FB8E5BC62B7}">
      <dgm:prSet phldrT="[Text]" custT="1"/>
      <dgm:spPr/>
      <dgm:t>
        <a:bodyPr/>
        <a:lstStyle/>
        <a:p>
          <a:r>
            <a:rPr lang="en-US" sz="2000" b="1">
              <a:latin typeface="Segoe UI" panose="020B0502040204020203" pitchFamily="34" charset="0"/>
              <a:cs typeface="Segoe UI" panose="020B0502040204020203" pitchFamily="34" charset="0"/>
            </a:rPr>
            <a:t>Lập trình</a:t>
          </a:r>
        </a:p>
      </dgm:t>
    </dgm:pt>
    <dgm:pt modelId="{D467D0C2-439E-48EE-BABE-7D268E8C4E4B}" type="par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529CB341-106F-4826-80FD-4629B9F33D1B}" type="sibTrans" cxnId="{98AAA37B-8971-499C-B8ED-6A8D0A2F1B28}">
      <dgm:prSet/>
      <dgm:spPr/>
      <dgm:t>
        <a:bodyPr/>
        <a:lstStyle/>
        <a:p>
          <a:endParaRPr lang="en-US" sz="2000" b="1">
            <a:latin typeface="Segoe UI" panose="020B0502040204020203" pitchFamily="34" charset="0"/>
            <a:cs typeface="Segoe UI" panose="020B0502040204020203" pitchFamily="34" charset="0"/>
          </a:endParaRPr>
        </a:p>
      </dgm:t>
    </dgm:pt>
    <dgm:pt modelId="{E9713C93-3643-4DB3-B42B-F77F4B28AA43}">
      <dgm:prSet phldrT="[Text]" custT="1"/>
      <dgm:spPr/>
      <dgm:t>
        <a:bodyPr/>
        <a:lstStyle/>
        <a:p>
          <a:r>
            <a:rPr lang="en-US" sz="2000" b="1">
              <a:latin typeface="Segoe UI" panose="020B0502040204020203" pitchFamily="34" charset="0"/>
              <a:cs typeface="Segoe UI" panose="020B0502040204020203" pitchFamily="34" charset="0"/>
            </a:rPr>
            <a:t>Liên kết</a:t>
          </a:r>
        </a:p>
      </dgm:t>
    </dgm:pt>
    <dgm:pt modelId="{A5E2B5BD-B3E3-41FB-BCAB-0A6453D5E1A4}" type="par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DFADB63A-73F9-4CE5-A48E-0D10278213D0}" type="sibTrans" cxnId="{548D3261-0E06-47E4-B3FB-2AC26500C6DE}">
      <dgm:prSet/>
      <dgm:spPr/>
      <dgm:t>
        <a:bodyPr/>
        <a:lstStyle/>
        <a:p>
          <a:endParaRPr lang="en-US" sz="2000" b="1">
            <a:latin typeface="Segoe UI" panose="020B0502040204020203" pitchFamily="34" charset="0"/>
            <a:cs typeface="Segoe UI" panose="020B0502040204020203" pitchFamily="34" charset="0"/>
          </a:endParaRPr>
        </a:p>
      </dgm:t>
    </dgm:pt>
    <dgm:pt modelId="{02BE95FE-4B21-4BC4-999F-D1EBDC179167}">
      <dgm:prSet phldrT="[Text]" custT="1"/>
      <dgm:spPr/>
      <dgm:t>
        <a:bodyPr/>
        <a:lstStyle/>
        <a:p>
          <a:r>
            <a:rPr lang="en-US" sz="2000" b="1">
              <a:latin typeface="Segoe UI" panose="020B0502040204020203" pitchFamily="34" charset="0"/>
              <a:cs typeface="Segoe UI" panose="020B0502040204020203" pitchFamily="34" charset="0"/>
            </a:rPr>
            <a:t>Thiết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kế</a:t>
          </a:r>
          <a:endParaRPr lang="en-US" sz="2000" b="1" dirty="0">
            <a:latin typeface="Segoe UI" panose="020B0502040204020203" pitchFamily="34" charset="0"/>
            <a:cs typeface="Segoe UI" panose="020B0502040204020203" pitchFamily="34" charset="0"/>
          </a:endParaRPr>
        </a:p>
      </dgm:t>
    </dgm:pt>
    <dgm:pt modelId="{065ECB8A-3665-4C8B-86E4-6C1E5E2C7098}" type="par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DF90F687-2136-4874-97CB-155BD3681B64}" type="sibTrans" cxnId="{A902E8FE-FE6C-4A07-8321-9ADA0297603A}">
      <dgm:prSet/>
      <dgm:spPr/>
      <dgm:t>
        <a:bodyPr/>
        <a:lstStyle/>
        <a:p>
          <a:endParaRPr lang="en-US" sz="2000" b="1">
            <a:latin typeface="Segoe UI" panose="020B0502040204020203" pitchFamily="34" charset="0"/>
            <a:cs typeface="Segoe UI" panose="020B0502040204020203" pitchFamily="34" charset="0"/>
          </a:endParaRPr>
        </a:p>
      </dgm:t>
    </dgm:pt>
    <dgm:pt modelId="{9A814886-EE1A-4DA4-8CBB-0CAF201681B1}">
      <dgm:prSet phldrT="[Text]" custT="1"/>
      <dgm:spPr/>
      <dgm:t>
        <a:bodyPr/>
        <a:lstStyle/>
        <a:p>
          <a:r>
            <a:rPr lang="en-US" sz="2000" b="1">
              <a:latin typeface="Segoe UI" panose="020B0502040204020203" pitchFamily="34" charset="0"/>
              <a:cs typeface="Segoe UI" panose="020B0502040204020203" pitchFamily="34" charset="0"/>
            </a:rPr>
            <a:t>Kiểm thử</a:t>
          </a:r>
        </a:p>
      </dgm:t>
    </dgm:pt>
    <dgm:pt modelId="{E50293FE-901D-482B-9B4C-082964BCFB4C}" type="par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162E6BF5-8226-4438-AA90-DDB359EEB1A2}" type="sibTrans" cxnId="{6FBDCD56-3C6D-4247-950A-AEDDF2A90ED5}">
      <dgm:prSet/>
      <dgm:spPr/>
      <dgm:t>
        <a:bodyPr/>
        <a:lstStyle/>
        <a:p>
          <a:endParaRPr lang="en-US" sz="2000" b="1">
            <a:latin typeface="Segoe UI" panose="020B0502040204020203" pitchFamily="34" charset="0"/>
            <a:cs typeface="Segoe UI" panose="020B0502040204020203" pitchFamily="34" charset="0"/>
          </a:endParaRPr>
        </a:p>
      </dgm:t>
    </dgm:pt>
    <dgm:pt modelId="{0BEA2E4C-8B7B-4792-AC3F-EBA6DC41DCE0}">
      <dgm:prSet phldrT="[Text]" custT="1"/>
      <dgm:spPr/>
      <dgm:t>
        <a:bodyPr/>
        <a:lstStyle/>
        <a:p>
          <a:r>
            <a:rPr lang="en-US" sz="2000" b="1">
              <a:latin typeface="Segoe UI" panose="020B0502040204020203" pitchFamily="34" charset="0"/>
              <a:cs typeface="Segoe UI" panose="020B0502040204020203" pitchFamily="34" charset="0"/>
            </a:rPr>
            <a:t>Cài đặt</a:t>
          </a:r>
        </a:p>
      </dgm:t>
    </dgm:pt>
    <dgm:pt modelId="{510F511A-184D-4214-A802-72138CD0BAE4}" type="par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B34354AF-E818-470F-90B0-42217864563E}" type="sibTrans" cxnId="{3445EBEF-A244-4B30-AA57-3F8AA2B16304}">
      <dgm:prSet/>
      <dgm:spPr/>
      <dgm:t>
        <a:bodyPr/>
        <a:lstStyle/>
        <a:p>
          <a:endParaRPr lang="en-US" sz="2000" b="1">
            <a:latin typeface="Segoe UI" panose="020B0502040204020203" pitchFamily="34" charset="0"/>
            <a:cs typeface="Segoe UI" panose="020B0502040204020203" pitchFamily="34" charset="0"/>
          </a:endParaRPr>
        </a:p>
      </dgm:t>
    </dgm:pt>
    <dgm:pt modelId="{6F0B0019-750C-4189-BEF7-974ACDFDCDE7}">
      <dgm:prSet phldrT="[Text]" custT="1"/>
      <dgm:spPr/>
      <dgm:t>
        <a:bodyPr/>
        <a:lstStyle/>
        <a:p>
          <a:r>
            <a:rPr lang="en-US" sz="2000" b="1">
              <a:latin typeface="Segoe UI" panose="020B0502040204020203" pitchFamily="34" charset="0"/>
              <a:cs typeface="Segoe UI" panose="020B0502040204020203" pitchFamily="34" charset="0"/>
            </a:rPr>
            <a:t>Bảo trì</a:t>
          </a:r>
        </a:p>
      </dgm:t>
    </dgm:pt>
    <dgm:pt modelId="{49455045-511D-4D80-B08D-D1DCBE7E28C2}" type="par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2EE5A774-3329-4EFC-A7FE-7E69B9466100}" type="sibTrans" cxnId="{6F032E7E-6DE9-453B-82BF-65360E723FFC}">
      <dgm:prSet/>
      <dgm:spPr/>
      <dgm:t>
        <a:bodyPr/>
        <a:lstStyle/>
        <a:p>
          <a:endParaRPr lang="en-US" sz="2000" b="1">
            <a:latin typeface="Segoe UI" panose="020B0502040204020203" pitchFamily="34" charset="0"/>
            <a:cs typeface="Segoe UI" panose="020B0502040204020203" pitchFamily="34" charset="0"/>
          </a:endParaRPr>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0374D81F-934D-4801-BFB8-3F1A098E8037}" type="presOf" srcId="{02BE95FE-4B21-4BC4-999F-D1EBDC179167}" destId="{E4416632-AAA2-4E11-93D5-55A183410CC9}" srcOrd="0" destOrd="0" presId="urn:microsoft.com/office/officeart/2005/8/layout/StepDownProcess"/>
    <dgm:cxn modelId="{CB629629-2662-4ADD-AF12-88FFFCDC1952}" type="presOf" srcId="{7698E07C-0DDA-4220-801F-2AF02A214CC6}" destId="{4920FD7A-615F-4F3A-B58D-7C30483FA88D}" srcOrd="0" destOrd="0" presId="urn:microsoft.com/office/officeart/2005/8/layout/StepDownProcess"/>
    <dgm:cxn modelId="{2F94735B-ECB0-4885-8BA4-4978B4769DC7}" type="presOf" srcId="{A8C0132D-74D2-4194-BFCC-0FB8E5BC62B7}" destId="{FA6AF9B6-594E-4961-9D8E-8B731C75D829}" srcOrd="0" destOrd="0" presId="urn:microsoft.com/office/officeart/2005/8/layout/StepDownProcess"/>
    <dgm:cxn modelId="{548D3261-0E06-47E4-B3FB-2AC26500C6DE}" srcId="{3BBA1FBF-1C46-45C6-A1C0-1A402DE3F6B4}" destId="{E9713C93-3643-4DB3-B42B-F77F4B28AA43}" srcOrd="4" destOrd="0" parTransId="{A5E2B5BD-B3E3-41FB-BCAB-0A6453D5E1A4}" sibTransId="{DFADB63A-73F9-4CE5-A48E-0D10278213D0}"/>
    <dgm:cxn modelId="{C9058053-CEFA-45D1-8AF3-7FB57FA34732}" type="presOf" srcId="{6F0B0019-750C-4189-BEF7-974ACDFDCDE7}" destId="{E897FDBB-66A9-4D16-92EB-CDDB0266DF58}" srcOrd="0" destOrd="0" presId="urn:microsoft.com/office/officeart/2005/8/layout/StepDownProcess"/>
    <dgm:cxn modelId="{B3870056-0493-462B-98EE-9B4C326BDE53}" type="presOf" srcId="{074297D8-90DC-49CA-9DBD-9D1C133815A8}" destId="{6F96C8C5-6273-4FC6-9D9C-879605477000}"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04A9380-A9A9-472E-BA2E-A408CFEC510D}" srcId="{3BBA1FBF-1C46-45C6-A1C0-1A402DE3F6B4}" destId="{7698E07C-0DDA-4220-801F-2AF02A214CC6}" srcOrd="0" destOrd="0" parTransId="{0B67C775-984C-457B-96A4-8E65A603AD55}" sibTransId="{D5C29ABA-85B5-427A-A855-C53A41E89716}"/>
    <dgm:cxn modelId="{9D84C29B-E6C3-4734-B6F9-516F5C31AF39}" type="presOf" srcId="{3BBA1FBF-1C46-45C6-A1C0-1A402DE3F6B4}" destId="{86F245EB-3C8E-49DF-95AD-16294B9BB102}" srcOrd="0" destOrd="0" presId="urn:microsoft.com/office/officeart/2005/8/layout/StepDownProcess"/>
    <dgm:cxn modelId="{E5EF2ABE-07D8-4800-8F0A-283F0CD8F91F}" type="presOf" srcId="{9A814886-EE1A-4DA4-8CBB-0CAF201681B1}" destId="{876C973E-9064-487A-A6EE-639DB1B3BF9B}"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1B0F7CC8-8741-49ED-8354-6D033CD9F4AA}" type="presOf" srcId="{E9713C93-3643-4DB3-B42B-F77F4B28AA43}" destId="{3860405E-1ABE-43C9-BDD0-CC65E92115A2}"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2855E9FE-D8FC-4414-93FF-8A77CA9A4091}" type="presOf" srcId="{0BEA2E4C-8B7B-4792-AC3F-EBA6DC41DCE0}" destId="{0DD75FC8-BE42-4B8D-9DF4-F9E4252324B1}" srcOrd="0" destOrd="0" presId="urn:microsoft.com/office/officeart/2005/8/layout/StepDownProcess"/>
    <dgm:cxn modelId="{F8741250-9F5E-4228-ABE1-60F05E67F1F6}" type="presParOf" srcId="{86F245EB-3C8E-49DF-95AD-16294B9BB102}" destId="{681A972E-8913-42EE-B4B0-A51534D16EBE}" srcOrd="0" destOrd="0" presId="urn:microsoft.com/office/officeart/2005/8/layout/StepDownProcess"/>
    <dgm:cxn modelId="{0BCB48AE-43AE-4310-8723-B58F01C37919}" type="presParOf" srcId="{681A972E-8913-42EE-B4B0-A51534D16EBE}" destId="{D642D8D7-D926-412C-A716-F439C361B896}" srcOrd="0" destOrd="0" presId="urn:microsoft.com/office/officeart/2005/8/layout/StepDownProcess"/>
    <dgm:cxn modelId="{1D64817A-3703-45D0-91C7-2D533613412A}" type="presParOf" srcId="{681A972E-8913-42EE-B4B0-A51534D16EBE}" destId="{4920FD7A-615F-4F3A-B58D-7C30483FA88D}" srcOrd="1" destOrd="0" presId="urn:microsoft.com/office/officeart/2005/8/layout/StepDownProcess"/>
    <dgm:cxn modelId="{4761CF45-A805-45CD-A4B8-891B71B9325C}" type="presParOf" srcId="{681A972E-8913-42EE-B4B0-A51534D16EBE}" destId="{03E29DAD-5EFD-4938-9799-4A3A79CD4892}" srcOrd="2" destOrd="0" presId="urn:microsoft.com/office/officeart/2005/8/layout/StepDownProcess"/>
    <dgm:cxn modelId="{824F7D59-285B-41C5-A32A-88598FA536B9}" type="presParOf" srcId="{86F245EB-3C8E-49DF-95AD-16294B9BB102}" destId="{FE525F17-E0A0-4270-BB6D-A8EB380166B7}" srcOrd="1" destOrd="0" presId="urn:microsoft.com/office/officeart/2005/8/layout/StepDownProcess"/>
    <dgm:cxn modelId="{3380EA81-6BED-4DB7-AEC7-248B867B177C}" type="presParOf" srcId="{86F245EB-3C8E-49DF-95AD-16294B9BB102}" destId="{6FCE7FD3-28CE-4FC4-B540-5DD8CEDFD3C8}" srcOrd="2" destOrd="0" presId="urn:microsoft.com/office/officeart/2005/8/layout/StepDownProcess"/>
    <dgm:cxn modelId="{CD47C065-4B5D-48F6-8536-DDADE8FB8BC5}" type="presParOf" srcId="{6FCE7FD3-28CE-4FC4-B540-5DD8CEDFD3C8}" destId="{149AA043-5531-4DDE-B65B-5EB815E3D743}" srcOrd="0" destOrd="0" presId="urn:microsoft.com/office/officeart/2005/8/layout/StepDownProcess"/>
    <dgm:cxn modelId="{8E1B8FFB-F3CB-4C6C-A061-E0952058F74B}" type="presParOf" srcId="{6FCE7FD3-28CE-4FC4-B540-5DD8CEDFD3C8}" destId="{6F96C8C5-6273-4FC6-9D9C-879605477000}" srcOrd="1" destOrd="0" presId="urn:microsoft.com/office/officeart/2005/8/layout/StepDownProcess"/>
    <dgm:cxn modelId="{BE2BBDCE-2791-4BF3-AA27-6661F393D964}" type="presParOf" srcId="{6FCE7FD3-28CE-4FC4-B540-5DD8CEDFD3C8}" destId="{0DE01D87-DC1A-49CA-ABBE-337DD9DAD927}" srcOrd="2" destOrd="0" presId="urn:microsoft.com/office/officeart/2005/8/layout/StepDownProcess"/>
    <dgm:cxn modelId="{8E6AC258-DFDA-4258-8A89-7BEDE282B648}" type="presParOf" srcId="{86F245EB-3C8E-49DF-95AD-16294B9BB102}" destId="{F4514A55-D5AD-4511-A92A-9B4B5CCA5351}" srcOrd="3" destOrd="0" presId="urn:microsoft.com/office/officeart/2005/8/layout/StepDownProcess"/>
    <dgm:cxn modelId="{9EA4D0F4-EB55-4555-AFAF-24FF754D8FC0}" type="presParOf" srcId="{86F245EB-3C8E-49DF-95AD-16294B9BB102}" destId="{544BF909-069E-4C6B-AB08-C56EDEDB0197}" srcOrd="4" destOrd="0" presId="urn:microsoft.com/office/officeart/2005/8/layout/StepDownProcess"/>
    <dgm:cxn modelId="{4261B65A-0A15-4715-A623-A5DEED906633}" type="presParOf" srcId="{544BF909-069E-4C6B-AB08-C56EDEDB0197}" destId="{B624F9CD-BE5D-409B-A741-588C5F91E31A}" srcOrd="0" destOrd="0" presId="urn:microsoft.com/office/officeart/2005/8/layout/StepDownProcess"/>
    <dgm:cxn modelId="{9CE58D97-394C-40A9-8277-3D3A21EF74E1}" type="presParOf" srcId="{544BF909-069E-4C6B-AB08-C56EDEDB0197}" destId="{E4416632-AAA2-4E11-93D5-55A183410CC9}" srcOrd="1" destOrd="0" presId="urn:microsoft.com/office/officeart/2005/8/layout/StepDownProcess"/>
    <dgm:cxn modelId="{65EFAC1B-12EC-414A-897E-E3E703520C56}" type="presParOf" srcId="{544BF909-069E-4C6B-AB08-C56EDEDB0197}" destId="{C6875394-473B-4ADB-97D1-180322F15516}" srcOrd="2" destOrd="0" presId="urn:microsoft.com/office/officeart/2005/8/layout/StepDownProcess"/>
    <dgm:cxn modelId="{E351BB73-FFD8-4CB6-841F-F50274F69503}" type="presParOf" srcId="{86F245EB-3C8E-49DF-95AD-16294B9BB102}" destId="{7C1F1787-D933-4107-9E34-DED604C05592}" srcOrd="5" destOrd="0" presId="urn:microsoft.com/office/officeart/2005/8/layout/StepDownProcess"/>
    <dgm:cxn modelId="{CDD86F3F-7594-4447-A0C5-61C555C8F9D5}" type="presParOf" srcId="{86F245EB-3C8E-49DF-95AD-16294B9BB102}" destId="{E65A0848-33B1-4425-A1F3-DC14BFDB9DCE}" srcOrd="6" destOrd="0" presId="urn:microsoft.com/office/officeart/2005/8/layout/StepDownProcess"/>
    <dgm:cxn modelId="{8A6A22AC-0CEB-483E-87FE-5CF2F1FBE430}" type="presParOf" srcId="{E65A0848-33B1-4425-A1F3-DC14BFDB9DCE}" destId="{BEB7731C-1845-4E94-90F6-668F2F2400C2}" srcOrd="0" destOrd="0" presId="urn:microsoft.com/office/officeart/2005/8/layout/StepDownProcess"/>
    <dgm:cxn modelId="{55D08507-BF2D-4E8A-8DD7-B257C43AF3EF}" type="presParOf" srcId="{E65A0848-33B1-4425-A1F3-DC14BFDB9DCE}" destId="{FA6AF9B6-594E-4961-9D8E-8B731C75D829}" srcOrd="1" destOrd="0" presId="urn:microsoft.com/office/officeart/2005/8/layout/StepDownProcess"/>
    <dgm:cxn modelId="{258250CC-82ED-4A65-9657-D801D36CF413}" type="presParOf" srcId="{E65A0848-33B1-4425-A1F3-DC14BFDB9DCE}" destId="{B00526BE-A41D-4BC8-B389-53CD438208BF}" srcOrd="2" destOrd="0" presId="urn:microsoft.com/office/officeart/2005/8/layout/StepDownProcess"/>
    <dgm:cxn modelId="{41EB9372-70B1-4D93-9827-E9493A74B839}" type="presParOf" srcId="{86F245EB-3C8E-49DF-95AD-16294B9BB102}" destId="{AFE8DDFD-99E4-47D8-9679-3FA11D9778CA}" srcOrd="7" destOrd="0" presId="urn:microsoft.com/office/officeart/2005/8/layout/StepDownProcess"/>
    <dgm:cxn modelId="{EDA1D85E-5FEF-4103-AC2C-484539599BFA}" type="presParOf" srcId="{86F245EB-3C8E-49DF-95AD-16294B9BB102}" destId="{4F80CFB8-EACA-42CB-ACAF-FC4A051F8ED5}" srcOrd="8" destOrd="0" presId="urn:microsoft.com/office/officeart/2005/8/layout/StepDownProcess"/>
    <dgm:cxn modelId="{484F4108-7757-4FB6-AF9F-8DB974F77D91}" type="presParOf" srcId="{4F80CFB8-EACA-42CB-ACAF-FC4A051F8ED5}" destId="{2DB6B221-0E14-4A92-A99C-157237FEDFCE}" srcOrd="0" destOrd="0" presId="urn:microsoft.com/office/officeart/2005/8/layout/StepDownProcess"/>
    <dgm:cxn modelId="{079F692A-4779-41B2-A0BC-E73B3DC88AD3}" type="presParOf" srcId="{4F80CFB8-EACA-42CB-ACAF-FC4A051F8ED5}" destId="{3860405E-1ABE-43C9-BDD0-CC65E92115A2}" srcOrd="1" destOrd="0" presId="urn:microsoft.com/office/officeart/2005/8/layout/StepDownProcess"/>
    <dgm:cxn modelId="{76AD5AE8-5A48-4990-808E-AF65805118DD}" type="presParOf" srcId="{4F80CFB8-EACA-42CB-ACAF-FC4A051F8ED5}" destId="{A505D1E6-0765-42C9-B640-FF4FEAE515B1}" srcOrd="2" destOrd="0" presId="urn:microsoft.com/office/officeart/2005/8/layout/StepDownProcess"/>
    <dgm:cxn modelId="{BA050487-3DA8-4161-805A-49F2ECE84C6E}" type="presParOf" srcId="{86F245EB-3C8E-49DF-95AD-16294B9BB102}" destId="{549314D5-A562-47AE-B2D3-2458333BAFB1}" srcOrd="9" destOrd="0" presId="urn:microsoft.com/office/officeart/2005/8/layout/StepDownProcess"/>
    <dgm:cxn modelId="{A4E9E5E2-33F8-4521-BCA5-EBF5356F542C}" type="presParOf" srcId="{86F245EB-3C8E-49DF-95AD-16294B9BB102}" destId="{2EEFD606-4C56-4480-BB9E-E96584FFFADE}" srcOrd="10" destOrd="0" presId="urn:microsoft.com/office/officeart/2005/8/layout/StepDownProcess"/>
    <dgm:cxn modelId="{955D8DE3-1883-4F1B-9FB1-02A452894B68}" type="presParOf" srcId="{2EEFD606-4C56-4480-BB9E-E96584FFFADE}" destId="{09C5DEE6-EE63-47D3-9EA9-146FCF5224FC}" srcOrd="0" destOrd="0" presId="urn:microsoft.com/office/officeart/2005/8/layout/StepDownProcess"/>
    <dgm:cxn modelId="{4538DC8A-2912-450E-BEA8-432A0C374392}" type="presParOf" srcId="{2EEFD606-4C56-4480-BB9E-E96584FFFADE}" destId="{876C973E-9064-487A-A6EE-639DB1B3BF9B}" srcOrd="1" destOrd="0" presId="urn:microsoft.com/office/officeart/2005/8/layout/StepDownProcess"/>
    <dgm:cxn modelId="{67AAA19B-AE72-4C30-A3FC-95D3608647B4}" type="presParOf" srcId="{2EEFD606-4C56-4480-BB9E-E96584FFFADE}" destId="{2A2D783D-BB7A-4AAC-BFAE-7C03B95BF1AB}" srcOrd="2" destOrd="0" presId="urn:microsoft.com/office/officeart/2005/8/layout/StepDownProcess"/>
    <dgm:cxn modelId="{48DA7C90-02F1-4652-87B3-A4A3475CD98D}" type="presParOf" srcId="{86F245EB-3C8E-49DF-95AD-16294B9BB102}" destId="{C816EDAF-0DCA-4BB9-9101-33C74EF098C4}" srcOrd="11" destOrd="0" presId="urn:microsoft.com/office/officeart/2005/8/layout/StepDownProcess"/>
    <dgm:cxn modelId="{28696E5B-9F9C-41A9-A52E-3AD70C9C7DDC}" type="presParOf" srcId="{86F245EB-3C8E-49DF-95AD-16294B9BB102}" destId="{92C04527-052B-4B53-B378-1621D3DC88ED}" srcOrd="12" destOrd="0" presId="urn:microsoft.com/office/officeart/2005/8/layout/StepDownProcess"/>
    <dgm:cxn modelId="{7022EC16-56BB-4B8E-BF24-EAB47DBCF900}" type="presParOf" srcId="{92C04527-052B-4B53-B378-1621D3DC88ED}" destId="{25F8473C-7DE3-47AE-948D-CC1CDDDC7B9D}" srcOrd="0" destOrd="0" presId="urn:microsoft.com/office/officeart/2005/8/layout/StepDownProcess"/>
    <dgm:cxn modelId="{CBA2EDF1-A475-4D5F-8E5B-9311ACAAA54F}" type="presParOf" srcId="{92C04527-052B-4B53-B378-1621D3DC88ED}" destId="{0DD75FC8-BE42-4B8D-9DF4-F9E4252324B1}" srcOrd="1" destOrd="0" presId="urn:microsoft.com/office/officeart/2005/8/layout/StepDownProcess"/>
    <dgm:cxn modelId="{76A10AC2-E256-4366-823B-7FF61059FA0A}" type="presParOf" srcId="{92C04527-052B-4B53-B378-1621D3DC88ED}" destId="{59FD975C-1626-4615-8E1F-D3C160B99600}" srcOrd="2" destOrd="0" presId="urn:microsoft.com/office/officeart/2005/8/layout/StepDownProcess"/>
    <dgm:cxn modelId="{3CCDD58C-A516-4F9E-9C61-0F5A3928823F}" type="presParOf" srcId="{86F245EB-3C8E-49DF-95AD-16294B9BB102}" destId="{EB9DD6DD-AE54-4E05-9330-133F729D951C}" srcOrd="13" destOrd="0" presId="urn:microsoft.com/office/officeart/2005/8/layout/StepDownProcess"/>
    <dgm:cxn modelId="{2994341F-9D58-4A38-A262-987516AB1A50}" type="presParOf" srcId="{86F245EB-3C8E-49DF-95AD-16294B9BB102}" destId="{5AEC3058-6B04-4535-834D-DDF349FDDFED}" srcOrd="14" destOrd="0" presId="urn:microsoft.com/office/officeart/2005/8/layout/StepDownProcess"/>
    <dgm:cxn modelId="{8A4BD098-C506-448E-BDEE-078941E271EB}"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05F273B-E5C5-4E9A-A7D1-1D502214D8C8}" type="doc">
      <dgm:prSet loTypeId="urn:microsoft.com/office/officeart/2005/8/layout/cycle5" loCatId="cycle" qsTypeId="urn:microsoft.com/office/officeart/2005/8/quickstyle/simple1" qsCatId="simple" csTypeId="urn:microsoft.com/office/officeart/2005/8/colors/colorful5" csCatId="colorful" phldr="1"/>
      <dgm:spPr/>
      <dgm:t>
        <a:bodyPr/>
        <a:lstStyle/>
        <a:p>
          <a:endParaRPr lang="en-US"/>
        </a:p>
      </dgm:t>
    </dgm:pt>
    <dgm:pt modelId="{3AC9B9E8-3F93-431D-9FB5-0C8B8EB8201E}">
      <dgm:prSet phldrT="[Text]"/>
      <dgm:spPr/>
      <dgm:t>
        <a:bodyPr/>
        <a:lstStyle/>
        <a:p>
          <a:r>
            <a:rPr lang="en-US" b="1">
              <a:latin typeface="Segoe UI" panose="020B0502040204020203" pitchFamily="34" charset="0"/>
              <a:cs typeface="Segoe UI" panose="020B0502040204020203" pitchFamily="34" charset="0"/>
            </a:rPr>
            <a:t>Giao tiếp với khách hàng</a:t>
          </a:r>
        </a:p>
      </dgm:t>
    </dgm:pt>
    <dgm:pt modelId="{78D70EFF-A6AA-40CE-9D35-025145FE4CCC}" type="parTrans" cxnId="{08D01723-6F5E-468A-B8FF-1FF7440C2796}">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4D85E772-8720-416D-8229-ECB98E3584C5}" type="sibTrans" cxnId="{08D01723-6F5E-468A-B8FF-1FF7440C2796}">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9E7B378-1A1D-4325-B2CC-58D8C7B627CA}">
      <dgm:prSet phldrT="[Text]"/>
      <dgm:spPr/>
      <dgm:t>
        <a:bodyPr/>
        <a:lstStyle/>
        <a:p>
          <a:r>
            <a:rPr lang="en-US" b="1">
              <a:latin typeface="Segoe UI" panose="020B0502040204020203" pitchFamily="34" charset="0"/>
              <a:cs typeface="Segoe UI" panose="020B0502040204020203" pitchFamily="34" charset="0"/>
            </a:rPr>
            <a:t>Phân tích, thiết kế nhanh</a:t>
          </a:r>
        </a:p>
      </dgm:t>
    </dgm:pt>
    <dgm:pt modelId="{5C7ECD3E-6D35-4CB3-9944-AFF1E98FE3C0}" type="parTrans" cxnId="{8CA8AD69-FCD5-478F-8740-2CB5E1B86541}">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77073E6B-4723-47CF-BBBC-A25EF9DED3A6}" type="sibTrans" cxnId="{8CA8AD69-FCD5-478F-8740-2CB5E1B86541}">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FD9480C3-1BB4-497B-B614-1148F9DB165C}">
      <dgm:prSet phldrT="[Text]"/>
      <dgm:spPr/>
      <dgm:t>
        <a:bodyPr/>
        <a:lstStyle/>
        <a:p>
          <a:r>
            <a:rPr lang="en-US" b="1">
              <a:latin typeface="Segoe UI" panose="020B0502040204020203" pitchFamily="34" charset="0"/>
              <a:cs typeface="Segoe UI" panose="020B0502040204020203" pitchFamily="34" charset="0"/>
            </a:rPr>
            <a:t>Xây dựng mẫu thử</a:t>
          </a:r>
        </a:p>
      </dgm:t>
    </dgm:pt>
    <dgm:pt modelId="{5356BEBE-036A-4E3F-9DDE-508DF3A9E00A}" type="parTrans" cxnId="{EAAACA08-2DC2-44E2-BB5E-039E4A82926C}">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7CEC4396-E1AC-4876-BDFD-10EF4C8D9B9B}" type="sibTrans" cxnId="{EAAACA08-2DC2-44E2-BB5E-039E4A82926C}">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D4D1170D-169B-4247-A8A9-5AAF6B9F72D8}">
      <dgm:prSet phldrT="[Text]"/>
      <dgm:spPr/>
      <dgm:t>
        <a:bodyPr/>
        <a:lstStyle/>
        <a:p>
          <a:r>
            <a:rPr lang="en-US" b="1">
              <a:latin typeface="Segoe UI" panose="020B0502040204020203" pitchFamily="34" charset="0"/>
              <a:cs typeface="Segoe UI" panose="020B0502040204020203" pitchFamily="34" charset="0"/>
            </a:rPr>
            <a:t>Triển khai, chuyển giao, phản hồi</a:t>
          </a:r>
        </a:p>
      </dgm:t>
    </dgm:pt>
    <dgm:pt modelId="{21AC9790-8107-46D9-B4B9-0FE2D3B4EDB9}" type="parTrans" cxnId="{CBE4C87C-4FC9-4D5C-8420-50F0395282E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C12768EF-8AFF-4E3D-B5E6-2872D1324592}" type="sibTrans" cxnId="{CBE4C87C-4FC9-4D5C-8420-50F0395282E0}">
      <dgm:prSet/>
      <dgm:spPr/>
      <dgm:t>
        <a:bodyPr/>
        <a:lstStyle/>
        <a:p>
          <a:endParaRPr lang="en-US" b="1">
            <a:solidFill>
              <a:schemeClr val="bg1"/>
            </a:solidFill>
            <a:latin typeface="Segoe UI" panose="020B0502040204020203" pitchFamily="34" charset="0"/>
            <a:cs typeface="Segoe UI" panose="020B0502040204020203" pitchFamily="34" charset="0"/>
          </a:endParaRPr>
        </a:p>
      </dgm:t>
    </dgm:pt>
    <dgm:pt modelId="{B4B33F45-A35B-4C47-B6F9-D50887192327}" type="pres">
      <dgm:prSet presAssocID="{A05F273B-E5C5-4E9A-A7D1-1D502214D8C8}" presName="cycle" presStyleCnt="0">
        <dgm:presLayoutVars>
          <dgm:dir/>
          <dgm:resizeHandles val="exact"/>
        </dgm:presLayoutVars>
      </dgm:prSet>
      <dgm:spPr/>
    </dgm:pt>
    <dgm:pt modelId="{EB2F3029-25EB-4E51-B9EE-943E27F5E6E5}" type="pres">
      <dgm:prSet presAssocID="{3AC9B9E8-3F93-431D-9FB5-0C8B8EB8201E}" presName="node" presStyleLbl="node1" presStyleIdx="0" presStyleCnt="4" custScaleX="106708">
        <dgm:presLayoutVars>
          <dgm:bulletEnabled val="1"/>
        </dgm:presLayoutVars>
      </dgm:prSet>
      <dgm:spPr/>
    </dgm:pt>
    <dgm:pt modelId="{40EC321D-BCED-40BC-A073-2A0EAA3BEAFF}" type="pres">
      <dgm:prSet presAssocID="{3AC9B9E8-3F93-431D-9FB5-0C8B8EB8201E}" presName="spNode" presStyleCnt="0"/>
      <dgm:spPr/>
    </dgm:pt>
    <dgm:pt modelId="{040547B1-14DA-4077-84C2-F247C49DE3A0}" type="pres">
      <dgm:prSet presAssocID="{4D85E772-8720-416D-8229-ECB98E3584C5}" presName="sibTrans" presStyleLbl="sibTrans1D1" presStyleIdx="0" presStyleCnt="4"/>
      <dgm:spPr/>
    </dgm:pt>
    <dgm:pt modelId="{0C70BAA2-5A30-4254-8070-74FA4EC14E3B}" type="pres">
      <dgm:prSet presAssocID="{F9E7B378-1A1D-4325-B2CC-58D8C7B627CA}" presName="node" presStyleLbl="node1" presStyleIdx="1" presStyleCnt="4" custScaleX="106708">
        <dgm:presLayoutVars>
          <dgm:bulletEnabled val="1"/>
        </dgm:presLayoutVars>
      </dgm:prSet>
      <dgm:spPr/>
    </dgm:pt>
    <dgm:pt modelId="{CB8874B8-D144-4338-B1E3-70EEEE3D55D6}" type="pres">
      <dgm:prSet presAssocID="{F9E7B378-1A1D-4325-B2CC-58D8C7B627CA}" presName="spNode" presStyleCnt="0"/>
      <dgm:spPr/>
    </dgm:pt>
    <dgm:pt modelId="{E403C27B-1354-4646-BF01-B2FC888E47D1}" type="pres">
      <dgm:prSet presAssocID="{77073E6B-4723-47CF-BBBC-A25EF9DED3A6}" presName="sibTrans" presStyleLbl="sibTrans1D1" presStyleIdx="1" presStyleCnt="4"/>
      <dgm:spPr/>
    </dgm:pt>
    <dgm:pt modelId="{D87E63F0-DA8C-4671-9307-1E87BB47B629}" type="pres">
      <dgm:prSet presAssocID="{FD9480C3-1BB4-497B-B614-1148F9DB165C}" presName="node" presStyleLbl="node1" presStyleIdx="2" presStyleCnt="4" custScaleX="106708">
        <dgm:presLayoutVars>
          <dgm:bulletEnabled val="1"/>
        </dgm:presLayoutVars>
      </dgm:prSet>
      <dgm:spPr/>
    </dgm:pt>
    <dgm:pt modelId="{8F5CA95B-AEA8-4AE2-88CF-A146A3F7B263}" type="pres">
      <dgm:prSet presAssocID="{FD9480C3-1BB4-497B-B614-1148F9DB165C}" presName="spNode" presStyleCnt="0"/>
      <dgm:spPr/>
    </dgm:pt>
    <dgm:pt modelId="{6FE41B32-28B6-494D-B506-A49F11051CF7}" type="pres">
      <dgm:prSet presAssocID="{7CEC4396-E1AC-4876-BDFD-10EF4C8D9B9B}" presName="sibTrans" presStyleLbl="sibTrans1D1" presStyleIdx="2" presStyleCnt="4"/>
      <dgm:spPr/>
    </dgm:pt>
    <dgm:pt modelId="{9CA4FFA9-5720-42DA-99A5-AC8EABFEADCD}" type="pres">
      <dgm:prSet presAssocID="{D4D1170D-169B-4247-A8A9-5AAF6B9F72D8}" presName="node" presStyleLbl="node1" presStyleIdx="3" presStyleCnt="4" custScaleX="106708">
        <dgm:presLayoutVars>
          <dgm:bulletEnabled val="1"/>
        </dgm:presLayoutVars>
      </dgm:prSet>
      <dgm:spPr/>
    </dgm:pt>
    <dgm:pt modelId="{A8DC71C3-0802-4BBF-9F01-ECEAB8F2E0CC}" type="pres">
      <dgm:prSet presAssocID="{D4D1170D-169B-4247-A8A9-5AAF6B9F72D8}" presName="spNode" presStyleCnt="0"/>
      <dgm:spPr/>
    </dgm:pt>
    <dgm:pt modelId="{BD967768-A9E8-4660-9CFC-7EA74BA3AC0E}" type="pres">
      <dgm:prSet presAssocID="{C12768EF-8AFF-4E3D-B5E6-2872D1324592}" presName="sibTrans" presStyleLbl="sibTrans1D1" presStyleIdx="3" presStyleCnt="4"/>
      <dgm:spPr/>
    </dgm:pt>
  </dgm:ptLst>
  <dgm:cxnLst>
    <dgm:cxn modelId="{889CB906-F0F2-495F-9367-E0ABDE683CC3}" type="presOf" srcId="{FD9480C3-1BB4-497B-B614-1148F9DB165C}" destId="{D87E63F0-DA8C-4671-9307-1E87BB47B629}" srcOrd="0" destOrd="0" presId="urn:microsoft.com/office/officeart/2005/8/layout/cycle5"/>
    <dgm:cxn modelId="{EAAACA08-2DC2-44E2-BB5E-039E4A82926C}" srcId="{A05F273B-E5C5-4E9A-A7D1-1D502214D8C8}" destId="{FD9480C3-1BB4-497B-B614-1148F9DB165C}" srcOrd="2" destOrd="0" parTransId="{5356BEBE-036A-4E3F-9DDE-508DF3A9E00A}" sibTransId="{7CEC4396-E1AC-4876-BDFD-10EF4C8D9B9B}"/>
    <dgm:cxn modelId="{08D01723-6F5E-468A-B8FF-1FF7440C2796}" srcId="{A05F273B-E5C5-4E9A-A7D1-1D502214D8C8}" destId="{3AC9B9E8-3F93-431D-9FB5-0C8B8EB8201E}" srcOrd="0" destOrd="0" parTransId="{78D70EFF-A6AA-40CE-9D35-025145FE4CCC}" sibTransId="{4D85E772-8720-416D-8229-ECB98E3584C5}"/>
    <dgm:cxn modelId="{8CA8AD69-FCD5-478F-8740-2CB5E1B86541}" srcId="{A05F273B-E5C5-4E9A-A7D1-1D502214D8C8}" destId="{F9E7B378-1A1D-4325-B2CC-58D8C7B627CA}" srcOrd="1" destOrd="0" parTransId="{5C7ECD3E-6D35-4CB3-9944-AFF1E98FE3C0}" sibTransId="{77073E6B-4723-47CF-BBBC-A25EF9DED3A6}"/>
    <dgm:cxn modelId="{0E09A473-49D5-4150-9B9A-A51177476CF0}" type="presOf" srcId="{A05F273B-E5C5-4E9A-A7D1-1D502214D8C8}" destId="{B4B33F45-A35B-4C47-B6F9-D50887192327}" srcOrd="0" destOrd="0" presId="urn:microsoft.com/office/officeart/2005/8/layout/cycle5"/>
    <dgm:cxn modelId="{C2FC0478-B8AF-4528-A28D-3B55FDDD6F30}" type="presOf" srcId="{D4D1170D-169B-4247-A8A9-5AAF6B9F72D8}" destId="{9CA4FFA9-5720-42DA-99A5-AC8EABFEADCD}" srcOrd="0" destOrd="0" presId="urn:microsoft.com/office/officeart/2005/8/layout/cycle5"/>
    <dgm:cxn modelId="{CBE4C87C-4FC9-4D5C-8420-50F0395282E0}" srcId="{A05F273B-E5C5-4E9A-A7D1-1D502214D8C8}" destId="{D4D1170D-169B-4247-A8A9-5AAF6B9F72D8}" srcOrd="3" destOrd="0" parTransId="{21AC9790-8107-46D9-B4B9-0FE2D3B4EDB9}" sibTransId="{C12768EF-8AFF-4E3D-B5E6-2872D1324592}"/>
    <dgm:cxn modelId="{A7F22382-A93A-4C6C-888D-AF5B51EC283B}" type="presOf" srcId="{3AC9B9E8-3F93-431D-9FB5-0C8B8EB8201E}" destId="{EB2F3029-25EB-4E51-B9EE-943E27F5E6E5}" srcOrd="0" destOrd="0" presId="urn:microsoft.com/office/officeart/2005/8/layout/cycle5"/>
    <dgm:cxn modelId="{27D9FCAE-38ED-4658-B301-61B5BA615E31}" type="presOf" srcId="{7CEC4396-E1AC-4876-BDFD-10EF4C8D9B9B}" destId="{6FE41B32-28B6-494D-B506-A49F11051CF7}" srcOrd="0" destOrd="0" presId="urn:microsoft.com/office/officeart/2005/8/layout/cycle5"/>
    <dgm:cxn modelId="{1DF3CFBB-23A6-4FDE-8C93-2E8C4F9752B6}" type="presOf" srcId="{4D85E772-8720-416D-8229-ECB98E3584C5}" destId="{040547B1-14DA-4077-84C2-F247C49DE3A0}" srcOrd="0" destOrd="0" presId="urn:microsoft.com/office/officeart/2005/8/layout/cycle5"/>
    <dgm:cxn modelId="{93A082C4-4C88-4448-B341-51D36052623A}" type="presOf" srcId="{C12768EF-8AFF-4E3D-B5E6-2872D1324592}" destId="{BD967768-A9E8-4660-9CFC-7EA74BA3AC0E}" srcOrd="0" destOrd="0" presId="urn:microsoft.com/office/officeart/2005/8/layout/cycle5"/>
    <dgm:cxn modelId="{A2D906CB-5206-4866-ADCA-D7CC25F370A9}" type="presOf" srcId="{F9E7B378-1A1D-4325-B2CC-58D8C7B627CA}" destId="{0C70BAA2-5A30-4254-8070-74FA4EC14E3B}" srcOrd="0" destOrd="0" presId="urn:microsoft.com/office/officeart/2005/8/layout/cycle5"/>
    <dgm:cxn modelId="{19B11EEB-2E28-485F-B8FD-BB1C04B2F81C}" type="presOf" srcId="{77073E6B-4723-47CF-BBBC-A25EF9DED3A6}" destId="{E403C27B-1354-4646-BF01-B2FC888E47D1}" srcOrd="0" destOrd="0" presId="urn:microsoft.com/office/officeart/2005/8/layout/cycle5"/>
    <dgm:cxn modelId="{4E604A66-ADED-4E7D-AA11-D9507BC877C4}" type="presParOf" srcId="{B4B33F45-A35B-4C47-B6F9-D50887192327}" destId="{EB2F3029-25EB-4E51-B9EE-943E27F5E6E5}" srcOrd="0" destOrd="0" presId="urn:microsoft.com/office/officeart/2005/8/layout/cycle5"/>
    <dgm:cxn modelId="{4F7BAB5E-55AE-4B93-A3AD-B3ACF6254DC1}" type="presParOf" srcId="{B4B33F45-A35B-4C47-B6F9-D50887192327}" destId="{40EC321D-BCED-40BC-A073-2A0EAA3BEAFF}" srcOrd="1" destOrd="0" presId="urn:microsoft.com/office/officeart/2005/8/layout/cycle5"/>
    <dgm:cxn modelId="{6BFB0575-3786-4934-A9AA-2CB85ACEF06A}" type="presParOf" srcId="{B4B33F45-A35B-4C47-B6F9-D50887192327}" destId="{040547B1-14DA-4077-84C2-F247C49DE3A0}" srcOrd="2" destOrd="0" presId="urn:microsoft.com/office/officeart/2005/8/layout/cycle5"/>
    <dgm:cxn modelId="{E0AE228D-9B7B-469A-AEFD-48734310C1DD}" type="presParOf" srcId="{B4B33F45-A35B-4C47-B6F9-D50887192327}" destId="{0C70BAA2-5A30-4254-8070-74FA4EC14E3B}" srcOrd="3" destOrd="0" presId="urn:microsoft.com/office/officeart/2005/8/layout/cycle5"/>
    <dgm:cxn modelId="{1BBE032C-3D81-447A-BB34-B73E5FCBF479}" type="presParOf" srcId="{B4B33F45-A35B-4C47-B6F9-D50887192327}" destId="{CB8874B8-D144-4338-B1E3-70EEEE3D55D6}" srcOrd="4" destOrd="0" presId="urn:microsoft.com/office/officeart/2005/8/layout/cycle5"/>
    <dgm:cxn modelId="{894EC076-06CA-4EEA-8642-3899D9FD1465}" type="presParOf" srcId="{B4B33F45-A35B-4C47-B6F9-D50887192327}" destId="{E403C27B-1354-4646-BF01-B2FC888E47D1}" srcOrd="5" destOrd="0" presId="urn:microsoft.com/office/officeart/2005/8/layout/cycle5"/>
    <dgm:cxn modelId="{1887F5A4-8C48-4B65-8F12-D1EEE35780B7}" type="presParOf" srcId="{B4B33F45-A35B-4C47-B6F9-D50887192327}" destId="{D87E63F0-DA8C-4671-9307-1E87BB47B629}" srcOrd="6" destOrd="0" presId="urn:microsoft.com/office/officeart/2005/8/layout/cycle5"/>
    <dgm:cxn modelId="{BEDAB1EC-ED56-4EE4-871A-A4DD60D9DF5E}" type="presParOf" srcId="{B4B33F45-A35B-4C47-B6F9-D50887192327}" destId="{8F5CA95B-AEA8-4AE2-88CF-A146A3F7B263}" srcOrd="7" destOrd="0" presId="urn:microsoft.com/office/officeart/2005/8/layout/cycle5"/>
    <dgm:cxn modelId="{3CB6A320-23DB-429F-93EC-EBB6A152FB1D}" type="presParOf" srcId="{B4B33F45-A35B-4C47-B6F9-D50887192327}" destId="{6FE41B32-28B6-494D-B506-A49F11051CF7}" srcOrd="8" destOrd="0" presId="urn:microsoft.com/office/officeart/2005/8/layout/cycle5"/>
    <dgm:cxn modelId="{C79C57F4-AC36-4662-AE38-CE61F5F67930}" type="presParOf" srcId="{B4B33F45-A35B-4C47-B6F9-D50887192327}" destId="{9CA4FFA9-5720-42DA-99A5-AC8EABFEADCD}" srcOrd="9" destOrd="0" presId="urn:microsoft.com/office/officeart/2005/8/layout/cycle5"/>
    <dgm:cxn modelId="{3A0BBF4A-6A9B-42B0-AB51-64C5BE55BD58}" type="presParOf" srcId="{B4B33F45-A35B-4C47-B6F9-D50887192327}" destId="{A8DC71C3-0802-4BBF-9F01-ECEAB8F2E0CC}" srcOrd="10" destOrd="0" presId="urn:microsoft.com/office/officeart/2005/8/layout/cycle5"/>
    <dgm:cxn modelId="{ABF38955-78FD-46B2-B644-A25285489044}" type="presParOf" srcId="{B4B33F45-A35B-4C47-B6F9-D50887192327}" destId="{BD967768-A9E8-4660-9CFC-7EA74BA3AC0E}"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9DE34-E5B4-492D-8DF8-F9C395D3CA21}">
      <dsp:nvSpPr>
        <dsp:cNvPr id="0" name=""/>
        <dsp:cNvSpPr/>
      </dsp:nvSpPr>
      <dsp:spPr>
        <a:xfrm>
          <a:off x="2247903" y="3495"/>
          <a:ext cx="3657593" cy="64982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Phase #1:</a:t>
          </a:r>
        </a:p>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Planning &amp; selection </a:t>
          </a:r>
          <a:endParaRPr lang="en-US" sz="1800" b="1" kern="1200" dirty="0">
            <a:latin typeface="Segoe UI" panose="020B0502040204020203" pitchFamily="34" charset="0"/>
            <a:cs typeface="Segoe UI" panose="020B0502040204020203" pitchFamily="34" charset="0"/>
          </a:endParaRPr>
        </a:p>
      </dsp:txBody>
      <dsp:txXfrm>
        <a:off x="2266936" y="22528"/>
        <a:ext cx="3619527" cy="611761"/>
      </dsp:txXfrm>
    </dsp:sp>
    <dsp:sp modelId="{646F6E93-DF7A-4EB1-AA7E-9A1AF8BD8E85}">
      <dsp:nvSpPr>
        <dsp:cNvPr id="0" name=""/>
        <dsp:cNvSpPr/>
      </dsp:nvSpPr>
      <dsp:spPr>
        <a:xfrm rot="5400000">
          <a:off x="3954857" y="669568"/>
          <a:ext cx="243685" cy="2924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bg1"/>
            </a:solidFill>
            <a:latin typeface="Segoe UI" panose="020B0502040204020203" pitchFamily="34" charset="0"/>
            <a:cs typeface="Segoe UI" panose="020B0502040204020203" pitchFamily="34" charset="0"/>
          </a:endParaRPr>
        </a:p>
      </dsp:txBody>
      <dsp:txXfrm rot="-5400000">
        <a:off x="3988973" y="693937"/>
        <a:ext cx="175454" cy="170580"/>
      </dsp:txXfrm>
    </dsp:sp>
    <dsp:sp modelId="{EAA4CE85-2FAA-47D3-837A-10907DC2CD96}">
      <dsp:nvSpPr>
        <dsp:cNvPr id="0" name=""/>
        <dsp:cNvSpPr/>
      </dsp:nvSpPr>
      <dsp:spPr>
        <a:xfrm>
          <a:off x="2247903" y="978236"/>
          <a:ext cx="3657593" cy="649827"/>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Phase #2:</a:t>
          </a:r>
        </a:p>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Analysis</a:t>
          </a:r>
        </a:p>
      </dsp:txBody>
      <dsp:txXfrm>
        <a:off x="2266936" y="997269"/>
        <a:ext cx="3619527" cy="611761"/>
      </dsp:txXfrm>
    </dsp:sp>
    <dsp:sp modelId="{8B3DD3C2-21E8-4E76-B57C-FD1B968D1B89}">
      <dsp:nvSpPr>
        <dsp:cNvPr id="0" name=""/>
        <dsp:cNvSpPr/>
      </dsp:nvSpPr>
      <dsp:spPr>
        <a:xfrm rot="5400000">
          <a:off x="3954857" y="1644309"/>
          <a:ext cx="243685" cy="292422"/>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bg1"/>
            </a:solidFill>
            <a:latin typeface="Segoe UI" panose="020B0502040204020203" pitchFamily="34" charset="0"/>
            <a:cs typeface="Segoe UI" panose="020B0502040204020203" pitchFamily="34" charset="0"/>
          </a:endParaRPr>
        </a:p>
      </dsp:txBody>
      <dsp:txXfrm rot="-5400000">
        <a:off x="3988973" y="1668678"/>
        <a:ext cx="175454" cy="170580"/>
      </dsp:txXfrm>
    </dsp:sp>
    <dsp:sp modelId="{3D7E9DAF-156B-473B-B72B-DCB7EC8A5BE7}">
      <dsp:nvSpPr>
        <dsp:cNvPr id="0" name=""/>
        <dsp:cNvSpPr/>
      </dsp:nvSpPr>
      <dsp:spPr>
        <a:xfrm>
          <a:off x="2247903" y="1952977"/>
          <a:ext cx="3657593" cy="649827"/>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Phase #3:</a:t>
          </a:r>
        </a:p>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Design</a:t>
          </a:r>
        </a:p>
      </dsp:txBody>
      <dsp:txXfrm>
        <a:off x="2266936" y="1972010"/>
        <a:ext cx="3619527" cy="611761"/>
      </dsp:txXfrm>
    </dsp:sp>
    <dsp:sp modelId="{A99D609F-574D-459B-BFA1-72A3D39B6337}">
      <dsp:nvSpPr>
        <dsp:cNvPr id="0" name=""/>
        <dsp:cNvSpPr/>
      </dsp:nvSpPr>
      <dsp:spPr>
        <a:xfrm rot="5400000">
          <a:off x="3954857" y="2619051"/>
          <a:ext cx="243685" cy="292422"/>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bg1"/>
            </a:solidFill>
            <a:latin typeface="Segoe UI" panose="020B0502040204020203" pitchFamily="34" charset="0"/>
            <a:cs typeface="Segoe UI" panose="020B0502040204020203" pitchFamily="34" charset="0"/>
          </a:endParaRPr>
        </a:p>
      </dsp:txBody>
      <dsp:txXfrm rot="-5400000">
        <a:off x="3988973" y="2643420"/>
        <a:ext cx="175454" cy="170580"/>
      </dsp:txXfrm>
    </dsp:sp>
    <dsp:sp modelId="{BB70721F-9DE5-4CA4-9479-A5DB9C3BD03B}">
      <dsp:nvSpPr>
        <dsp:cNvPr id="0" name=""/>
        <dsp:cNvSpPr/>
      </dsp:nvSpPr>
      <dsp:spPr>
        <a:xfrm>
          <a:off x="2247903" y="2927719"/>
          <a:ext cx="3657593" cy="64982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Phase #4:</a:t>
          </a:r>
        </a:p>
        <a:p>
          <a:pPr marL="0" lvl="0" indent="0" algn="ctr" defTabSz="800100">
            <a:lnSpc>
              <a:spcPct val="90000"/>
            </a:lnSpc>
            <a:spcBef>
              <a:spcPct val="0"/>
            </a:spcBef>
            <a:spcAft>
              <a:spcPct val="35000"/>
            </a:spcAft>
            <a:buNone/>
          </a:pPr>
          <a:r>
            <a:rPr lang="en-US" sz="1800" b="1" kern="1200">
              <a:latin typeface="Segoe UI" panose="020B0502040204020203" pitchFamily="34" charset="0"/>
              <a:cs typeface="Segoe UI" panose="020B0502040204020203" pitchFamily="34" charset="0"/>
            </a:rPr>
            <a:t>Implementation &amp; operation</a:t>
          </a:r>
        </a:p>
      </dsp:txBody>
      <dsp:txXfrm>
        <a:off x="2266936" y="2946752"/>
        <a:ext cx="3619527" cy="6117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BC100-32EC-4FB5-BD5E-F97D6C8CA1D9}">
      <dsp:nvSpPr>
        <dsp:cNvPr id="0" name=""/>
        <dsp:cNvSpPr/>
      </dsp:nvSpPr>
      <dsp:spPr>
        <a:xfrm>
          <a:off x="3322" y="375180"/>
          <a:ext cx="1934095" cy="77363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Phân tích thiết kế</a:t>
          </a:r>
        </a:p>
      </dsp:txBody>
      <dsp:txXfrm>
        <a:off x="390141" y="375180"/>
        <a:ext cx="1160457" cy="773638"/>
      </dsp:txXfrm>
    </dsp:sp>
    <dsp:sp modelId="{4B3656D7-FB2A-45E3-90D8-3FC924814C73}">
      <dsp:nvSpPr>
        <dsp:cNvPr id="0" name=""/>
        <dsp:cNvSpPr/>
      </dsp:nvSpPr>
      <dsp:spPr>
        <a:xfrm>
          <a:off x="1744008" y="375180"/>
          <a:ext cx="1934095" cy="77363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Lập trình</a:t>
          </a:r>
        </a:p>
      </dsp:txBody>
      <dsp:txXfrm>
        <a:off x="2130827" y="375180"/>
        <a:ext cx="1160457" cy="773638"/>
      </dsp:txXfrm>
    </dsp:sp>
    <dsp:sp modelId="{AB1744F5-8E1C-4301-BA98-38FF4807C113}">
      <dsp:nvSpPr>
        <dsp:cNvPr id="0" name=""/>
        <dsp:cNvSpPr/>
      </dsp:nvSpPr>
      <dsp:spPr>
        <a:xfrm>
          <a:off x="3484695" y="375180"/>
          <a:ext cx="1934095" cy="77363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Kiểm thử</a:t>
          </a:r>
        </a:p>
      </dsp:txBody>
      <dsp:txXfrm>
        <a:off x="3871514" y="375180"/>
        <a:ext cx="1160457" cy="773638"/>
      </dsp:txXfrm>
    </dsp:sp>
    <dsp:sp modelId="{CF3C7806-FBCD-4BF6-A9BE-6B9DA7C5D897}">
      <dsp:nvSpPr>
        <dsp:cNvPr id="0" name=""/>
        <dsp:cNvSpPr/>
      </dsp:nvSpPr>
      <dsp:spPr>
        <a:xfrm>
          <a:off x="5225381" y="375180"/>
          <a:ext cx="1934095" cy="77363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Chuyển giao #1</a:t>
          </a:r>
        </a:p>
      </dsp:txBody>
      <dsp:txXfrm>
        <a:off x="5612200" y="375180"/>
        <a:ext cx="1160457" cy="7736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BC100-32EC-4FB5-BD5E-F97D6C8CA1D9}">
      <dsp:nvSpPr>
        <dsp:cNvPr id="0" name=""/>
        <dsp:cNvSpPr/>
      </dsp:nvSpPr>
      <dsp:spPr>
        <a:xfrm>
          <a:off x="3322" y="375180"/>
          <a:ext cx="1934095" cy="77363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Phân tích thiết kế</a:t>
          </a:r>
        </a:p>
      </dsp:txBody>
      <dsp:txXfrm>
        <a:off x="390141" y="375180"/>
        <a:ext cx="1160457" cy="773638"/>
      </dsp:txXfrm>
    </dsp:sp>
    <dsp:sp modelId="{4B3656D7-FB2A-45E3-90D8-3FC924814C73}">
      <dsp:nvSpPr>
        <dsp:cNvPr id="0" name=""/>
        <dsp:cNvSpPr/>
      </dsp:nvSpPr>
      <dsp:spPr>
        <a:xfrm>
          <a:off x="1744008" y="375180"/>
          <a:ext cx="1934095" cy="77363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Lập trình</a:t>
          </a:r>
        </a:p>
      </dsp:txBody>
      <dsp:txXfrm>
        <a:off x="2130827" y="375180"/>
        <a:ext cx="1160457" cy="773638"/>
      </dsp:txXfrm>
    </dsp:sp>
    <dsp:sp modelId="{AB1744F5-8E1C-4301-BA98-38FF4807C113}">
      <dsp:nvSpPr>
        <dsp:cNvPr id="0" name=""/>
        <dsp:cNvSpPr/>
      </dsp:nvSpPr>
      <dsp:spPr>
        <a:xfrm>
          <a:off x="3484695" y="375180"/>
          <a:ext cx="1934095" cy="77363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Kiểm thử</a:t>
          </a:r>
        </a:p>
      </dsp:txBody>
      <dsp:txXfrm>
        <a:off x="3871514" y="375180"/>
        <a:ext cx="1160457" cy="773638"/>
      </dsp:txXfrm>
    </dsp:sp>
    <dsp:sp modelId="{CF3C7806-FBCD-4BF6-A9BE-6B9DA7C5D897}">
      <dsp:nvSpPr>
        <dsp:cNvPr id="0" name=""/>
        <dsp:cNvSpPr/>
      </dsp:nvSpPr>
      <dsp:spPr>
        <a:xfrm>
          <a:off x="5225381" y="375180"/>
          <a:ext cx="1934095" cy="77363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Chuyển giao #2</a:t>
          </a:r>
        </a:p>
      </dsp:txBody>
      <dsp:txXfrm>
        <a:off x="5612200" y="375180"/>
        <a:ext cx="1160457" cy="7736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BC100-32EC-4FB5-BD5E-F97D6C8CA1D9}">
      <dsp:nvSpPr>
        <dsp:cNvPr id="0" name=""/>
        <dsp:cNvSpPr/>
      </dsp:nvSpPr>
      <dsp:spPr>
        <a:xfrm>
          <a:off x="3322" y="375180"/>
          <a:ext cx="1934095" cy="77363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Phân tích thiết kế</a:t>
          </a:r>
        </a:p>
      </dsp:txBody>
      <dsp:txXfrm>
        <a:off x="390141" y="375180"/>
        <a:ext cx="1160457" cy="773638"/>
      </dsp:txXfrm>
    </dsp:sp>
    <dsp:sp modelId="{4B3656D7-FB2A-45E3-90D8-3FC924814C73}">
      <dsp:nvSpPr>
        <dsp:cNvPr id="0" name=""/>
        <dsp:cNvSpPr/>
      </dsp:nvSpPr>
      <dsp:spPr>
        <a:xfrm>
          <a:off x="1744008" y="375180"/>
          <a:ext cx="1934095" cy="77363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Lập trình</a:t>
          </a:r>
        </a:p>
      </dsp:txBody>
      <dsp:txXfrm>
        <a:off x="2130827" y="375180"/>
        <a:ext cx="1160457" cy="773638"/>
      </dsp:txXfrm>
    </dsp:sp>
    <dsp:sp modelId="{AB1744F5-8E1C-4301-BA98-38FF4807C113}">
      <dsp:nvSpPr>
        <dsp:cNvPr id="0" name=""/>
        <dsp:cNvSpPr/>
      </dsp:nvSpPr>
      <dsp:spPr>
        <a:xfrm>
          <a:off x="3484695" y="375180"/>
          <a:ext cx="1934095" cy="77363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Kiểm thử</a:t>
          </a:r>
        </a:p>
      </dsp:txBody>
      <dsp:txXfrm>
        <a:off x="3871514" y="375180"/>
        <a:ext cx="1160457" cy="773638"/>
      </dsp:txXfrm>
    </dsp:sp>
    <dsp:sp modelId="{CF3C7806-FBCD-4BF6-A9BE-6B9DA7C5D897}">
      <dsp:nvSpPr>
        <dsp:cNvPr id="0" name=""/>
        <dsp:cNvSpPr/>
      </dsp:nvSpPr>
      <dsp:spPr>
        <a:xfrm>
          <a:off x="5225381" y="375180"/>
          <a:ext cx="1934095" cy="77363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Chuyển giao #3</a:t>
          </a:r>
        </a:p>
      </dsp:txBody>
      <dsp:txXfrm>
        <a:off x="5612200" y="375180"/>
        <a:ext cx="1160457" cy="7736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C7073-D88D-4EC9-97F7-4C5310A4C575}">
      <dsp:nvSpPr>
        <dsp:cNvPr id="0" name=""/>
        <dsp:cNvSpPr/>
      </dsp:nvSpPr>
      <dsp:spPr>
        <a:xfrm>
          <a:off x="2638127" y="2341135"/>
          <a:ext cx="422467" cy="2012518"/>
        </a:xfrm>
        <a:custGeom>
          <a:avLst/>
          <a:gdLst/>
          <a:ahLst/>
          <a:cxnLst/>
          <a:rect l="0" t="0" r="0" b="0"/>
          <a:pathLst>
            <a:path>
              <a:moveTo>
                <a:pt x="0" y="0"/>
              </a:moveTo>
              <a:lnTo>
                <a:pt x="211233" y="0"/>
              </a:lnTo>
              <a:lnTo>
                <a:pt x="211233" y="2012518"/>
              </a:lnTo>
              <a:lnTo>
                <a:pt x="422467" y="201251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a:solidFill>
              <a:schemeClr val="bg1"/>
            </a:solidFill>
            <a:latin typeface="Segoe UI" panose="020B0502040204020203" pitchFamily="34" charset="0"/>
            <a:cs typeface="Segoe UI" panose="020B0502040204020203" pitchFamily="34" charset="0"/>
          </a:endParaRPr>
        </a:p>
      </dsp:txBody>
      <dsp:txXfrm>
        <a:off x="2797952" y="3295984"/>
        <a:ext cx="102819" cy="102819"/>
      </dsp:txXfrm>
    </dsp:sp>
    <dsp:sp modelId="{37CB8CC9-D4B6-4509-BE5B-ADC69FAB583A}">
      <dsp:nvSpPr>
        <dsp:cNvPr id="0" name=""/>
        <dsp:cNvSpPr/>
      </dsp:nvSpPr>
      <dsp:spPr>
        <a:xfrm>
          <a:off x="2638127" y="2341135"/>
          <a:ext cx="422467" cy="1207510"/>
        </a:xfrm>
        <a:custGeom>
          <a:avLst/>
          <a:gdLst/>
          <a:ahLst/>
          <a:cxnLst/>
          <a:rect l="0" t="0" r="0" b="0"/>
          <a:pathLst>
            <a:path>
              <a:moveTo>
                <a:pt x="0" y="0"/>
              </a:moveTo>
              <a:lnTo>
                <a:pt x="211233" y="0"/>
              </a:lnTo>
              <a:lnTo>
                <a:pt x="211233" y="1207510"/>
              </a:lnTo>
              <a:lnTo>
                <a:pt x="422467" y="120751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17379" y="2912908"/>
        <a:ext cx="63964" cy="63964"/>
      </dsp:txXfrm>
    </dsp:sp>
    <dsp:sp modelId="{E13CD047-FD16-4AF3-914E-E9262F2135FD}">
      <dsp:nvSpPr>
        <dsp:cNvPr id="0" name=""/>
        <dsp:cNvSpPr/>
      </dsp:nvSpPr>
      <dsp:spPr>
        <a:xfrm>
          <a:off x="2638127" y="2341135"/>
          <a:ext cx="422467" cy="402503"/>
        </a:xfrm>
        <a:custGeom>
          <a:avLst/>
          <a:gdLst/>
          <a:ahLst/>
          <a:cxnLst/>
          <a:rect l="0" t="0" r="0" b="0"/>
          <a:pathLst>
            <a:path>
              <a:moveTo>
                <a:pt x="0" y="0"/>
              </a:moveTo>
              <a:lnTo>
                <a:pt x="211233" y="0"/>
              </a:lnTo>
              <a:lnTo>
                <a:pt x="211233" y="402503"/>
              </a:lnTo>
              <a:lnTo>
                <a:pt x="422467" y="40250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34773" y="2527799"/>
        <a:ext cx="29175" cy="29175"/>
      </dsp:txXfrm>
    </dsp:sp>
    <dsp:sp modelId="{5F9153EF-2A1F-400E-B1FE-00AC8ED7E8DD}">
      <dsp:nvSpPr>
        <dsp:cNvPr id="0" name=""/>
        <dsp:cNvSpPr/>
      </dsp:nvSpPr>
      <dsp:spPr>
        <a:xfrm>
          <a:off x="2638127" y="1938631"/>
          <a:ext cx="422467" cy="402503"/>
        </a:xfrm>
        <a:custGeom>
          <a:avLst/>
          <a:gdLst/>
          <a:ahLst/>
          <a:cxnLst/>
          <a:rect l="0" t="0" r="0" b="0"/>
          <a:pathLst>
            <a:path>
              <a:moveTo>
                <a:pt x="0" y="402503"/>
              </a:moveTo>
              <a:lnTo>
                <a:pt x="211233" y="402503"/>
              </a:lnTo>
              <a:lnTo>
                <a:pt x="211233" y="0"/>
              </a:lnTo>
              <a:lnTo>
                <a:pt x="42246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34773" y="2125295"/>
        <a:ext cx="29175" cy="29175"/>
      </dsp:txXfrm>
    </dsp:sp>
    <dsp:sp modelId="{FB9486B8-4FBA-483A-947D-9DF28F1D9A24}">
      <dsp:nvSpPr>
        <dsp:cNvPr id="0" name=""/>
        <dsp:cNvSpPr/>
      </dsp:nvSpPr>
      <dsp:spPr>
        <a:xfrm>
          <a:off x="2638127" y="1133624"/>
          <a:ext cx="422467" cy="1207510"/>
        </a:xfrm>
        <a:custGeom>
          <a:avLst/>
          <a:gdLst/>
          <a:ahLst/>
          <a:cxnLst/>
          <a:rect l="0" t="0" r="0" b="0"/>
          <a:pathLst>
            <a:path>
              <a:moveTo>
                <a:pt x="0" y="1207510"/>
              </a:moveTo>
              <a:lnTo>
                <a:pt x="211233" y="1207510"/>
              </a:lnTo>
              <a:lnTo>
                <a:pt x="211233" y="0"/>
              </a:lnTo>
              <a:lnTo>
                <a:pt x="42246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17379" y="1705398"/>
        <a:ext cx="63964" cy="63964"/>
      </dsp:txXfrm>
    </dsp:sp>
    <dsp:sp modelId="{C03ABE6B-099C-4E90-9F93-57B9790F91BA}">
      <dsp:nvSpPr>
        <dsp:cNvPr id="0" name=""/>
        <dsp:cNvSpPr/>
      </dsp:nvSpPr>
      <dsp:spPr>
        <a:xfrm>
          <a:off x="2638127" y="328617"/>
          <a:ext cx="422467" cy="2012518"/>
        </a:xfrm>
        <a:custGeom>
          <a:avLst/>
          <a:gdLst/>
          <a:ahLst/>
          <a:cxnLst/>
          <a:rect l="0" t="0" r="0" b="0"/>
          <a:pathLst>
            <a:path>
              <a:moveTo>
                <a:pt x="0" y="2012518"/>
              </a:moveTo>
              <a:lnTo>
                <a:pt x="211233" y="2012518"/>
              </a:lnTo>
              <a:lnTo>
                <a:pt x="211233" y="0"/>
              </a:lnTo>
              <a:lnTo>
                <a:pt x="42246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a:solidFill>
              <a:schemeClr val="bg1"/>
            </a:solidFill>
            <a:latin typeface="Segoe UI" panose="020B0502040204020203" pitchFamily="34" charset="0"/>
            <a:cs typeface="Segoe UI" panose="020B0502040204020203" pitchFamily="34" charset="0"/>
          </a:endParaRPr>
        </a:p>
      </dsp:txBody>
      <dsp:txXfrm>
        <a:off x="2797952" y="1283466"/>
        <a:ext cx="102819" cy="102819"/>
      </dsp:txXfrm>
    </dsp:sp>
    <dsp:sp modelId="{6BA410AB-A12E-43D0-91AC-7E5FF4FC342A}">
      <dsp:nvSpPr>
        <dsp:cNvPr id="0" name=""/>
        <dsp:cNvSpPr/>
      </dsp:nvSpPr>
      <dsp:spPr>
        <a:xfrm rot="16200000">
          <a:off x="-33071" y="2005643"/>
          <a:ext cx="4671414" cy="6709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latin typeface="Segoe UI" panose="020B0502040204020203" pitchFamily="34" charset="0"/>
              <a:cs typeface="Segoe UI" panose="020B0502040204020203" pitchFamily="34" charset="0"/>
            </a:rPr>
            <a:t>Software quality</a:t>
          </a:r>
        </a:p>
      </dsp:txBody>
      <dsp:txXfrm>
        <a:off x="-33071" y="2005643"/>
        <a:ext cx="4671414" cy="670983"/>
      </dsp:txXfrm>
    </dsp:sp>
    <dsp:sp modelId="{AEC43894-FA18-47F1-975B-77E09AB5D863}">
      <dsp:nvSpPr>
        <dsp:cNvPr id="0" name=""/>
        <dsp:cNvSpPr/>
      </dsp:nvSpPr>
      <dsp:spPr>
        <a:xfrm>
          <a:off x="3060595" y="6614"/>
          <a:ext cx="2792638" cy="644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Functionality</a:t>
          </a:r>
        </a:p>
      </dsp:txBody>
      <dsp:txXfrm>
        <a:off x="3060595" y="6614"/>
        <a:ext cx="2792638" cy="644005"/>
      </dsp:txXfrm>
    </dsp:sp>
    <dsp:sp modelId="{1655DA13-0C6E-4562-9A9C-ABABC9F116DA}">
      <dsp:nvSpPr>
        <dsp:cNvPr id="0" name=""/>
        <dsp:cNvSpPr/>
      </dsp:nvSpPr>
      <dsp:spPr>
        <a:xfrm>
          <a:off x="3060595" y="811621"/>
          <a:ext cx="2792638" cy="644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Reliability</a:t>
          </a:r>
        </a:p>
      </dsp:txBody>
      <dsp:txXfrm>
        <a:off x="3060595" y="811621"/>
        <a:ext cx="2792638" cy="644005"/>
      </dsp:txXfrm>
    </dsp:sp>
    <dsp:sp modelId="{0FBB1E75-3592-4430-B3BD-C58EE1C88D82}">
      <dsp:nvSpPr>
        <dsp:cNvPr id="0" name=""/>
        <dsp:cNvSpPr/>
      </dsp:nvSpPr>
      <dsp:spPr>
        <a:xfrm>
          <a:off x="3060595" y="1616628"/>
          <a:ext cx="2792638" cy="644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Usability</a:t>
          </a:r>
        </a:p>
      </dsp:txBody>
      <dsp:txXfrm>
        <a:off x="3060595" y="1616628"/>
        <a:ext cx="2792638" cy="644005"/>
      </dsp:txXfrm>
    </dsp:sp>
    <dsp:sp modelId="{709573A1-14CC-41AC-9D54-2A8F682BF426}">
      <dsp:nvSpPr>
        <dsp:cNvPr id="0" name=""/>
        <dsp:cNvSpPr/>
      </dsp:nvSpPr>
      <dsp:spPr>
        <a:xfrm>
          <a:off x="3060595" y="2421636"/>
          <a:ext cx="2792638" cy="644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Efficiency</a:t>
          </a:r>
        </a:p>
      </dsp:txBody>
      <dsp:txXfrm>
        <a:off x="3060595" y="2421636"/>
        <a:ext cx="2792638" cy="644005"/>
      </dsp:txXfrm>
    </dsp:sp>
    <dsp:sp modelId="{9F74BC16-9D74-4FEA-BA3C-1F2BCF22E0A3}">
      <dsp:nvSpPr>
        <dsp:cNvPr id="0" name=""/>
        <dsp:cNvSpPr/>
      </dsp:nvSpPr>
      <dsp:spPr>
        <a:xfrm>
          <a:off x="3060595" y="3226643"/>
          <a:ext cx="2792638" cy="644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Maintainability</a:t>
          </a:r>
        </a:p>
      </dsp:txBody>
      <dsp:txXfrm>
        <a:off x="3060595" y="3226643"/>
        <a:ext cx="2792638" cy="644005"/>
      </dsp:txXfrm>
    </dsp:sp>
    <dsp:sp modelId="{931371A0-E1D4-4FE0-80D1-EB71B9F773B7}">
      <dsp:nvSpPr>
        <dsp:cNvPr id="0" name=""/>
        <dsp:cNvSpPr/>
      </dsp:nvSpPr>
      <dsp:spPr>
        <a:xfrm>
          <a:off x="3060595" y="4031650"/>
          <a:ext cx="2792638" cy="644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Portability</a:t>
          </a:r>
        </a:p>
      </dsp:txBody>
      <dsp:txXfrm>
        <a:off x="3060595" y="4031650"/>
        <a:ext cx="2792638" cy="64400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B8CC9-D4B6-4509-BE5B-ADC69FAB583A}">
      <dsp:nvSpPr>
        <dsp:cNvPr id="0" name=""/>
        <dsp:cNvSpPr/>
      </dsp:nvSpPr>
      <dsp:spPr>
        <a:xfrm>
          <a:off x="2692987" y="2476500"/>
          <a:ext cx="446894" cy="1703105"/>
        </a:xfrm>
        <a:custGeom>
          <a:avLst/>
          <a:gdLst/>
          <a:ahLst/>
          <a:cxnLst/>
          <a:rect l="0" t="0" r="0" b="0"/>
          <a:pathLst>
            <a:path>
              <a:moveTo>
                <a:pt x="0" y="0"/>
              </a:moveTo>
              <a:lnTo>
                <a:pt x="223447" y="0"/>
              </a:lnTo>
              <a:lnTo>
                <a:pt x="223447" y="1703105"/>
              </a:lnTo>
              <a:lnTo>
                <a:pt x="446894" y="17031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72416" y="3284033"/>
        <a:ext cx="88038" cy="88038"/>
      </dsp:txXfrm>
    </dsp:sp>
    <dsp:sp modelId="{E13CD047-FD16-4AF3-914E-E9262F2135FD}">
      <dsp:nvSpPr>
        <dsp:cNvPr id="0" name=""/>
        <dsp:cNvSpPr/>
      </dsp:nvSpPr>
      <dsp:spPr>
        <a:xfrm>
          <a:off x="2692987" y="2476500"/>
          <a:ext cx="446894" cy="851552"/>
        </a:xfrm>
        <a:custGeom>
          <a:avLst/>
          <a:gdLst/>
          <a:ahLst/>
          <a:cxnLst/>
          <a:rect l="0" t="0" r="0" b="0"/>
          <a:pathLst>
            <a:path>
              <a:moveTo>
                <a:pt x="0" y="0"/>
              </a:moveTo>
              <a:lnTo>
                <a:pt x="223447" y="0"/>
              </a:lnTo>
              <a:lnTo>
                <a:pt x="223447" y="851552"/>
              </a:lnTo>
              <a:lnTo>
                <a:pt x="446894" y="85155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92392" y="2878234"/>
        <a:ext cx="48084" cy="48084"/>
      </dsp:txXfrm>
    </dsp:sp>
    <dsp:sp modelId="{5F9153EF-2A1F-400E-B1FE-00AC8ED7E8DD}">
      <dsp:nvSpPr>
        <dsp:cNvPr id="0" name=""/>
        <dsp:cNvSpPr/>
      </dsp:nvSpPr>
      <dsp:spPr>
        <a:xfrm>
          <a:off x="2692987" y="2430779"/>
          <a:ext cx="446894" cy="91440"/>
        </a:xfrm>
        <a:custGeom>
          <a:avLst/>
          <a:gdLst/>
          <a:ahLst/>
          <a:cxnLst/>
          <a:rect l="0" t="0" r="0" b="0"/>
          <a:pathLst>
            <a:path>
              <a:moveTo>
                <a:pt x="0" y="45720"/>
              </a:moveTo>
              <a:lnTo>
                <a:pt x="446894"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905262" y="2465327"/>
        <a:ext cx="22344" cy="22344"/>
      </dsp:txXfrm>
    </dsp:sp>
    <dsp:sp modelId="{FB9486B8-4FBA-483A-947D-9DF28F1D9A24}">
      <dsp:nvSpPr>
        <dsp:cNvPr id="0" name=""/>
        <dsp:cNvSpPr/>
      </dsp:nvSpPr>
      <dsp:spPr>
        <a:xfrm>
          <a:off x="2692987" y="1624947"/>
          <a:ext cx="446894" cy="851552"/>
        </a:xfrm>
        <a:custGeom>
          <a:avLst/>
          <a:gdLst/>
          <a:ahLst/>
          <a:cxnLst/>
          <a:rect l="0" t="0" r="0" b="0"/>
          <a:pathLst>
            <a:path>
              <a:moveTo>
                <a:pt x="0" y="851552"/>
              </a:moveTo>
              <a:lnTo>
                <a:pt x="223447" y="851552"/>
              </a:lnTo>
              <a:lnTo>
                <a:pt x="223447" y="0"/>
              </a:lnTo>
              <a:lnTo>
                <a:pt x="446894"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92392" y="2026681"/>
        <a:ext cx="48084" cy="48084"/>
      </dsp:txXfrm>
    </dsp:sp>
    <dsp:sp modelId="{C03ABE6B-099C-4E90-9F93-57B9790F91BA}">
      <dsp:nvSpPr>
        <dsp:cNvPr id="0" name=""/>
        <dsp:cNvSpPr/>
      </dsp:nvSpPr>
      <dsp:spPr>
        <a:xfrm>
          <a:off x="2692987" y="773394"/>
          <a:ext cx="446894" cy="1703105"/>
        </a:xfrm>
        <a:custGeom>
          <a:avLst/>
          <a:gdLst/>
          <a:ahLst/>
          <a:cxnLst/>
          <a:rect l="0" t="0" r="0" b="0"/>
          <a:pathLst>
            <a:path>
              <a:moveTo>
                <a:pt x="0" y="1703105"/>
              </a:moveTo>
              <a:lnTo>
                <a:pt x="223447" y="1703105"/>
              </a:lnTo>
              <a:lnTo>
                <a:pt x="223447" y="0"/>
              </a:lnTo>
              <a:lnTo>
                <a:pt x="446894"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72416" y="1580928"/>
        <a:ext cx="88038" cy="88038"/>
      </dsp:txXfrm>
    </dsp:sp>
    <dsp:sp modelId="{6BA410AB-A12E-43D0-91AC-7E5FF4FC342A}">
      <dsp:nvSpPr>
        <dsp:cNvPr id="0" name=""/>
        <dsp:cNvSpPr/>
      </dsp:nvSpPr>
      <dsp:spPr>
        <a:xfrm rot="16200000">
          <a:off x="-132660" y="2121610"/>
          <a:ext cx="4941515" cy="70977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latin typeface="Segoe UI" panose="020B0502040204020203" pitchFamily="34" charset="0"/>
              <a:cs typeface="Segoe UI" panose="020B0502040204020203" pitchFamily="34" charset="0"/>
            </a:rPr>
            <a:t>Functionality</a:t>
          </a:r>
        </a:p>
      </dsp:txBody>
      <dsp:txXfrm>
        <a:off x="-132660" y="2121610"/>
        <a:ext cx="4941515" cy="709779"/>
      </dsp:txXfrm>
    </dsp:sp>
    <dsp:sp modelId="{AEC43894-FA18-47F1-975B-77E09AB5D863}">
      <dsp:nvSpPr>
        <dsp:cNvPr id="0" name=""/>
        <dsp:cNvSpPr/>
      </dsp:nvSpPr>
      <dsp:spPr>
        <a:xfrm>
          <a:off x="3139882" y="432773"/>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Suitability</a:t>
          </a:r>
        </a:p>
      </dsp:txBody>
      <dsp:txXfrm>
        <a:off x="3139882" y="432773"/>
        <a:ext cx="2954109" cy="681242"/>
      </dsp:txXfrm>
    </dsp:sp>
    <dsp:sp modelId="{1655DA13-0C6E-4562-9A9C-ABABC9F116DA}">
      <dsp:nvSpPr>
        <dsp:cNvPr id="0" name=""/>
        <dsp:cNvSpPr/>
      </dsp:nvSpPr>
      <dsp:spPr>
        <a:xfrm>
          <a:off x="3139882" y="1284326"/>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Accuracy</a:t>
          </a:r>
        </a:p>
      </dsp:txBody>
      <dsp:txXfrm>
        <a:off x="3139882" y="1284326"/>
        <a:ext cx="2954109" cy="681242"/>
      </dsp:txXfrm>
    </dsp:sp>
    <dsp:sp modelId="{0FBB1E75-3592-4430-B3BD-C58EE1C88D82}">
      <dsp:nvSpPr>
        <dsp:cNvPr id="0" name=""/>
        <dsp:cNvSpPr/>
      </dsp:nvSpPr>
      <dsp:spPr>
        <a:xfrm>
          <a:off x="3139882" y="2135878"/>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Interoperability</a:t>
          </a:r>
        </a:p>
      </dsp:txBody>
      <dsp:txXfrm>
        <a:off x="3139882" y="2135878"/>
        <a:ext cx="2954109" cy="681242"/>
      </dsp:txXfrm>
    </dsp:sp>
    <dsp:sp modelId="{709573A1-14CC-41AC-9D54-2A8F682BF426}">
      <dsp:nvSpPr>
        <dsp:cNvPr id="0" name=""/>
        <dsp:cNvSpPr/>
      </dsp:nvSpPr>
      <dsp:spPr>
        <a:xfrm>
          <a:off x="3139882" y="2987431"/>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Compliance</a:t>
          </a:r>
        </a:p>
      </dsp:txBody>
      <dsp:txXfrm>
        <a:off x="3139882" y="2987431"/>
        <a:ext cx="2954109" cy="681242"/>
      </dsp:txXfrm>
    </dsp:sp>
    <dsp:sp modelId="{9F74BC16-9D74-4FEA-BA3C-1F2BCF22E0A3}">
      <dsp:nvSpPr>
        <dsp:cNvPr id="0" name=""/>
        <dsp:cNvSpPr/>
      </dsp:nvSpPr>
      <dsp:spPr>
        <a:xfrm>
          <a:off x="3139882" y="3838984"/>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Security</a:t>
          </a:r>
        </a:p>
      </dsp:txBody>
      <dsp:txXfrm>
        <a:off x="3139882" y="3838984"/>
        <a:ext cx="2954109" cy="6812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153EF-2A1F-400E-B1FE-00AC8ED7E8DD}">
      <dsp:nvSpPr>
        <dsp:cNvPr id="0" name=""/>
        <dsp:cNvSpPr/>
      </dsp:nvSpPr>
      <dsp:spPr>
        <a:xfrm>
          <a:off x="2691672" y="2476500"/>
          <a:ext cx="447331" cy="852385"/>
        </a:xfrm>
        <a:custGeom>
          <a:avLst/>
          <a:gdLst/>
          <a:ahLst/>
          <a:cxnLst/>
          <a:rect l="0" t="0" r="0" b="0"/>
          <a:pathLst>
            <a:path>
              <a:moveTo>
                <a:pt x="0" y="0"/>
              </a:moveTo>
              <a:lnTo>
                <a:pt x="223665" y="0"/>
              </a:lnTo>
              <a:lnTo>
                <a:pt x="223665" y="852385"/>
              </a:lnTo>
              <a:lnTo>
                <a:pt x="447331" y="85238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91272" y="2878626"/>
        <a:ext cx="48131" cy="48131"/>
      </dsp:txXfrm>
    </dsp:sp>
    <dsp:sp modelId="{FB9486B8-4FBA-483A-947D-9DF28F1D9A24}">
      <dsp:nvSpPr>
        <dsp:cNvPr id="0" name=""/>
        <dsp:cNvSpPr/>
      </dsp:nvSpPr>
      <dsp:spPr>
        <a:xfrm>
          <a:off x="2691672" y="2430779"/>
          <a:ext cx="447331" cy="91440"/>
        </a:xfrm>
        <a:custGeom>
          <a:avLst/>
          <a:gdLst/>
          <a:ahLst/>
          <a:cxnLst/>
          <a:rect l="0" t="0" r="0" b="0"/>
          <a:pathLst>
            <a:path>
              <a:moveTo>
                <a:pt x="0" y="45720"/>
              </a:moveTo>
              <a:lnTo>
                <a:pt x="447331"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904154" y="2465316"/>
        <a:ext cx="22366" cy="22366"/>
      </dsp:txXfrm>
    </dsp:sp>
    <dsp:sp modelId="{C03ABE6B-099C-4E90-9F93-57B9790F91BA}">
      <dsp:nvSpPr>
        <dsp:cNvPr id="0" name=""/>
        <dsp:cNvSpPr/>
      </dsp:nvSpPr>
      <dsp:spPr>
        <a:xfrm>
          <a:off x="2691672" y="1624114"/>
          <a:ext cx="447331" cy="852385"/>
        </a:xfrm>
        <a:custGeom>
          <a:avLst/>
          <a:gdLst/>
          <a:ahLst/>
          <a:cxnLst/>
          <a:rect l="0" t="0" r="0" b="0"/>
          <a:pathLst>
            <a:path>
              <a:moveTo>
                <a:pt x="0" y="852385"/>
              </a:moveTo>
              <a:lnTo>
                <a:pt x="223665" y="852385"/>
              </a:lnTo>
              <a:lnTo>
                <a:pt x="223665" y="0"/>
              </a:lnTo>
              <a:lnTo>
                <a:pt x="44733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91272" y="2026241"/>
        <a:ext cx="48131" cy="48131"/>
      </dsp:txXfrm>
    </dsp:sp>
    <dsp:sp modelId="{6BA410AB-A12E-43D0-91AC-7E5FF4FC342A}">
      <dsp:nvSpPr>
        <dsp:cNvPr id="0" name=""/>
        <dsp:cNvSpPr/>
      </dsp:nvSpPr>
      <dsp:spPr>
        <a:xfrm rot="16200000">
          <a:off x="-136737" y="2121263"/>
          <a:ext cx="4946346" cy="710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latin typeface="Segoe UI" panose="020B0502040204020203" pitchFamily="34" charset="0"/>
              <a:cs typeface="Segoe UI" panose="020B0502040204020203" pitchFamily="34" charset="0"/>
            </a:rPr>
            <a:t>Reliability</a:t>
          </a:r>
        </a:p>
      </dsp:txBody>
      <dsp:txXfrm>
        <a:off x="-136737" y="2121263"/>
        <a:ext cx="4946346" cy="710473"/>
      </dsp:txXfrm>
    </dsp:sp>
    <dsp:sp modelId="{AEC43894-FA18-47F1-975B-77E09AB5D863}">
      <dsp:nvSpPr>
        <dsp:cNvPr id="0" name=""/>
        <dsp:cNvSpPr/>
      </dsp:nvSpPr>
      <dsp:spPr>
        <a:xfrm>
          <a:off x="3139004" y="1283160"/>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Maturity</a:t>
          </a:r>
        </a:p>
      </dsp:txBody>
      <dsp:txXfrm>
        <a:off x="3139004" y="1283160"/>
        <a:ext cx="2956997" cy="681908"/>
      </dsp:txXfrm>
    </dsp:sp>
    <dsp:sp modelId="{1655DA13-0C6E-4562-9A9C-ABABC9F116DA}">
      <dsp:nvSpPr>
        <dsp:cNvPr id="0" name=""/>
        <dsp:cNvSpPr/>
      </dsp:nvSpPr>
      <dsp:spPr>
        <a:xfrm>
          <a:off x="3139004" y="2135545"/>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Fault Tolerance</a:t>
          </a:r>
        </a:p>
      </dsp:txBody>
      <dsp:txXfrm>
        <a:off x="3139004" y="2135545"/>
        <a:ext cx="2956997" cy="681908"/>
      </dsp:txXfrm>
    </dsp:sp>
    <dsp:sp modelId="{0FBB1E75-3592-4430-B3BD-C58EE1C88D82}">
      <dsp:nvSpPr>
        <dsp:cNvPr id="0" name=""/>
        <dsp:cNvSpPr/>
      </dsp:nvSpPr>
      <dsp:spPr>
        <a:xfrm>
          <a:off x="3139004" y="2987931"/>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Recoverability</a:t>
          </a:r>
        </a:p>
      </dsp:txBody>
      <dsp:txXfrm>
        <a:off x="3139004" y="2987931"/>
        <a:ext cx="2956997" cy="6819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153EF-2A1F-400E-B1FE-00AC8ED7E8DD}">
      <dsp:nvSpPr>
        <dsp:cNvPr id="0" name=""/>
        <dsp:cNvSpPr/>
      </dsp:nvSpPr>
      <dsp:spPr>
        <a:xfrm>
          <a:off x="2692987" y="2476500"/>
          <a:ext cx="446894" cy="851552"/>
        </a:xfrm>
        <a:custGeom>
          <a:avLst/>
          <a:gdLst/>
          <a:ahLst/>
          <a:cxnLst/>
          <a:rect l="0" t="0" r="0" b="0"/>
          <a:pathLst>
            <a:path>
              <a:moveTo>
                <a:pt x="0" y="0"/>
              </a:moveTo>
              <a:lnTo>
                <a:pt x="223447" y="0"/>
              </a:lnTo>
              <a:lnTo>
                <a:pt x="223447" y="851552"/>
              </a:lnTo>
              <a:lnTo>
                <a:pt x="446894" y="85155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92392" y="2878234"/>
        <a:ext cx="48084" cy="48084"/>
      </dsp:txXfrm>
    </dsp:sp>
    <dsp:sp modelId="{FB9486B8-4FBA-483A-947D-9DF28F1D9A24}">
      <dsp:nvSpPr>
        <dsp:cNvPr id="0" name=""/>
        <dsp:cNvSpPr/>
      </dsp:nvSpPr>
      <dsp:spPr>
        <a:xfrm>
          <a:off x="2692987" y="2430780"/>
          <a:ext cx="446894" cy="91440"/>
        </a:xfrm>
        <a:custGeom>
          <a:avLst/>
          <a:gdLst/>
          <a:ahLst/>
          <a:cxnLst/>
          <a:rect l="0" t="0" r="0" b="0"/>
          <a:pathLst>
            <a:path>
              <a:moveTo>
                <a:pt x="0" y="45720"/>
              </a:moveTo>
              <a:lnTo>
                <a:pt x="446894"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905262" y="2465327"/>
        <a:ext cx="22344" cy="22344"/>
      </dsp:txXfrm>
    </dsp:sp>
    <dsp:sp modelId="{C03ABE6B-099C-4E90-9F93-57B9790F91BA}">
      <dsp:nvSpPr>
        <dsp:cNvPr id="0" name=""/>
        <dsp:cNvSpPr/>
      </dsp:nvSpPr>
      <dsp:spPr>
        <a:xfrm>
          <a:off x="2692987" y="1624947"/>
          <a:ext cx="446894" cy="851552"/>
        </a:xfrm>
        <a:custGeom>
          <a:avLst/>
          <a:gdLst/>
          <a:ahLst/>
          <a:cxnLst/>
          <a:rect l="0" t="0" r="0" b="0"/>
          <a:pathLst>
            <a:path>
              <a:moveTo>
                <a:pt x="0" y="851552"/>
              </a:moveTo>
              <a:lnTo>
                <a:pt x="223447" y="851552"/>
              </a:lnTo>
              <a:lnTo>
                <a:pt x="223447" y="0"/>
              </a:lnTo>
              <a:lnTo>
                <a:pt x="446894"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latin typeface="Segoe UI" panose="020B0502040204020203" pitchFamily="34" charset="0"/>
            <a:cs typeface="Segoe UI" panose="020B0502040204020203" pitchFamily="34" charset="0"/>
          </a:endParaRPr>
        </a:p>
      </dsp:txBody>
      <dsp:txXfrm>
        <a:off x="2892392" y="2026681"/>
        <a:ext cx="48084" cy="48084"/>
      </dsp:txXfrm>
    </dsp:sp>
    <dsp:sp modelId="{6BA410AB-A12E-43D0-91AC-7E5FF4FC342A}">
      <dsp:nvSpPr>
        <dsp:cNvPr id="0" name=""/>
        <dsp:cNvSpPr/>
      </dsp:nvSpPr>
      <dsp:spPr>
        <a:xfrm rot="16200000">
          <a:off x="-132660" y="2121610"/>
          <a:ext cx="4941515" cy="70977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latin typeface="Segoe UI" panose="020B0502040204020203" pitchFamily="34" charset="0"/>
              <a:cs typeface="Segoe UI" panose="020B0502040204020203" pitchFamily="34" charset="0"/>
            </a:rPr>
            <a:t>Usability</a:t>
          </a:r>
        </a:p>
      </dsp:txBody>
      <dsp:txXfrm>
        <a:off x="-132660" y="2121610"/>
        <a:ext cx="4941515" cy="709779"/>
      </dsp:txXfrm>
    </dsp:sp>
    <dsp:sp modelId="{AEC43894-FA18-47F1-975B-77E09AB5D863}">
      <dsp:nvSpPr>
        <dsp:cNvPr id="0" name=""/>
        <dsp:cNvSpPr/>
      </dsp:nvSpPr>
      <dsp:spPr>
        <a:xfrm>
          <a:off x="3139882" y="1284326"/>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Understandability</a:t>
          </a:r>
        </a:p>
      </dsp:txBody>
      <dsp:txXfrm>
        <a:off x="3139882" y="1284326"/>
        <a:ext cx="2954109" cy="681242"/>
      </dsp:txXfrm>
    </dsp:sp>
    <dsp:sp modelId="{1655DA13-0C6E-4562-9A9C-ABABC9F116DA}">
      <dsp:nvSpPr>
        <dsp:cNvPr id="0" name=""/>
        <dsp:cNvSpPr/>
      </dsp:nvSpPr>
      <dsp:spPr>
        <a:xfrm>
          <a:off x="3139882" y="2135878"/>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Learnability</a:t>
          </a:r>
        </a:p>
      </dsp:txBody>
      <dsp:txXfrm>
        <a:off x="3139882" y="2135878"/>
        <a:ext cx="2954109" cy="681242"/>
      </dsp:txXfrm>
    </dsp:sp>
    <dsp:sp modelId="{0FBB1E75-3592-4430-B3BD-C58EE1C88D82}">
      <dsp:nvSpPr>
        <dsp:cNvPr id="0" name=""/>
        <dsp:cNvSpPr/>
      </dsp:nvSpPr>
      <dsp:spPr>
        <a:xfrm>
          <a:off x="3139882" y="2987431"/>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latin typeface="Segoe UI" panose="020B0502040204020203" pitchFamily="34" charset="0"/>
              <a:cs typeface="Segoe UI" panose="020B0502040204020203" pitchFamily="34" charset="0"/>
            </a:rPr>
            <a:t>Operability</a:t>
          </a:r>
        </a:p>
      </dsp:txBody>
      <dsp:txXfrm>
        <a:off x="3139882" y="2987431"/>
        <a:ext cx="2954109" cy="6812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486B8-4FBA-483A-947D-9DF28F1D9A24}">
      <dsp:nvSpPr>
        <dsp:cNvPr id="0" name=""/>
        <dsp:cNvSpPr/>
      </dsp:nvSpPr>
      <dsp:spPr>
        <a:xfrm>
          <a:off x="2692987" y="2476500"/>
          <a:ext cx="446894" cy="425776"/>
        </a:xfrm>
        <a:custGeom>
          <a:avLst/>
          <a:gdLst/>
          <a:ahLst/>
          <a:cxnLst/>
          <a:rect l="0" t="0" r="0" b="0"/>
          <a:pathLst>
            <a:path>
              <a:moveTo>
                <a:pt x="0" y="0"/>
              </a:moveTo>
              <a:lnTo>
                <a:pt x="223447" y="0"/>
              </a:lnTo>
              <a:lnTo>
                <a:pt x="223447" y="425776"/>
              </a:lnTo>
              <a:lnTo>
                <a:pt x="446894" y="42577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901003" y="2673956"/>
        <a:ext cx="30862" cy="30862"/>
      </dsp:txXfrm>
    </dsp:sp>
    <dsp:sp modelId="{C03ABE6B-099C-4E90-9F93-57B9790F91BA}">
      <dsp:nvSpPr>
        <dsp:cNvPr id="0" name=""/>
        <dsp:cNvSpPr/>
      </dsp:nvSpPr>
      <dsp:spPr>
        <a:xfrm>
          <a:off x="2692987" y="2050723"/>
          <a:ext cx="446894" cy="425776"/>
        </a:xfrm>
        <a:custGeom>
          <a:avLst/>
          <a:gdLst/>
          <a:ahLst/>
          <a:cxnLst/>
          <a:rect l="0" t="0" r="0" b="0"/>
          <a:pathLst>
            <a:path>
              <a:moveTo>
                <a:pt x="0" y="425776"/>
              </a:moveTo>
              <a:lnTo>
                <a:pt x="223447" y="425776"/>
              </a:lnTo>
              <a:lnTo>
                <a:pt x="223447" y="0"/>
              </a:lnTo>
              <a:lnTo>
                <a:pt x="446894"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901003" y="2248180"/>
        <a:ext cx="30862" cy="30862"/>
      </dsp:txXfrm>
    </dsp:sp>
    <dsp:sp modelId="{6BA410AB-A12E-43D0-91AC-7E5FF4FC342A}">
      <dsp:nvSpPr>
        <dsp:cNvPr id="0" name=""/>
        <dsp:cNvSpPr/>
      </dsp:nvSpPr>
      <dsp:spPr>
        <a:xfrm rot="16200000">
          <a:off x="-132660" y="2121610"/>
          <a:ext cx="4941515" cy="70977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rPr>
            <a:t>Efficiency</a:t>
          </a:r>
        </a:p>
      </dsp:txBody>
      <dsp:txXfrm>
        <a:off x="-132660" y="2121610"/>
        <a:ext cx="4941515" cy="709779"/>
      </dsp:txXfrm>
    </dsp:sp>
    <dsp:sp modelId="{AEC43894-FA18-47F1-975B-77E09AB5D863}">
      <dsp:nvSpPr>
        <dsp:cNvPr id="0" name=""/>
        <dsp:cNvSpPr/>
      </dsp:nvSpPr>
      <dsp:spPr>
        <a:xfrm>
          <a:off x="3139882" y="1710102"/>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Time Behavior</a:t>
          </a:r>
        </a:p>
      </dsp:txBody>
      <dsp:txXfrm>
        <a:off x="3139882" y="1710102"/>
        <a:ext cx="2954109" cy="681242"/>
      </dsp:txXfrm>
    </dsp:sp>
    <dsp:sp modelId="{1655DA13-0C6E-4562-9A9C-ABABC9F116DA}">
      <dsp:nvSpPr>
        <dsp:cNvPr id="0" name=""/>
        <dsp:cNvSpPr/>
      </dsp:nvSpPr>
      <dsp:spPr>
        <a:xfrm>
          <a:off x="3139882" y="2561655"/>
          <a:ext cx="2954109" cy="6812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Resource Behavior</a:t>
          </a:r>
        </a:p>
      </dsp:txBody>
      <dsp:txXfrm>
        <a:off x="3139882" y="2561655"/>
        <a:ext cx="2954109" cy="6812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A5CD9-79DE-48C9-A595-DF0CA5535424}">
      <dsp:nvSpPr>
        <dsp:cNvPr id="0" name=""/>
        <dsp:cNvSpPr/>
      </dsp:nvSpPr>
      <dsp:spPr>
        <a:xfrm>
          <a:off x="2691672" y="2476500"/>
          <a:ext cx="447331" cy="1278577"/>
        </a:xfrm>
        <a:custGeom>
          <a:avLst/>
          <a:gdLst/>
          <a:ahLst/>
          <a:cxnLst/>
          <a:rect l="0" t="0" r="0" b="0"/>
          <a:pathLst>
            <a:path>
              <a:moveTo>
                <a:pt x="0" y="0"/>
              </a:moveTo>
              <a:lnTo>
                <a:pt x="223665" y="0"/>
              </a:lnTo>
              <a:lnTo>
                <a:pt x="223665" y="1278577"/>
              </a:lnTo>
              <a:lnTo>
                <a:pt x="447331" y="1278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881473" y="3081924"/>
        <a:ext cx="67728" cy="67728"/>
      </dsp:txXfrm>
    </dsp:sp>
    <dsp:sp modelId="{DB39307B-63AE-4545-A889-5A1E954DA41D}">
      <dsp:nvSpPr>
        <dsp:cNvPr id="0" name=""/>
        <dsp:cNvSpPr/>
      </dsp:nvSpPr>
      <dsp:spPr>
        <a:xfrm>
          <a:off x="2691672" y="2476500"/>
          <a:ext cx="447331" cy="426192"/>
        </a:xfrm>
        <a:custGeom>
          <a:avLst/>
          <a:gdLst/>
          <a:ahLst/>
          <a:cxnLst/>
          <a:rect l="0" t="0" r="0" b="0"/>
          <a:pathLst>
            <a:path>
              <a:moveTo>
                <a:pt x="0" y="0"/>
              </a:moveTo>
              <a:lnTo>
                <a:pt x="223665" y="0"/>
              </a:lnTo>
              <a:lnTo>
                <a:pt x="223665" y="426192"/>
              </a:lnTo>
              <a:lnTo>
                <a:pt x="447331" y="4261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899891" y="2674149"/>
        <a:ext cx="30892" cy="30892"/>
      </dsp:txXfrm>
    </dsp:sp>
    <dsp:sp modelId="{FB9486B8-4FBA-483A-947D-9DF28F1D9A24}">
      <dsp:nvSpPr>
        <dsp:cNvPr id="0" name=""/>
        <dsp:cNvSpPr/>
      </dsp:nvSpPr>
      <dsp:spPr>
        <a:xfrm>
          <a:off x="2691672" y="2050307"/>
          <a:ext cx="447331" cy="426192"/>
        </a:xfrm>
        <a:custGeom>
          <a:avLst/>
          <a:gdLst/>
          <a:ahLst/>
          <a:cxnLst/>
          <a:rect l="0" t="0" r="0" b="0"/>
          <a:pathLst>
            <a:path>
              <a:moveTo>
                <a:pt x="0" y="426192"/>
              </a:moveTo>
              <a:lnTo>
                <a:pt x="223665" y="426192"/>
              </a:lnTo>
              <a:lnTo>
                <a:pt x="223665" y="0"/>
              </a:lnTo>
              <a:lnTo>
                <a:pt x="44733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899891" y="2247957"/>
        <a:ext cx="30892" cy="30892"/>
      </dsp:txXfrm>
    </dsp:sp>
    <dsp:sp modelId="{C03ABE6B-099C-4E90-9F93-57B9790F91BA}">
      <dsp:nvSpPr>
        <dsp:cNvPr id="0" name=""/>
        <dsp:cNvSpPr/>
      </dsp:nvSpPr>
      <dsp:spPr>
        <a:xfrm>
          <a:off x="2691672" y="1197922"/>
          <a:ext cx="447331" cy="1278577"/>
        </a:xfrm>
        <a:custGeom>
          <a:avLst/>
          <a:gdLst/>
          <a:ahLst/>
          <a:cxnLst/>
          <a:rect l="0" t="0" r="0" b="0"/>
          <a:pathLst>
            <a:path>
              <a:moveTo>
                <a:pt x="0" y="1278577"/>
              </a:moveTo>
              <a:lnTo>
                <a:pt x="223665" y="1278577"/>
              </a:lnTo>
              <a:lnTo>
                <a:pt x="223665" y="0"/>
              </a:lnTo>
              <a:lnTo>
                <a:pt x="44733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881473" y="1803346"/>
        <a:ext cx="67728" cy="67728"/>
      </dsp:txXfrm>
    </dsp:sp>
    <dsp:sp modelId="{6BA410AB-A12E-43D0-91AC-7E5FF4FC342A}">
      <dsp:nvSpPr>
        <dsp:cNvPr id="0" name=""/>
        <dsp:cNvSpPr/>
      </dsp:nvSpPr>
      <dsp:spPr>
        <a:xfrm rot="16200000">
          <a:off x="-136737" y="2121263"/>
          <a:ext cx="4946346" cy="710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rPr>
            <a:t>Maintainability</a:t>
          </a:r>
        </a:p>
      </dsp:txBody>
      <dsp:txXfrm>
        <a:off x="-136737" y="2121263"/>
        <a:ext cx="4946346" cy="710473"/>
      </dsp:txXfrm>
    </dsp:sp>
    <dsp:sp modelId="{AEC43894-FA18-47F1-975B-77E09AB5D863}">
      <dsp:nvSpPr>
        <dsp:cNvPr id="0" name=""/>
        <dsp:cNvSpPr/>
      </dsp:nvSpPr>
      <dsp:spPr>
        <a:xfrm>
          <a:off x="3139004" y="856968"/>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Analysability</a:t>
          </a:r>
        </a:p>
      </dsp:txBody>
      <dsp:txXfrm>
        <a:off x="3139004" y="856968"/>
        <a:ext cx="2956997" cy="681908"/>
      </dsp:txXfrm>
    </dsp:sp>
    <dsp:sp modelId="{1655DA13-0C6E-4562-9A9C-ABABC9F116DA}">
      <dsp:nvSpPr>
        <dsp:cNvPr id="0" name=""/>
        <dsp:cNvSpPr/>
      </dsp:nvSpPr>
      <dsp:spPr>
        <a:xfrm>
          <a:off x="3139004" y="1709353"/>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Changeability</a:t>
          </a:r>
        </a:p>
      </dsp:txBody>
      <dsp:txXfrm>
        <a:off x="3139004" y="1709353"/>
        <a:ext cx="2956997" cy="681908"/>
      </dsp:txXfrm>
    </dsp:sp>
    <dsp:sp modelId="{81663958-087A-47FE-82AC-0DAE3918140B}">
      <dsp:nvSpPr>
        <dsp:cNvPr id="0" name=""/>
        <dsp:cNvSpPr/>
      </dsp:nvSpPr>
      <dsp:spPr>
        <a:xfrm>
          <a:off x="3139004" y="2561738"/>
          <a:ext cx="295350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Stability</a:t>
          </a:r>
        </a:p>
      </dsp:txBody>
      <dsp:txXfrm>
        <a:off x="3139004" y="2561738"/>
        <a:ext cx="2953507" cy="681908"/>
      </dsp:txXfrm>
    </dsp:sp>
    <dsp:sp modelId="{A13755D0-F537-4B68-B19F-52DE6A62A322}">
      <dsp:nvSpPr>
        <dsp:cNvPr id="0" name=""/>
        <dsp:cNvSpPr/>
      </dsp:nvSpPr>
      <dsp:spPr>
        <a:xfrm>
          <a:off x="3139004" y="3414123"/>
          <a:ext cx="295350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Testability</a:t>
          </a:r>
        </a:p>
      </dsp:txBody>
      <dsp:txXfrm>
        <a:off x="3139004" y="3414123"/>
        <a:ext cx="2953507" cy="68190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9307B-63AE-4545-A889-5A1E954DA41D}">
      <dsp:nvSpPr>
        <dsp:cNvPr id="0" name=""/>
        <dsp:cNvSpPr/>
      </dsp:nvSpPr>
      <dsp:spPr>
        <a:xfrm>
          <a:off x="2691672" y="2476500"/>
          <a:ext cx="447331" cy="1704770"/>
        </a:xfrm>
        <a:custGeom>
          <a:avLst/>
          <a:gdLst/>
          <a:ahLst/>
          <a:cxnLst/>
          <a:rect l="0" t="0" r="0" b="0"/>
          <a:pathLst>
            <a:path>
              <a:moveTo>
                <a:pt x="0" y="0"/>
              </a:moveTo>
              <a:lnTo>
                <a:pt x="223665" y="0"/>
              </a:lnTo>
              <a:lnTo>
                <a:pt x="223665" y="1704770"/>
              </a:lnTo>
              <a:lnTo>
                <a:pt x="447331" y="17047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bg1"/>
            </a:solidFill>
          </a:endParaRPr>
        </a:p>
      </dsp:txBody>
      <dsp:txXfrm>
        <a:off x="2871276" y="3284823"/>
        <a:ext cx="88124" cy="88124"/>
      </dsp:txXfrm>
    </dsp:sp>
    <dsp:sp modelId="{FD0A21FE-4AFB-4951-A119-570638560BF1}">
      <dsp:nvSpPr>
        <dsp:cNvPr id="0" name=""/>
        <dsp:cNvSpPr/>
      </dsp:nvSpPr>
      <dsp:spPr>
        <a:xfrm>
          <a:off x="2691672" y="2476500"/>
          <a:ext cx="447331" cy="852385"/>
        </a:xfrm>
        <a:custGeom>
          <a:avLst/>
          <a:gdLst/>
          <a:ahLst/>
          <a:cxnLst/>
          <a:rect l="0" t="0" r="0" b="0"/>
          <a:pathLst>
            <a:path>
              <a:moveTo>
                <a:pt x="0" y="0"/>
              </a:moveTo>
              <a:lnTo>
                <a:pt x="223665" y="0"/>
              </a:lnTo>
              <a:lnTo>
                <a:pt x="223665" y="852385"/>
              </a:lnTo>
              <a:lnTo>
                <a:pt x="447331" y="85238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891272" y="2878626"/>
        <a:ext cx="48131" cy="48131"/>
      </dsp:txXfrm>
    </dsp:sp>
    <dsp:sp modelId="{FB9486B8-4FBA-483A-947D-9DF28F1D9A24}">
      <dsp:nvSpPr>
        <dsp:cNvPr id="0" name=""/>
        <dsp:cNvSpPr/>
      </dsp:nvSpPr>
      <dsp:spPr>
        <a:xfrm>
          <a:off x="2691672" y="2430780"/>
          <a:ext cx="447331" cy="91440"/>
        </a:xfrm>
        <a:custGeom>
          <a:avLst/>
          <a:gdLst/>
          <a:ahLst/>
          <a:cxnLst/>
          <a:rect l="0" t="0" r="0" b="0"/>
          <a:pathLst>
            <a:path>
              <a:moveTo>
                <a:pt x="0" y="45720"/>
              </a:moveTo>
              <a:lnTo>
                <a:pt x="447331"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904154" y="2465316"/>
        <a:ext cx="22366" cy="22366"/>
      </dsp:txXfrm>
    </dsp:sp>
    <dsp:sp modelId="{84D4D923-08EA-4AB9-ABAA-E164B22CB189}">
      <dsp:nvSpPr>
        <dsp:cNvPr id="0" name=""/>
        <dsp:cNvSpPr/>
      </dsp:nvSpPr>
      <dsp:spPr>
        <a:xfrm>
          <a:off x="2691672" y="1624114"/>
          <a:ext cx="447331" cy="852385"/>
        </a:xfrm>
        <a:custGeom>
          <a:avLst/>
          <a:gdLst/>
          <a:ahLst/>
          <a:cxnLst/>
          <a:rect l="0" t="0" r="0" b="0"/>
          <a:pathLst>
            <a:path>
              <a:moveTo>
                <a:pt x="0" y="852385"/>
              </a:moveTo>
              <a:lnTo>
                <a:pt x="223665" y="852385"/>
              </a:lnTo>
              <a:lnTo>
                <a:pt x="223665" y="0"/>
              </a:lnTo>
              <a:lnTo>
                <a:pt x="44733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891272" y="2026241"/>
        <a:ext cx="48131" cy="48131"/>
      </dsp:txXfrm>
    </dsp:sp>
    <dsp:sp modelId="{C03ABE6B-099C-4E90-9F93-57B9790F91BA}">
      <dsp:nvSpPr>
        <dsp:cNvPr id="0" name=""/>
        <dsp:cNvSpPr/>
      </dsp:nvSpPr>
      <dsp:spPr>
        <a:xfrm>
          <a:off x="2691672" y="771729"/>
          <a:ext cx="447331" cy="1704770"/>
        </a:xfrm>
        <a:custGeom>
          <a:avLst/>
          <a:gdLst/>
          <a:ahLst/>
          <a:cxnLst/>
          <a:rect l="0" t="0" r="0" b="0"/>
          <a:pathLst>
            <a:path>
              <a:moveTo>
                <a:pt x="0" y="1704770"/>
              </a:moveTo>
              <a:lnTo>
                <a:pt x="223665" y="1704770"/>
              </a:lnTo>
              <a:lnTo>
                <a:pt x="223665" y="0"/>
              </a:lnTo>
              <a:lnTo>
                <a:pt x="44733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a:solidFill>
              <a:schemeClr val="bg1"/>
            </a:solidFill>
          </a:endParaRPr>
        </a:p>
      </dsp:txBody>
      <dsp:txXfrm>
        <a:off x="2871276" y="1580052"/>
        <a:ext cx="88124" cy="88124"/>
      </dsp:txXfrm>
    </dsp:sp>
    <dsp:sp modelId="{6BA410AB-A12E-43D0-91AC-7E5FF4FC342A}">
      <dsp:nvSpPr>
        <dsp:cNvPr id="0" name=""/>
        <dsp:cNvSpPr/>
      </dsp:nvSpPr>
      <dsp:spPr>
        <a:xfrm rot="16200000">
          <a:off x="-136737" y="2121263"/>
          <a:ext cx="4946346" cy="710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rPr>
            <a:t>Portability</a:t>
          </a:r>
        </a:p>
      </dsp:txBody>
      <dsp:txXfrm>
        <a:off x="-136737" y="2121263"/>
        <a:ext cx="4946346" cy="710473"/>
      </dsp:txXfrm>
    </dsp:sp>
    <dsp:sp modelId="{AEC43894-FA18-47F1-975B-77E09AB5D863}">
      <dsp:nvSpPr>
        <dsp:cNvPr id="0" name=""/>
        <dsp:cNvSpPr/>
      </dsp:nvSpPr>
      <dsp:spPr>
        <a:xfrm>
          <a:off x="3139004" y="430775"/>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Adaptability</a:t>
          </a:r>
        </a:p>
      </dsp:txBody>
      <dsp:txXfrm>
        <a:off x="3139004" y="430775"/>
        <a:ext cx="2956997" cy="681908"/>
      </dsp:txXfrm>
    </dsp:sp>
    <dsp:sp modelId="{8762601C-A273-42AA-99AF-ACFA37607291}">
      <dsp:nvSpPr>
        <dsp:cNvPr id="0" name=""/>
        <dsp:cNvSpPr/>
      </dsp:nvSpPr>
      <dsp:spPr>
        <a:xfrm>
          <a:off x="3139004" y="1283160"/>
          <a:ext cx="295350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Compatibility</a:t>
          </a:r>
        </a:p>
      </dsp:txBody>
      <dsp:txXfrm>
        <a:off x="3139004" y="1283160"/>
        <a:ext cx="2953507" cy="681908"/>
      </dsp:txXfrm>
    </dsp:sp>
    <dsp:sp modelId="{1655DA13-0C6E-4562-9A9C-ABABC9F116DA}">
      <dsp:nvSpPr>
        <dsp:cNvPr id="0" name=""/>
        <dsp:cNvSpPr/>
      </dsp:nvSpPr>
      <dsp:spPr>
        <a:xfrm>
          <a:off x="3139004" y="2135545"/>
          <a:ext cx="295699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Installability</a:t>
          </a:r>
        </a:p>
      </dsp:txBody>
      <dsp:txXfrm>
        <a:off x="3139004" y="2135545"/>
        <a:ext cx="2956997" cy="681908"/>
      </dsp:txXfrm>
    </dsp:sp>
    <dsp:sp modelId="{BFA63B92-4409-4080-BB75-782BD99C31EC}">
      <dsp:nvSpPr>
        <dsp:cNvPr id="0" name=""/>
        <dsp:cNvSpPr/>
      </dsp:nvSpPr>
      <dsp:spPr>
        <a:xfrm>
          <a:off x="3139004" y="2987931"/>
          <a:ext cx="295350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Conformance</a:t>
          </a:r>
        </a:p>
      </dsp:txBody>
      <dsp:txXfrm>
        <a:off x="3139004" y="2987931"/>
        <a:ext cx="2953507" cy="681908"/>
      </dsp:txXfrm>
    </dsp:sp>
    <dsp:sp modelId="{81663958-087A-47FE-82AC-0DAE3918140B}">
      <dsp:nvSpPr>
        <dsp:cNvPr id="0" name=""/>
        <dsp:cNvSpPr/>
      </dsp:nvSpPr>
      <dsp:spPr>
        <a:xfrm>
          <a:off x="3139004" y="3840316"/>
          <a:ext cx="2953507" cy="6819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Replaceability</a:t>
          </a:r>
        </a:p>
      </dsp:txBody>
      <dsp:txXfrm>
        <a:off x="3139004" y="3840316"/>
        <a:ext cx="2953507" cy="681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5F7AF-97AF-4816-AF80-496CA1A306D5}">
      <dsp:nvSpPr>
        <dsp:cNvPr id="0" name=""/>
        <dsp:cNvSpPr/>
      </dsp:nvSpPr>
      <dsp:spPr>
        <a:xfrm>
          <a:off x="3616" y="249532"/>
          <a:ext cx="1581224" cy="94873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Phân tích</a:t>
          </a:r>
        </a:p>
      </dsp:txBody>
      <dsp:txXfrm>
        <a:off x="31403" y="277319"/>
        <a:ext cx="1525650" cy="893160"/>
      </dsp:txXfrm>
    </dsp:sp>
    <dsp:sp modelId="{8DFEA031-0B89-4598-8153-5A0ED8C276F9}">
      <dsp:nvSpPr>
        <dsp:cNvPr id="0" name=""/>
        <dsp:cNvSpPr/>
      </dsp:nvSpPr>
      <dsp:spPr>
        <a:xfrm>
          <a:off x="1742963" y="527828"/>
          <a:ext cx="335219" cy="39214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solidFill>
              <a:schemeClr val="bg1"/>
            </a:solidFill>
          </a:endParaRPr>
        </a:p>
      </dsp:txBody>
      <dsp:txXfrm>
        <a:off x="1742963" y="606257"/>
        <a:ext cx="234653" cy="235285"/>
      </dsp:txXfrm>
    </dsp:sp>
    <dsp:sp modelId="{55E1E7F1-4D1F-4B2C-A6B1-E8DAE845D1C6}">
      <dsp:nvSpPr>
        <dsp:cNvPr id="0" name=""/>
        <dsp:cNvSpPr/>
      </dsp:nvSpPr>
      <dsp:spPr>
        <a:xfrm>
          <a:off x="2217330" y="249532"/>
          <a:ext cx="1581224" cy="94873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Thiết kế</a:t>
          </a:r>
        </a:p>
      </dsp:txBody>
      <dsp:txXfrm>
        <a:off x="2245117" y="277319"/>
        <a:ext cx="1525650" cy="893160"/>
      </dsp:txXfrm>
    </dsp:sp>
    <dsp:sp modelId="{5B340A2A-30E7-4B52-B296-B3A0914351C7}">
      <dsp:nvSpPr>
        <dsp:cNvPr id="0" name=""/>
        <dsp:cNvSpPr/>
      </dsp:nvSpPr>
      <dsp:spPr>
        <a:xfrm>
          <a:off x="3956677" y="527828"/>
          <a:ext cx="335219" cy="392143"/>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solidFill>
              <a:schemeClr val="bg1"/>
            </a:solidFill>
          </a:endParaRPr>
        </a:p>
      </dsp:txBody>
      <dsp:txXfrm>
        <a:off x="3956677" y="606257"/>
        <a:ext cx="234653" cy="235285"/>
      </dsp:txXfrm>
    </dsp:sp>
    <dsp:sp modelId="{EB70B3B7-9C5C-4474-936A-81C478EE586D}">
      <dsp:nvSpPr>
        <dsp:cNvPr id="0" name=""/>
        <dsp:cNvSpPr/>
      </dsp:nvSpPr>
      <dsp:spPr>
        <a:xfrm>
          <a:off x="4431044" y="249532"/>
          <a:ext cx="1581224" cy="94873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Lập trình</a:t>
          </a:r>
        </a:p>
      </dsp:txBody>
      <dsp:txXfrm>
        <a:off x="4458831" y="277319"/>
        <a:ext cx="1525650" cy="893160"/>
      </dsp:txXfrm>
    </dsp:sp>
    <dsp:sp modelId="{1D561F32-1173-4DF4-8525-021C699787E5}">
      <dsp:nvSpPr>
        <dsp:cNvPr id="0" name=""/>
        <dsp:cNvSpPr/>
      </dsp:nvSpPr>
      <dsp:spPr>
        <a:xfrm>
          <a:off x="6170391" y="527828"/>
          <a:ext cx="335219" cy="392143"/>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solidFill>
              <a:schemeClr val="bg1"/>
            </a:solidFill>
          </a:endParaRPr>
        </a:p>
      </dsp:txBody>
      <dsp:txXfrm>
        <a:off x="6170391" y="606257"/>
        <a:ext cx="234653" cy="235285"/>
      </dsp:txXfrm>
    </dsp:sp>
    <dsp:sp modelId="{A617B361-B062-4454-9D18-29016E3EFA19}">
      <dsp:nvSpPr>
        <dsp:cNvPr id="0" name=""/>
        <dsp:cNvSpPr/>
      </dsp:nvSpPr>
      <dsp:spPr>
        <a:xfrm>
          <a:off x="6644759" y="249532"/>
          <a:ext cx="1581224" cy="94873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Kiểm thử</a:t>
          </a:r>
        </a:p>
      </dsp:txBody>
      <dsp:txXfrm>
        <a:off x="6672546" y="277319"/>
        <a:ext cx="1525650" cy="893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50745" y="53542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628371" y="3286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Xác định yêu cầu</a:t>
          </a:r>
        </a:p>
      </dsp:txBody>
      <dsp:txXfrm>
        <a:off x="1654454" y="58945"/>
        <a:ext cx="1424941" cy="482044"/>
      </dsp:txXfrm>
    </dsp:sp>
    <dsp:sp modelId="{03E29DAD-5EFD-4938-9799-4A3A79CD4892}">
      <dsp:nvSpPr>
        <dsp:cNvPr id="0" name=""/>
        <dsp:cNvSpPr/>
      </dsp:nvSpPr>
      <dsp:spPr>
        <a:xfrm>
          <a:off x="2748522" y="8381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50843" y="113551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2479" y="63295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Phân tích</a:t>
          </a:r>
        </a:p>
      </dsp:txBody>
      <dsp:txXfrm>
        <a:off x="2458562" y="659040"/>
        <a:ext cx="1424941" cy="482044"/>
      </dsp:txXfrm>
    </dsp:sp>
    <dsp:sp modelId="{0DE01D87-DC1A-49CA-ABBE-337DD9DAD927}">
      <dsp:nvSpPr>
        <dsp:cNvPr id="0" name=""/>
        <dsp:cNvSpPr/>
      </dsp:nvSpPr>
      <dsp:spPr>
        <a:xfrm>
          <a:off x="3552630" y="68390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534914" y="173561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236587" y="123305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Thiết</a:t>
          </a:r>
          <a:r>
            <a:rPr lang="en-US" sz="2000" b="1" kern="1200" dirty="0">
              <a:latin typeface="Segoe UI" panose="020B0502040204020203" pitchFamily="34" charset="0"/>
              <a:cs typeface="Segoe UI" panose="020B0502040204020203" pitchFamily="34" charset="0"/>
            </a:rPr>
            <a:t> </a:t>
          </a:r>
          <a:r>
            <a:rPr lang="en-US" sz="2000" b="1" kern="1200" dirty="0" err="1">
              <a:latin typeface="Segoe UI" panose="020B0502040204020203" pitchFamily="34" charset="0"/>
              <a:cs typeface="Segoe UI" panose="020B0502040204020203" pitchFamily="34" charset="0"/>
            </a:rPr>
            <a:t>kế</a:t>
          </a:r>
          <a:endParaRPr lang="en-US" sz="2000" b="1" kern="1200" dirty="0">
            <a:latin typeface="Segoe UI" panose="020B0502040204020203" pitchFamily="34" charset="0"/>
            <a:cs typeface="Segoe UI" panose="020B0502040204020203" pitchFamily="34" charset="0"/>
          </a:endParaRPr>
        </a:p>
      </dsp:txBody>
      <dsp:txXfrm>
        <a:off x="3262670" y="1259135"/>
        <a:ext cx="1424941" cy="482044"/>
      </dsp:txXfrm>
    </dsp:sp>
    <dsp:sp modelId="{C6875394-473B-4ADB-97D1-180322F15516}">
      <dsp:nvSpPr>
        <dsp:cNvPr id="0" name=""/>
        <dsp:cNvSpPr/>
      </dsp:nvSpPr>
      <dsp:spPr>
        <a:xfrm>
          <a:off x="4356738" y="128400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339022" y="233570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040695" y="183314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Lập trình</a:t>
          </a:r>
        </a:p>
      </dsp:txBody>
      <dsp:txXfrm>
        <a:off x="4066778" y="1859230"/>
        <a:ext cx="1424941" cy="482044"/>
      </dsp:txXfrm>
    </dsp:sp>
    <dsp:sp modelId="{B00526BE-A41D-4BC8-B389-53CD438208BF}">
      <dsp:nvSpPr>
        <dsp:cNvPr id="0" name=""/>
        <dsp:cNvSpPr/>
      </dsp:nvSpPr>
      <dsp:spPr>
        <a:xfrm>
          <a:off x="5160846" y="188409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143130" y="293580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4844803" y="243324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Liên kết</a:t>
          </a:r>
        </a:p>
      </dsp:txBody>
      <dsp:txXfrm>
        <a:off x="4870886" y="2459325"/>
        <a:ext cx="1424941" cy="482044"/>
      </dsp:txXfrm>
    </dsp:sp>
    <dsp:sp modelId="{A505D1E6-0765-42C9-B640-FF4FEAE515B1}">
      <dsp:nvSpPr>
        <dsp:cNvPr id="0" name=""/>
        <dsp:cNvSpPr/>
      </dsp:nvSpPr>
      <dsp:spPr>
        <a:xfrm>
          <a:off x="5964954" y="248419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5947238" y="353589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648911" y="303333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Kiểm thử</a:t>
          </a:r>
        </a:p>
      </dsp:txBody>
      <dsp:txXfrm>
        <a:off x="5674994" y="3059420"/>
        <a:ext cx="1424941" cy="482044"/>
      </dsp:txXfrm>
    </dsp:sp>
    <dsp:sp modelId="{2A2D783D-BB7A-4AAC-BFAE-7C03B95BF1AB}">
      <dsp:nvSpPr>
        <dsp:cNvPr id="0" name=""/>
        <dsp:cNvSpPr/>
      </dsp:nvSpPr>
      <dsp:spPr>
        <a:xfrm>
          <a:off x="6769062" y="308428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6751346" y="413599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453019" y="363343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Cài đặt</a:t>
          </a:r>
        </a:p>
      </dsp:txBody>
      <dsp:txXfrm>
        <a:off x="6479102" y="3659515"/>
        <a:ext cx="1424941" cy="482044"/>
      </dsp:txXfrm>
    </dsp:sp>
    <dsp:sp modelId="{59FD975C-1626-4615-8E1F-D3C160B99600}">
      <dsp:nvSpPr>
        <dsp:cNvPr id="0" name=""/>
        <dsp:cNvSpPr/>
      </dsp:nvSpPr>
      <dsp:spPr>
        <a:xfrm>
          <a:off x="7573170" y="368438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257127" y="423352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Bảo trì</a:t>
          </a:r>
        </a:p>
      </dsp:txBody>
      <dsp:txXfrm>
        <a:off x="7283210" y="4259610"/>
        <a:ext cx="1424941" cy="482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50745" y="53542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628371" y="3286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Xác định yêu cầu</a:t>
          </a:r>
        </a:p>
      </dsp:txBody>
      <dsp:txXfrm>
        <a:off x="1654454" y="58945"/>
        <a:ext cx="1424941" cy="482044"/>
      </dsp:txXfrm>
    </dsp:sp>
    <dsp:sp modelId="{03E29DAD-5EFD-4938-9799-4A3A79CD4892}">
      <dsp:nvSpPr>
        <dsp:cNvPr id="0" name=""/>
        <dsp:cNvSpPr/>
      </dsp:nvSpPr>
      <dsp:spPr>
        <a:xfrm>
          <a:off x="2748522" y="8381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50843" y="113551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2479" y="63295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Phân tích</a:t>
          </a:r>
        </a:p>
      </dsp:txBody>
      <dsp:txXfrm>
        <a:off x="2458562" y="659040"/>
        <a:ext cx="1424941" cy="482044"/>
      </dsp:txXfrm>
    </dsp:sp>
    <dsp:sp modelId="{0DE01D87-DC1A-49CA-ABBE-337DD9DAD927}">
      <dsp:nvSpPr>
        <dsp:cNvPr id="0" name=""/>
        <dsp:cNvSpPr/>
      </dsp:nvSpPr>
      <dsp:spPr>
        <a:xfrm>
          <a:off x="3552630" y="68390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534914" y="173561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236587" y="123305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Thiết</a:t>
          </a:r>
          <a:r>
            <a:rPr lang="en-US" sz="2000" b="1" kern="1200" dirty="0">
              <a:latin typeface="Segoe UI" panose="020B0502040204020203" pitchFamily="34" charset="0"/>
              <a:cs typeface="Segoe UI" panose="020B0502040204020203" pitchFamily="34" charset="0"/>
            </a:rPr>
            <a:t> </a:t>
          </a:r>
          <a:r>
            <a:rPr lang="en-US" sz="2000" b="1" kern="1200" dirty="0" err="1">
              <a:latin typeface="Segoe UI" panose="020B0502040204020203" pitchFamily="34" charset="0"/>
              <a:cs typeface="Segoe UI" panose="020B0502040204020203" pitchFamily="34" charset="0"/>
            </a:rPr>
            <a:t>kế</a:t>
          </a:r>
          <a:endParaRPr lang="en-US" sz="2000" b="1" kern="1200" dirty="0">
            <a:latin typeface="Segoe UI" panose="020B0502040204020203" pitchFamily="34" charset="0"/>
            <a:cs typeface="Segoe UI" panose="020B0502040204020203" pitchFamily="34" charset="0"/>
          </a:endParaRPr>
        </a:p>
      </dsp:txBody>
      <dsp:txXfrm>
        <a:off x="3262670" y="1259135"/>
        <a:ext cx="1424941" cy="482044"/>
      </dsp:txXfrm>
    </dsp:sp>
    <dsp:sp modelId="{C6875394-473B-4ADB-97D1-180322F15516}">
      <dsp:nvSpPr>
        <dsp:cNvPr id="0" name=""/>
        <dsp:cNvSpPr/>
      </dsp:nvSpPr>
      <dsp:spPr>
        <a:xfrm>
          <a:off x="4356738" y="128400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339022" y="233570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040695" y="183314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Lập trình</a:t>
          </a:r>
        </a:p>
      </dsp:txBody>
      <dsp:txXfrm>
        <a:off x="4066778" y="1859230"/>
        <a:ext cx="1424941" cy="482044"/>
      </dsp:txXfrm>
    </dsp:sp>
    <dsp:sp modelId="{B00526BE-A41D-4BC8-B389-53CD438208BF}">
      <dsp:nvSpPr>
        <dsp:cNvPr id="0" name=""/>
        <dsp:cNvSpPr/>
      </dsp:nvSpPr>
      <dsp:spPr>
        <a:xfrm>
          <a:off x="5160846" y="188409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143130" y="293580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4844803" y="243324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Liên kết</a:t>
          </a:r>
        </a:p>
      </dsp:txBody>
      <dsp:txXfrm>
        <a:off x="4870886" y="2459325"/>
        <a:ext cx="1424941" cy="482044"/>
      </dsp:txXfrm>
    </dsp:sp>
    <dsp:sp modelId="{A505D1E6-0765-42C9-B640-FF4FEAE515B1}">
      <dsp:nvSpPr>
        <dsp:cNvPr id="0" name=""/>
        <dsp:cNvSpPr/>
      </dsp:nvSpPr>
      <dsp:spPr>
        <a:xfrm>
          <a:off x="5964954" y="248419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5947238" y="353589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648911" y="303333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Kiểm thử</a:t>
          </a:r>
        </a:p>
      </dsp:txBody>
      <dsp:txXfrm>
        <a:off x="5674994" y="3059420"/>
        <a:ext cx="1424941" cy="482044"/>
      </dsp:txXfrm>
    </dsp:sp>
    <dsp:sp modelId="{2A2D783D-BB7A-4AAC-BFAE-7C03B95BF1AB}">
      <dsp:nvSpPr>
        <dsp:cNvPr id="0" name=""/>
        <dsp:cNvSpPr/>
      </dsp:nvSpPr>
      <dsp:spPr>
        <a:xfrm>
          <a:off x="6769062" y="308428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6751346" y="413599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453019" y="363343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Cài đặt</a:t>
          </a:r>
        </a:p>
      </dsp:txBody>
      <dsp:txXfrm>
        <a:off x="6479102" y="3659515"/>
        <a:ext cx="1424941" cy="482044"/>
      </dsp:txXfrm>
    </dsp:sp>
    <dsp:sp modelId="{59FD975C-1626-4615-8E1F-D3C160B99600}">
      <dsp:nvSpPr>
        <dsp:cNvPr id="0" name=""/>
        <dsp:cNvSpPr/>
      </dsp:nvSpPr>
      <dsp:spPr>
        <a:xfrm>
          <a:off x="7573170" y="368438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257127" y="423352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Bảo trì</a:t>
          </a:r>
        </a:p>
      </dsp:txBody>
      <dsp:txXfrm>
        <a:off x="7283210" y="4259610"/>
        <a:ext cx="1424941" cy="4820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50745" y="53542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628371" y="3286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Xác định yêu cầu</a:t>
          </a:r>
        </a:p>
      </dsp:txBody>
      <dsp:txXfrm>
        <a:off x="1654454" y="58945"/>
        <a:ext cx="1424941" cy="482044"/>
      </dsp:txXfrm>
    </dsp:sp>
    <dsp:sp modelId="{03E29DAD-5EFD-4938-9799-4A3A79CD4892}">
      <dsp:nvSpPr>
        <dsp:cNvPr id="0" name=""/>
        <dsp:cNvSpPr/>
      </dsp:nvSpPr>
      <dsp:spPr>
        <a:xfrm>
          <a:off x="2748522" y="8381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50843" y="113551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2479" y="63295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Phân tích</a:t>
          </a:r>
        </a:p>
      </dsp:txBody>
      <dsp:txXfrm>
        <a:off x="2458562" y="659040"/>
        <a:ext cx="1424941" cy="482044"/>
      </dsp:txXfrm>
    </dsp:sp>
    <dsp:sp modelId="{0DE01D87-DC1A-49CA-ABBE-337DD9DAD927}">
      <dsp:nvSpPr>
        <dsp:cNvPr id="0" name=""/>
        <dsp:cNvSpPr/>
      </dsp:nvSpPr>
      <dsp:spPr>
        <a:xfrm>
          <a:off x="3552630" y="68390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534914" y="173561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236587" y="123305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Thiết</a:t>
          </a:r>
          <a:r>
            <a:rPr lang="en-US" sz="2000" b="1" kern="1200" dirty="0">
              <a:latin typeface="Segoe UI" panose="020B0502040204020203" pitchFamily="34" charset="0"/>
              <a:cs typeface="Segoe UI" panose="020B0502040204020203" pitchFamily="34" charset="0"/>
            </a:rPr>
            <a:t> </a:t>
          </a:r>
          <a:r>
            <a:rPr lang="en-US" sz="2000" b="1" kern="1200" dirty="0" err="1">
              <a:latin typeface="Segoe UI" panose="020B0502040204020203" pitchFamily="34" charset="0"/>
              <a:cs typeface="Segoe UI" panose="020B0502040204020203" pitchFamily="34" charset="0"/>
            </a:rPr>
            <a:t>kế</a:t>
          </a:r>
          <a:endParaRPr lang="en-US" sz="2000" b="1" kern="1200" dirty="0">
            <a:latin typeface="Segoe UI" panose="020B0502040204020203" pitchFamily="34" charset="0"/>
            <a:cs typeface="Segoe UI" panose="020B0502040204020203" pitchFamily="34" charset="0"/>
          </a:endParaRPr>
        </a:p>
      </dsp:txBody>
      <dsp:txXfrm>
        <a:off x="3262670" y="1259135"/>
        <a:ext cx="1424941" cy="482044"/>
      </dsp:txXfrm>
    </dsp:sp>
    <dsp:sp modelId="{C6875394-473B-4ADB-97D1-180322F15516}">
      <dsp:nvSpPr>
        <dsp:cNvPr id="0" name=""/>
        <dsp:cNvSpPr/>
      </dsp:nvSpPr>
      <dsp:spPr>
        <a:xfrm>
          <a:off x="4356738" y="128400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339022" y="233570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040695" y="183314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Lập trình</a:t>
          </a:r>
        </a:p>
      </dsp:txBody>
      <dsp:txXfrm>
        <a:off x="4066778" y="1859230"/>
        <a:ext cx="1424941" cy="482044"/>
      </dsp:txXfrm>
    </dsp:sp>
    <dsp:sp modelId="{B00526BE-A41D-4BC8-B389-53CD438208BF}">
      <dsp:nvSpPr>
        <dsp:cNvPr id="0" name=""/>
        <dsp:cNvSpPr/>
      </dsp:nvSpPr>
      <dsp:spPr>
        <a:xfrm>
          <a:off x="5160846" y="188409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143130" y="293580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4844803" y="243324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Liên kết</a:t>
          </a:r>
        </a:p>
      </dsp:txBody>
      <dsp:txXfrm>
        <a:off x="4870886" y="2459325"/>
        <a:ext cx="1424941" cy="482044"/>
      </dsp:txXfrm>
    </dsp:sp>
    <dsp:sp modelId="{A505D1E6-0765-42C9-B640-FF4FEAE515B1}">
      <dsp:nvSpPr>
        <dsp:cNvPr id="0" name=""/>
        <dsp:cNvSpPr/>
      </dsp:nvSpPr>
      <dsp:spPr>
        <a:xfrm>
          <a:off x="5964954" y="248419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5947238" y="353589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648911" y="303333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Kiểm thử</a:t>
          </a:r>
        </a:p>
      </dsp:txBody>
      <dsp:txXfrm>
        <a:off x="5674994" y="3059420"/>
        <a:ext cx="1424941" cy="482044"/>
      </dsp:txXfrm>
    </dsp:sp>
    <dsp:sp modelId="{2A2D783D-BB7A-4AAC-BFAE-7C03B95BF1AB}">
      <dsp:nvSpPr>
        <dsp:cNvPr id="0" name=""/>
        <dsp:cNvSpPr/>
      </dsp:nvSpPr>
      <dsp:spPr>
        <a:xfrm>
          <a:off x="6769062" y="308428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6751346" y="413599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453019" y="363343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Cài đặt</a:t>
          </a:r>
        </a:p>
      </dsp:txBody>
      <dsp:txXfrm>
        <a:off x="6479102" y="3659515"/>
        <a:ext cx="1424941" cy="482044"/>
      </dsp:txXfrm>
    </dsp:sp>
    <dsp:sp modelId="{59FD975C-1626-4615-8E1F-D3C160B99600}">
      <dsp:nvSpPr>
        <dsp:cNvPr id="0" name=""/>
        <dsp:cNvSpPr/>
      </dsp:nvSpPr>
      <dsp:spPr>
        <a:xfrm>
          <a:off x="7573170" y="368438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257127" y="423352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Bảo trì</a:t>
          </a:r>
        </a:p>
      </dsp:txBody>
      <dsp:txXfrm>
        <a:off x="7283210" y="4259610"/>
        <a:ext cx="1424941" cy="482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50745" y="53542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628371" y="3286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Xác định yêu cầu</a:t>
          </a:r>
        </a:p>
      </dsp:txBody>
      <dsp:txXfrm>
        <a:off x="1654454" y="58945"/>
        <a:ext cx="1424941" cy="482044"/>
      </dsp:txXfrm>
    </dsp:sp>
    <dsp:sp modelId="{03E29DAD-5EFD-4938-9799-4A3A79CD4892}">
      <dsp:nvSpPr>
        <dsp:cNvPr id="0" name=""/>
        <dsp:cNvSpPr/>
      </dsp:nvSpPr>
      <dsp:spPr>
        <a:xfrm>
          <a:off x="2748522" y="8381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50843" y="113551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2479" y="63295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Phân tích</a:t>
          </a:r>
        </a:p>
      </dsp:txBody>
      <dsp:txXfrm>
        <a:off x="2458562" y="659040"/>
        <a:ext cx="1424941" cy="482044"/>
      </dsp:txXfrm>
    </dsp:sp>
    <dsp:sp modelId="{0DE01D87-DC1A-49CA-ABBE-337DD9DAD927}">
      <dsp:nvSpPr>
        <dsp:cNvPr id="0" name=""/>
        <dsp:cNvSpPr/>
      </dsp:nvSpPr>
      <dsp:spPr>
        <a:xfrm>
          <a:off x="3552630" y="68390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534914" y="173561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236587" y="123305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Thiết</a:t>
          </a:r>
          <a:r>
            <a:rPr lang="en-US" sz="2000" b="1" kern="1200" dirty="0">
              <a:latin typeface="Segoe UI" panose="020B0502040204020203" pitchFamily="34" charset="0"/>
              <a:cs typeface="Segoe UI" panose="020B0502040204020203" pitchFamily="34" charset="0"/>
            </a:rPr>
            <a:t> </a:t>
          </a:r>
          <a:r>
            <a:rPr lang="en-US" sz="2000" b="1" kern="1200" dirty="0" err="1">
              <a:latin typeface="Segoe UI" panose="020B0502040204020203" pitchFamily="34" charset="0"/>
              <a:cs typeface="Segoe UI" panose="020B0502040204020203" pitchFamily="34" charset="0"/>
            </a:rPr>
            <a:t>kế</a:t>
          </a:r>
          <a:endParaRPr lang="en-US" sz="2000" b="1" kern="1200" dirty="0">
            <a:latin typeface="Segoe UI" panose="020B0502040204020203" pitchFamily="34" charset="0"/>
            <a:cs typeface="Segoe UI" panose="020B0502040204020203" pitchFamily="34" charset="0"/>
          </a:endParaRPr>
        </a:p>
      </dsp:txBody>
      <dsp:txXfrm>
        <a:off x="3262670" y="1259135"/>
        <a:ext cx="1424941" cy="482044"/>
      </dsp:txXfrm>
    </dsp:sp>
    <dsp:sp modelId="{C6875394-473B-4ADB-97D1-180322F15516}">
      <dsp:nvSpPr>
        <dsp:cNvPr id="0" name=""/>
        <dsp:cNvSpPr/>
      </dsp:nvSpPr>
      <dsp:spPr>
        <a:xfrm>
          <a:off x="4356738" y="128400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339022" y="233570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040695" y="183314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Lập trình</a:t>
          </a:r>
        </a:p>
      </dsp:txBody>
      <dsp:txXfrm>
        <a:off x="4066778" y="1859230"/>
        <a:ext cx="1424941" cy="482044"/>
      </dsp:txXfrm>
    </dsp:sp>
    <dsp:sp modelId="{B00526BE-A41D-4BC8-B389-53CD438208BF}">
      <dsp:nvSpPr>
        <dsp:cNvPr id="0" name=""/>
        <dsp:cNvSpPr/>
      </dsp:nvSpPr>
      <dsp:spPr>
        <a:xfrm>
          <a:off x="5160846" y="188409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143130" y="293580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4844803" y="243324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Liên kết</a:t>
          </a:r>
        </a:p>
      </dsp:txBody>
      <dsp:txXfrm>
        <a:off x="4870886" y="2459325"/>
        <a:ext cx="1424941" cy="482044"/>
      </dsp:txXfrm>
    </dsp:sp>
    <dsp:sp modelId="{A505D1E6-0765-42C9-B640-FF4FEAE515B1}">
      <dsp:nvSpPr>
        <dsp:cNvPr id="0" name=""/>
        <dsp:cNvSpPr/>
      </dsp:nvSpPr>
      <dsp:spPr>
        <a:xfrm>
          <a:off x="5964954" y="248419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5947238" y="353589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648911" y="303333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Kiểm thử</a:t>
          </a:r>
        </a:p>
      </dsp:txBody>
      <dsp:txXfrm>
        <a:off x="5674994" y="3059420"/>
        <a:ext cx="1424941" cy="482044"/>
      </dsp:txXfrm>
    </dsp:sp>
    <dsp:sp modelId="{2A2D783D-BB7A-4AAC-BFAE-7C03B95BF1AB}">
      <dsp:nvSpPr>
        <dsp:cNvPr id="0" name=""/>
        <dsp:cNvSpPr/>
      </dsp:nvSpPr>
      <dsp:spPr>
        <a:xfrm>
          <a:off x="6769062" y="308428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6751346" y="413599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453019" y="363343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Cài đặt</a:t>
          </a:r>
        </a:p>
      </dsp:txBody>
      <dsp:txXfrm>
        <a:off x="6479102" y="3659515"/>
        <a:ext cx="1424941" cy="482044"/>
      </dsp:txXfrm>
    </dsp:sp>
    <dsp:sp modelId="{59FD975C-1626-4615-8E1F-D3C160B99600}">
      <dsp:nvSpPr>
        <dsp:cNvPr id="0" name=""/>
        <dsp:cNvSpPr/>
      </dsp:nvSpPr>
      <dsp:spPr>
        <a:xfrm>
          <a:off x="7573170" y="368438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257127" y="423352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Bảo trì</a:t>
          </a:r>
        </a:p>
      </dsp:txBody>
      <dsp:txXfrm>
        <a:off x="7283210" y="4259610"/>
        <a:ext cx="1424941" cy="4820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50745" y="53542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628371" y="3286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Xác định yêu cầu</a:t>
          </a:r>
        </a:p>
      </dsp:txBody>
      <dsp:txXfrm>
        <a:off x="1654454" y="58945"/>
        <a:ext cx="1424941" cy="482044"/>
      </dsp:txXfrm>
    </dsp:sp>
    <dsp:sp modelId="{03E29DAD-5EFD-4938-9799-4A3A79CD4892}">
      <dsp:nvSpPr>
        <dsp:cNvPr id="0" name=""/>
        <dsp:cNvSpPr/>
      </dsp:nvSpPr>
      <dsp:spPr>
        <a:xfrm>
          <a:off x="2748522" y="8381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50843" y="113551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2479" y="63295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Phân tích</a:t>
          </a:r>
        </a:p>
      </dsp:txBody>
      <dsp:txXfrm>
        <a:off x="2458562" y="659040"/>
        <a:ext cx="1424941" cy="482044"/>
      </dsp:txXfrm>
    </dsp:sp>
    <dsp:sp modelId="{0DE01D87-DC1A-49CA-ABBE-337DD9DAD927}">
      <dsp:nvSpPr>
        <dsp:cNvPr id="0" name=""/>
        <dsp:cNvSpPr/>
      </dsp:nvSpPr>
      <dsp:spPr>
        <a:xfrm>
          <a:off x="3552630" y="68390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534914" y="173561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236587" y="123305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Thiết</a:t>
          </a:r>
          <a:r>
            <a:rPr lang="en-US" sz="2000" b="1" kern="1200" dirty="0">
              <a:latin typeface="Segoe UI" panose="020B0502040204020203" pitchFamily="34" charset="0"/>
              <a:cs typeface="Segoe UI" panose="020B0502040204020203" pitchFamily="34" charset="0"/>
            </a:rPr>
            <a:t> </a:t>
          </a:r>
          <a:r>
            <a:rPr lang="en-US" sz="2000" b="1" kern="1200" dirty="0" err="1">
              <a:latin typeface="Segoe UI" panose="020B0502040204020203" pitchFamily="34" charset="0"/>
              <a:cs typeface="Segoe UI" panose="020B0502040204020203" pitchFamily="34" charset="0"/>
            </a:rPr>
            <a:t>kế</a:t>
          </a:r>
          <a:endParaRPr lang="en-US" sz="2000" b="1" kern="1200" dirty="0">
            <a:latin typeface="Segoe UI" panose="020B0502040204020203" pitchFamily="34" charset="0"/>
            <a:cs typeface="Segoe UI" panose="020B0502040204020203" pitchFamily="34" charset="0"/>
          </a:endParaRPr>
        </a:p>
      </dsp:txBody>
      <dsp:txXfrm>
        <a:off x="3262670" y="1259135"/>
        <a:ext cx="1424941" cy="482044"/>
      </dsp:txXfrm>
    </dsp:sp>
    <dsp:sp modelId="{C6875394-473B-4ADB-97D1-180322F15516}">
      <dsp:nvSpPr>
        <dsp:cNvPr id="0" name=""/>
        <dsp:cNvSpPr/>
      </dsp:nvSpPr>
      <dsp:spPr>
        <a:xfrm>
          <a:off x="4356738" y="128400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339022" y="233570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040695" y="183314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Lập trình</a:t>
          </a:r>
        </a:p>
      </dsp:txBody>
      <dsp:txXfrm>
        <a:off x="4066778" y="1859230"/>
        <a:ext cx="1424941" cy="482044"/>
      </dsp:txXfrm>
    </dsp:sp>
    <dsp:sp modelId="{B00526BE-A41D-4BC8-B389-53CD438208BF}">
      <dsp:nvSpPr>
        <dsp:cNvPr id="0" name=""/>
        <dsp:cNvSpPr/>
      </dsp:nvSpPr>
      <dsp:spPr>
        <a:xfrm>
          <a:off x="5160846" y="188409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143130" y="293580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4844803" y="243324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Liên kết</a:t>
          </a:r>
        </a:p>
      </dsp:txBody>
      <dsp:txXfrm>
        <a:off x="4870886" y="2459325"/>
        <a:ext cx="1424941" cy="482044"/>
      </dsp:txXfrm>
    </dsp:sp>
    <dsp:sp modelId="{A505D1E6-0765-42C9-B640-FF4FEAE515B1}">
      <dsp:nvSpPr>
        <dsp:cNvPr id="0" name=""/>
        <dsp:cNvSpPr/>
      </dsp:nvSpPr>
      <dsp:spPr>
        <a:xfrm>
          <a:off x="5964954" y="248419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5947238" y="353589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648911" y="303333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Kiểm thử</a:t>
          </a:r>
        </a:p>
      </dsp:txBody>
      <dsp:txXfrm>
        <a:off x="5674994" y="3059420"/>
        <a:ext cx="1424941" cy="482044"/>
      </dsp:txXfrm>
    </dsp:sp>
    <dsp:sp modelId="{2A2D783D-BB7A-4AAC-BFAE-7C03B95BF1AB}">
      <dsp:nvSpPr>
        <dsp:cNvPr id="0" name=""/>
        <dsp:cNvSpPr/>
      </dsp:nvSpPr>
      <dsp:spPr>
        <a:xfrm>
          <a:off x="6769062" y="308428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6751346" y="413599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453019" y="363343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Cài đặt</a:t>
          </a:r>
        </a:p>
      </dsp:txBody>
      <dsp:txXfrm>
        <a:off x="6479102" y="3659515"/>
        <a:ext cx="1424941" cy="482044"/>
      </dsp:txXfrm>
    </dsp:sp>
    <dsp:sp modelId="{59FD975C-1626-4615-8E1F-D3C160B99600}">
      <dsp:nvSpPr>
        <dsp:cNvPr id="0" name=""/>
        <dsp:cNvSpPr/>
      </dsp:nvSpPr>
      <dsp:spPr>
        <a:xfrm>
          <a:off x="7573170" y="368438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257127" y="423352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Bảo trì</a:t>
          </a:r>
        </a:p>
      </dsp:txBody>
      <dsp:txXfrm>
        <a:off x="7283210" y="4259610"/>
        <a:ext cx="1424941" cy="4820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50745" y="53542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628371" y="3286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Xác định yêu cầu</a:t>
          </a:r>
        </a:p>
      </dsp:txBody>
      <dsp:txXfrm>
        <a:off x="1654454" y="58945"/>
        <a:ext cx="1424941" cy="482044"/>
      </dsp:txXfrm>
    </dsp:sp>
    <dsp:sp modelId="{03E29DAD-5EFD-4938-9799-4A3A79CD4892}">
      <dsp:nvSpPr>
        <dsp:cNvPr id="0" name=""/>
        <dsp:cNvSpPr/>
      </dsp:nvSpPr>
      <dsp:spPr>
        <a:xfrm>
          <a:off x="2748522" y="8381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50843" y="113551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2479" y="63295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Phân tích</a:t>
          </a:r>
        </a:p>
      </dsp:txBody>
      <dsp:txXfrm>
        <a:off x="2458562" y="659040"/>
        <a:ext cx="1424941" cy="482044"/>
      </dsp:txXfrm>
    </dsp:sp>
    <dsp:sp modelId="{0DE01D87-DC1A-49CA-ABBE-337DD9DAD927}">
      <dsp:nvSpPr>
        <dsp:cNvPr id="0" name=""/>
        <dsp:cNvSpPr/>
      </dsp:nvSpPr>
      <dsp:spPr>
        <a:xfrm>
          <a:off x="3552630" y="68390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534914" y="173561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236587" y="123305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Thiết</a:t>
          </a:r>
          <a:r>
            <a:rPr lang="en-US" sz="2000" b="1" kern="1200" dirty="0">
              <a:latin typeface="Segoe UI" panose="020B0502040204020203" pitchFamily="34" charset="0"/>
              <a:cs typeface="Segoe UI" panose="020B0502040204020203" pitchFamily="34" charset="0"/>
            </a:rPr>
            <a:t> </a:t>
          </a:r>
          <a:r>
            <a:rPr lang="en-US" sz="2000" b="1" kern="1200" dirty="0" err="1">
              <a:latin typeface="Segoe UI" panose="020B0502040204020203" pitchFamily="34" charset="0"/>
              <a:cs typeface="Segoe UI" panose="020B0502040204020203" pitchFamily="34" charset="0"/>
            </a:rPr>
            <a:t>kế</a:t>
          </a:r>
          <a:endParaRPr lang="en-US" sz="2000" b="1" kern="1200" dirty="0">
            <a:latin typeface="Segoe UI" panose="020B0502040204020203" pitchFamily="34" charset="0"/>
            <a:cs typeface="Segoe UI" panose="020B0502040204020203" pitchFamily="34" charset="0"/>
          </a:endParaRPr>
        </a:p>
      </dsp:txBody>
      <dsp:txXfrm>
        <a:off x="3262670" y="1259135"/>
        <a:ext cx="1424941" cy="482044"/>
      </dsp:txXfrm>
    </dsp:sp>
    <dsp:sp modelId="{C6875394-473B-4ADB-97D1-180322F15516}">
      <dsp:nvSpPr>
        <dsp:cNvPr id="0" name=""/>
        <dsp:cNvSpPr/>
      </dsp:nvSpPr>
      <dsp:spPr>
        <a:xfrm>
          <a:off x="4356738" y="128400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339022" y="233570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040695" y="183314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Lập trình</a:t>
          </a:r>
        </a:p>
      </dsp:txBody>
      <dsp:txXfrm>
        <a:off x="4066778" y="1859230"/>
        <a:ext cx="1424941" cy="482044"/>
      </dsp:txXfrm>
    </dsp:sp>
    <dsp:sp modelId="{B00526BE-A41D-4BC8-B389-53CD438208BF}">
      <dsp:nvSpPr>
        <dsp:cNvPr id="0" name=""/>
        <dsp:cNvSpPr/>
      </dsp:nvSpPr>
      <dsp:spPr>
        <a:xfrm>
          <a:off x="5160846" y="188409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143130" y="293580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4844803" y="243324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Liên kết</a:t>
          </a:r>
        </a:p>
      </dsp:txBody>
      <dsp:txXfrm>
        <a:off x="4870886" y="2459325"/>
        <a:ext cx="1424941" cy="482044"/>
      </dsp:txXfrm>
    </dsp:sp>
    <dsp:sp modelId="{A505D1E6-0765-42C9-B640-FF4FEAE515B1}">
      <dsp:nvSpPr>
        <dsp:cNvPr id="0" name=""/>
        <dsp:cNvSpPr/>
      </dsp:nvSpPr>
      <dsp:spPr>
        <a:xfrm>
          <a:off x="5964954" y="248419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5947238" y="3535897"/>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648911" y="303333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Kiểm thử</a:t>
          </a:r>
        </a:p>
      </dsp:txBody>
      <dsp:txXfrm>
        <a:off x="5674994" y="3059420"/>
        <a:ext cx="1424941" cy="482044"/>
      </dsp:txXfrm>
    </dsp:sp>
    <dsp:sp modelId="{2A2D783D-BB7A-4AAC-BFAE-7C03B95BF1AB}">
      <dsp:nvSpPr>
        <dsp:cNvPr id="0" name=""/>
        <dsp:cNvSpPr/>
      </dsp:nvSpPr>
      <dsp:spPr>
        <a:xfrm>
          <a:off x="6769062" y="3084286"/>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6751346" y="4135992"/>
          <a:ext cx="453361" cy="516135"/>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453019" y="3633432"/>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Cài đặt</a:t>
          </a:r>
        </a:p>
      </dsp:txBody>
      <dsp:txXfrm>
        <a:off x="6479102" y="3659515"/>
        <a:ext cx="1424941" cy="482044"/>
      </dsp:txXfrm>
    </dsp:sp>
    <dsp:sp modelId="{59FD975C-1626-4615-8E1F-D3C160B99600}">
      <dsp:nvSpPr>
        <dsp:cNvPr id="0" name=""/>
        <dsp:cNvSpPr/>
      </dsp:nvSpPr>
      <dsp:spPr>
        <a:xfrm>
          <a:off x="7573170" y="3684381"/>
          <a:ext cx="555074" cy="43177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257127" y="4233527"/>
          <a:ext cx="1477107" cy="53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egoe UI" panose="020B0502040204020203" pitchFamily="34" charset="0"/>
              <a:cs typeface="Segoe UI" panose="020B0502040204020203" pitchFamily="34" charset="0"/>
            </a:rPr>
            <a:t>Bảo trì</a:t>
          </a:r>
        </a:p>
      </dsp:txBody>
      <dsp:txXfrm>
        <a:off x="7283210" y="4259610"/>
        <a:ext cx="1424941" cy="4820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3029-25EB-4E51-B9EE-943E27F5E6E5}">
      <dsp:nvSpPr>
        <dsp:cNvPr id="0" name=""/>
        <dsp:cNvSpPr/>
      </dsp:nvSpPr>
      <dsp:spPr>
        <a:xfrm>
          <a:off x="2114889" y="1360"/>
          <a:ext cx="1617865" cy="985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Giao tiếp với khách hàng</a:t>
          </a:r>
        </a:p>
      </dsp:txBody>
      <dsp:txXfrm>
        <a:off x="2162997" y="49468"/>
        <a:ext cx="1521649" cy="889289"/>
      </dsp:txXfrm>
    </dsp:sp>
    <dsp:sp modelId="{040547B1-14DA-4077-84C2-F247C49DE3A0}">
      <dsp:nvSpPr>
        <dsp:cNvPr id="0" name=""/>
        <dsp:cNvSpPr/>
      </dsp:nvSpPr>
      <dsp:spPr>
        <a:xfrm>
          <a:off x="1296594" y="494112"/>
          <a:ext cx="3254455" cy="3254455"/>
        </a:xfrm>
        <a:custGeom>
          <a:avLst/>
          <a:gdLst/>
          <a:ahLst/>
          <a:cxnLst/>
          <a:rect l="0" t="0" r="0" b="0"/>
          <a:pathLst>
            <a:path>
              <a:moveTo>
                <a:pt x="2631914" y="347198"/>
              </a:moveTo>
              <a:arcTo wR="1627227" hR="1627227" stAng="18487687" swAng="1555604"/>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C70BAA2-5A30-4254-8070-74FA4EC14E3B}">
      <dsp:nvSpPr>
        <dsp:cNvPr id="0" name=""/>
        <dsp:cNvSpPr/>
      </dsp:nvSpPr>
      <dsp:spPr>
        <a:xfrm>
          <a:off x="3742116" y="1628587"/>
          <a:ext cx="1617865" cy="985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Phân tích, thiết kế nhanh</a:t>
          </a:r>
        </a:p>
      </dsp:txBody>
      <dsp:txXfrm>
        <a:off x="3790224" y="1676695"/>
        <a:ext cx="1521649" cy="889289"/>
      </dsp:txXfrm>
    </dsp:sp>
    <dsp:sp modelId="{E403C27B-1354-4646-BF01-B2FC888E47D1}">
      <dsp:nvSpPr>
        <dsp:cNvPr id="0" name=""/>
        <dsp:cNvSpPr/>
      </dsp:nvSpPr>
      <dsp:spPr>
        <a:xfrm>
          <a:off x="1296594" y="494112"/>
          <a:ext cx="3254455" cy="3254455"/>
        </a:xfrm>
        <a:custGeom>
          <a:avLst/>
          <a:gdLst/>
          <a:ahLst/>
          <a:cxnLst/>
          <a:rect l="0" t="0" r="0" b="0"/>
          <a:pathLst>
            <a:path>
              <a:moveTo>
                <a:pt x="3090452" y="2339157"/>
              </a:moveTo>
              <a:arcTo wR="1627227" hR="1627227" stAng="1556709" swAng="1555604"/>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87E63F0-DA8C-4671-9307-1E87BB47B629}">
      <dsp:nvSpPr>
        <dsp:cNvPr id="0" name=""/>
        <dsp:cNvSpPr/>
      </dsp:nvSpPr>
      <dsp:spPr>
        <a:xfrm>
          <a:off x="2114889" y="3255815"/>
          <a:ext cx="1617865" cy="985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Xây dựng mẫu thử</a:t>
          </a:r>
        </a:p>
      </dsp:txBody>
      <dsp:txXfrm>
        <a:off x="2162997" y="3303923"/>
        <a:ext cx="1521649" cy="889289"/>
      </dsp:txXfrm>
    </dsp:sp>
    <dsp:sp modelId="{6FE41B32-28B6-494D-B506-A49F11051CF7}">
      <dsp:nvSpPr>
        <dsp:cNvPr id="0" name=""/>
        <dsp:cNvSpPr/>
      </dsp:nvSpPr>
      <dsp:spPr>
        <a:xfrm>
          <a:off x="1296594" y="494112"/>
          <a:ext cx="3254455" cy="3254455"/>
        </a:xfrm>
        <a:custGeom>
          <a:avLst/>
          <a:gdLst/>
          <a:ahLst/>
          <a:cxnLst/>
          <a:rect l="0" t="0" r="0" b="0"/>
          <a:pathLst>
            <a:path>
              <a:moveTo>
                <a:pt x="622541" y="2907257"/>
              </a:moveTo>
              <a:arcTo wR="1627227" hR="1627227" stAng="7687687" swAng="1555604"/>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CA4FFA9-5720-42DA-99A5-AC8EABFEADCD}">
      <dsp:nvSpPr>
        <dsp:cNvPr id="0" name=""/>
        <dsp:cNvSpPr/>
      </dsp:nvSpPr>
      <dsp:spPr>
        <a:xfrm>
          <a:off x="487661" y="1628587"/>
          <a:ext cx="1617865" cy="985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panose="020B0502040204020203" pitchFamily="34" charset="0"/>
              <a:cs typeface="Segoe UI" panose="020B0502040204020203" pitchFamily="34" charset="0"/>
            </a:rPr>
            <a:t>Triển khai, chuyển giao, phản hồi</a:t>
          </a:r>
        </a:p>
      </dsp:txBody>
      <dsp:txXfrm>
        <a:off x="535769" y="1676695"/>
        <a:ext cx="1521649" cy="889289"/>
      </dsp:txXfrm>
    </dsp:sp>
    <dsp:sp modelId="{BD967768-A9E8-4660-9CFC-7EA74BA3AC0E}">
      <dsp:nvSpPr>
        <dsp:cNvPr id="0" name=""/>
        <dsp:cNvSpPr/>
      </dsp:nvSpPr>
      <dsp:spPr>
        <a:xfrm>
          <a:off x="1296594" y="494112"/>
          <a:ext cx="3254455" cy="3254455"/>
        </a:xfrm>
        <a:custGeom>
          <a:avLst/>
          <a:gdLst/>
          <a:ahLst/>
          <a:cxnLst/>
          <a:rect l="0" t="0" r="0" b="0"/>
          <a:pathLst>
            <a:path>
              <a:moveTo>
                <a:pt x="164002" y="915298"/>
              </a:moveTo>
              <a:arcTo wR="1627227" hR="1627227" stAng="12356709" swAng="1555604"/>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90F6C-447E-496A-B669-48C874306567}" type="datetimeFigureOut">
              <a:rPr lang="en-US" smtClean="0"/>
              <a:t>01/06/2021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F0D0B-7CAF-484F-8D4E-D7C2D2081D68}" type="slidenum">
              <a:rPr lang="en-US" smtClean="0"/>
              <a:t>‹#›</a:t>
            </a:fld>
            <a:endParaRPr lang="en-US"/>
          </a:p>
        </p:txBody>
      </p:sp>
    </p:spTree>
    <p:extLst>
      <p:ext uri="{BB962C8B-B14F-4D97-AF65-F5344CB8AC3E}">
        <p14:creationId xmlns:p14="http://schemas.microsoft.com/office/powerpoint/2010/main" val="406227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tin </a:t>
            </a:r>
            <a:r>
              <a:rPr lang="en-US" sz="1200" b="0" i="0" kern="1200" dirty="0" err="1">
                <a:solidFill>
                  <a:schemeClr val="tx1"/>
                </a:solidFill>
                <a:effectLst/>
                <a:latin typeface="+mn-lt"/>
                <a:ea typeface="+mn-ea"/>
                <a:cs typeface="+mn-cs"/>
              </a:rPr>
              <a:t>cậy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Chẳng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hạn</a:t>
            </a:r>
            <a:r>
              <a:rPr lang="en-US" sz="1200" b="0" i="0" kern="1200" dirty="0">
                <a:solidFill>
                  <a:schemeClr val="tx1"/>
                </a:solidFill>
                <a:effectLst/>
                <a:latin typeface="+mn-lt"/>
                <a:ea typeface="+mn-ea"/>
                <a:cs typeface="+mn-cs"/>
              </a:rPr>
              <a:t>, </a:t>
            </a:r>
            <a:r>
              <a:rPr lang="en-US" sz="1200" b="0" i="0" kern="1200" err="1">
                <a:solidFill>
                  <a:schemeClr val="tx1"/>
                </a:solidFill>
                <a:effectLst/>
                <a:latin typeface="+mn-lt"/>
                <a:ea typeface="+mn-ea"/>
                <a:cs typeface="+mn-cs"/>
              </a:rPr>
              <a:t>liệu</a:t>
            </a:r>
            <a:r>
              <a:rPr lang="en-US" sz="1200" b="0" i="0" kern="1200">
                <a:solidFill>
                  <a:schemeClr val="tx1"/>
                </a:solidFill>
                <a:effectLst/>
                <a:latin typeface="+mn-lt"/>
                <a:ea typeface="+mn-ea"/>
                <a:cs typeface="+mn-cs"/>
              </a:rPr>
              <a:t> ng</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ời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err="1">
                <a:solidFill>
                  <a:srgbClr val="000000"/>
                </a:solidFill>
                <a:latin typeface="Calibri" panose="020F0502020204030204" pitchFamily="34" charset="0"/>
                <a:cs typeface="Calibri" panose="020F0502020204030204" pitchFamily="34" charset="0"/>
              </a:rPr>
              <a:t>Tính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chịu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đựng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cao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Chịu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đựng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sự</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kiểm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tra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thời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gian</a:t>
            </a:r>
            <a:endParaRPr lang="en-US" dirty="0">
              <a:solidFill>
                <a:srgbClr val="000000"/>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Đối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niệm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tin </a:t>
            </a:r>
            <a:r>
              <a:rPr lang="en-US" sz="1200" b="0" i="0" kern="1200" dirty="0" err="1">
                <a:solidFill>
                  <a:schemeClr val="tx1"/>
                </a:solidFill>
                <a:effectLst/>
                <a:latin typeface="+mn-lt"/>
                <a:ea typeface="+mn-ea"/>
                <a:cs typeface="+mn-cs"/>
              </a:rPr>
              <a:t>cậy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bao </a:t>
            </a:r>
            <a:r>
              <a:rPr lang="en-US" sz="1200" b="0" i="0" kern="1200" dirty="0" err="1">
                <a:solidFill>
                  <a:schemeClr val="tx1"/>
                </a:solidFill>
                <a:effectLst/>
                <a:latin typeface="+mn-lt"/>
                <a:ea typeface="+mn-ea"/>
                <a:cs typeface="+mn-cs"/>
              </a:rPr>
              <a:t>gồm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đây</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Thời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ngừng</a:t>
            </a:r>
            <a:r>
              <a:rPr lang="en-US" sz="1200" b="0" i="0" kern="1200" dirty="0">
                <a:solidFill>
                  <a:schemeClr val="tx1"/>
                </a:solidFill>
                <a:effectLst/>
                <a:latin typeface="+mn-lt"/>
                <a:ea typeface="+mn-ea"/>
                <a:cs typeface="+mn-cs"/>
              </a:rPr>
              <a:t> ở d</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ng</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chịu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đựng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yêu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thời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a:t>
            </a:r>
            <a:r>
              <a:rPr lang="en-US" dirty="0"/>
              <a:t> </a:t>
            </a:r>
            <a:br>
              <a:rPr lang="en-US" dirty="0"/>
            </a:br>
            <a:endParaRPr lang="en-US" dirty="0">
              <a:solidFill>
                <a:srgbClr val="000000"/>
              </a:solidFill>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5</a:t>
            </a:fld>
            <a:endParaRPr lang="en-US"/>
          </a:p>
        </p:txBody>
      </p:sp>
    </p:spTree>
    <p:extLst>
      <p:ext uri="{BB962C8B-B14F-4D97-AF65-F5344CB8AC3E}">
        <p14:creationId xmlns:p14="http://schemas.microsoft.com/office/powerpoint/2010/main" val="189720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25</a:t>
            </a:fld>
            <a:endParaRPr lang="en-US"/>
          </a:p>
        </p:txBody>
      </p:sp>
    </p:spTree>
    <p:extLst>
      <p:ext uri="{BB962C8B-B14F-4D97-AF65-F5344CB8AC3E}">
        <p14:creationId xmlns:p14="http://schemas.microsoft.com/office/powerpoint/2010/main" val="2995780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26</a:t>
            </a:fld>
            <a:endParaRPr lang="en-US"/>
          </a:p>
        </p:txBody>
      </p:sp>
    </p:spTree>
    <p:extLst>
      <p:ext uri="{BB962C8B-B14F-4D97-AF65-F5344CB8AC3E}">
        <p14:creationId xmlns:p14="http://schemas.microsoft.com/office/powerpoint/2010/main" val="253006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a:t>
            </a:r>
            <a:r>
              <a:rPr lang="en-US" baseline="0" dirty="0" err="1"/>
              <a:t>thác</a:t>
            </a:r>
            <a:r>
              <a:rPr lang="en-US" baseline="0" dirty="0"/>
              <a:t> </a:t>
            </a:r>
            <a:r>
              <a:rPr lang="en-US" baseline="0" dirty="0" err="1"/>
              <a:t>nước</a:t>
            </a:r>
            <a:r>
              <a:rPr lang="en-US" baseline="0" dirty="0"/>
              <a:t> </a:t>
            </a:r>
            <a:r>
              <a:rPr lang="en-US" baseline="0" dirty="0" err="1"/>
              <a:t>khi</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ổn</a:t>
            </a:r>
            <a:r>
              <a:rPr lang="en-US" baseline="0" dirty="0"/>
              <a:t> </a:t>
            </a:r>
            <a:r>
              <a:rPr lang="en-US" baseline="0" dirty="0" err="1"/>
              <a:t>định</a:t>
            </a:r>
            <a:r>
              <a:rPr lang="en-US" baseline="0" dirty="0"/>
              <a:t> </a:t>
            </a:r>
            <a:r>
              <a:rPr lang="en-US" baseline="0" dirty="0" err="1"/>
              <a:t>và</a:t>
            </a:r>
            <a:r>
              <a:rPr lang="en-US" baseline="0" dirty="0"/>
              <a:t> </a:t>
            </a:r>
            <a:r>
              <a:rPr lang="en-US" baseline="0" dirty="0" err="1"/>
              <a:t>đã</a:t>
            </a:r>
            <a:r>
              <a:rPr lang="en-US" baseline="0" dirty="0"/>
              <a:t> </a:t>
            </a:r>
            <a:r>
              <a:rPr lang="en-US" baseline="0" dirty="0" err="1"/>
              <a:t>biết</a:t>
            </a:r>
            <a:r>
              <a:rPr lang="en-US" baseline="0" dirty="0"/>
              <a:t> </a:t>
            </a:r>
            <a:r>
              <a:rPr lang="en-US" baseline="0" dirty="0" err="1"/>
              <a:t>rõ</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kĩ</a:t>
            </a:r>
            <a:r>
              <a:rPr lang="en-US" baseline="0" dirty="0"/>
              <a:t> </a:t>
            </a:r>
            <a:r>
              <a:rPr lang="en-US" baseline="0" dirty="0" err="1"/>
              <a:t>thuật</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27</a:t>
            </a:fld>
            <a:endParaRPr lang="en-US"/>
          </a:p>
        </p:txBody>
      </p:sp>
    </p:spTree>
    <p:extLst>
      <p:ext uri="{BB962C8B-B14F-4D97-AF65-F5344CB8AC3E}">
        <p14:creationId xmlns:p14="http://schemas.microsoft.com/office/powerpoint/2010/main" val="1182076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28</a:t>
            </a:fld>
            <a:endParaRPr lang="en-US"/>
          </a:p>
        </p:txBody>
      </p:sp>
    </p:spTree>
    <p:extLst>
      <p:ext uri="{BB962C8B-B14F-4D97-AF65-F5344CB8AC3E}">
        <p14:creationId xmlns:p14="http://schemas.microsoft.com/office/powerpoint/2010/main" val="1935233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a:t>
            </a:r>
            <a:r>
              <a:rPr lang="en-US" baseline="0" dirty="0" err="1"/>
              <a:t>bản</a:t>
            </a:r>
            <a:r>
              <a:rPr lang="en-US" baseline="0" dirty="0"/>
              <a:t> </a:t>
            </a:r>
            <a:r>
              <a:rPr lang="en-US" baseline="0" dirty="0" err="1"/>
              <a:t>mẫu</a:t>
            </a:r>
            <a:r>
              <a:rPr lang="en-US" baseline="0" dirty="0"/>
              <a:t> </a:t>
            </a:r>
            <a:r>
              <a:rPr lang="en-US" baseline="0" dirty="0" err="1"/>
              <a:t>khi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không</a:t>
            </a:r>
            <a:r>
              <a:rPr lang="en-US" baseline="0" dirty="0"/>
              <a:t> </a:t>
            </a:r>
            <a:r>
              <a:rPr lang="en-US" baseline="0" dirty="0" err="1"/>
              <a:t>rõ</a:t>
            </a:r>
            <a:r>
              <a:rPr lang="en-US" baseline="0" dirty="0"/>
              <a:t> </a:t>
            </a:r>
            <a:r>
              <a:rPr lang="en-US" baseline="0" dirty="0" err="1"/>
              <a:t>ràng</a:t>
            </a:r>
            <a:r>
              <a:rPr lang="en-US" baseline="0" dirty="0"/>
              <a:t>, </a:t>
            </a:r>
            <a:r>
              <a:rPr lang="en-US" baseline="0" dirty="0" err="1"/>
              <a:t>không</a:t>
            </a:r>
            <a:r>
              <a:rPr lang="en-US" baseline="0" dirty="0"/>
              <a:t> </a:t>
            </a:r>
            <a:r>
              <a:rPr lang="en-US" baseline="0" dirty="0" err="1"/>
              <a:t>ổn</a:t>
            </a:r>
            <a:r>
              <a:rPr lang="en-US" baseline="0" dirty="0"/>
              <a:t> </a:t>
            </a:r>
            <a:r>
              <a:rPr lang="en-US" baseline="0" dirty="0" err="1"/>
              <a:t>định</a:t>
            </a:r>
            <a:r>
              <a:rPr lang="en-US" baseline="0" dirty="0"/>
              <a:t>. </a:t>
            </a:r>
            <a:r>
              <a:rPr lang="en-US" baseline="0" dirty="0" err="1"/>
              <a:t>Các</a:t>
            </a:r>
            <a:r>
              <a:rPr lang="en-US" baseline="0" dirty="0"/>
              <a:t> </a:t>
            </a:r>
            <a:r>
              <a:rPr lang="en-US" baseline="0" dirty="0" err="1"/>
              <a:t>giải</a:t>
            </a:r>
            <a:r>
              <a:rPr lang="en-US" baseline="0" dirty="0"/>
              <a:t> </a:t>
            </a:r>
            <a:r>
              <a:rPr lang="en-US" baseline="0" dirty="0" err="1"/>
              <a:t>thuật</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bản</a:t>
            </a:r>
            <a:r>
              <a:rPr lang="en-US" baseline="0" dirty="0"/>
              <a:t> </a:t>
            </a:r>
            <a:r>
              <a:rPr lang="en-US" baseline="0" dirty="0" err="1"/>
              <a:t>mẫu</a:t>
            </a:r>
            <a:r>
              <a:rPr lang="en-US" baseline="0" dirty="0"/>
              <a:t> </a:t>
            </a:r>
            <a:r>
              <a:rPr lang="en-US" baseline="0" dirty="0" err="1"/>
              <a:t>có</a:t>
            </a:r>
            <a:r>
              <a:rPr lang="en-US" baseline="0" dirty="0"/>
              <a:t> </a:t>
            </a:r>
            <a:r>
              <a:rPr lang="en-US" baseline="0" dirty="0" err="1"/>
              <a:t>thể</a:t>
            </a:r>
            <a:r>
              <a:rPr lang="en-US" baseline="0" dirty="0"/>
              <a:t> </a:t>
            </a:r>
            <a:r>
              <a:rPr lang="en-US" baseline="0" dirty="0" err="1"/>
              <a:t>chưa</a:t>
            </a:r>
            <a:r>
              <a:rPr lang="en-US" baseline="0" dirty="0"/>
              <a:t> </a:t>
            </a:r>
            <a:r>
              <a:rPr lang="en-US" baseline="0" dirty="0" err="1"/>
              <a:t>tốt</a:t>
            </a:r>
            <a:r>
              <a:rPr lang="en-US" baseline="0" dirty="0"/>
              <a:t>, </a:t>
            </a:r>
            <a:r>
              <a:rPr lang="en-US" baseline="0" dirty="0" err="1"/>
              <a:t>chưa</a:t>
            </a:r>
            <a:r>
              <a:rPr lang="en-US" baseline="0" dirty="0"/>
              <a:t> </a:t>
            </a:r>
            <a:r>
              <a:rPr lang="en-US" baseline="0" dirty="0" err="1"/>
              <a:t>nhanh</a:t>
            </a:r>
            <a:r>
              <a:rPr lang="en-US" baseline="0" dirty="0"/>
              <a:t>, </a:t>
            </a:r>
            <a:r>
              <a:rPr lang="en-US" baseline="0" dirty="0" err="1"/>
              <a:t>miễn</a:t>
            </a:r>
            <a:r>
              <a:rPr lang="en-US" baseline="0" dirty="0"/>
              <a:t> </a:t>
            </a:r>
            <a:r>
              <a:rPr lang="en-US" baseline="0" dirty="0" err="1"/>
              <a:t>là</a:t>
            </a:r>
            <a:r>
              <a:rPr lang="en-US" baseline="0" dirty="0"/>
              <a:t> </a:t>
            </a:r>
            <a:r>
              <a:rPr lang="en-US" baseline="0" dirty="0" err="1"/>
              <a:t>có</a:t>
            </a:r>
            <a:r>
              <a:rPr lang="en-US" baseline="0" dirty="0"/>
              <a:t> </a:t>
            </a:r>
            <a:r>
              <a:rPr lang="en-US" baseline="0" dirty="0" err="1"/>
              <a:t>mẫu</a:t>
            </a:r>
            <a:r>
              <a:rPr lang="en-US" baseline="0" dirty="0"/>
              <a:t> </a:t>
            </a:r>
            <a:r>
              <a:rPr lang="en-US" baseline="0" dirty="0" err="1"/>
              <a:t>để</a:t>
            </a:r>
            <a:r>
              <a:rPr lang="en-US" baseline="0" dirty="0"/>
              <a:t> </a:t>
            </a:r>
            <a:r>
              <a:rPr lang="en-US" baseline="0" dirty="0" err="1"/>
              <a:t>thảo</a:t>
            </a:r>
            <a:r>
              <a:rPr lang="en-US" baseline="0" dirty="0"/>
              <a:t> </a:t>
            </a:r>
            <a:r>
              <a:rPr lang="en-US" baseline="0" dirty="0" err="1"/>
              <a:t>luận</a:t>
            </a:r>
            <a:r>
              <a:rPr lang="en-US" baseline="0" dirty="0"/>
              <a:t> </a:t>
            </a:r>
            <a:r>
              <a:rPr lang="en-US" baseline="0" dirty="0" err="1"/>
              <a:t>gợi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từ</a:t>
            </a:r>
            <a:r>
              <a:rPr lang="en-US" baseline="0" dirty="0"/>
              <a:t> </a:t>
            </a:r>
            <a:r>
              <a:rPr lang="en-US" baseline="0" dirty="0" err="1"/>
              <a:t>khách</a:t>
            </a:r>
            <a:r>
              <a:rPr lang="en-US" baseline="0" dirty="0"/>
              <a:t> </a:t>
            </a:r>
            <a:r>
              <a:rPr lang="en-US" baseline="0" dirty="0" err="1"/>
              <a:t>hàng</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30</a:t>
            </a:fld>
            <a:endParaRPr lang="en-US"/>
          </a:p>
        </p:txBody>
      </p:sp>
    </p:spTree>
    <p:extLst>
      <p:ext uri="{BB962C8B-B14F-4D97-AF65-F5344CB8AC3E}">
        <p14:creationId xmlns:p14="http://schemas.microsoft.com/office/powerpoint/2010/main" val="2962813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a:t>
            </a:r>
            <a:r>
              <a:rPr lang="en-US" baseline="0" dirty="0" err="1"/>
              <a:t>tăng</a:t>
            </a:r>
            <a:r>
              <a:rPr lang="en-US" baseline="0" dirty="0"/>
              <a:t> </a:t>
            </a:r>
            <a:r>
              <a:rPr lang="en-US" baseline="0" dirty="0" err="1"/>
              <a:t>trưởng</a:t>
            </a:r>
            <a:r>
              <a:rPr lang="en-US" baseline="0" dirty="0"/>
              <a:t> </a:t>
            </a:r>
            <a:r>
              <a:rPr lang="en-US" baseline="0" dirty="0" err="1"/>
              <a:t>cho</a:t>
            </a:r>
            <a:r>
              <a:rPr lang="en-US" baseline="0" dirty="0"/>
              <a:t> </a:t>
            </a:r>
            <a:r>
              <a:rPr lang="en-US" baseline="0" dirty="0" err="1"/>
              <a:t>các</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lớn</a:t>
            </a:r>
            <a:r>
              <a:rPr lang="en-US" baseline="0" dirty="0"/>
              <a:t>, </a:t>
            </a:r>
            <a:r>
              <a:rPr lang="en-US" baseline="0" dirty="0" err="1"/>
              <a:t>có</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trên</a:t>
            </a:r>
            <a:r>
              <a:rPr lang="en-US" baseline="0" dirty="0"/>
              <a:t> 1 </a:t>
            </a:r>
            <a:r>
              <a:rPr lang="en-US" baseline="0" dirty="0" err="1"/>
              <a:t>năm</a:t>
            </a:r>
            <a:r>
              <a:rPr lang="en-US" baseline="0" dirty="0"/>
              <a:t>, </a:t>
            </a:r>
            <a:r>
              <a:rPr lang="en-US" baseline="0" dirty="0" err="1"/>
              <a:t>hoặc</a:t>
            </a:r>
            <a:r>
              <a:rPr lang="en-US" baseline="0" dirty="0"/>
              <a:t> </a:t>
            </a:r>
            <a:r>
              <a:rPr lang="en-US" baseline="0" dirty="0" err="1"/>
              <a:t>khi</a:t>
            </a:r>
            <a:r>
              <a:rPr lang="en-US" baseline="0" dirty="0"/>
              <a:t> </a:t>
            </a:r>
            <a:r>
              <a:rPr lang="en-US" baseline="0" dirty="0" err="1"/>
              <a:t>cần</a:t>
            </a:r>
            <a:r>
              <a:rPr lang="en-US" baseline="0" dirty="0"/>
              <a:t> </a:t>
            </a:r>
            <a:r>
              <a:rPr lang="en-US" baseline="0" dirty="0" err="1"/>
              <a:t>đưa</a:t>
            </a:r>
            <a:r>
              <a:rPr lang="en-US" baseline="0" dirty="0"/>
              <a:t> </a:t>
            </a:r>
            <a:r>
              <a:rPr lang="en-US" baseline="0" dirty="0" err="1"/>
              <a:t>ra</a:t>
            </a:r>
            <a:r>
              <a:rPr lang="en-US" baseline="0" dirty="0"/>
              <a:t> </a:t>
            </a:r>
            <a:r>
              <a:rPr lang="en-US" baseline="0" dirty="0" err="1"/>
              <a:t>các</a:t>
            </a:r>
            <a:r>
              <a:rPr lang="en-US" baseline="0" dirty="0"/>
              <a:t> </a:t>
            </a:r>
            <a:r>
              <a:rPr lang="en-US" baseline="0" dirty="0" err="1"/>
              <a:t>tính</a:t>
            </a:r>
            <a:r>
              <a:rPr lang="en-US" baseline="0" dirty="0"/>
              <a:t> </a:t>
            </a:r>
            <a:r>
              <a:rPr lang="en-US" baseline="0" dirty="0" err="1"/>
              <a:t>năng</a:t>
            </a:r>
            <a:r>
              <a:rPr lang="en-US" baseline="0" dirty="0"/>
              <a:t> </a:t>
            </a:r>
            <a:r>
              <a:rPr lang="en-US" baseline="0" dirty="0" err="1"/>
              <a:t>cơ</a:t>
            </a:r>
            <a:r>
              <a:rPr lang="en-US" baseline="0" dirty="0"/>
              <a:t> </a:t>
            </a:r>
            <a:r>
              <a:rPr lang="en-US" baseline="0" dirty="0" err="1"/>
              <a:t>bản</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trước</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33</a:t>
            </a:fld>
            <a:endParaRPr lang="en-US"/>
          </a:p>
        </p:txBody>
      </p:sp>
    </p:spTree>
    <p:extLst>
      <p:ext uri="{BB962C8B-B14F-4D97-AF65-F5344CB8AC3E}">
        <p14:creationId xmlns:p14="http://schemas.microsoft.com/office/powerpoint/2010/main" val="232422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hình xoáy ốc là cải tiến của mô hình tuần tự và mẫu thử, th</a:t>
            </a:r>
            <a:r>
              <a:rPr lang="en-US" dirty="0"/>
              <a:t>ê</a:t>
            </a:r>
            <a:r>
              <a:rPr lang="vi-VN" dirty="0"/>
              <a:t>m vào phân tíc</a:t>
            </a:r>
            <a:r>
              <a:rPr lang="en-US" dirty="0"/>
              <a:t>h</a:t>
            </a:r>
            <a:r>
              <a:rPr lang="vi-VN" dirty="0"/>
              <a:t> rủi ro. Là quá trình lặp hướng mở rộng, hoàn thiện dần.</a:t>
            </a:r>
            <a:endParaRPr lang="en-US" dirty="0"/>
          </a:p>
          <a:p>
            <a:r>
              <a:rPr lang="en-US" dirty="0" err="1"/>
              <a:t>Áp</a:t>
            </a:r>
            <a:r>
              <a:rPr lang="en-US" dirty="0"/>
              <a:t> </a:t>
            </a:r>
            <a:r>
              <a:rPr lang="en-US" dirty="0" err="1"/>
              <a:t>dụng</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có</a:t>
            </a:r>
            <a:r>
              <a:rPr lang="en-US" dirty="0"/>
              <a:t> </a:t>
            </a:r>
            <a:r>
              <a:rPr lang="en-US" dirty="0" err="1"/>
              <a:t>nhiều</a:t>
            </a:r>
            <a:r>
              <a:rPr lang="en-US" dirty="0"/>
              <a:t> </a:t>
            </a:r>
            <a:r>
              <a:rPr lang="en-US" dirty="0" err="1"/>
              <a:t>rủi</a:t>
            </a:r>
            <a:r>
              <a:rPr lang="en-US" dirty="0"/>
              <a:t> </a:t>
            </a:r>
            <a:r>
              <a:rPr lang="en-US" dirty="0" err="1"/>
              <a:t>ro</a:t>
            </a:r>
            <a:r>
              <a:rPr lang="en-US" dirty="0"/>
              <a:t>, hay </a:t>
            </a:r>
            <a:r>
              <a:rPr lang="en-US" dirty="0" err="1"/>
              <a:t>sự</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khó</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đòi</a:t>
            </a:r>
            <a:r>
              <a:rPr lang="en-US" dirty="0"/>
              <a:t> </a:t>
            </a:r>
            <a:r>
              <a:rPr lang="en-US" dirty="0" err="1"/>
              <a:t>hỏi</a:t>
            </a:r>
            <a:r>
              <a:rPr lang="en-US" dirty="0"/>
              <a:t> </a:t>
            </a:r>
            <a:r>
              <a:rPr lang="en-US" dirty="0" err="1"/>
              <a:t>tính</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nh</a:t>
            </a:r>
            <a:r>
              <a:rPr lang="vi-VN" dirty="0"/>
              <a:t>ư</a:t>
            </a:r>
            <a:r>
              <a:rPr lang="en-US" dirty="0"/>
              <a:t> </a:t>
            </a:r>
            <a:r>
              <a:rPr lang="en-US" dirty="0" err="1"/>
              <a:t>hệ</a:t>
            </a:r>
            <a:r>
              <a:rPr lang="en-US" dirty="0"/>
              <a:t> </a:t>
            </a:r>
            <a:r>
              <a:rPr lang="en-US" dirty="0" err="1"/>
              <a:t>thống</a:t>
            </a:r>
            <a:r>
              <a:rPr lang="en-US" dirty="0"/>
              <a:t> </a:t>
            </a:r>
            <a:r>
              <a:rPr lang="en-US" dirty="0" err="1"/>
              <a:t>hỗ</a:t>
            </a:r>
            <a:r>
              <a:rPr lang="en-US" dirty="0"/>
              <a:t> </a:t>
            </a:r>
            <a:r>
              <a:rPr lang="en-US" dirty="0" err="1"/>
              <a:t>trợ</a:t>
            </a:r>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37</a:t>
            </a:fld>
            <a:endParaRPr lang="en-US"/>
          </a:p>
        </p:txBody>
      </p:sp>
    </p:spTree>
    <p:extLst>
      <p:ext uri="{BB962C8B-B14F-4D97-AF65-F5344CB8AC3E}">
        <p14:creationId xmlns:p14="http://schemas.microsoft.com/office/powerpoint/2010/main" val="74378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Mô hình V</a:t>
            </a:r>
            <a:r>
              <a:rPr lang="vi-VN" sz="1200" b="0" i="0" kern="1200" dirty="0">
                <a:solidFill>
                  <a:schemeClr val="tx1"/>
                </a:solidFill>
                <a:effectLst/>
                <a:latin typeface="+mn-lt"/>
                <a:ea typeface="+mn-ea"/>
                <a:cs typeface="+mn-cs"/>
              </a:rPr>
              <a:t> hiện nay là một trong những quy trình phát triển phần mềm được sử </a:t>
            </a:r>
            <a:r>
              <a:rPr lang="vi-VN" sz="1200" b="1" i="0" kern="1200" dirty="0">
                <a:solidFill>
                  <a:schemeClr val="tx1"/>
                </a:solidFill>
                <a:effectLst/>
                <a:latin typeface="+mn-lt"/>
                <a:ea typeface="+mn-ea"/>
                <a:cs typeface="+mn-cs"/>
              </a:rPr>
              <a:t>dụng</a:t>
            </a:r>
            <a:r>
              <a:rPr lang="vi-VN" sz="1200" b="0" i="0" kern="1200" dirty="0">
                <a:solidFill>
                  <a:schemeClr val="tx1"/>
                </a:solidFill>
                <a:effectLst/>
                <a:latin typeface="+mn-lt"/>
                <a:ea typeface="+mn-ea"/>
                <a:cs typeface="+mn-cs"/>
              </a:rPr>
              <a:t>rộng rãi nhất</a:t>
            </a:r>
            <a:endParaRPr lang="en-US"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a:t>
            </a:r>
            <a:r>
              <a:rPr lang="vi-VN" sz="1200" b="0" i="1" kern="1200" dirty="0">
                <a:solidFill>
                  <a:schemeClr val="tx1"/>
                </a:solidFill>
                <a:effectLst/>
                <a:latin typeface="+mn-lt"/>
                <a:ea typeface="+mn-ea"/>
                <a:cs typeface="+mn-cs"/>
              </a:rPr>
              <a:t> Dự án có kích thước nhỏ, và trung bình, các yêu cầu dự án là rõ ràng, cố định.</a:t>
            </a:r>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 </a:t>
            </a:r>
            <a:r>
              <a:rPr lang="vi-VN" sz="1200" b="0" i="1" kern="1200" dirty="0">
                <a:solidFill>
                  <a:schemeClr val="tx1"/>
                </a:solidFill>
                <a:effectLst/>
                <a:latin typeface="+mn-lt"/>
                <a:ea typeface="+mn-ea"/>
                <a:cs typeface="+mn-cs"/>
              </a:rPr>
              <a:t>Khi team phát triển có đội ngũ kỹ thuật tốt, có nguồn tài nguyên phong phú, sẵn có để đảm bảo được yêu cầu, đọc nhanh, test nhanh và coding nhanh.</a:t>
            </a:r>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 </a:t>
            </a:r>
            <a:r>
              <a:rPr lang="vi-VN" sz="1200" b="0" i="1" kern="1200" dirty="0">
                <a:solidFill>
                  <a:schemeClr val="tx1"/>
                </a:solidFill>
                <a:effectLst/>
                <a:latin typeface="+mn-lt"/>
                <a:ea typeface="+mn-ea"/>
                <a:cs typeface="+mn-cs"/>
              </a:rPr>
              <a:t>Nếu khách hàng có sự tự tin cao trong yêu cầu thiết kế (nghĩa là ít thay đổi, ít dao động) thì V model là lựa chọn cần thiết.</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1F0D0B-7CAF-484F-8D4E-D7C2D2081D68}" type="slidenum">
              <a:rPr lang="en-US" smtClean="0"/>
              <a:t>41</a:t>
            </a:fld>
            <a:endParaRPr lang="en-US"/>
          </a:p>
        </p:txBody>
      </p:sp>
    </p:spTree>
    <p:extLst>
      <p:ext uri="{BB962C8B-B14F-4D97-AF65-F5344CB8AC3E}">
        <p14:creationId xmlns:p14="http://schemas.microsoft.com/office/powerpoint/2010/main" val="3539824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a:solidFill>
                  <a:schemeClr val="tx1"/>
                </a:solidFill>
                <a:effectLst/>
                <a:latin typeface="+mn-lt"/>
                <a:ea typeface="+mn-ea"/>
                <a:cs typeface="+mn-cs"/>
              </a:rPr>
              <a:t>Hệ</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thống</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và</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kỹ</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thuật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phần</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mềm</a:t>
            </a:r>
            <a:r>
              <a:rPr lang="en-US" sz="1200" b="0" i="1" kern="1200" dirty="0">
                <a:solidFill>
                  <a:schemeClr val="tx1"/>
                </a:solidFill>
                <a:effectLst/>
                <a:latin typeface="+mn-lt"/>
                <a:ea typeface="+mn-ea"/>
                <a:cs typeface="+mn-cs"/>
              </a:rPr>
              <a:t> – </a:t>
            </a:r>
            <a:r>
              <a:rPr lang="en-US" sz="1200" b="0" i="1" kern="1200" dirty="0" err="1">
                <a:solidFill>
                  <a:schemeClr val="tx1"/>
                </a:solidFill>
                <a:effectLst/>
                <a:latin typeface="+mn-lt"/>
                <a:ea typeface="+mn-ea"/>
                <a:cs typeface="+mn-cs"/>
              </a:rPr>
              <a:t>quy</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trình</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vòng</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đời</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phần</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tiêu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chuẩn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Tiêu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chuẩn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nhiệm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ISO 12207: </a:t>
            </a:r>
            <a:r>
              <a:rPr lang="vi-VN" sz="1200" b="0" i="0" kern="1200" dirty="0">
                <a:solidFill>
                  <a:schemeClr val="tx1"/>
                </a:solidFill>
                <a:effectLst/>
                <a:latin typeface="+mn-lt"/>
                <a:ea typeface="+mn-ea"/>
                <a:cs typeface="+mn-cs"/>
              </a:rPr>
              <a:t>bao gồm cả quá trình và các hoạt động áp dụng trong việc giành được và định dạng cấu trúc của các dịch vụ trong hệ thống. Mỗi quy trình có một nhóm kết quả liên quan với nó. Có 23 quy trình, 95 hoạt động, 325 nhiệm vụ và 224 kết quả (Tiêu chuẩn ISO/IEC 12207:2008 mới - "hệ thống và kỹ thuật phần mềm – Quy trình vòng đời phần mềm" xác định 43 hệ thống và quy trình phần mềm).</a:t>
            </a:r>
            <a:endParaRPr lang="en-US" b="1"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43</a:t>
            </a:fld>
            <a:endParaRPr lang="en-US"/>
          </a:p>
        </p:txBody>
      </p:sp>
    </p:spTree>
    <p:extLst>
      <p:ext uri="{BB962C8B-B14F-4D97-AF65-F5344CB8AC3E}">
        <p14:creationId xmlns:p14="http://schemas.microsoft.com/office/powerpoint/2010/main" val="3322059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Suitability:</a:t>
            </a:r>
            <a:r>
              <a:rPr lang="en-US" baseline="0" dirty="0"/>
              <a:t> </a:t>
            </a:r>
            <a:r>
              <a:rPr lang="en-US" baseline="0" dirty="0" err="1"/>
              <a:t>Tính</a:t>
            </a:r>
            <a:r>
              <a:rPr lang="en-US" baseline="0" dirty="0"/>
              <a:t> </a:t>
            </a:r>
            <a:r>
              <a:rPr lang="en-US" baseline="0" dirty="0" err="1"/>
              <a:t>phù</a:t>
            </a:r>
            <a:r>
              <a:rPr lang="en-US" baseline="0" dirty="0"/>
              <a:t> </a:t>
            </a:r>
            <a:r>
              <a:rPr lang="en-US" baseline="0" dirty="0" err="1"/>
              <a:t>hợp</a:t>
            </a:r>
            <a:endParaRPr lang="en-US" baseline="0" dirty="0"/>
          </a:p>
          <a:p>
            <a:r>
              <a:rPr lang="en-US" baseline="0" dirty="0"/>
              <a:t>Accuracy: </a:t>
            </a:r>
            <a:r>
              <a:rPr lang="en-US" baseline="0" dirty="0" err="1"/>
              <a:t>Tính</a:t>
            </a:r>
            <a:r>
              <a:rPr lang="en-US" baseline="0" dirty="0"/>
              <a:t> </a:t>
            </a:r>
            <a:r>
              <a:rPr lang="en-US" baseline="0" dirty="0" err="1"/>
              <a:t>chính</a:t>
            </a:r>
            <a:r>
              <a:rPr lang="en-US" baseline="0" dirty="0"/>
              <a:t> </a:t>
            </a:r>
            <a:r>
              <a:rPr lang="en-US" baseline="0" dirty="0" err="1"/>
              <a:t>xác</a:t>
            </a:r>
            <a:endParaRPr lang="en-US" baseline="0" dirty="0"/>
          </a:p>
          <a:p>
            <a:r>
              <a:rPr lang="en-US" baseline="0" dirty="0"/>
              <a:t>Interoperability: </a:t>
            </a:r>
            <a:r>
              <a:rPr lang="en-US" baseline="0" dirty="0" err="1"/>
              <a:t>Khả</a:t>
            </a:r>
            <a:r>
              <a:rPr lang="en-US" baseline="0" dirty="0"/>
              <a:t> </a:t>
            </a:r>
            <a:r>
              <a:rPr lang="en-US" baseline="0" dirty="0" err="1"/>
              <a:t>năng</a:t>
            </a:r>
            <a:r>
              <a:rPr lang="en-US" baseline="0" dirty="0"/>
              <a:t> </a:t>
            </a:r>
            <a:r>
              <a:rPr lang="en-US" baseline="0" dirty="0" err="1"/>
              <a:t>vận</a:t>
            </a:r>
            <a:r>
              <a:rPr lang="en-US" baseline="0" dirty="0"/>
              <a:t> </a:t>
            </a:r>
            <a:r>
              <a:rPr lang="en-US" baseline="0" dirty="0" err="1"/>
              <a:t>hành</a:t>
            </a:r>
            <a:r>
              <a:rPr lang="en-US" baseline="0" dirty="0"/>
              <a:t> </a:t>
            </a:r>
            <a:r>
              <a:rPr lang="en-US" baseline="0" dirty="0" err="1"/>
              <a:t>với</a:t>
            </a:r>
            <a:r>
              <a:rPr lang="en-US" baseline="0" dirty="0"/>
              <a:t> </a:t>
            </a:r>
            <a:r>
              <a:rPr lang="en-US" baseline="0" dirty="0" err="1"/>
              <a:t>nhau</a:t>
            </a:r>
            <a:endParaRPr lang="en-US" baseline="0" dirty="0"/>
          </a:p>
          <a:p>
            <a:r>
              <a:rPr lang="en-US" baseline="0" dirty="0"/>
              <a:t>Compliance: </a:t>
            </a:r>
            <a:r>
              <a:rPr lang="en-US" baseline="0" dirty="0" err="1"/>
              <a:t>Tính</a:t>
            </a:r>
            <a:r>
              <a:rPr lang="en-US" baseline="0" dirty="0"/>
              <a:t> </a:t>
            </a:r>
            <a:r>
              <a:rPr lang="en-US" baseline="0" dirty="0" err="1"/>
              <a:t>tuân</a:t>
            </a:r>
            <a:r>
              <a:rPr lang="en-US" baseline="0" dirty="0"/>
              <a:t> </a:t>
            </a:r>
            <a:r>
              <a:rPr lang="en-US" baseline="0" dirty="0" err="1"/>
              <a:t>thủ</a:t>
            </a:r>
            <a:r>
              <a:rPr lang="en-US" baseline="0" dirty="0"/>
              <a:t> </a:t>
            </a:r>
            <a:r>
              <a:rPr lang="en-US" baseline="0" dirty="0" err="1"/>
              <a:t>chuẩn</a:t>
            </a:r>
            <a:endParaRPr lang="en-US" baseline="0" dirty="0"/>
          </a:p>
          <a:p>
            <a:r>
              <a:rPr lang="en-US" baseline="0" dirty="0"/>
              <a:t>Security: </a:t>
            </a:r>
            <a:r>
              <a:rPr lang="en-US" baseline="0" dirty="0" err="1"/>
              <a:t>Tính</a:t>
            </a:r>
            <a:r>
              <a:rPr lang="en-US" baseline="0" dirty="0"/>
              <a:t> an </a:t>
            </a:r>
            <a:r>
              <a:rPr lang="en-US" baseline="0" dirty="0" err="1"/>
              <a:t>toàn</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45</a:t>
            </a:fld>
            <a:endParaRPr lang="en-US"/>
          </a:p>
        </p:txBody>
      </p:sp>
    </p:spTree>
    <p:extLst>
      <p:ext uri="{BB962C8B-B14F-4D97-AF65-F5344CB8AC3E}">
        <p14:creationId xmlns:p14="http://schemas.microsoft.com/office/powerpoint/2010/main" val="334633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Tuy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còn</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rằng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đáng</a:t>
            </a:r>
            <a:r>
              <a:rPr lang="en-US" sz="1200" b="0" i="0" kern="1200" dirty="0">
                <a:solidFill>
                  <a:schemeClr val="tx1"/>
                </a:solidFill>
                <a:effectLst/>
                <a:latin typeface="+mn-lt"/>
                <a:ea typeface="+mn-ea"/>
                <a:cs typeface="+mn-cs"/>
              </a:rPr>
              <a:t> tin </a:t>
            </a:r>
            <a:r>
              <a:rPr lang="en-US" sz="1200" b="0" i="0" kern="1200" dirty="0" err="1">
                <a:solidFill>
                  <a:schemeClr val="tx1"/>
                </a:solidFill>
                <a:effectLst/>
                <a:latin typeface="+mn-lt"/>
                <a:ea typeface="+mn-ea"/>
                <a:cs typeface="+mn-cs"/>
              </a:rPr>
              <a:t>cậy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nếu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lệch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nhỏ</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yêu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nghiệm</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6</a:t>
            </a:fld>
            <a:endParaRPr lang="en-US"/>
          </a:p>
        </p:txBody>
      </p:sp>
    </p:spTree>
    <p:extLst>
      <p:ext uri="{BB962C8B-B14F-4D97-AF65-F5344CB8AC3E}">
        <p14:creationId xmlns:p14="http://schemas.microsoft.com/office/powerpoint/2010/main" val="4010956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Maturity: </a:t>
            </a:r>
            <a:r>
              <a:rPr lang="en-US" dirty="0" err="1"/>
              <a:t>Tính</a:t>
            </a:r>
            <a:r>
              <a:rPr lang="en-US" baseline="0" dirty="0"/>
              <a:t> </a:t>
            </a:r>
            <a:r>
              <a:rPr lang="en-US" baseline="0" dirty="0" err="1"/>
              <a:t>ít</a:t>
            </a:r>
            <a:r>
              <a:rPr lang="en-US" baseline="0" dirty="0"/>
              <a:t> </a:t>
            </a:r>
            <a:r>
              <a:rPr lang="en-US" baseline="0" dirty="0" err="1"/>
              <a:t>lỗi</a:t>
            </a:r>
            <a:endParaRPr lang="en-US" baseline="0" dirty="0"/>
          </a:p>
          <a:p>
            <a:r>
              <a:rPr lang="en-US" baseline="0" dirty="0"/>
              <a:t>Fault Tolerance: </a:t>
            </a:r>
            <a:r>
              <a:rPr lang="en-US" baseline="0" dirty="0" err="1"/>
              <a:t>Khả</a:t>
            </a:r>
            <a:r>
              <a:rPr lang="en-US" baseline="0" dirty="0"/>
              <a:t> </a:t>
            </a:r>
            <a:r>
              <a:rPr lang="en-US" baseline="0" dirty="0" err="1"/>
              <a:t>năng</a:t>
            </a:r>
            <a:r>
              <a:rPr lang="en-US" baseline="0" dirty="0"/>
              <a:t> </a:t>
            </a:r>
            <a:r>
              <a:rPr lang="en-US" baseline="0" dirty="0" err="1"/>
              <a:t>chịu</a:t>
            </a:r>
            <a:r>
              <a:rPr lang="en-US" baseline="0" dirty="0"/>
              <a:t> </a:t>
            </a:r>
            <a:r>
              <a:rPr lang="en-US" baseline="0" dirty="0" err="1"/>
              <a:t>đựng</a:t>
            </a:r>
            <a:r>
              <a:rPr lang="en-US" baseline="0" dirty="0"/>
              <a:t> </a:t>
            </a:r>
            <a:r>
              <a:rPr lang="en-US" baseline="0" dirty="0" err="1"/>
              <a:t>lỗi</a:t>
            </a:r>
            <a:r>
              <a:rPr lang="en-US" baseline="0" dirty="0"/>
              <a:t>/</a:t>
            </a:r>
            <a:r>
              <a:rPr lang="en-US" baseline="0" dirty="0" err="1"/>
              <a:t>kháng</a:t>
            </a:r>
            <a:r>
              <a:rPr lang="en-US" baseline="0" dirty="0"/>
              <a:t> </a:t>
            </a:r>
            <a:r>
              <a:rPr lang="en-US" baseline="0" dirty="0" err="1"/>
              <a:t>lỗi</a:t>
            </a:r>
            <a:endParaRPr lang="en-US" baseline="0" dirty="0"/>
          </a:p>
          <a:p>
            <a:r>
              <a:rPr lang="en-US" baseline="0" dirty="0"/>
              <a:t>Recoverability: </a:t>
            </a:r>
            <a:r>
              <a:rPr lang="en-US" baseline="0" dirty="0" err="1"/>
              <a:t>Khả</a:t>
            </a:r>
            <a:r>
              <a:rPr lang="en-US" baseline="0" dirty="0"/>
              <a:t> </a:t>
            </a:r>
            <a:r>
              <a:rPr lang="en-US" baseline="0" dirty="0" err="1"/>
              <a:t>năng</a:t>
            </a:r>
            <a:r>
              <a:rPr lang="en-US" baseline="0" dirty="0"/>
              <a:t> </a:t>
            </a:r>
            <a:r>
              <a:rPr lang="en-US" baseline="0" dirty="0" err="1"/>
              <a:t>dễ</a:t>
            </a:r>
            <a:r>
              <a:rPr lang="en-US" baseline="0" dirty="0"/>
              <a:t> </a:t>
            </a:r>
            <a:r>
              <a:rPr lang="en-US" baseline="0" dirty="0" err="1"/>
              <a:t>khôi</a:t>
            </a:r>
            <a:r>
              <a:rPr lang="en-US" baseline="0" dirty="0"/>
              <a:t> </a:t>
            </a:r>
            <a:r>
              <a:rPr lang="en-US" baseline="0" dirty="0" err="1"/>
              <a:t>phục</a:t>
            </a:r>
            <a:r>
              <a:rPr lang="en-US" baseline="0" dirty="0"/>
              <a:t> </a:t>
            </a:r>
            <a:r>
              <a:rPr lang="en-US" baseline="0" dirty="0" err="1"/>
              <a:t>được</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46</a:t>
            </a:fld>
            <a:endParaRPr lang="en-US"/>
          </a:p>
        </p:txBody>
      </p:sp>
    </p:spTree>
    <p:extLst>
      <p:ext uri="{BB962C8B-B14F-4D97-AF65-F5344CB8AC3E}">
        <p14:creationId xmlns:p14="http://schemas.microsoft.com/office/powerpoint/2010/main" val="1845558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Understandability: </a:t>
            </a:r>
            <a:r>
              <a:rPr lang="en-US" dirty="0" err="1"/>
              <a:t>Mức</a:t>
            </a:r>
            <a:r>
              <a:rPr lang="en-US" baseline="0" dirty="0"/>
              <a:t> </a:t>
            </a:r>
            <a:r>
              <a:rPr lang="en-US" baseline="0" dirty="0" err="1"/>
              <a:t>độ</a:t>
            </a:r>
            <a:r>
              <a:rPr lang="en-US" baseline="0" dirty="0"/>
              <a:t> </a:t>
            </a:r>
            <a:r>
              <a:rPr lang="en-US" baseline="0" dirty="0" err="1"/>
              <a:t>dễ</a:t>
            </a:r>
            <a:r>
              <a:rPr lang="en-US" baseline="0" dirty="0"/>
              <a:t> </a:t>
            </a:r>
            <a:r>
              <a:rPr lang="en-US" baseline="0" dirty="0" err="1"/>
              <a:t>hiểu</a:t>
            </a:r>
            <a:endParaRPr lang="en-US" baseline="0" dirty="0"/>
          </a:p>
          <a:p>
            <a:r>
              <a:rPr lang="en-US" baseline="0" dirty="0"/>
              <a:t>Learnability: </a:t>
            </a:r>
            <a:r>
              <a:rPr lang="en-US" baseline="0" dirty="0" err="1"/>
              <a:t>Mức</a:t>
            </a:r>
            <a:r>
              <a:rPr lang="en-US" baseline="0" dirty="0"/>
              <a:t> </a:t>
            </a:r>
            <a:r>
              <a:rPr lang="en-US" baseline="0" dirty="0" err="1"/>
              <a:t>độ</a:t>
            </a:r>
            <a:r>
              <a:rPr lang="en-US" baseline="0" dirty="0"/>
              <a:t> </a:t>
            </a:r>
            <a:r>
              <a:rPr lang="en-US" baseline="0" dirty="0" err="1"/>
              <a:t>dễ</a:t>
            </a:r>
            <a:r>
              <a:rPr lang="en-US" baseline="0" dirty="0"/>
              <a:t> </a:t>
            </a:r>
            <a:r>
              <a:rPr lang="en-US" baseline="0" dirty="0" err="1"/>
              <a:t>học</a:t>
            </a:r>
            <a:endParaRPr lang="en-US" baseline="0" dirty="0"/>
          </a:p>
          <a:p>
            <a:r>
              <a:rPr lang="en-US" baseline="0" dirty="0"/>
              <a:t>Operability: </a:t>
            </a:r>
            <a:r>
              <a:rPr lang="en-US" baseline="0" dirty="0" err="1"/>
              <a:t>Mức</a:t>
            </a:r>
            <a:r>
              <a:rPr lang="en-US" baseline="0" dirty="0"/>
              <a:t> </a:t>
            </a:r>
            <a:r>
              <a:rPr lang="en-US" baseline="0" dirty="0" err="1"/>
              <a:t>độ</a:t>
            </a:r>
            <a:r>
              <a:rPr lang="en-US" baseline="0" dirty="0"/>
              <a:t> </a:t>
            </a:r>
            <a:r>
              <a:rPr lang="en-US" baseline="0" dirty="0" err="1"/>
              <a:t>dễ</a:t>
            </a:r>
            <a:r>
              <a:rPr lang="en-US" baseline="0" dirty="0"/>
              <a:t> </a:t>
            </a:r>
            <a:r>
              <a:rPr lang="en-US" baseline="0" dirty="0" err="1"/>
              <a:t>thao</a:t>
            </a:r>
            <a:r>
              <a:rPr lang="en-US" baseline="0" dirty="0"/>
              <a:t> </a:t>
            </a:r>
            <a:r>
              <a:rPr lang="en-US" baseline="0" dirty="0" err="1"/>
              <a:t>tác</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47</a:t>
            </a:fld>
            <a:endParaRPr lang="en-US"/>
          </a:p>
        </p:txBody>
      </p:sp>
    </p:spTree>
    <p:extLst>
      <p:ext uri="{BB962C8B-B14F-4D97-AF65-F5344CB8AC3E}">
        <p14:creationId xmlns:p14="http://schemas.microsoft.com/office/powerpoint/2010/main" val="339629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Behavior: </a:t>
            </a:r>
            <a:r>
              <a:rPr lang="en-US" dirty="0" err="1"/>
              <a:t>Khả</a:t>
            </a:r>
            <a:r>
              <a:rPr lang="en-US" baseline="0" dirty="0"/>
              <a:t> </a:t>
            </a:r>
            <a:r>
              <a:rPr lang="en-US" baseline="0" dirty="0" err="1"/>
              <a:t>năng</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về</a:t>
            </a:r>
            <a:r>
              <a:rPr lang="en-US" baseline="0" dirty="0"/>
              <a:t> </a:t>
            </a:r>
            <a:r>
              <a:rPr lang="en-US" baseline="0" dirty="0" err="1"/>
              <a:t>thời</a:t>
            </a:r>
            <a:r>
              <a:rPr lang="en-US" baseline="0" dirty="0"/>
              <a:t> </a:t>
            </a:r>
            <a:r>
              <a:rPr lang="en-US" baseline="0" dirty="0" err="1"/>
              <a:t>gian</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Resource Behavior: </a:t>
            </a:r>
            <a:r>
              <a:rPr lang="en-US" dirty="0" err="1"/>
              <a:t>Khả</a:t>
            </a:r>
            <a:r>
              <a:rPr lang="en-US" baseline="0" dirty="0"/>
              <a:t> </a:t>
            </a:r>
            <a:r>
              <a:rPr lang="en-US" baseline="0" dirty="0" err="1"/>
              <a:t>năng</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về</a:t>
            </a:r>
            <a:r>
              <a:rPr lang="en-US" baseline="0" dirty="0"/>
              <a:t> </a:t>
            </a:r>
            <a:r>
              <a:rPr lang="en-US" baseline="0" dirty="0" err="1"/>
              <a:t>tài</a:t>
            </a:r>
            <a:r>
              <a:rPr lang="en-US" baseline="0" dirty="0"/>
              <a:t> </a:t>
            </a:r>
            <a:r>
              <a:rPr lang="en-US" baseline="0" dirty="0" err="1"/>
              <a:t>nguyên</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48</a:t>
            </a:fld>
            <a:endParaRPr lang="en-US"/>
          </a:p>
        </p:txBody>
      </p:sp>
    </p:spTree>
    <p:extLst>
      <p:ext uri="{BB962C8B-B14F-4D97-AF65-F5344CB8AC3E}">
        <p14:creationId xmlns:p14="http://schemas.microsoft.com/office/powerpoint/2010/main" val="4002388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Analysability</a:t>
            </a:r>
            <a:r>
              <a:rPr lang="en-US" dirty="0"/>
              <a:t>:</a:t>
            </a:r>
            <a:r>
              <a:rPr lang="en-US" baseline="0" dirty="0"/>
              <a:t> </a:t>
            </a:r>
            <a:r>
              <a:rPr lang="en-US" baseline="0" dirty="0" err="1"/>
              <a:t>Tính</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được</a:t>
            </a:r>
            <a:endParaRPr lang="en-US" baseline="0" dirty="0"/>
          </a:p>
          <a:p>
            <a:r>
              <a:rPr lang="en-US" baseline="0" dirty="0"/>
              <a:t>Changeability: </a:t>
            </a:r>
            <a:r>
              <a:rPr lang="en-US" baseline="0" dirty="0" err="1"/>
              <a:t>Tính</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được</a:t>
            </a:r>
            <a:endParaRPr lang="en-US" baseline="0" dirty="0"/>
          </a:p>
          <a:p>
            <a:r>
              <a:rPr lang="en-US" baseline="0" dirty="0"/>
              <a:t>Stability: </a:t>
            </a:r>
            <a:r>
              <a:rPr lang="en-US" baseline="0" dirty="0" err="1"/>
              <a:t>Tính</a:t>
            </a:r>
            <a:r>
              <a:rPr lang="en-US" baseline="0" dirty="0"/>
              <a:t> </a:t>
            </a:r>
            <a:r>
              <a:rPr lang="en-US" baseline="0" dirty="0" err="1"/>
              <a:t>ổn</a:t>
            </a:r>
            <a:r>
              <a:rPr lang="en-US" baseline="0" dirty="0"/>
              <a:t> </a:t>
            </a:r>
            <a:r>
              <a:rPr lang="en-US" baseline="0" dirty="0" err="1"/>
              <a:t>định</a:t>
            </a:r>
            <a:endParaRPr lang="en-US" baseline="0" dirty="0"/>
          </a:p>
          <a:p>
            <a:r>
              <a:rPr lang="en-US" baseline="0" dirty="0"/>
              <a:t>Testability: </a:t>
            </a:r>
            <a:r>
              <a:rPr lang="en-US" baseline="0" dirty="0" err="1"/>
              <a:t>Tính</a:t>
            </a:r>
            <a:r>
              <a:rPr lang="en-US" baseline="0" dirty="0"/>
              <a:t> </a:t>
            </a:r>
            <a:r>
              <a:rPr lang="en-US" baseline="0" dirty="0" err="1"/>
              <a:t>kiểm</a:t>
            </a:r>
            <a:r>
              <a:rPr lang="en-US" baseline="0" dirty="0"/>
              <a:t> </a:t>
            </a:r>
            <a:r>
              <a:rPr lang="en-US" baseline="0" dirty="0" err="1"/>
              <a:t>thử</a:t>
            </a:r>
            <a:r>
              <a:rPr lang="en-US" baseline="0" dirty="0"/>
              <a:t> </a:t>
            </a:r>
            <a:r>
              <a:rPr lang="en-US" baseline="0" dirty="0" err="1"/>
              <a:t>được</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49</a:t>
            </a:fld>
            <a:endParaRPr lang="en-US"/>
          </a:p>
        </p:txBody>
      </p:sp>
    </p:spTree>
    <p:extLst>
      <p:ext uri="{BB962C8B-B14F-4D97-AF65-F5344CB8AC3E}">
        <p14:creationId xmlns:p14="http://schemas.microsoft.com/office/powerpoint/2010/main" val="2197082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Adaptability: </a:t>
            </a:r>
            <a:r>
              <a:rPr lang="en-US" dirty="0" err="1"/>
              <a:t>Tính</a:t>
            </a:r>
            <a:r>
              <a:rPr lang="en-US" baseline="0" dirty="0"/>
              <a:t> </a:t>
            </a:r>
            <a:r>
              <a:rPr lang="en-US" baseline="0" dirty="0" err="1"/>
              <a:t>thích</a:t>
            </a:r>
            <a:r>
              <a:rPr lang="en-US" baseline="0" dirty="0"/>
              <a:t> </a:t>
            </a:r>
            <a:r>
              <a:rPr lang="en-US" baseline="0" dirty="0" err="1"/>
              <a:t>nghi</a:t>
            </a:r>
            <a:endParaRPr lang="en-US" baseline="0" dirty="0"/>
          </a:p>
          <a:p>
            <a:r>
              <a:rPr lang="en-US" baseline="0" dirty="0"/>
              <a:t>Compatibility: </a:t>
            </a:r>
            <a:r>
              <a:rPr lang="en-US" baseline="0" dirty="0" err="1"/>
              <a:t>Tính</a:t>
            </a:r>
            <a:r>
              <a:rPr lang="en-US" baseline="0" dirty="0"/>
              <a:t> </a:t>
            </a:r>
            <a:r>
              <a:rPr lang="en-US" baseline="0" dirty="0" err="1"/>
              <a:t>tương</a:t>
            </a:r>
            <a:r>
              <a:rPr lang="en-US" baseline="0" dirty="0"/>
              <a:t> </a:t>
            </a:r>
            <a:r>
              <a:rPr lang="en-US" baseline="0" dirty="0" err="1"/>
              <a:t>thích</a:t>
            </a:r>
            <a:endParaRPr lang="en-US" baseline="0" dirty="0"/>
          </a:p>
          <a:p>
            <a:r>
              <a:rPr lang="en-US" baseline="0" dirty="0" err="1"/>
              <a:t>Installability</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được</a:t>
            </a:r>
            <a:endParaRPr lang="en-US" baseline="0" dirty="0"/>
          </a:p>
          <a:p>
            <a:r>
              <a:rPr lang="en-US" baseline="0" dirty="0"/>
              <a:t>Conformance: </a:t>
            </a:r>
            <a:r>
              <a:rPr lang="en-US" baseline="0" dirty="0" err="1"/>
              <a:t>Tính</a:t>
            </a:r>
            <a:r>
              <a:rPr lang="en-US" baseline="0" dirty="0"/>
              <a:t> </a:t>
            </a:r>
            <a:r>
              <a:rPr lang="en-US" baseline="0" dirty="0" err="1"/>
              <a:t>khớp</a:t>
            </a:r>
            <a:r>
              <a:rPr lang="en-US" baseline="0" dirty="0"/>
              <a:t> </a:t>
            </a:r>
            <a:r>
              <a:rPr lang="en-US" baseline="0" dirty="0" err="1"/>
              <a:t>với</a:t>
            </a:r>
            <a:r>
              <a:rPr lang="en-US" baseline="0" dirty="0"/>
              <a:t> </a:t>
            </a:r>
            <a:r>
              <a:rPr lang="en-US" baseline="0" dirty="0" err="1"/>
              <a:t>hệ</a:t>
            </a:r>
            <a:r>
              <a:rPr lang="en-US" baseline="0" dirty="0"/>
              <a:t> </a:t>
            </a:r>
            <a:r>
              <a:rPr lang="en-US" baseline="0" dirty="0" err="1"/>
              <a:t>thống</a:t>
            </a:r>
            <a:endParaRPr lang="en-US" baseline="0" dirty="0"/>
          </a:p>
          <a:p>
            <a:r>
              <a:rPr lang="en-US" baseline="0" dirty="0"/>
              <a:t>Replaceability: </a:t>
            </a:r>
            <a:r>
              <a:rPr lang="en-US" baseline="0" dirty="0" err="1"/>
              <a:t>Khả</a:t>
            </a:r>
            <a:r>
              <a:rPr lang="en-US" baseline="0" dirty="0"/>
              <a:t> </a:t>
            </a:r>
            <a:r>
              <a:rPr lang="en-US" baseline="0" dirty="0" err="1"/>
              <a:t>năng</a:t>
            </a:r>
            <a:r>
              <a:rPr lang="en-US" baseline="0" dirty="0"/>
              <a:t> </a:t>
            </a:r>
            <a:r>
              <a:rPr lang="en-US" baseline="0" dirty="0" err="1"/>
              <a:t>thay</a:t>
            </a:r>
            <a:r>
              <a:rPr lang="en-US" baseline="0" dirty="0"/>
              <a:t> </a:t>
            </a:r>
            <a:r>
              <a:rPr lang="en-US" baseline="0" dirty="0" err="1"/>
              <a:t>thế</a:t>
            </a:r>
            <a:r>
              <a:rPr lang="en-US" baseline="0" dirty="0"/>
              <a:t> </a:t>
            </a:r>
            <a:r>
              <a:rPr lang="en-US" baseline="0" dirty="0" err="1"/>
              <a:t>được</a:t>
            </a:r>
            <a:endParaRPr lang="en-US" dirty="0"/>
          </a:p>
          <a:p>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50</a:t>
            </a:fld>
            <a:endParaRPr lang="en-US"/>
          </a:p>
        </p:txBody>
      </p:sp>
    </p:spTree>
    <p:extLst>
      <p:ext uri="{BB962C8B-B14F-4D97-AF65-F5344CB8AC3E}">
        <p14:creationId xmlns:p14="http://schemas.microsoft.com/office/powerpoint/2010/main" val="385543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dựa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học</a:t>
            </a:r>
            <a:r>
              <a:rPr lang="en-US" sz="1200" b="0" i="0" kern="1200" dirty="0">
                <a:solidFill>
                  <a:schemeClr val="tx1"/>
                </a:solidFill>
                <a:effectLst/>
                <a:latin typeface="+mn-lt"/>
                <a:ea typeface="+mn-ea"/>
                <a:cs typeface="+mn-cs"/>
              </a:rPr>
              <a:t> hay </a:t>
            </a:r>
            <a:r>
              <a:rPr lang="en-US" sz="1200" b="0" i="0" kern="1200" dirty="0" err="1">
                <a:solidFill>
                  <a:schemeClr val="tx1"/>
                </a:solidFill>
                <a:effectLst/>
                <a:latin typeface="+mn-lt"/>
                <a:ea typeface="+mn-ea"/>
                <a:cs typeface="+mn-cs"/>
              </a:rPr>
              <a:t>thuật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định giờ trực tiếp họat</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động của hệ thống hoàn tất với những máy phân tích lôgic và những công</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cụ t</a:t>
            </a:r>
            <a:r>
              <a:rPr lang="en-US" sz="1200" b="0" i="0" kern="1200" dirty="0">
                <a:solidFill>
                  <a:schemeClr val="tx1"/>
                </a:solidFill>
                <a:effectLst/>
                <a:latin typeface="+mn-lt"/>
                <a:ea typeface="+mn-ea"/>
                <a:cs typeface="+mn-cs"/>
              </a:rPr>
              <a:t>ư</a:t>
            </a:r>
            <a:r>
              <a:rPr lang="vi-VN" sz="1200" b="0" i="0" kern="1200" dirty="0">
                <a:solidFill>
                  <a:schemeClr val="tx1"/>
                </a:solidFill>
                <a:effectLst/>
                <a:latin typeface="+mn-lt"/>
                <a:ea typeface="+mn-ea"/>
                <a:cs typeface="+mn-cs"/>
              </a:rPr>
              <a:t>ơng tự</a:t>
            </a:r>
            <a:r>
              <a:rPr lang="vi-VN" dirty="0"/>
              <a:t> </a:t>
            </a:r>
            <a:br>
              <a:rPr lang="vi-VN" dirty="0"/>
            </a:br>
            <a:br>
              <a:rPr lang="en-US" dirty="0"/>
            </a:br>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7</a:t>
            </a:fld>
            <a:endParaRPr lang="en-US"/>
          </a:p>
        </p:txBody>
      </p:sp>
    </p:spTree>
    <p:extLst>
      <p:ext uri="{BB962C8B-B14F-4D97-AF65-F5344CB8AC3E}">
        <p14:creationId xmlns:p14="http://schemas.microsoft.com/office/powerpoint/2010/main" val="403757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biệt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gọi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trung</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tăng</a:t>
            </a:r>
            <a:r>
              <a:rPr lang="en-US" sz="1200" b="0" i="0" kern="1200" dirty="0">
                <a:solidFill>
                  <a:schemeClr val="tx1"/>
                </a:solidFill>
                <a:effectLst/>
                <a:latin typeface="+mn-lt"/>
                <a:ea typeface="+mn-ea"/>
                <a:cs typeface="+mn-cs"/>
              </a:rPr>
              <a:t> c</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ờng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nhau</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8</a:t>
            </a:fld>
            <a:endParaRPr lang="en-US"/>
          </a:p>
        </p:txBody>
      </p:sp>
    </p:spTree>
    <p:extLst>
      <p:ext uri="{BB962C8B-B14F-4D97-AF65-F5344CB8AC3E}">
        <p14:creationId xmlns:p14="http://schemas.microsoft.com/office/powerpoint/2010/main" val="2893270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a:t>
            </a:r>
            <a:r>
              <a:rPr lang="vi-VN" sz="1200" b="1" i="1" kern="1200" dirty="0">
                <a:solidFill>
                  <a:schemeClr val="tx1"/>
                </a:solidFill>
                <a:effectLst/>
                <a:latin typeface="+mn-lt"/>
                <a:ea typeface="+mn-ea"/>
                <a:cs typeface="+mn-cs"/>
              </a:rPr>
              <a:t>hế nào là phần mềm có thể "Bảo trì được, Tiến hóa được, và Sửa</a:t>
            </a:r>
            <a:r>
              <a:rPr lang="en-US" sz="1200" b="1" i="1" kern="1200" dirty="0">
                <a:solidFill>
                  <a:schemeClr val="tx1"/>
                </a:solidFill>
                <a:effectLst/>
                <a:latin typeface="+mn-lt"/>
                <a:ea typeface="+mn-ea"/>
                <a:cs typeface="+mn-cs"/>
              </a:rPr>
              <a:t> </a:t>
            </a:r>
            <a:r>
              <a:rPr lang="vi-VN" sz="1200" b="1" i="1" kern="1200" dirty="0">
                <a:solidFill>
                  <a:schemeClr val="tx1"/>
                </a:solidFill>
                <a:effectLst/>
                <a:latin typeface="+mn-lt"/>
                <a:ea typeface="+mn-ea"/>
                <a:cs typeface="+mn-cs"/>
              </a:rPr>
              <a:t>chữa được "?</a:t>
            </a:r>
            <a:r>
              <a:rPr lang="vi-VN" dirty="0"/>
              <a:t> </a:t>
            </a:r>
            <a:br>
              <a:rPr lang="vi-VN" dirty="0"/>
            </a:br>
            <a:r>
              <a:rPr lang="vi-VN" sz="1200" b="0" i="0" kern="1200" dirty="0">
                <a:solidFill>
                  <a:schemeClr val="tx1"/>
                </a:solidFill>
                <a:effectLst/>
                <a:latin typeface="+mn-lt"/>
                <a:ea typeface="+mn-ea"/>
                <a:cs typeface="+mn-cs"/>
              </a:rPr>
              <a:t>Tính bảo trì có thể đ</a:t>
            </a:r>
            <a:r>
              <a:rPr lang="en-US" sz="1200" b="0" i="0" kern="1200" dirty="0">
                <a:solidFill>
                  <a:schemeClr val="tx1"/>
                </a:solidFill>
                <a:effectLst/>
                <a:latin typeface="+mn-lt"/>
                <a:ea typeface="+mn-ea"/>
                <a:cs typeface="+mn-cs"/>
              </a:rPr>
              <a:t>ư</a:t>
            </a:r>
            <a:r>
              <a:rPr lang="vi-VN" sz="1200" b="0" i="0" kern="1200" dirty="0">
                <a:solidFill>
                  <a:schemeClr val="tx1"/>
                </a:solidFill>
                <a:effectLst/>
                <a:latin typeface="+mn-lt"/>
                <a:ea typeface="+mn-ea"/>
                <a:cs typeface="+mn-cs"/>
              </a:rPr>
              <a:t>ợc phân hủy vào trong hai thuộc tính đóng góp - Tiến</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triển và dễ sửa chữa. Tiến triển là một ph</a:t>
            </a:r>
            <a:r>
              <a:rPr lang="en-US" sz="1200" b="0" i="0" kern="1200" dirty="0">
                <a:solidFill>
                  <a:schemeClr val="tx1"/>
                </a:solidFill>
                <a:effectLst/>
                <a:latin typeface="+mn-lt"/>
                <a:ea typeface="+mn-ea"/>
                <a:cs typeface="+mn-cs"/>
              </a:rPr>
              <a:t>ư</a:t>
            </a:r>
            <a:r>
              <a:rPr lang="vi-VN" sz="1200" b="0" i="0" kern="1200" dirty="0">
                <a:solidFill>
                  <a:schemeClr val="tx1"/>
                </a:solidFill>
                <a:effectLst/>
                <a:latin typeface="+mn-lt"/>
                <a:ea typeface="+mn-ea"/>
                <a:cs typeface="+mn-cs"/>
              </a:rPr>
              <a:t>ơng pháp của hệ thống có thể</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đ</a:t>
            </a:r>
            <a:r>
              <a:rPr lang="en-US" sz="1200" b="0" i="0" kern="1200" dirty="0">
                <a:solidFill>
                  <a:schemeClr val="tx1"/>
                </a:solidFill>
                <a:effectLst/>
                <a:latin typeface="+mn-lt"/>
                <a:ea typeface="+mn-ea"/>
                <a:cs typeface="+mn-cs"/>
              </a:rPr>
              <a:t>ư</a:t>
            </a:r>
            <a:r>
              <a:rPr lang="vi-VN" sz="1200" b="0" i="0" kern="1200" dirty="0">
                <a:solidFill>
                  <a:schemeClr val="tx1"/>
                </a:solidFill>
                <a:effectLst/>
                <a:latin typeface="+mn-lt"/>
                <a:ea typeface="+mn-ea"/>
                <a:cs typeface="+mn-cs"/>
              </a:rPr>
              <a:t>ợc thay đổi dễ dàng nh</a:t>
            </a:r>
            <a:r>
              <a:rPr lang="en-US" sz="1200" b="0" i="0" kern="1200" dirty="0">
                <a:solidFill>
                  <a:schemeClr val="tx1"/>
                </a:solidFill>
                <a:effectLst/>
                <a:latin typeface="+mn-lt"/>
                <a:ea typeface="+mn-ea"/>
                <a:cs typeface="+mn-cs"/>
              </a:rPr>
              <a:t>ư</a:t>
            </a:r>
            <a:r>
              <a:rPr lang="vi-VN" sz="1200" b="0" i="0" kern="1200" dirty="0">
                <a:solidFill>
                  <a:schemeClr val="tx1"/>
                </a:solidFill>
                <a:effectLst/>
                <a:latin typeface="+mn-lt"/>
                <a:ea typeface="+mn-ea"/>
                <a:cs typeface="+mn-cs"/>
              </a:rPr>
              <a:t> thế nào để điều tiết những đặc tính mới hay sự</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thay đổi những đặc tính hiện có. Tính dễ sửa chữa là khả năng một khiếm</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khuyết của phần mềm sẽ dễ dàng đ</a:t>
            </a:r>
            <a:r>
              <a:rPr lang="en-US" sz="1200" b="0" i="0" kern="1200" dirty="0">
                <a:solidFill>
                  <a:schemeClr val="tx1"/>
                </a:solidFill>
                <a:effectLst/>
                <a:latin typeface="+mn-lt"/>
                <a:ea typeface="+mn-ea"/>
                <a:cs typeface="+mn-cs"/>
              </a:rPr>
              <a:t>ư</a:t>
            </a:r>
            <a:r>
              <a:rPr lang="vi-VN" sz="1200" b="0" i="0" kern="1200" dirty="0">
                <a:solidFill>
                  <a:schemeClr val="tx1"/>
                </a:solidFill>
                <a:effectLst/>
                <a:latin typeface="+mn-lt"/>
                <a:ea typeface="+mn-ea"/>
                <a:cs typeface="+mn-cs"/>
              </a:rPr>
              <a:t>ợc sửa chữa.</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fld id="{FD1F0D0B-7CAF-484F-8D4E-D7C2D2081D68}" type="slidenum">
              <a:rPr lang="en-US" smtClean="0"/>
              <a:t>9</a:t>
            </a:fld>
            <a:endParaRPr lang="en-US"/>
          </a:p>
        </p:txBody>
      </p:sp>
    </p:spTree>
    <p:extLst>
      <p:ext uri="{BB962C8B-B14F-4D97-AF65-F5344CB8AC3E}">
        <p14:creationId xmlns:p14="http://schemas.microsoft.com/office/powerpoint/2010/main" val="878665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21</a:t>
            </a:fld>
            <a:endParaRPr lang="en-US"/>
          </a:p>
        </p:txBody>
      </p:sp>
    </p:spTree>
    <p:extLst>
      <p:ext uri="{BB962C8B-B14F-4D97-AF65-F5344CB8AC3E}">
        <p14:creationId xmlns:p14="http://schemas.microsoft.com/office/powerpoint/2010/main" val="115598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22</a:t>
            </a:fld>
            <a:endParaRPr lang="en-US"/>
          </a:p>
        </p:txBody>
      </p:sp>
    </p:spTree>
    <p:extLst>
      <p:ext uri="{BB962C8B-B14F-4D97-AF65-F5344CB8AC3E}">
        <p14:creationId xmlns:p14="http://schemas.microsoft.com/office/powerpoint/2010/main" val="27319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23</a:t>
            </a:fld>
            <a:endParaRPr lang="en-US"/>
          </a:p>
        </p:txBody>
      </p:sp>
    </p:spTree>
    <p:extLst>
      <p:ext uri="{BB962C8B-B14F-4D97-AF65-F5344CB8AC3E}">
        <p14:creationId xmlns:p14="http://schemas.microsoft.com/office/powerpoint/2010/main" val="390241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F0D0B-7CAF-484F-8D4E-D7C2D2081D68}" type="slidenum">
              <a:rPr lang="en-US" smtClean="0"/>
              <a:t>24</a:t>
            </a:fld>
            <a:endParaRPr lang="en-US"/>
          </a:p>
        </p:txBody>
      </p:sp>
    </p:spTree>
    <p:extLst>
      <p:ext uri="{BB962C8B-B14F-4D97-AF65-F5344CB8AC3E}">
        <p14:creationId xmlns:p14="http://schemas.microsoft.com/office/powerpoint/2010/main" val="4045878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72EA9170-B95A-4856-81AA-B43B05F0860D}" type="datetime1">
              <a:rPr lang="en-US" smtClean="0"/>
              <a:t>01/06/2021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318205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34A5485F-0BDF-4A4B-897D-2C067BE2477A}" type="datetime1">
              <a:rPr lang="en-US" smtClean="0"/>
              <a:t>01/06/2021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94614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FA72E401-1124-428D-BEBB-F71D7E244624}" type="datetime1">
              <a:rPr lang="en-US" smtClean="0"/>
              <a:t>01/06/2021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75164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135F34CE-130E-431B-9D92-EC54169A74B9}" type="datetime1">
              <a:rPr lang="en-US" smtClean="0"/>
              <a:t>01/06/2021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216807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E3C5D7EC-93B7-476A-A740-0F96658788A9}" type="datetime1">
              <a:rPr lang="en-US" smtClean="0"/>
              <a:t>01/06/2021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398574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6A0DE58C-AA9E-41C2-976B-011FD2CC15D0}" type="datetime1">
              <a:rPr lang="en-US" smtClean="0"/>
              <a:t>01/06/2021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20563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F98E4C6C-1C9F-4084-8291-ED89E2558CCE}" type="datetime1">
              <a:rPr lang="en-US" smtClean="0"/>
              <a:t>01/06/2021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74020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6DAD8CB2-5E65-49CB-8911-010425138CD5}" type="datetime1">
              <a:rPr lang="en-US" smtClean="0"/>
              <a:t>01/06/2021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13127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D40C445D-5307-4514-BACF-7751C4B2E60B}" type="datetime1">
              <a:rPr lang="en-US" smtClean="0"/>
              <a:t>01/06/2021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22990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E19C1BDD-3DE8-4BF0-8D24-04CB9003D567}" type="datetime1">
              <a:rPr lang="en-US" smtClean="0"/>
              <a:t>01/06/2021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9458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4E299EAB-3E96-4F46-A60D-FE5875585C1D}" type="datetime1">
              <a:rPr lang="en-US" smtClean="0"/>
              <a:t>01/06/2021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40635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F973CCD4-8B43-4DDA-9397-3B2396DCE545}" type="datetime1">
              <a:rPr lang="en-US" smtClean="0"/>
              <a:t>01/06/2021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9D23EEC5-9D32-4D12-9478-DC268F4D95A9}"/>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3809547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CÁC QUY TRÌNH PHẦN MỀM</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25BF-0CD5-42A3-A0F8-19C82C884DE7}"/>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tính</a:t>
            </a:r>
            <a:r>
              <a:rPr lang="en-US" dirty="0"/>
              <a:t> </a:t>
            </a:r>
            <a:r>
              <a:rPr lang="en-US" dirty="0" err="1"/>
              <a:t>chất</a:t>
            </a:r>
            <a:r>
              <a:rPr lang="en-US" dirty="0"/>
              <a:t> </a:t>
            </a:r>
            <a:r>
              <a:rPr lang="en-US" dirty="0" err="1"/>
              <a:t>khác</a:t>
            </a:r>
            <a:endParaRPr lang="en-US" dirty="0"/>
          </a:p>
        </p:txBody>
      </p:sp>
      <p:sp>
        <p:nvSpPr>
          <p:cNvPr id="3" name="Content Placeholder 2">
            <a:extLst>
              <a:ext uri="{FF2B5EF4-FFF2-40B4-BE49-F238E27FC236}">
                <a16:creationId xmlns:a16="http://schemas.microsoft.com/office/drawing/2014/main" id="{57FC43AA-D9F6-4BD8-B95A-57CD65557AF1}"/>
              </a:ext>
            </a:extLst>
          </p:cNvPr>
          <p:cNvSpPr>
            <a:spLocks noGrp="1"/>
          </p:cNvSpPr>
          <p:nvPr>
            <p:ph idx="1"/>
          </p:nvPr>
        </p:nvSpPr>
        <p:spPr/>
        <p:txBody>
          <a:bodyPr/>
          <a:lstStyle/>
          <a:p>
            <a:pPr>
              <a:buFont typeface="Wingdings" panose="05000000000000000000" pitchFamily="2" charset="2"/>
              <a:buChar char="q"/>
            </a:pP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a:solidFill>
                  <a:schemeClr val="accent6">
                    <a:lumMod val="60000"/>
                    <a:lumOff val="40000"/>
                  </a:schemeClr>
                </a:solidFill>
              </a:rPr>
              <a:t>Usability</a:t>
            </a:r>
            <a:r>
              <a:rPr lang="en-US" dirty="0"/>
              <a:t>), </a:t>
            </a:r>
            <a:r>
              <a:rPr lang="en-US" dirty="0" err="1"/>
              <a:t>tính</a:t>
            </a:r>
            <a:r>
              <a:rPr lang="en-US" dirty="0"/>
              <a:t> </a:t>
            </a:r>
            <a:r>
              <a:rPr lang="en-US" dirty="0" err="1"/>
              <a:t>dễ</a:t>
            </a:r>
            <a:r>
              <a:rPr lang="en-US" dirty="0"/>
              <a:t> </a:t>
            </a:r>
            <a:r>
              <a:rPr lang="en-US" dirty="0" err="1"/>
              <a:t>hiểu</a:t>
            </a:r>
            <a:r>
              <a:rPr lang="en-US" dirty="0"/>
              <a:t> (</a:t>
            </a:r>
            <a:r>
              <a:rPr lang="en-US" dirty="0">
                <a:solidFill>
                  <a:schemeClr val="accent1">
                    <a:lumMod val="75000"/>
                  </a:schemeClr>
                </a:solidFill>
              </a:rPr>
              <a:t>Understandability</a:t>
            </a:r>
            <a:r>
              <a:rPr lang="en-US" dirty="0"/>
              <a:t>)</a:t>
            </a:r>
          </a:p>
          <a:p>
            <a:pPr lvl="1">
              <a:buFont typeface="Wingdings" panose="05000000000000000000" pitchFamily="2" charset="2"/>
              <a:buChar char="Ø"/>
            </a:pPr>
            <a:r>
              <a:rPr lang="en-US" dirty="0"/>
              <a:t> </a:t>
            </a:r>
            <a:r>
              <a:rPr lang="en-US" dirty="0" err="1"/>
              <a:t>Sự</a:t>
            </a:r>
            <a:r>
              <a:rPr lang="en-US" dirty="0"/>
              <a:t> </a:t>
            </a:r>
            <a:r>
              <a:rPr lang="en-US" dirty="0" err="1"/>
              <a:t>dễ</a:t>
            </a:r>
            <a:r>
              <a:rPr lang="en-US" dirty="0"/>
              <a:t> </a:t>
            </a:r>
            <a:r>
              <a:rPr lang="en-US" dirty="0" err="1"/>
              <a:t>dàng</a:t>
            </a:r>
            <a:r>
              <a:rPr lang="en-US" dirty="0"/>
              <a:t> </a:t>
            </a:r>
            <a:r>
              <a:rPr lang="en-US" dirty="0" err="1"/>
              <a:t>sử</a:t>
            </a:r>
            <a:r>
              <a:rPr lang="en-US" dirty="0"/>
              <a:t> </a:t>
            </a:r>
            <a:r>
              <a:rPr lang="en-US" dirty="0" err="1"/>
              <a:t>dụng</a:t>
            </a:r>
            <a:r>
              <a:rPr lang="en-US" dirty="0"/>
              <a:t>, hay </a:t>
            </a:r>
            <a:r>
              <a:rPr lang="en-US" dirty="0" err="1"/>
              <a:t>thân</a:t>
            </a:r>
            <a:r>
              <a:rPr lang="en-US" dirty="0"/>
              <a:t> </a:t>
            </a:r>
            <a:r>
              <a:rPr lang="en-US" dirty="0" err="1"/>
              <a:t>thuộc</a:t>
            </a:r>
            <a:r>
              <a:rPr lang="en-US" dirty="0"/>
              <a:t> </a:t>
            </a:r>
            <a:r>
              <a:rPr lang="en-US" dirty="0" err="1"/>
              <a:t>với</a:t>
            </a:r>
            <a:r>
              <a:rPr lang="en-US" dirty="0"/>
              <a:t> </a:t>
            </a:r>
            <a:r>
              <a:rPr lang="en-US" dirty="0" err="1"/>
              <a:t>người</a:t>
            </a:r>
            <a:r>
              <a:rPr lang="en-US" dirty="0"/>
              <a:t> </a:t>
            </a:r>
            <a:r>
              <a:rPr lang="en-US" dirty="0" err="1"/>
              <a:t>sử</a:t>
            </a:r>
            <a:r>
              <a:rPr lang="en-US" dirty="0"/>
              <a:t> </a:t>
            </a:r>
            <a:r>
              <a:rPr lang="en-US" dirty="0" err="1"/>
              <a:t>dụng</a:t>
            </a:r>
            <a:endParaRPr lang="en-US" dirty="0"/>
          </a:p>
          <a:p>
            <a:pPr>
              <a:buFont typeface="Wingdings" panose="05000000000000000000" pitchFamily="2" charset="2"/>
              <a:buChar char="q"/>
            </a:pPr>
            <a:r>
              <a:rPr lang="en-US" dirty="0"/>
              <a:t> </a:t>
            </a:r>
            <a:r>
              <a:rPr lang="en-US" dirty="0" err="1"/>
              <a:t>Tính</a:t>
            </a:r>
            <a:r>
              <a:rPr lang="en-US" dirty="0"/>
              <a:t> t</a:t>
            </a:r>
            <a:r>
              <a:rPr lang="vi-VN" dirty="0"/>
              <a:t>ư</a:t>
            </a:r>
            <a:r>
              <a:rPr lang="en-US" dirty="0" err="1"/>
              <a:t>ơng</a:t>
            </a:r>
            <a:r>
              <a:rPr lang="en-US" dirty="0"/>
              <a:t> </a:t>
            </a:r>
            <a:r>
              <a:rPr lang="en-US" dirty="0" err="1"/>
              <a:t>thích</a:t>
            </a:r>
            <a:r>
              <a:rPr lang="en-US" dirty="0"/>
              <a:t> (</a:t>
            </a:r>
            <a:r>
              <a:rPr lang="en-US" dirty="0">
                <a:solidFill>
                  <a:srgbClr val="FF0000"/>
                </a:solidFill>
              </a:rPr>
              <a:t>Compatibility</a:t>
            </a:r>
            <a:r>
              <a:rPr lang="en-US" dirty="0"/>
              <a:t>)</a:t>
            </a:r>
          </a:p>
          <a:p>
            <a:pPr lvl="1">
              <a:buFont typeface="Wingdings" panose="05000000000000000000" pitchFamily="2" charset="2"/>
              <a:buChar char="Ø"/>
            </a:pPr>
            <a:r>
              <a:rPr lang="en-US" dirty="0"/>
              <a:t> </a:t>
            </a:r>
            <a:r>
              <a:rPr lang="en-US" dirty="0" err="1"/>
              <a:t>Có</a:t>
            </a:r>
            <a:r>
              <a:rPr lang="en-US" dirty="0"/>
              <a:t> </a:t>
            </a:r>
            <a:r>
              <a:rPr lang="en-US" dirty="0" err="1"/>
              <a:t>thể</a:t>
            </a:r>
            <a:r>
              <a:rPr lang="en-US" dirty="0"/>
              <a:t> </a:t>
            </a:r>
            <a:r>
              <a:rPr lang="en-US" dirty="0" err="1"/>
              <a:t>chạy</a:t>
            </a:r>
            <a:r>
              <a:rPr lang="en-US" dirty="0"/>
              <a:t> </a:t>
            </a:r>
            <a:r>
              <a:rPr lang="en-US" dirty="0" err="1"/>
              <a:t>dễ</a:t>
            </a:r>
            <a:r>
              <a:rPr lang="en-US" dirty="0"/>
              <a:t> </a:t>
            </a:r>
            <a:r>
              <a:rPr lang="en-US" dirty="0" err="1"/>
              <a:t>dàng</a:t>
            </a:r>
            <a:r>
              <a:rPr lang="en-US" dirty="0"/>
              <a:t> </a:t>
            </a:r>
            <a:r>
              <a:rPr lang="en-US" dirty="0" err="1"/>
              <a:t>trong</a:t>
            </a:r>
            <a:r>
              <a:rPr lang="en-US" dirty="0"/>
              <a:t> </a:t>
            </a:r>
            <a:r>
              <a:rPr lang="en-US" dirty="0" err="1"/>
              <a:t>những</a:t>
            </a:r>
            <a:r>
              <a:rPr lang="en-US" dirty="0"/>
              <a:t> </a:t>
            </a:r>
            <a:r>
              <a:rPr lang="en-US" dirty="0" err="1"/>
              <a:t>môi</a:t>
            </a:r>
            <a:r>
              <a:rPr lang="en-US" dirty="0"/>
              <a:t> </a:t>
            </a:r>
            <a:r>
              <a:rPr lang="en-US" dirty="0" err="1"/>
              <a:t>tr</a:t>
            </a:r>
            <a:r>
              <a:rPr lang="vi-VN" dirty="0"/>
              <a:t>ư</a:t>
            </a:r>
            <a:r>
              <a:rPr lang="en-US" dirty="0" err="1"/>
              <a:t>ờng</a:t>
            </a:r>
            <a:r>
              <a:rPr lang="en-US" dirty="0"/>
              <a:t> </a:t>
            </a:r>
            <a:r>
              <a:rPr lang="en-US" dirty="0" err="1"/>
              <a:t>khác</a:t>
            </a:r>
            <a:r>
              <a:rPr lang="en-US" dirty="0"/>
              <a:t> </a:t>
            </a:r>
            <a:r>
              <a:rPr lang="en-US" dirty="0" err="1"/>
              <a:t>nhau</a:t>
            </a:r>
            <a:endParaRPr lang="en-US" dirty="0"/>
          </a:p>
        </p:txBody>
      </p:sp>
      <p:sp>
        <p:nvSpPr>
          <p:cNvPr id="4" name="Slide Number Placeholder 3">
            <a:extLst>
              <a:ext uri="{FF2B5EF4-FFF2-40B4-BE49-F238E27FC236}">
                <a16:creationId xmlns:a16="http://schemas.microsoft.com/office/drawing/2014/main" id="{2E886331-E15A-45C0-8836-62CFE3700B78}"/>
              </a:ext>
            </a:extLst>
          </p:cNvPr>
          <p:cNvSpPr>
            <a:spLocks noGrp="1"/>
          </p:cNvSpPr>
          <p:nvPr>
            <p:ph type="sldNum" sz="quarter" idx="12"/>
          </p:nvPr>
        </p:nvSpPr>
        <p:spPr/>
        <p:txBody>
          <a:bodyPr/>
          <a:lstStyle/>
          <a:p>
            <a:fld id="{9808288A-7DB6-4C4B-ACD0-1D1E0C6D4C3E}" type="slidenum">
              <a:rPr lang="en-US" smtClean="0"/>
              <a:t>10</a:t>
            </a:fld>
            <a:endParaRPr lang="en-US"/>
          </a:p>
        </p:txBody>
      </p:sp>
    </p:spTree>
    <p:extLst>
      <p:ext uri="{BB962C8B-B14F-4D97-AF65-F5344CB8AC3E}">
        <p14:creationId xmlns:p14="http://schemas.microsoft.com/office/powerpoint/2010/main" val="177243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0CF-BBB3-46DE-BA5E-A267CDEB9CBA}"/>
              </a:ext>
            </a:extLst>
          </p:cNvPr>
          <p:cNvSpPr>
            <a:spLocks noGrp="1"/>
          </p:cNvSpPr>
          <p:nvPr>
            <p:ph type="title"/>
          </p:nvPr>
        </p:nvSpPr>
        <p:spPr/>
        <p:txBody>
          <a:bodyPr/>
          <a:lstStyle/>
          <a:p>
            <a:r>
              <a:rPr lang="en-US" b="1" dirty="0"/>
              <a:t>QUY TRÌNH PHẦN MỀM</a:t>
            </a:r>
          </a:p>
        </p:txBody>
      </p:sp>
      <p:sp>
        <p:nvSpPr>
          <p:cNvPr id="3" name="Text Placeholder 2">
            <a:extLst>
              <a:ext uri="{FF2B5EF4-FFF2-40B4-BE49-F238E27FC236}">
                <a16:creationId xmlns:a16="http://schemas.microsoft.com/office/drawing/2014/main" id="{C1C67A7A-6D42-427F-BA5C-7D33C1EC387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ADAC90-9FE0-484C-A3B9-9D54CBFB80D1}"/>
              </a:ext>
            </a:extLst>
          </p:cNvPr>
          <p:cNvSpPr>
            <a:spLocks noGrp="1"/>
          </p:cNvSpPr>
          <p:nvPr>
            <p:ph type="sldNum" sz="quarter" idx="12"/>
          </p:nvPr>
        </p:nvSpPr>
        <p:spPr/>
        <p:txBody>
          <a:bodyPr/>
          <a:lstStyle/>
          <a:p>
            <a:fld id="{9808288A-7DB6-4C4B-ACD0-1D1E0C6D4C3E}" type="slidenum">
              <a:rPr lang="en-US" smtClean="0"/>
              <a:t>11</a:t>
            </a:fld>
            <a:endParaRPr lang="en-US"/>
          </a:p>
        </p:txBody>
      </p:sp>
    </p:spTree>
    <p:extLst>
      <p:ext uri="{BB962C8B-B14F-4D97-AF65-F5344CB8AC3E}">
        <p14:creationId xmlns:p14="http://schemas.microsoft.com/office/powerpoint/2010/main" val="168910125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5570-7154-4F75-BACF-89C8158C7CD9}"/>
              </a:ext>
            </a:extLst>
          </p:cNvPr>
          <p:cNvSpPr>
            <a:spLocks noGrp="1"/>
          </p:cNvSpPr>
          <p:nvPr>
            <p:ph type="title"/>
          </p:nvPr>
        </p:nvSpPr>
        <p:spPr/>
        <p:txBody>
          <a:bodyPr/>
          <a:lstStyle/>
          <a:p>
            <a:r>
              <a:rPr lang="en-US" dirty="0" err="1"/>
              <a:t>Vòng</a:t>
            </a:r>
            <a:r>
              <a:rPr lang="en-US" dirty="0"/>
              <a:t> </a:t>
            </a:r>
            <a:r>
              <a:rPr lang="en-US" dirty="0" err="1"/>
              <a:t>đời</a:t>
            </a:r>
            <a:r>
              <a:rPr lang="en-US" dirty="0"/>
              <a:t> </a:t>
            </a:r>
            <a:r>
              <a:rPr lang="en-US" dirty="0" err="1"/>
              <a:t>của</a:t>
            </a:r>
            <a:r>
              <a:rPr lang="en-US" dirty="0"/>
              <a:t> </a:t>
            </a:r>
            <a:r>
              <a:rPr lang="en-US" dirty="0" err="1"/>
              <a:t>phần</a:t>
            </a:r>
            <a:r>
              <a:rPr lang="en-US" dirty="0"/>
              <a:t> </a:t>
            </a:r>
            <a:r>
              <a:rPr lang="en-US" dirty="0" err="1"/>
              <a:t>mềm</a:t>
            </a:r>
            <a:endParaRPr lang="en-US" dirty="0"/>
          </a:p>
        </p:txBody>
      </p:sp>
      <p:sp>
        <p:nvSpPr>
          <p:cNvPr id="4" name="Slide Number Placeholder 3">
            <a:extLst>
              <a:ext uri="{FF2B5EF4-FFF2-40B4-BE49-F238E27FC236}">
                <a16:creationId xmlns:a16="http://schemas.microsoft.com/office/drawing/2014/main" id="{B6029FF9-AADE-4B00-A6D7-2A63B79AE86D}"/>
              </a:ext>
            </a:extLst>
          </p:cNvPr>
          <p:cNvSpPr>
            <a:spLocks noGrp="1"/>
          </p:cNvSpPr>
          <p:nvPr>
            <p:ph type="sldNum" sz="quarter" idx="12"/>
          </p:nvPr>
        </p:nvSpPr>
        <p:spPr/>
        <p:txBody>
          <a:bodyPr/>
          <a:lstStyle/>
          <a:p>
            <a:fld id="{9808288A-7DB6-4C4B-ACD0-1D1E0C6D4C3E}" type="slidenum">
              <a:rPr lang="en-US" smtClean="0"/>
              <a:t>12</a:t>
            </a:fld>
            <a:endParaRPr lang="en-US"/>
          </a:p>
        </p:txBody>
      </p:sp>
      <p:pic>
        <p:nvPicPr>
          <p:cNvPr id="5" name="Picture 4">
            <a:extLst>
              <a:ext uri="{FF2B5EF4-FFF2-40B4-BE49-F238E27FC236}">
                <a16:creationId xmlns:a16="http://schemas.microsoft.com/office/drawing/2014/main" id="{9345BBE4-8853-4DB7-8417-55C7310CCDA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46697" y="1545548"/>
            <a:ext cx="11530405" cy="4631414"/>
          </a:xfrm>
          <a:prstGeom prst="rect">
            <a:avLst/>
          </a:prstGeom>
        </p:spPr>
      </p:pic>
    </p:spTree>
    <p:extLst>
      <p:ext uri="{BB962C8B-B14F-4D97-AF65-F5344CB8AC3E}">
        <p14:creationId xmlns:p14="http://schemas.microsoft.com/office/powerpoint/2010/main" val="14014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5570-7154-4F75-BACF-89C8158C7CD9}"/>
              </a:ext>
            </a:extLst>
          </p:cNvPr>
          <p:cNvSpPr>
            <a:spLocks noGrp="1"/>
          </p:cNvSpPr>
          <p:nvPr>
            <p:ph type="title"/>
          </p:nvPr>
        </p:nvSpPr>
        <p:spPr/>
        <p:txBody>
          <a:bodyPr/>
          <a:lstStyle/>
          <a:p>
            <a:r>
              <a:rPr lang="en-US" dirty="0" err="1"/>
              <a:t>Vòng</a:t>
            </a:r>
            <a:r>
              <a:rPr lang="en-US" dirty="0"/>
              <a:t> </a:t>
            </a:r>
            <a:r>
              <a:rPr lang="en-US" dirty="0" err="1"/>
              <a:t>đời</a:t>
            </a:r>
            <a:r>
              <a:rPr lang="en-US" dirty="0"/>
              <a:t> </a:t>
            </a:r>
            <a:r>
              <a:rPr lang="en-US" dirty="0" err="1"/>
              <a:t>của</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E00E01D9-4A05-4376-B7FD-D03459FE1010}"/>
              </a:ext>
            </a:extLst>
          </p:cNvPr>
          <p:cNvSpPr>
            <a:spLocks noGrp="1"/>
          </p:cNvSpPr>
          <p:nvPr>
            <p:ph idx="1"/>
          </p:nvPr>
        </p:nvSpPr>
        <p:spPr/>
        <p:txBody>
          <a:bodyPr>
            <a:normAutofit/>
          </a:bodyPr>
          <a:lstStyle/>
          <a:p>
            <a:pPr>
              <a:buFont typeface="Wingdings" panose="05000000000000000000" pitchFamily="2" charset="2"/>
              <a:buChar char="q"/>
            </a:pPr>
            <a:r>
              <a:rPr lang="en-US" sz="3200"/>
              <a:t>Vòng </a:t>
            </a:r>
            <a:r>
              <a:rPr lang="en-US" sz="3200" dirty="0" err="1"/>
              <a:t>đời</a:t>
            </a:r>
            <a:r>
              <a:rPr lang="en-US" sz="3200" dirty="0"/>
              <a:t> (Life cycle) </a:t>
            </a:r>
            <a:r>
              <a:rPr lang="en-US" sz="3200" dirty="0" err="1"/>
              <a:t>của</a:t>
            </a:r>
            <a:r>
              <a:rPr lang="en-US" sz="3200" dirty="0"/>
              <a:t> </a:t>
            </a:r>
            <a:r>
              <a:rPr lang="en-US" sz="3200" dirty="0" err="1"/>
              <a:t>phần</a:t>
            </a:r>
            <a:r>
              <a:rPr lang="en-US" sz="3200" dirty="0"/>
              <a:t> </a:t>
            </a:r>
            <a:r>
              <a:rPr lang="en-US" sz="3200" dirty="0" err="1"/>
              <a:t>mềm</a:t>
            </a:r>
            <a:r>
              <a:rPr lang="en-US" sz="3200" dirty="0"/>
              <a:t> </a:t>
            </a:r>
            <a:r>
              <a:rPr lang="vi-VN" sz="3200" dirty="0"/>
              <a:t>được tính từ khi phần mềm bắt đầu được hình thành ý tưởng, yêu cầu cho đến khi bị loại bỏ và không còn sử dụng được nữa, thường gồm các pha chính:</a:t>
            </a:r>
            <a:endParaRPr lang="en-US" sz="3200" dirty="0"/>
          </a:p>
          <a:p>
            <a:pPr lvl="1">
              <a:buFont typeface="Wingdings" panose="05000000000000000000" pitchFamily="2" charset="2"/>
              <a:buChar char="Ø"/>
            </a:pPr>
            <a:r>
              <a:rPr lang="en-US" sz="2800"/>
              <a:t>Xác định yêu </a:t>
            </a:r>
            <a:r>
              <a:rPr lang="en-US" sz="2800" dirty="0" err="1"/>
              <a:t>cầu</a:t>
            </a:r>
            <a:r>
              <a:rPr lang="en-US" sz="2800" dirty="0"/>
              <a:t> (Requirement)</a:t>
            </a:r>
          </a:p>
          <a:p>
            <a:pPr lvl="1"/>
            <a:r>
              <a:rPr lang="en-US" sz="2800"/>
              <a:t>Phát triển (Development): Phân </a:t>
            </a:r>
            <a:r>
              <a:rPr lang="en-US" sz="2800" dirty="0" err="1"/>
              <a:t>tích</a:t>
            </a:r>
            <a:r>
              <a:rPr lang="en-US" sz="2800" dirty="0"/>
              <a:t> (</a:t>
            </a:r>
            <a:r>
              <a:rPr lang="en-US" sz="2800"/>
              <a:t>Analysis), Thiết </a:t>
            </a:r>
            <a:r>
              <a:rPr lang="en-US" sz="2800" dirty="0" err="1"/>
              <a:t>kế</a:t>
            </a:r>
            <a:r>
              <a:rPr lang="en-US" sz="2800" dirty="0"/>
              <a:t> (</a:t>
            </a:r>
            <a:r>
              <a:rPr lang="en-US" sz="2800"/>
              <a:t>Design), Lập trình (Develop, code)</a:t>
            </a:r>
          </a:p>
          <a:p>
            <a:pPr lvl="1"/>
            <a:r>
              <a:rPr lang="en-US" sz="2800"/>
              <a:t>Kiểm </a:t>
            </a:r>
            <a:r>
              <a:rPr lang="en-US" sz="2800" dirty="0" err="1"/>
              <a:t>thử</a:t>
            </a:r>
            <a:r>
              <a:rPr lang="en-US" sz="2800" dirty="0"/>
              <a:t> (Testing)</a:t>
            </a:r>
          </a:p>
          <a:p>
            <a:pPr lvl="1">
              <a:buFont typeface="Wingdings" panose="05000000000000000000" pitchFamily="2" charset="2"/>
              <a:buChar char="Ø"/>
            </a:pPr>
            <a:r>
              <a:rPr lang="en-US" sz="2800"/>
              <a:t>Vận hành: Triển </a:t>
            </a:r>
            <a:r>
              <a:rPr lang="en-US" sz="2800" dirty="0" err="1"/>
              <a:t>khai</a:t>
            </a:r>
            <a:r>
              <a:rPr lang="en-US" sz="2800" dirty="0"/>
              <a:t> (</a:t>
            </a:r>
            <a:r>
              <a:rPr lang="en-US" sz="2800"/>
              <a:t>Implementation) - Bảo </a:t>
            </a:r>
            <a:r>
              <a:rPr lang="en-US" sz="2800" dirty="0" err="1"/>
              <a:t>trì</a:t>
            </a:r>
            <a:r>
              <a:rPr lang="en-US" sz="2800" dirty="0"/>
              <a:t> (Maintenance)</a:t>
            </a:r>
          </a:p>
          <a:p>
            <a:pPr lvl="1">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B6029FF9-AADE-4B00-A6D7-2A63B79AE86D}"/>
              </a:ext>
            </a:extLst>
          </p:cNvPr>
          <p:cNvSpPr>
            <a:spLocks noGrp="1"/>
          </p:cNvSpPr>
          <p:nvPr>
            <p:ph type="sldNum" sz="quarter" idx="12"/>
          </p:nvPr>
        </p:nvSpPr>
        <p:spPr/>
        <p:txBody>
          <a:bodyPr/>
          <a:lstStyle/>
          <a:p>
            <a:fld id="{9808288A-7DB6-4C4B-ACD0-1D1E0C6D4C3E}" type="slidenum">
              <a:rPr lang="en-US" smtClean="0"/>
              <a:t>13</a:t>
            </a:fld>
            <a:endParaRPr lang="en-US"/>
          </a:p>
        </p:txBody>
      </p:sp>
    </p:spTree>
    <p:extLst>
      <p:ext uri="{BB962C8B-B14F-4D97-AF65-F5344CB8AC3E}">
        <p14:creationId xmlns:p14="http://schemas.microsoft.com/office/powerpoint/2010/main" val="41706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3F1F-DF56-4C4D-9E69-8B7348D3D8C6}"/>
              </a:ext>
            </a:extLst>
          </p:cNvPr>
          <p:cNvSpPr>
            <a:spLocks noGrp="1"/>
          </p:cNvSpPr>
          <p:nvPr>
            <p:ph type="title"/>
          </p:nvPr>
        </p:nvSpPr>
        <p:spPr/>
        <p:txBody>
          <a:bodyPr/>
          <a:lstStyle/>
          <a:p>
            <a:r>
              <a:rPr lang="en-US" dirty="0" err="1"/>
              <a:t>Vòng</a:t>
            </a:r>
            <a:r>
              <a:rPr lang="en-US" dirty="0"/>
              <a:t> </a:t>
            </a:r>
            <a:r>
              <a:rPr lang="en-US" dirty="0" err="1"/>
              <a:t>đời</a:t>
            </a:r>
            <a:r>
              <a:rPr lang="en-US" dirty="0"/>
              <a:t> </a:t>
            </a:r>
            <a:r>
              <a:rPr lang="en-US" dirty="0" err="1"/>
              <a:t>phần</a:t>
            </a:r>
            <a:r>
              <a:rPr lang="en-US" dirty="0"/>
              <a:t> </a:t>
            </a:r>
            <a:r>
              <a:rPr lang="en-US" dirty="0" err="1"/>
              <a:t>mềm</a:t>
            </a:r>
            <a:br>
              <a:rPr lang="en-US" dirty="0"/>
            </a:br>
            <a:r>
              <a:rPr lang="en-US" dirty="0" err="1"/>
              <a:t>của</a:t>
            </a:r>
            <a:r>
              <a:rPr lang="en-US" dirty="0"/>
              <a:t> Boehm</a:t>
            </a:r>
          </a:p>
        </p:txBody>
      </p:sp>
      <p:sp>
        <p:nvSpPr>
          <p:cNvPr id="3" name="Content Placeholder 2">
            <a:extLst>
              <a:ext uri="{FF2B5EF4-FFF2-40B4-BE49-F238E27FC236}">
                <a16:creationId xmlns:a16="http://schemas.microsoft.com/office/drawing/2014/main" id="{BF63134C-1F6E-410D-913B-F2A2344094B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69A42D9-362F-487C-BCA8-E0790FE6041F}"/>
              </a:ext>
            </a:extLst>
          </p:cNvPr>
          <p:cNvSpPr>
            <a:spLocks noGrp="1"/>
          </p:cNvSpPr>
          <p:nvPr>
            <p:ph type="sldNum" sz="quarter" idx="12"/>
          </p:nvPr>
        </p:nvSpPr>
        <p:spPr/>
        <p:txBody>
          <a:bodyPr/>
          <a:lstStyle/>
          <a:p>
            <a:fld id="{9808288A-7DB6-4C4B-ACD0-1D1E0C6D4C3E}" type="slidenum">
              <a:rPr lang="en-US" smtClean="0"/>
              <a:t>14</a:t>
            </a:fld>
            <a:endParaRPr lang="en-US"/>
          </a:p>
        </p:txBody>
      </p:sp>
      <p:grpSp>
        <p:nvGrpSpPr>
          <p:cNvPr id="33" name="Group 32">
            <a:extLst>
              <a:ext uri="{FF2B5EF4-FFF2-40B4-BE49-F238E27FC236}">
                <a16:creationId xmlns:a16="http://schemas.microsoft.com/office/drawing/2014/main" id="{82589A13-CC4C-48C4-84D9-ED42E650CA79}"/>
              </a:ext>
            </a:extLst>
          </p:cNvPr>
          <p:cNvGrpSpPr/>
          <p:nvPr/>
        </p:nvGrpSpPr>
        <p:grpSpPr>
          <a:xfrm>
            <a:off x="2398889" y="1545548"/>
            <a:ext cx="1371600" cy="1005840"/>
            <a:chOff x="762000" y="2209800"/>
            <a:chExt cx="1371600" cy="1005840"/>
          </a:xfrm>
        </p:grpSpPr>
        <p:sp>
          <p:nvSpPr>
            <p:cNvPr id="34" name="Rectangle 33">
              <a:extLst>
                <a:ext uri="{FF2B5EF4-FFF2-40B4-BE49-F238E27FC236}">
                  <a16:creationId xmlns:a16="http://schemas.microsoft.com/office/drawing/2014/main" id="{2E3820C4-A18C-464E-BD5E-29DE99DB36B0}"/>
                </a:ext>
              </a:extLst>
            </p:cNvPr>
            <p:cNvSpPr/>
            <p:nvPr/>
          </p:nvSpPr>
          <p:spPr>
            <a:xfrm>
              <a:off x="762000" y="2209800"/>
              <a:ext cx="1371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Xác</a:t>
              </a:r>
              <a:r>
                <a:rPr lang="en-US" b="1" dirty="0"/>
                <a:t> </a:t>
              </a:r>
              <a:r>
                <a:rPr lang="en-US" b="1" dirty="0" err="1"/>
                <a:t>định</a:t>
              </a:r>
              <a:endParaRPr lang="en-US" b="1" dirty="0"/>
            </a:p>
            <a:p>
              <a:pPr algn="ctr"/>
              <a:r>
                <a:rPr lang="en-US" b="1" dirty="0" err="1"/>
                <a:t>yêu</a:t>
              </a:r>
              <a:r>
                <a:rPr lang="en-US" b="1" dirty="0"/>
                <a:t> </a:t>
              </a:r>
              <a:r>
                <a:rPr lang="en-US" b="1" dirty="0" err="1"/>
                <a:t>cầu</a:t>
              </a:r>
              <a:endParaRPr lang="en-US" b="1" dirty="0"/>
            </a:p>
          </p:txBody>
        </p:sp>
        <p:sp>
          <p:nvSpPr>
            <p:cNvPr id="35" name="Rectangle 34">
              <a:extLst>
                <a:ext uri="{FF2B5EF4-FFF2-40B4-BE49-F238E27FC236}">
                  <a16:creationId xmlns:a16="http://schemas.microsoft.com/office/drawing/2014/main" id="{BFEEFEAB-CF12-4AB7-A7BD-EBF0F1617C6A}"/>
                </a:ext>
              </a:extLst>
            </p:cNvPr>
            <p:cNvSpPr/>
            <p:nvPr/>
          </p:nvSpPr>
          <p:spPr>
            <a:xfrm>
              <a:off x="762000" y="2895600"/>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Kiểm chứng</a:t>
              </a:r>
            </a:p>
          </p:txBody>
        </p:sp>
      </p:grpSp>
      <p:grpSp>
        <p:nvGrpSpPr>
          <p:cNvPr id="36" name="Group 35">
            <a:extLst>
              <a:ext uri="{FF2B5EF4-FFF2-40B4-BE49-F238E27FC236}">
                <a16:creationId xmlns:a16="http://schemas.microsoft.com/office/drawing/2014/main" id="{66EAE707-6077-4F2F-A196-2E1464DBBD36}"/>
              </a:ext>
            </a:extLst>
          </p:cNvPr>
          <p:cNvGrpSpPr/>
          <p:nvPr/>
        </p:nvGrpSpPr>
        <p:grpSpPr>
          <a:xfrm>
            <a:off x="3770489" y="2551388"/>
            <a:ext cx="1371600" cy="641368"/>
            <a:chOff x="762000" y="2209800"/>
            <a:chExt cx="1371600" cy="641368"/>
          </a:xfrm>
        </p:grpSpPr>
        <p:sp>
          <p:nvSpPr>
            <p:cNvPr id="37" name="Rectangle 36">
              <a:extLst>
                <a:ext uri="{FF2B5EF4-FFF2-40B4-BE49-F238E27FC236}">
                  <a16:creationId xmlns:a16="http://schemas.microsoft.com/office/drawing/2014/main" id="{FC9A08BF-0836-4F6E-ACB7-05C904A58D97}"/>
                </a:ext>
              </a:extLst>
            </p:cNvPr>
            <p:cNvSpPr/>
            <p:nvPr/>
          </p:nvSpPr>
          <p:spPr>
            <a:xfrm>
              <a:off x="762000" y="2209800"/>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Phân tích</a:t>
              </a:r>
            </a:p>
          </p:txBody>
        </p:sp>
        <p:sp>
          <p:nvSpPr>
            <p:cNvPr id="38" name="Rectangle 37">
              <a:extLst>
                <a:ext uri="{FF2B5EF4-FFF2-40B4-BE49-F238E27FC236}">
                  <a16:creationId xmlns:a16="http://schemas.microsoft.com/office/drawing/2014/main" id="{8B380710-1FA4-44AA-8CD9-80FCEDF5C43C}"/>
                </a:ext>
              </a:extLst>
            </p:cNvPr>
            <p:cNvSpPr/>
            <p:nvPr/>
          </p:nvSpPr>
          <p:spPr>
            <a:xfrm>
              <a:off x="762000" y="2531128"/>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Kiểm chứng</a:t>
              </a:r>
            </a:p>
          </p:txBody>
        </p:sp>
      </p:grpSp>
      <p:grpSp>
        <p:nvGrpSpPr>
          <p:cNvPr id="39" name="Group 38">
            <a:extLst>
              <a:ext uri="{FF2B5EF4-FFF2-40B4-BE49-F238E27FC236}">
                <a16:creationId xmlns:a16="http://schemas.microsoft.com/office/drawing/2014/main" id="{07EB3A53-7C03-4C46-953D-252571B8D52A}"/>
              </a:ext>
            </a:extLst>
          </p:cNvPr>
          <p:cNvGrpSpPr/>
          <p:nvPr/>
        </p:nvGrpSpPr>
        <p:grpSpPr>
          <a:xfrm>
            <a:off x="6513689" y="3802355"/>
            <a:ext cx="1371600" cy="612605"/>
            <a:chOff x="762000" y="2209800"/>
            <a:chExt cx="1371600" cy="612605"/>
          </a:xfrm>
        </p:grpSpPr>
        <p:sp>
          <p:nvSpPr>
            <p:cNvPr id="40" name="Rectangle 39">
              <a:extLst>
                <a:ext uri="{FF2B5EF4-FFF2-40B4-BE49-F238E27FC236}">
                  <a16:creationId xmlns:a16="http://schemas.microsoft.com/office/drawing/2014/main" id="{436A36F5-370A-47ED-AC58-77F61B40CE51}"/>
                </a:ext>
              </a:extLst>
            </p:cNvPr>
            <p:cNvSpPr/>
            <p:nvPr/>
          </p:nvSpPr>
          <p:spPr>
            <a:xfrm>
              <a:off x="762000" y="2209800"/>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Phát triển</a:t>
              </a:r>
            </a:p>
          </p:txBody>
        </p:sp>
        <p:sp>
          <p:nvSpPr>
            <p:cNvPr id="41" name="Rectangle 40">
              <a:extLst>
                <a:ext uri="{FF2B5EF4-FFF2-40B4-BE49-F238E27FC236}">
                  <a16:creationId xmlns:a16="http://schemas.microsoft.com/office/drawing/2014/main" id="{1CBDE14B-30FE-483A-9ACE-6AB13F493BE7}"/>
                </a:ext>
              </a:extLst>
            </p:cNvPr>
            <p:cNvSpPr/>
            <p:nvPr/>
          </p:nvSpPr>
          <p:spPr>
            <a:xfrm>
              <a:off x="762000" y="2502365"/>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Gỡ lỗi</a:t>
              </a:r>
            </a:p>
          </p:txBody>
        </p:sp>
      </p:grpSp>
      <p:grpSp>
        <p:nvGrpSpPr>
          <p:cNvPr id="42" name="Group 41">
            <a:extLst>
              <a:ext uri="{FF2B5EF4-FFF2-40B4-BE49-F238E27FC236}">
                <a16:creationId xmlns:a16="http://schemas.microsoft.com/office/drawing/2014/main" id="{61FCDD9B-E4E1-421F-A5FC-9F2E7FC7B26C}"/>
              </a:ext>
            </a:extLst>
          </p:cNvPr>
          <p:cNvGrpSpPr/>
          <p:nvPr/>
        </p:nvGrpSpPr>
        <p:grpSpPr>
          <a:xfrm>
            <a:off x="5142089" y="3192755"/>
            <a:ext cx="1371600" cy="612605"/>
            <a:chOff x="762000" y="2209800"/>
            <a:chExt cx="1371600" cy="612605"/>
          </a:xfrm>
        </p:grpSpPr>
        <p:sp>
          <p:nvSpPr>
            <p:cNvPr id="43" name="Rectangle 42">
              <a:extLst>
                <a:ext uri="{FF2B5EF4-FFF2-40B4-BE49-F238E27FC236}">
                  <a16:creationId xmlns:a16="http://schemas.microsoft.com/office/drawing/2014/main" id="{6ACFAAD8-39B6-4674-9EFC-1BBBD2C77DE1}"/>
                </a:ext>
              </a:extLst>
            </p:cNvPr>
            <p:cNvSpPr/>
            <p:nvPr/>
          </p:nvSpPr>
          <p:spPr>
            <a:xfrm>
              <a:off x="762000" y="2209800"/>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Thiết kế</a:t>
              </a:r>
            </a:p>
          </p:txBody>
        </p:sp>
        <p:sp>
          <p:nvSpPr>
            <p:cNvPr id="44" name="Rectangle 43">
              <a:extLst>
                <a:ext uri="{FF2B5EF4-FFF2-40B4-BE49-F238E27FC236}">
                  <a16:creationId xmlns:a16="http://schemas.microsoft.com/office/drawing/2014/main" id="{B77A2693-7DF0-4633-A337-B4A1A1BF8AE3}"/>
                </a:ext>
              </a:extLst>
            </p:cNvPr>
            <p:cNvSpPr/>
            <p:nvPr/>
          </p:nvSpPr>
          <p:spPr>
            <a:xfrm>
              <a:off x="762000" y="2502365"/>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Kiểm chứng</a:t>
              </a:r>
            </a:p>
          </p:txBody>
        </p:sp>
      </p:grpSp>
      <p:grpSp>
        <p:nvGrpSpPr>
          <p:cNvPr id="45" name="Group 44">
            <a:extLst>
              <a:ext uri="{FF2B5EF4-FFF2-40B4-BE49-F238E27FC236}">
                <a16:creationId xmlns:a16="http://schemas.microsoft.com/office/drawing/2014/main" id="{CB5FB8C3-1FA8-481C-9021-F7B282DCEC98}"/>
              </a:ext>
            </a:extLst>
          </p:cNvPr>
          <p:cNvGrpSpPr/>
          <p:nvPr/>
        </p:nvGrpSpPr>
        <p:grpSpPr>
          <a:xfrm>
            <a:off x="7885289" y="4410855"/>
            <a:ext cx="1371600" cy="612605"/>
            <a:chOff x="762000" y="2209800"/>
            <a:chExt cx="1371600" cy="612605"/>
          </a:xfrm>
        </p:grpSpPr>
        <p:sp>
          <p:nvSpPr>
            <p:cNvPr id="46" name="Rectangle 45">
              <a:extLst>
                <a:ext uri="{FF2B5EF4-FFF2-40B4-BE49-F238E27FC236}">
                  <a16:creationId xmlns:a16="http://schemas.microsoft.com/office/drawing/2014/main" id="{8A17968A-B312-4BE4-AC5D-9D0D53D05594}"/>
                </a:ext>
              </a:extLst>
            </p:cNvPr>
            <p:cNvSpPr/>
            <p:nvPr/>
          </p:nvSpPr>
          <p:spPr>
            <a:xfrm>
              <a:off x="762000" y="2209800"/>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Kiểm thử</a:t>
              </a:r>
            </a:p>
          </p:txBody>
        </p:sp>
        <p:sp>
          <p:nvSpPr>
            <p:cNvPr id="47" name="Rectangle 46">
              <a:extLst>
                <a:ext uri="{FF2B5EF4-FFF2-40B4-BE49-F238E27FC236}">
                  <a16:creationId xmlns:a16="http://schemas.microsoft.com/office/drawing/2014/main" id="{FF9C09D8-A4F0-4E77-B184-532219CBE05B}"/>
                </a:ext>
              </a:extLst>
            </p:cNvPr>
            <p:cNvSpPr/>
            <p:nvPr/>
          </p:nvSpPr>
          <p:spPr>
            <a:xfrm>
              <a:off x="762000" y="2502365"/>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Chạy thử</a:t>
              </a:r>
            </a:p>
          </p:txBody>
        </p:sp>
      </p:grpSp>
      <p:grpSp>
        <p:nvGrpSpPr>
          <p:cNvPr id="48" name="Group 47">
            <a:extLst>
              <a:ext uri="{FF2B5EF4-FFF2-40B4-BE49-F238E27FC236}">
                <a16:creationId xmlns:a16="http://schemas.microsoft.com/office/drawing/2014/main" id="{F82E7F79-8DB8-4612-863B-7C9DC8EF8E64}"/>
              </a:ext>
            </a:extLst>
          </p:cNvPr>
          <p:cNvGrpSpPr/>
          <p:nvPr/>
        </p:nvGrpSpPr>
        <p:grpSpPr>
          <a:xfrm>
            <a:off x="9256889" y="5019355"/>
            <a:ext cx="1371600" cy="1005840"/>
            <a:chOff x="762000" y="2209800"/>
            <a:chExt cx="1371600" cy="1005840"/>
          </a:xfrm>
        </p:grpSpPr>
        <p:sp>
          <p:nvSpPr>
            <p:cNvPr id="49" name="Rectangle 48">
              <a:extLst>
                <a:ext uri="{FF2B5EF4-FFF2-40B4-BE49-F238E27FC236}">
                  <a16:creationId xmlns:a16="http://schemas.microsoft.com/office/drawing/2014/main" id="{3022D340-B95C-4A57-9ADE-9B59776F3D92}"/>
                </a:ext>
              </a:extLst>
            </p:cNvPr>
            <p:cNvSpPr/>
            <p:nvPr/>
          </p:nvSpPr>
          <p:spPr>
            <a:xfrm>
              <a:off x="762000" y="2209800"/>
              <a:ext cx="1371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Vận hành,</a:t>
              </a:r>
            </a:p>
            <a:p>
              <a:pPr algn="ctr"/>
              <a:r>
                <a:rPr lang="en-US" b="1"/>
                <a:t>Bảo trì</a:t>
              </a:r>
            </a:p>
          </p:txBody>
        </p:sp>
        <p:sp>
          <p:nvSpPr>
            <p:cNvPr id="50" name="Rectangle 49">
              <a:extLst>
                <a:ext uri="{FF2B5EF4-FFF2-40B4-BE49-F238E27FC236}">
                  <a16:creationId xmlns:a16="http://schemas.microsoft.com/office/drawing/2014/main" id="{C1CCFD98-B697-4247-94BE-109A152C6349}"/>
                </a:ext>
              </a:extLst>
            </p:cNvPr>
            <p:cNvSpPr/>
            <p:nvPr/>
          </p:nvSpPr>
          <p:spPr>
            <a:xfrm>
              <a:off x="762000" y="2895600"/>
              <a:ext cx="13716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Kiểm chứng</a:t>
              </a:r>
            </a:p>
          </p:txBody>
        </p:sp>
      </p:grpSp>
      <p:cxnSp>
        <p:nvCxnSpPr>
          <p:cNvPr id="51" name="Elbow Connector 66">
            <a:extLst>
              <a:ext uri="{FF2B5EF4-FFF2-40B4-BE49-F238E27FC236}">
                <a16:creationId xmlns:a16="http://schemas.microsoft.com/office/drawing/2014/main" id="{D14D3314-ECFE-4936-B790-7C7A72DCDE54}"/>
              </a:ext>
            </a:extLst>
          </p:cNvPr>
          <p:cNvCxnSpPr>
            <a:stCxn id="35" idx="2"/>
          </p:cNvCxnSpPr>
          <p:nvPr/>
        </p:nvCxnSpPr>
        <p:spPr>
          <a:xfrm rot="16200000" flipH="1">
            <a:off x="3347579" y="2288498"/>
            <a:ext cx="160020" cy="685800"/>
          </a:xfrm>
          <a:prstGeom prst="bentConnector2">
            <a:avLst/>
          </a:prstGeom>
          <a:ln>
            <a:solidFill>
              <a:srgbClr val="008000"/>
            </a:solidFill>
            <a:tailEnd type="triangle"/>
          </a:ln>
          <a:effectLst/>
        </p:spPr>
        <p:style>
          <a:lnRef idx="3">
            <a:schemeClr val="dk1"/>
          </a:lnRef>
          <a:fillRef idx="0">
            <a:schemeClr val="dk1"/>
          </a:fillRef>
          <a:effectRef idx="2">
            <a:schemeClr val="dk1"/>
          </a:effectRef>
          <a:fontRef idx="minor">
            <a:schemeClr val="tx1"/>
          </a:fontRef>
        </p:style>
      </p:cxnSp>
      <p:cxnSp>
        <p:nvCxnSpPr>
          <p:cNvPr id="52" name="Elbow Connector 70">
            <a:extLst>
              <a:ext uri="{FF2B5EF4-FFF2-40B4-BE49-F238E27FC236}">
                <a16:creationId xmlns:a16="http://schemas.microsoft.com/office/drawing/2014/main" id="{FC5BD276-823D-4EAE-A617-20CEA60302A3}"/>
              </a:ext>
            </a:extLst>
          </p:cNvPr>
          <p:cNvCxnSpPr>
            <a:stCxn id="37" idx="0"/>
            <a:endCxn id="34" idx="3"/>
          </p:cNvCxnSpPr>
          <p:nvPr/>
        </p:nvCxnSpPr>
        <p:spPr>
          <a:xfrm rot="16200000" flipV="1">
            <a:off x="3781919" y="1877018"/>
            <a:ext cx="662940" cy="685800"/>
          </a:xfrm>
          <a:prstGeom prst="bentConnector2">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53" name="Elbow Connector 72">
            <a:extLst>
              <a:ext uri="{FF2B5EF4-FFF2-40B4-BE49-F238E27FC236}">
                <a16:creationId xmlns:a16="http://schemas.microsoft.com/office/drawing/2014/main" id="{DC998D88-46FC-40F3-B6DE-0A949586357C}"/>
              </a:ext>
            </a:extLst>
          </p:cNvPr>
          <p:cNvCxnSpPr>
            <a:stCxn id="43" idx="0"/>
            <a:endCxn id="37" idx="3"/>
          </p:cNvCxnSpPr>
          <p:nvPr/>
        </p:nvCxnSpPr>
        <p:spPr>
          <a:xfrm rot="16200000" flipV="1">
            <a:off x="5244316" y="2609182"/>
            <a:ext cx="481347" cy="685800"/>
          </a:xfrm>
          <a:prstGeom prst="bentConnector2">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54" name="Elbow Connector 76">
            <a:extLst>
              <a:ext uri="{FF2B5EF4-FFF2-40B4-BE49-F238E27FC236}">
                <a16:creationId xmlns:a16="http://schemas.microsoft.com/office/drawing/2014/main" id="{EBEF919F-030B-40F8-BBB3-9ADC80D1F7DC}"/>
              </a:ext>
            </a:extLst>
          </p:cNvPr>
          <p:cNvCxnSpPr>
            <a:stCxn id="38" idx="2"/>
          </p:cNvCxnSpPr>
          <p:nvPr/>
        </p:nvCxnSpPr>
        <p:spPr>
          <a:xfrm rot="16200000" flipH="1">
            <a:off x="4719180" y="2929865"/>
            <a:ext cx="160019" cy="685800"/>
          </a:xfrm>
          <a:prstGeom prst="bentConnector2">
            <a:avLst/>
          </a:prstGeom>
          <a:ln>
            <a:solidFill>
              <a:srgbClr val="008000"/>
            </a:solidFill>
            <a:tailEnd type="triangle"/>
          </a:ln>
          <a:effectLst/>
        </p:spPr>
        <p:style>
          <a:lnRef idx="3">
            <a:schemeClr val="dk1"/>
          </a:lnRef>
          <a:fillRef idx="0">
            <a:schemeClr val="dk1"/>
          </a:fillRef>
          <a:effectRef idx="2">
            <a:schemeClr val="dk1"/>
          </a:effectRef>
          <a:fontRef idx="minor">
            <a:schemeClr val="tx1"/>
          </a:fontRef>
        </p:style>
      </p:cxnSp>
      <p:cxnSp>
        <p:nvCxnSpPr>
          <p:cNvPr id="55" name="Elbow Connector 78">
            <a:extLst>
              <a:ext uri="{FF2B5EF4-FFF2-40B4-BE49-F238E27FC236}">
                <a16:creationId xmlns:a16="http://schemas.microsoft.com/office/drawing/2014/main" id="{4E500C80-B573-4C54-B476-32F263E66A1D}"/>
              </a:ext>
            </a:extLst>
          </p:cNvPr>
          <p:cNvCxnSpPr>
            <a:stCxn id="40" idx="0"/>
            <a:endCxn id="43" idx="3"/>
          </p:cNvCxnSpPr>
          <p:nvPr/>
        </p:nvCxnSpPr>
        <p:spPr>
          <a:xfrm rot="16200000" flipV="1">
            <a:off x="6631799" y="3234665"/>
            <a:ext cx="449580" cy="685800"/>
          </a:xfrm>
          <a:prstGeom prst="bentConnector2">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56" name="Elbow Connector 80">
            <a:extLst>
              <a:ext uri="{FF2B5EF4-FFF2-40B4-BE49-F238E27FC236}">
                <a16:creationId xmlns:a16="http://schemas.microsoft.com/office/drawing/2014/main" id="{07B81C97-0AE0-4CF8-9550-63E716BE98E8}"/>
              </a:ext>
            </a:extLst>
          </p:cNvPr>
          <p:cNvCxnSpPr>
            <a:stCxn id="44" idx="2"/>
            <a:endCxn id="40" idx="1"/>
          </p:cNvCxnSpPr>
          <p:nvPr/>
        </p:nvCxnSpPr>
        <p:spPr>
          <a:xfrm rot="16200000" flipH="1">
            <a:off x="6092282" y="3540967"/>
            <a:ext cx="157015" cy="685800"/>
          </a:xfrm>
          <a:prstGeom prst="bentConnector2">
            <a:avLst/>
          </a:prstGeom>
          <a:ln>
            <a:solidFill>
              <a:srgbClr val="008000"/>
            </a:solidFill>
            <a:tailEnd type="triangle"/>
          </a:ln>
          <a:effectLst/>
        </p:spPr>
        <p:style>
          <a:lnRef idx="3">
            <a:schemeClr val="dk1"/>
          </a:lnRef>
          <a:fillRef idx="0">
            <a:schemeClr val="dk1"/>
          </a:fillRef>
          <a:effectRef idx="2">
            <a:schemeClr val="dk1"/>
          </a:effectRef>
          <a:fontRef idx="minor">
            <a:schemeClr val="tx1"/>
          </a:fontRef>
        </p:style>
      </p:cxnSp>
      <p:cxnSp>
        <p:nvCxnSpPr>
          <p:cNvPr id="57" name="Elbow Connector 85">
            <a:extLst>
              <a:ext uri="{FF2B5EF4-FFF2-40B4-BE49-F238E27FC236}">
                <a16:creationId xmlns:a16="http://schemas.microsoft.com/office/drawing/2014/main" id="{BC793A75-EC91-4104-BA33-315EE47424AC}"/>
              </a:ext>
            </a:extLst>
          </p:cNvPr>
          <p:cNvCxnSpPr>
            <a:stCxn id="41" idx="2"/>
          </p:cNvCxnSpPr>
          <p:nvPr/>
        </p:nvCxnSpPr>
        <p:spPr>
          <a:xfrm rot="16200000" flipH="1">
            <a:off x="7464432" y="4150017"/>
            <a:ext cx="155915" cy="685800"/>
          </a:xfrm>
          <a:prstGeom prst="bentConnector2">
            <a:avLst/>
          </a:prstGeom>
          <a:ln>
            <a:solidFill>
              <a:srgbClr val="008000"/>
            </a:solidFill>
            <a:tailEnd type="triangle"/>
          </a:ln>
          <a:effectLst/>
        </p:spPr>
        <p:style>
          <a:lnRef idx="3">
            <a:schemeClr val="dk1"/>
          </a:lnRef>
          <a:fillRef idx="0">
            <a:schemeClr val="dk1"/>
          </a:fillRef>
          <a:effectRef idx="2">
            <a:schemeClr val="dk1"/>
          </a:effectRef>
          <a:fontRef idx="minor">
            <a:schemeClr val="tx1"/>
          </a:fontRef>
        </p:style>
      </p:cxnSp>
      <p:cxnSp>
        <p:nvCxnSpPr>
          <p:cNvPr id="58" name="Elbow Connector 87">
            <a:extLst>
              <a:ext uri="{FF2B5EF4-FFF2-40B4-BE49-F238E27FC236}">
                <a16:creationId xmlns:a16="http://schemas.microsoft.com/office/drawing/2014/main" id="{4AA751FC-8AB1-4331-9532-6E74EC0A31C0}"/>
              </a:ext>
            </a:extLst>
          </p:cNvPr>
          <p:cNvCxnSpPr>
            <a:stCxn id="46" idx="0"/>
          </p:cNvCxnSpPr>
          <p:nvPr/>
        </p:nvCxnSpPr>
        <p:spPr>
          <a:xfrm rot="16200000" flipV="1">
            <a:off x="8003949" y="3843715"/>
            <a:ext cx="448481" cy="685800"/>
          </a:xfrm>
          <a:prstGeom prst="bentConnector2">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59" name="Elbow Connector 89">
            <a:extLst>
              <a:ext uri="{FF2B5EF4-FFF2-40B4-BE49-F238E27FC236}">
                <a16:creationId xmlns:a16="http://schemas.microsoft.com/office/drawing/2014/main" id="{ED094654-4DB2-4DA6-8A2C-483D5CDB1033}"/>
              </a:ext>
            </a:extLst>
          </p:cNvPr>
          <p:cNvCxnSpPr>
            <a:stCxn id="47" idx="2"/>
            <a:endCxn id="49" idx="1"/>
          </p:cNvCxnSpPr>
          <p:nvPr/>
        </p:nvCxnSpPr>
        <p:spPr>
          <a:xfrm rot="16200000" flipH="1">
            <a:off x="8744592" y="4849957"/>
            <a:ext cx="338795" cy="685800"/>
          </a:xfrm>
          <a:prstGeom prst="bentConnector2">
            <a:avLst/>
          </a:prstGeom>
          <a:ln>
            <a:solidFill>
              <a:srgbClr val="008000"/>
            </a:solidFill>
            <a:tailEnd type="triangle"/>
          </a:ln>
          <a:effectLst/>
        </p:spPr>
        <p:style>
          <a:lnRef idx="3">
            <a:schemeClr val="dk1"/>
          </a:lnRef>
          <a:fillRef idx="0">
            <a:schemeClr val="dk1"/>
          </a:fillRef>
          <a:effectRef idx="2">
            <a:schemeClr val="dk1"/>
          </a:effectRef>
          <a:fontRef idx="minor">
            <a:schemeClr val="tx1"/>
          </a:fontRef>
        </p:style>
      </p:cxnSp>
      <p:cxnSp>
        <p:nvCxnSpPr>
          <p:cNvPr id="60" name="Elbow Connector 91">
            <a:extLst>
              <a:ext uri="{FF2B5EF4-FFF2-40B4-BE49-F238E27FC236}">
                <a16:creationId xmlns:a16="http://schemas.microsoft.com/office/drawing/2014/main" id="{F5610A20-9DFD-43EB-BAD5-1B1BA9D83F93}"/>
              </a:ext>
            </a:extLst>
          </p:cNvPr>
          <p:cNvCxnSpPr>
            <a:stCxn id="49" idx="0"/>
          </p:cNvCxnSpPr>
          <p:nvPr/>
        </p:nvCxnSpPr>
        <p:spPr>
          <a:xfrm rot="16200000" flipV="1">
            <a:off x="9370861" y="4447527"/>
            <a:ext cx="457857" cy="685800"/>
          </a:xfrm>
          <a:prstGeom prst="bentConnector2">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373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par>
                                <p:cTn id="11" presetID="22" presetClass="entr" presetSubtype="1"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up)">
                                      <p:cBhvr>
                                        <p:cTn id="13" dur="500"/>
                                        <p:tgtEl>
                                          <p:spTgt spid="42"/>
                                        </p:tgtEl>
                                      </p:cBhvr>
                                    </p:animEffect>
                                  </p:childTnLst>
                                </p:cTn>
                              </p:par>
                              <p:par>
                                <p:cTn id="14" presetID="22" presetClass="entr" presetSubtype="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par>
                                <p:cTn id="17" presetID="22" presetClass="entr" presetSubtype="1"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par>
                                <p:cTn id="20" presetID="22" presetClass="entr" presetSubtype="1"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500"/>
                                        <p:tgtEl>
                                          <p:spTgt spid="51"/>
                                        </p:tgtEl>
                                      </p:cBhvr>
                                    </p:animEffect>
                                  </p:childTnLst>
                                </p:cTn>
                              </p:par>
                              <p:par>
                                <p:cTn id="27" presetID="22" presetClass="entr" presetSubtype="8"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par>
                                <p:cTn id="30" presetID="22" presetClass="entr" presetSubtype="8"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500"/>
                                        <p:tgtEl>
                                          <p:spTgt spid="56"/>
                                        </p:tgtEl>
                                      </p:cBhvr>
                                    </p:animEffect>
                                  </p:childTnLst>
                                </p:cTn>
                              </p:par>
                              <p:par>
                                <p:cTn id="33" presetID="22" presetClass="entr" presetSubtype="8"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left)">
                                      <p:cBhvr>
                                        <p:cTn id="35" dur="500"/>
                                        <p:tgtEl>
                                          <p:spTgt spid="57"/>
                                        </p:tgtEl>
                                      </p:cBhvr>
                                    </p:animEffect>
                                  </p:childTnLst>
                                </p:cTn>
                              </p:par>
                              <p:par>
                                <p:cTn id="36" presetID="22" presetClass="entr" presetSubtype="8"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left)">
                                      <p:cBhvr>
                                        <p:cTn id="38" dur="500"/>
                                        <p:tgtEl>
                                          <p:spTgt spid="59"/>
                                        </p:tgtEl>
                                      </p:cBhvr>
                                    </p:animEffect>
                                  </p:childTnLst>
                                </p:cTn>
                              </p:par>
                              <p:par>
                                <p:cTn id="39" presetID="22" presetClass="entr" presetSubtype="2"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right)">
                                      <p:cBhvr>
                                        <p:cTn id="41" dur="500"/>
                                        <p:tgtEl>
                                          <p:spTgt spid="60"/>
                                        </p:tgtEl>
                                      </p:cBhvr>
                                    </p:animEffect>
                                  </p:childTnLst>
                                </p:cTn>
                              </p:par>
                              <p:par>
                                <p:cTn id="42" presetID="22" presetClass="entr" presetSubtype="2"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right)">
                                      <p:cBhvr>
                                        <p:cTn id="44" dur="500"/>
                                        <p:tgtEl>
                                          <p:spTgt spid="58"/>
                                        </p:tgtEl>
                                      </p:cBhvr>
                                    </p:animEffect>
                                  </p:childTnLst>
                                </p:cTn>
                              </p:par>
                              <p:par>
                                <p:cTn id="45" presetID="22" presetClass="entr" presetSubtype="2"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right)">
                                      <p:cBhvr>
                                        <p:cTn id="47" dur="500"/>
                                        <p:tgtEl>
                                          <p:spTgt spid="55"/>
                                        </p:tgtEl>
                                      </p:cBhvr>
                                    </p:animEffect>
                                  </p:childTnLst>
                                </p:cTn>
                              </p:par>
                              <p:par>
                                <p:cTn id="48" presetID="22" presetClass="entr" presetSubtype="2" fill="hold"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right)">
                                      <p:cBhvr>
                                        <p:cTn id="50" dur="500"/>
                                        <p:tgtEl>
                                          <p:spTgt spid="53"/>
                                        </p:tgtEl>
                                      </p:cBhvr>
                                    </p:animEffect>
                                  </p:childTnLst>
                                </p:cTn>
                              </p:par>
                              <p:par>
                                <p:cTn id="51" presetID="22" presetClass="entr" presetSubtype="2"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righ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360B-7267-4937-8520-67BDC5D42649}"/>
              </a:ext>
            </a:extLst>
          </p:cNvPr>
          <p:cNvSpPr>
            <a:spLocks noGrp="1"/>
          </p:cNvSpPr>
          <p:nvPr>
            <p:ph type="title"/>
          </p:nvPr>
        </p:nvSpPr>
        <p:spPr/>
        <p:txBody>
          <a:bodyPr/>
          <a:lstStyle/>
          <a:p>
            <a:r>
              <a:rPr lang="en-US" dirty="0" err="1"/>
              <a:t>Đặc</a:t>
            </a:r>
            <a:r>
              <a:rPr lang="en-US" dirty="0"/>
              <a:t> </a:t>
            </a:r>
            <a:r>
              <a:rPr lang="en-US" dirty="0" err="1"/>
              <a:t>tr</a:t>
            </a:r>
            <a:r>
              <a:rPr lang="vi-VN" dirty="0"/>
              <a:t>ư</a:t>
            </a:r>
            <a:r>
              <a:rPr lang="en-US" dirty="0"/>
              <a:t>ng </a:t>
            </a:r>
            <a:r>
              <a:rPr lang="en-US" dirty="0" err="1"/>
              <a:t>vòng</a:t>
            </a:r>
            <a:r>
              <a:rPr lang="en-US" dirty="0"/>
              <a:t> </a:t>
            </a:r>
            <a:r>
              <a:rPr lang="en-US" dirty="0" err="1"/>
              <a:t>đời</a:t>
            </a:r>
            <a:r>
              <a:rPr lang="en-US" dirty="0"/>
              <a:t> PM</a:t>
            </a:r>
          </a:p>
        </p:txBody>
      </p:sp>
      <p:sp>
        <p:nvSpPr>
          <p:cNvPr id="3" name="Content Placeholder 2">
            <a:extLst>
              <a:ext uri="{FF2B5EF4-FFF2-40B4-BE49-F238E27FC236}">
                <a16:creationId xmlns:a16="http://schemas.microsoft.com/office/drawing/2014/main" id="{628F9B8B-E539-484B-AA17-7EF334FBC940}"/>
              </a:ext>
            </a:extLst>
          </p:cNvPr>
          <p:cNvSpPr>
            <a:spLocks noGrp="1"/>
          </p:cNvSpPr>
          <p:nvPr>
            <p:ph idx="1"/>
          </p:nvPr>
        </p:nvSpPr>
        <p:spPr/>
        <p:txBody>
          <a:bodyPr/>
          <a:lstStyle/>
          <a:p>
            <a:pPr algn="just">
              <a:buFont typeface="Wingdings" panose="05000000000000000000" pitchFamily="2" charset="2"/>
              <a:buChar char="q"/>
            </a:pPr>
            <a:r>
              <a:rPr lang="vi-VN"/>
              <a:t>Pha </a:t>
            </a:r>
            <a:r>
              <a:rPr lang="vi-VN" dirty="0"/>
              <a:t>phân tích, thiết kế có vai trò quyết định đến chất lượng phần mềm, chiếm phần lớn thời gian và công sức trong quy trình phần mềm</a:t>
            </a:r>
          </a:p>
          <a:p>
            <a:pPr algn="just">
              <a:buFont typeface="Wingdings" panose="05000000000000000000" pitchFamily="2" charset="2"/>
              <a:buChar char="q"/>
            </a:pPr>
            <a:r>
              <a:rPr lang="vi-VN"/>
              <a:t>Pha </a:t>
            </a:r>
            <a:r>
              <a:rPr lang="vi-VN" dirty="0"/>
              <a:t>thiết kế, phát triển từ trên xuống (top-down) còn pha kiểm thử từ dưới lên (bottom-up)</a:t>
            </a:r>
          </a:p>
          <a:p>
            <a:pPr algn="just">
              <a:buFont typeface="Wingdings" panose="05000000000000000000" pitchFamily="2" charset="2"/>
              <a:buChar char="q"/>
            </a:pPr>
            <a:r>
              <a:rPr lang="vi-VN"/>
              <a:t>Trước </a:t>
            </a:r>
            <a:r>
              <a:rPr lang="vi-VN" dirty="0"/>
              <a:t>khi chuyển sang pha kế tiếp, cần đảm bảo pha hiện tại đã được kiểm thử và không còn lỗi</a:t>
            </a:r>
          </a:p>
          <a:p>
            <a:pPr algn="just">
              <a:buFont typeface="Wingdings" panose="05000000000000000000" pitchFamily="2" charset="2"/>
              <a:buChar char="q"/>
            </a:pPr>
            <a:r>
              <a:rPr lang="vi-VN"/>
              <a:t>Cần </a:t>
            </a:r>
            <a:r>
              <a:rPr lang="vi-VN" dirty="0"/>
              <a:t>có cơ chế kiểm tra để đảm bảo mỗi pha không gây lỗi cho pha sau</a:t>
            </a:r>
          </a:p>
          <a:p>
            <a:endParaRPr lang="en-US" dirty="0"/>
          </a:p>
        </p:txBody>
      </p:sp>
      <p:sp>
        <p:nvSpPr>
          <p:cNvPr id="4" name="Slide Number Placeholder 3">
            <a:extLst>
              <a:ext uri="{FF2B5EF4-FFF2-40B4-BE49-F238E27FC236}">
                <a16:creationId xmlns:a16="http://schemas.microsoft.com/office/drawing/2014/main" id="{77AFFD19-08BE-4800-9DAE-9A900CFFBDBD}"/>
              </a:ext>
            </a:extLst>
          </p:cNvPr>
          <p:cNvSpPr>
            <a:spLocks noGrp="1"/>
          </p:cNvSpPr>
          <p:nvPr>
            <p:ph type="sldNum" sz="quarter" idx="12"/>
          </p:nvPr>
        </p:nvSpPr>
        <p:spPr/>
        <p:txBody>
          <a:bodyPr/>
          <a:lstStyle/>
          <a:p>
            <a:fld id="{9808288A-7DB6-4C4B-ACD0-1D1E0C6D4C3E}" type="slidenum">
              <a:rPr lang="en-US" smtClean="0"/>
              <a:t>15</a:t>
            </a:fld>
            <a:endParaRPr lang="en-US"/>
          </a:p>
        </p:txBody>
      </p:sp>
    </p:spTree>
    <p:extLst>
      <p:ext uri="{BB962C8B-B14F-4D97-AF65-F5344CB8AC3E}">
        <p14:creationId xmlns:p14="http://schemas.microsoft.com/office/powerpoint/2010/main" val="34489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9F2B-0319-4BC8-9D65-12FA56B2BE9F}"/>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C936B426-D5E8-43ED-AF90-E2ED2B779258}"/>
              </a:ext>
            </a:extLst>
          </p:cNvPr>
          <p:cNvSpPr>
            <a:spLocks noGrp="1"/>
          </p:cNvSpPr>
          <p:nvPr>
            <p:ph idx="1"/>
          </p:nvPr>
        </p:nvSpPr>
        <p:spPr/>
        <p:txBody>
          <a:bodyPr/>
          <a:lstStyle/>
          <a:p>
            <a:pPr>
              <a:buFont typeface="Wingdings" panose="05000000000000000000" pitchFamily="2" charset="2"/>
              <a:buChar char="q"/>
            </a:pPr>
            <a:r>
              <a:rPr lang="vi-VN"/>
              <a:t>Quy </a:t>
            </a:r>
            <a:r>
              <a:rPr lang="vi-VN" dirty="0"/>
              <a:t>trình phần mềm chính là vòng đời phần mềm được biểu diễn, mô hình hóa, chi tiết hóa. Cách biểu diễn khác nhau tùy mỗi người, mỗi quy chuẩn:</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DA7A9A62-38E9-4DE6-9F04-80AFF72B0CBB}"/>
              </a:ext>
            </a:extLst>
          </p:cNvPr>
          <p:cNvSpPr>
            <a:spLocks noGrp="1"/>
          </p:cNvSpPr>
          <p:nvPr>
            <p:ph type="sldNum" sz="quarter" idx="12"/>
          </p:nvPr>
        </p:nvSpPr>
        <p:spPr/>
        <p:txBody>
          <a:bodyPr/>
          <a:lstStyle/>
          <a:p>
            <a:fld id="{9808288A-7DB6-4C4B-ACD0-1D1E0C6D4C3E}" type="slidenum">
              <a:rPr lang="en-US" smtClean="0"/>
              <a:t>16</a:t>
            </a:fld>
            <a:endParaRPr lang="en-US"/>
          </a:p>
        </p:txBody>
      </p:sp>
      <p:graphicFrame>
        <p:nvGraphicFramePr>
          <p:cNvPr id="8" name="Diagram 7">
            <a:extLst>
              <a:ext uri="{FF2B5EF4-FFF2-40B4-BE49-F238E27FC236}">
                <a16:creationId xmlns:a16="http://schemas.microsoft.com/office/drawing/2014/main" id="{F281A028-C0EA-4F79-A982-DC4750D46EBF}"/>
              </a:ext>
            </a:extLst>
          </p:cNvPr>
          <p:cNvGraphicFramePr/>
          <p:nvPr>
            <p:extLst>
              <p:ext uri="{D42A27DB-BD31-4B8C-83A1-F6EECF244321}">
                <p14:modId xmlns:p14="http://schemas.microsoft.com/office/powerpoint/2010/main" val="111602793"/>
              </p:ext>
            </p:extLst>
          </p:nvPr>
        </p:nvGraphicFramePr>
        <p:xfrm>
          <a:off x="2678289" y="2595920"/>
          <a:ext cx="8153400" cy="3581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44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04CD-E2B2-40D7-AF0E-126E9DA3B978}"/>
              </a:ext>
            </a:extLst>
          </p:cNvPr>
          <p:cNvSpPr>
            <a:spLocks noGrp="1"/>
          </p:cNvSpPr>
          <p:nvPr>
            <p:ph type="title"/>
          </p:nvPr>
        </p:nvSpPr>
        <p:spPr/>
        <p:txBody>
          <a:bodyPr>
            <a:normAutofit/>
          </a:bodyPr>
          <a:lstStyle/>
          <a:p>
            <a:r>
              <a:rPr lang="en-US" sz="4000" b="1" dirty="0"/>
              <a:t>CÁC MÔ HÌNH PHÁT TRIỂN PHẦN MỀM</a:t>
            </a:r>
          </a:p>
        </p:txBody>
      </p:sp>
      <p:sp>
        <p:nvSpPr>
          <p:cNvPr id="3" name="Text Placeholder 2">
            <a:extLst>
              <a:ext uri="{FF2B5EF4-FFF2-40B4-BE49-F238E27FC236}">
                <a16:creationId xmlns:a16="http://schemas.microsoft.com/office/drawing/2014/main" id="{96776FE2-5707-45DC-8FBC-F87168581E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3DD21E-D9A6-4671-B413-4AE088677656}"/>
              </a:ext>
            </a:extLst>
          </p:cNvPr>
          <p:cNvSpPr>
            <a:spLocks noGrp="1"/>
          </p:cNvSpPr>
          <p:nvPr>
            <p:ph type="sldNum" sz="quarter" idx="12"/>
          </p:nvPr>
        </p:nvSpPr>
        <p:spPr/>
        <p:txBody>
          <a:bodyPr/>
          <a:lstStyle/>
          <a:p>
            <a:fld id="{9808288A-7DB6-4C4B-ACD0-1D1E0C6D4C3E}" type="slidenum">
              <a:rPr lang="en-US" smtClean="0"/>
              <a:t>17</a:t>
            </a:fld>
            <a:endParaRPr lang="en-US"/>
          </a:p>
        </p:txBody>
      </p:sp>
    </p:spTree>
    <p:extLst>
      <p:ext uri="{BB962C8B-B14F-4D97-AF65-F5344CB8AC3E}">
        <p14:creationId xmlns:p14="http://schemas.microsoft.com/office/powerpoint/2010/main" val="2172264409"/>
      </p:ext>
    </p:extLst>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9905-B0C7-4192-8B3B-37E289DC4D92}"/>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mô</a:t>
            </a:r>
            <a:r>
              <a:rPr lang="en-US" dirty="0"/>
              <a:t> </a:t>
            </a:r>
            <a:r>
              <a:rPr lang="en-US" dirty="0" err="1"/>
              <a:t>hình</a:t>
            </a:r>
            <a:endParaRPr lang="en-US" dirty="0"/>
          </a:p>
        </p:txBody>
      </p:sp>
      <p:sp>
        <p:nvSpPr>
          <p:cNvPr id="3" name="Content Placeholder 2">
            <a:extLst>
              <a:ext uri="{FF2B5EF4-FFF2-40B4-BE49-F238E27FC236}">
                <a16:creationId xmlns:a16="http://schemas.microsoft.com/office/drawing/2014/main" id="{DFFA0293-3E53-4B53-9A2B-F8608B8BD394}"/>
              </a:ext>
            </a:extLst>
          </p:cNvPr>
          <p:cNvSpPr>
            <a:spLocks noGrp="1"/>
          </p:cNvSpPr>
          <p:nvPr>
            <p:ph idx="1"/>
          </p:nvPr>
        </p:nvSpPr>
        <p:spPr/>
        <p:txBody>
          <a:bodyPr>
            <a:normAutofit/>
          </a:bodyPr>
          <a:lstStyle/>
          <a:p>
            <a:pPr algn="just">
              <a:buFont typeface="Wingdings" panose="05000000000000000000" pitchFamily="2" charset="2"/>
              <a:buChar char="q"/>
            </a:pPr>
            <a:r>
              <a:rPr lang="en-US" sz="3200"/>
              <a:t>Các </a:t>
            </a:r>
            <a:r>
              <a:rPr lang="en-US" sz="3200" dirty="0" err="1"/>
              <a:t>loại</a:t>
            </a:r>
            <a:r>
              <a:rPr lang="en-US" sz="3200" dirty="0"/>
              <a:t> </a:t>
            </a:r>
            <a:r>
              <a:rPr lang="en-US" sz="3200" dirty="0" err="1"/>
              <a:t>mô</a:t>
            </a:r>
            <a:r>
              <a:rPr lang="en-US" sz="3200" dirty="0"/>
              <a:t> </a:t>
            </a:r>
            <a:r>
              <a:rPr lang="en-US" sz="3200" dirty="0" err="1"/>
              <a:t>hình</a:t>
            </a:r>
            <a:r>
              <a:rPr lang="en-US" sz="3200" dirty="0"/>
              <a:t> </a:t>
            </a:r>
            <a:r>
              <a:rPr lang="en-US" sz="3200" dirty="0" err="1"/>
              <a:t>phát</a:t>
            </a:r>
            <a:r>
              <a:rPr lang="en-US" sz="3200" dirty="0"/>
              <a:t> </a:t>
            </a:r>
            <a:r>
              <a:rPr lang="en-US" sz="3200" dirty="0" err="1"/>
              <a:t>triển</a:t>
            </a:r>
            <a:r>
              <a:rPr lang="en-US" sz="3200" dirty="0"/>
              <a:t> </a:t>
            </a:r>
            <a:r>
              <a:rPr lang="en-US" sz="3200" dirty="0" err="1"/>
              <a:t>phần</a:t>
            </a:r>
            <a:r>
              <a:rPr lang="en-US" sz="3200" dirty="0"/>
              <a:t> </a:t>
            </a:r>
            <a:r>
              <a:rPr lang="en-US" sz="3200" dirty="0" err="1"/>
              <a:t>mềm</a:t>
            </a:r>
            <a:r>
              <a:rPr lang="en-US" sz="3200" dirty="0"/>
              <a:t> (SDLC – Software Development Life Cycle):</a:t>
            </a:r>
          </a:p>
          <a:p>
            <a:pPr lvl="1" algn="just">
              <a:buFont typeface="Wingdings" panose="05000000000000000000" pitchFamily="2" charset="2"/>
              <a:buChar char="ü"/>
            </a:pPr>
            <a:r>
              <a:rPr lang="en-US" sz="2800"/>
              <a:t>Mô </a:t>
            </a:r>
            <a:r>
              <a:rPr lang="en-US" sz="2800" dirty="0" err="1"/>
              <a:t>hình</a:t>
            </a:r>
            <a:r>
              <a:rPr lang="en-US" sz="2800" dirty="0"/>
              <a:t> </a:t>
            </a:r>
            <a:r>
              <a:rPr lang="en-US" sz="2800" dirty="0" err="1"/>
              <a:t>tuyến</a:t>
            </a:r>
            <a:r>
              <a:rPr lang="en-US" sz="2800" dirty="0"/>
              <a:t> </a:t>
            </a:r>
            <a:r>
              <a:rPr lang="en-US" sz="2800" dirty="0" err="1"/>
              <a:t>tính</a:t>
            </a:r>
            <a:endParaRPr lang="en-US" sz="2800" dirty="0"/>
          </a:p>
          <a:p>
            <a:pPr lvl="1" algn="just">
              <a:buFont typeface="Wingdings" panose="05000000000000000000" pitchFamily="2" charset="2"/>
              <a:buChar char="ü"/>
            </a:pPr>
            <a:r>
              <a:rPr lang="en-US" sz="2800" b="1"/>
              <a:t>Mô </a:t>
            </a:r>
            <a:r>
              <a:rPr lang="en-US" sz="2800" b="1" dirty="0" err="1"/>
              <a:t>hình</a:t>
            </a:r>
            <a:r>
              <a:rPr lang="en-US" sz="2800" b="1" dirty="0"/>
              <a:t> </a:t>
            </a:r>
            <a:r>
              <a:rPr lang="en-US" sz="2800" b="1" dirty="0" err="1"/>
              <a:t>thác</a:t>
            </a:r>
            <a:r>
              <a:rPr lang="en-US" sz="2800" b="1" dirty="0"/>
              <a:t> </a:t>
            </a:r>
            <a:r>
              <a:rPr lang="en-US" sz="2800" b="1" dirty="0" err="1"/>
              <a:t>nước</a:t>
            </a:r>
            <a:endParaRPr lang="en-US" sz="2800" b="1" dirty="0"/>
          </a:p>
          <a:p>
            <a:pPr lvl="1" algn="just">
              <a:buFont typeface="Wingdings" panose="05000000000000000000" pitchFamily="2" charset="2"/>
              <a:buChar char="ü"/>
            </a:pPr>
            <a:r>
              <a:rPr lang="en-US" sz="2800" b="1"/>
              <a:t>Mô </a:t>
            </a:r>
            <a:r>
              <a:rPr lang="en-US" sz="2800" b="1" dirty="0" err="1"/>
              <a:t>hình</a:t>
            </a:r>
            <a:r>
              <a:rPr lang="en-US" sz="2800" b="1" dirty="0"/>
              <a:t> </a:t>
            </a:r>
            <a:r>
              <a:rPr lang="en-US" sz="2800" b="1" dirty="0" err="1"/>
              <a:t>bản</a:t>
            </a:r>
            <a:r>
              <a:rPr lang="en-US" sz="2800" b="1" dirty="0"/>
              <a:t> </a:t>
            </a:r>
            <a:r>
              <a:rPr lang="en-US" sz="2800" b="1" dirty="0" err="1"/>
              <a:t>mẫu</a:t>
            </a:r>
            <a:endParaRPr lang="en-US" sz="2800" b="1" dirty="0"/>
          </a:p>
          <a:p>
            <a:pPr lvl="1" algn="just">
              <a:buFont typeface="Wingdings" panose="05000000000000000000" pitchFamily="2" charset="2"/>
              <a:buChar char="ü"/>
            </a:pPr>
            <a:r>
              <a:rPr lang="en-US" sz="2800" b="1"/>
              <a:t>Mô </a:t>
            </a:r>
            <a:r>
              <a:rPr lang="en-US" sz="2800" b="1" dirty="0" err="1"/>
              <a:t>hình</a:t>
            </a:r>
            <a:r>
              <a:rPr lang="en-US" sz="2800" b="1" dirty="0"/>
              <a:t> </a:t>
            </a:r>
            <a:r>
              <a:rPr lang="en-US" sz="2800" b="1" dirty="0" err="1"/>
              <a:t>tăng</a:t>
            </a:r>
            <a:r>
              <a:rPr lang="en-US" sz="2800" b="1" dirty="0"/>
              <a:t> </a:t>
            </a:r>
            <a:r>
              <a:rPr lang="en-US" sz="2800" b="1" dirty="0" err="1"/>
              <a:t>trưởng</a:t>
            </a:r>
            <a:endParaRPr lang="en-US" sz="2800" b="1" dirty="0"/>
          </a:p>
          <a:p>
            <a:pPr lvl="1" algn="just">
              <a:buFont typeface="Wingdings" panose="05000000000000000000" pitchFamily="2" charset="2"/>
              <a:buChar char="ü"/>
            </a:pPr>
            <a:r>
              <a:rPr lang="en-US" sz="2800" b="1"/>
              <a:t>Mô </a:t>
            </a:r>
            <a:r>
              <a:rPr lang="en-US" sz="2800" b="1" dirty="0" err="1"/>
              <a:t>hình</a:t>
            </a:r>
            <a:r>
              <a:rPr lang="en-US" sz="2800" b="1" dirty="0"/>
              <a:t> </a:t>
            </a:r>
            <a:r>
              <a:rPr lang="en-US" sz="2800" b="1" dirty="0" err="1"/>
              <a:t>xoắn</a:t>
            </a:r>
            <a:r>
              <a:rPr lang="en-US" sz="2800" b="1" dirty="0"/>
              <a:t> </a:t>
            </a:r>
            <a:r>
              <a:rPr lang="en-US" sz="2800" b="1" dirty="0" err="1"/>
              <a:t>ốc</a:t>
            </a:r>
            <a:endParaRPr lang="en-US" sz="2800" b="1" dirty="0"/>
          </a:p>
          <a:p>
            <a:pPr lvl="1" algn="just">
              <a:buFont typeface="Wingdings" panose="05000000000000000000" pitchFamily="2" charset="2"/>
              <a:buChar char="ü"/>
            </a:pPr>
            <a:r>
              <a:rPr lang="en-US" sz="2800" b="1"/>
              <a:t>Mô </a:t>
            </a:r>
            <a:r>
              <a:rPr lang="en-US" sz="2800" b="1" dirty="0" err="1"/>
              <a:t>hình</a:t>
            </a:r>
            <a:r>
              <a:rPr lang="en-US" sz="2800" b="1" dirty="0"/>
              <a:t> </a:t>
            </a:r>
            <a:r>
              <a:rPr lang="en-US" sz="2800" b="1" dirty="0" err="1"/>
              <a:t>chữ</a:t>
            </a:r>
            <a:r>
              <a:rPr lang="en-US" sz="2800" b="1" dirty="0"/>
              <a:t> V</a:t>
            </a:r>
          </a:p>
          <a:p>
            <a:pPr lvl="1" algn="just">
              <a:buFont typeface="Wingdings" panose="05000000000000000000" pitchFamily="2" charset="2"/>
              <a:buChar char="ü"/>
            </a:pPr>
            <a:r>
              <a:rPr lang="en-US" sz="2800" dirty="0"/>
              <a:t> …</a:t>
            </a:r>
          </a:p>
        </p:txBody>
      </p:sp>
      <p:sp>
        <p:nvSpPr>
          <p:cNvPr id="4" name="Slide Number Placeholder 3">
            <a:extLst>
              <a:ext uri="{FF2B5EF4-FFF2-40B4-BE49-F238E27FC236}">
                <a16:creationId xmlns:a16="http://schemas.microsoft.com/office/drawing/2014/main" id="{736760EE-EB53-4D00-A42C-152E54AA51D8}"/>
              </a:ext>
            </a:extLst>
          </p:cNvPr>
          <p:cNvSpPr>
            <a:spLocks noGrp="1"/>
          </p:cNvSpPr>
          <p:nvPr>
            <p:ph type="sldNum" sz="quarter" idx="12"/>
          </p:nvPr>
        </p:nvSpPr>
        <p:spPr/>
        <p:txBody>
          <a:bodyPr/>
          <a:lstStyle/>
          <a:p>
            <a:fld id="{9808288A-7DB6-4C4B-ACD0-1D1E0C6D4C3E}" type="slidenum">
              <a:rPr lang="en-US" smtClean="0"/>
              <a:t>18</a:t>
            </a:fld>
            <a:endParaRPr lang="en-US"/>
          </a:p>
        </p:txBody>
      </p:sp>
    </p:spTree>
    <p:extLst>
      <p:ext uri="{BB962C8B-B14F-4D97-AF65-F5344CB8AC3E}">
        <p14:creationId xmlns:p14="http://schemas.microsoft.com/office/powerpoint/2010/main" val="46269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8E41-8875-44F3-B12C-FEFBDF1DDC3A}"/>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tuyến</a:t>
            </a:r>
            <a:r>
              <a:rPr lang="en-US" dirty="0"/>
              <a:t> </a:t>
            </a:r>
            <a:r>
              <a:rPr lang="en-US" dirty="0" err="1"/>
              <a:t>tính</a:t>
            </a:r>
            <a:endParaRPr lang="en-US" dirty="0"/>
          </a:p>
        </p:txBody>
      </p:sp>
      <p:sp>
        <p:nvSpPr>
          <p:cNvPr id="3" name="Content Placeholder 2">
            <a:extLst>
              <a:ext uri="{FF2B5EF4-FFF2-40B4-BE49-F238E27FC236}">
                <a16:creationId xmlns:a16="http://schemas.microsoft.com/office/drawing/2014/main" id="{742689CB-477F-4EB7-9AFE-FFB99560D331}"/>
              </a:ext>
            </a:extLst>
          </p:cNvPr>
          <p:cNvSpPr>
            <a:spLocks noGrp="1"/>
          </p:cNvSpPr>
          <p:nvPr>
            <p:ph idx="1"/>
          </p:nvPr>
        </p:nvSpPr>
        <p:spPr>
          <a:xfrm>
            <a:off x="838200" y="1545548"/>
            <a:ext cx="10932746" cy="4682271"/>
          </a:xfrm>
        </p:spPr>
        <p:txBody>
          <a:bodyPr>
            <a:normAutofit lnSpcReduction="10000"/>
          </a:bodyPr>
          <a:lstStyle/>
          <a:p>
            <a:pPr algn="just">
              <a:buFont typeface="Wingdings" panose="05000000000000000000" pitchFamily="2" charset="2"/>
              <a:buChar char="q"/>
            </a:pPr>
            <a:r>
              <a:rPr lang="en-US" dirty="0"/>
              <a:t> </a:t>
            </a:r>
            <a:r>
              <a:rPr lang="en-US" dirty="0" err="1"/>
              <a:t>Mô</a:t>
            </a:r>
            <a:r>
              <a:rPr lang="en-US" dirty="0"/>
              <a:t> </a:t>
            </a:r>
            <a:r>
              <a:rPr lang="en-US" dirty="0" err="1"/>
              <a:t>hình</a:t>
            </a:r>
            <a:r>
              <a:rPr lang="en-US" dirty="0"/>
              <a:t> </a:t>
            </a:r>
            <a:r>
              <a:rPr lang="en-US" dirty="0" err="1"/>
              <a:t>tuyến</a:t>
            </a:r>
            <a:r>
              <a:rPr lang="en-US" dirty="0"/>
              <a:t> </a:t>
            </a:r>
            <a:r>
              <a:rPr lang="en-US" dirty="0" err="1"/>
              <a:t>tính</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PM </a:t>
            </a:r>
            <a:r>
              <a:rPr lang="en-US" dirty="0" err="1"/>
              <a:t>sơ</a:t>
            </a:r>
            <a:r>
              <a:rPr lang="en-US" dirty="0"/>
              <a:t> </a:t>
            </a:r>
            <a:r>
              <a:rPr lang="en-US" dirty="0" err="1"/>
              <a:t>khai</a:t>
            </a:r>
            <a:r>
              <a:rPr lang="en-US" dirty="0"/>
              <a:t> </a:t>
            </a:r>
            <a:r>
              <a:rPr lang="en-US" dirty="0" err="1"/>
              <a:t>nhất</a:t>
            </a:r>
            <a:r>
              <a:rPr lang="en-US" dirty="0"/>
              <a:t>, bao </a:t>
            </a:r>
            <a:r>
              <a:rPr lang="en-US" dirty="0" err="1"/>
              <a:t>gồm</a:t>
            </a:r>
            <a:r>
              <a:rPr lang="en-US" dirty="0"/>
              <a:t> 4 </a:t>
            </a:r>
            <a:r>
              <a:rPr lang="en-US" dirty="0" err="1"/>
              <a:t>giai</a:t>
            </a:r>
            <a:r>
              <a:rPr lang="en-US" dirty="0"/>
              <a:t> </a:t>
            </a:r>
            <a:r>
              <a:rPr lang="en-US" dirty="0" err="1"/>
              <a:t>đoạn</a:t>
            </a:r>
            <a:r>
              <a:rPr lang="en-US" dirty="0"/>
              <a:t>:</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lgn="just">
              <a:buFont typeface="Wingdings" panose="05000000000000000000" pitchFamily="2" charset="2"/>
              <a:buChar char="q"/>
            </a:pPr>
            <a:r>
              <a:rPr lang="en-US" dirty="0"/>
              <a:t> </a:t>
            </a:r>
            <a:r>
              <a:rPr lang="en-US" dirty="0" err="1"/>
              <a:t>Điểm</a:t>
            </a:r>
            <a:r>
              <a:rPr lang="en-US" dirty="0"/>
              <a:t> </a:t>
            </a:r>
            <a:r>
              <a:rPr lang="en-US" dirty="0" err="1"/>
              <a:t>yếu</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tuyến</a:t>
            </a:r>
            <a:r>
              <a:rPr lang="en-US" dirty="0"/>
              <a:t> </a:t>
            </a:r>
            <a:r>
              <a:rPr lang="en-US" dirty="0" err="1"/>
              <a:t>tính</a:t>
            </a:r>
            <a:r>
              <a:rPr lang="en-US" dirty="0"/>
              <a:t>:</a:t>
            </a:r>
          </a:p>
          <a:p>
            <a:pPr marL="914400" lvl="1" indent="-457200" algn="just"/>
            <a:r>
              <a:rPr lang="en-US" sz="2800" dirty="0" err="1"/>
              <a:t>Thường</a:t>
            </a:r>
            <a:r>
              <a:rPr lang="en-US" sz="2800" dirty="0"/>
              <a:t> </a:t>
            </a:r>
            <a:r>
              <a:rPr lang="en-US" sz="2800" dirty="0" err="1"/>
              <a:t>các</a:t>
            </a:r>
            <a:r>
              <a:rPr lang="en-US" sz="2800" dirty="0"/>
              <a:t> </a:t>
            </a:r>
            <a:r>
              <a:rPr lang="en-US" sz="2800" dirty="0" err="1"/>
              <a:t>dự</a:t>
            </a:r>
            <a:r>
              <a:rPr lang="en-US" sz="2800" dirty="0"/>
              <a:t> </a:t>
            </a:r>
            <a:r>
              <a:rPr lang="en-US" sz="2800" dirty="0" err="1"/>
              <a:t>án</a:t>
            </a:r>
            <a:r>
              <a:rPr lang="en-US" sz="2800" dirty="0"/>
              <a:t> </a:t>
            </a:r>
            <a:r>
              <a:rPr lang="en-US" sz="2800" dirty="0" err="1"/>
              <a:t>ít</a:t>
            </a:r>
            <a:r>
              <a:rPr lang="en-US" sz="2800" dirty="0"/>
              <a:t> </a:t>
            </a:r>
            <a:r>
              <a:rPr lang="en-US" sz="2800" dirty="0" err="1"/>
              <a:t>khi</a:t>
            </a:r>
            <a:r>
              <a:rPr lang="en-US" sz="2800" dirty="0"/>
              <a:t> </a:t>
            </a:r>
            <a:r>
              <a:rPr lang="en-US" sz="2800" dirty="0" err="1"/>
              <a:t>tuân</a:t>
            </a:r>
            <a:r>
              <a:rPr lang="en-US" sz="2800" dirty="0"/>
              <a:t> </a:t>
            </a:r>
            <a:r>
              <a:rPr lang="en-US" sz="2800" dirty="0" err="1"/>
              <a:t>theo</a:t>
            </a:r>
            <a:r>
              <a:rPr lang="en-US" sz="2800" dirty="0"/>
              <a:t> </a:t>
            </a:r>
            <a:r>
              <a:rPr lang="en-US" sz="2800" dirty="0" err="1"/>
              <a:t>dòng</a:t>
            </a:r>
            <a:r>
              <a:rPr lang="en-US" sz="2800" dirty="0"/>
              <a:t> </a:t>
            </a:r>
            <a:r>
              <a:rPr lang="en-US" sz="2800" dirty="0" err="1"/>
              <a:t>tuần</a:t>
            </a:r>
            <a:r>
              <a:rPr lang="en-US" sz="2800" dirty="0"/>
              <a:t> </a:t>
            </a:r>
            <a:r>
              <a:rPr lang="en-US" sz="2800" dirty="0" err="1"/>
              <a:t>tự</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mà</a:t>
            </a:r>
            <a:r>
              <a:rPr lang="en-US" sz="2800" dirty="0"/>
              <a:t> </a:t>
            </a:r>
            <a:r>
              <a:rPr lang="en-US" sz="2800" dirty="0" err="1"/>
              <a:t>thường</a:t>
            </a:r>
            <a:r>
              <a:rPr lang="en-US" sz="2800" dirty="0"/>
              <a:t> </a:t>
            </a:r>
            <a:r>
              <a:rPr lang="en-US" sz="2800" dirty="0" err="1"/>
              <a:t>có</a:t>
            </a:r>
            <a:r>
              <a:rPr lang="en-US" sz="2800" dirty="0"/>
              <a:t> </a:t>
            </a:r>
            <a:r>
              <a:rPr lang="en-US" sz="2800" dirty="0" err="1"/>
              <a:t>lặp</a:t>
            </a:r>
            <a:r>
              <a:rPr lang="en-US" sz="2800" dirty="0"/>
              <a:t> </a:t>
            </a:r>
            <a:r>
              <a:rPr lang="en-US" sz="2800" dirty="0" err="1"/>
              <a:t>lại</a:t>
            </a:r>
            <a:endParaRPr lang="en-US" sz="2800" dirty="0"/>
          </a:p>
          <a:p>
            <a:pPr marL="914400" lvl="1" indent="-457200" algn="just"/>
            <a:r>
              <a:rPr lang="en-US" sz="2800" dirty="0" err="1"/>
              <a:t>Khách</a:t>
            </a:r>
            <a:r>
              <a:rPr lang="en-US" sz="2800" dirty="0"/>
              <a:t> </a:t>
            </a:r>
            <a:r>
              <a:rPr lang="en-US" sz="2800" dirty="0" err="1"/>
              <a:t>hàng</a:t>
            </a:r>
            <a:r>
              <a:rPr lang="en-US" sz="2800" dirty="0"/>
              <a:t> </a:t>
            </a:r>
            <a:r>
              <a:rPr lang="en-US" sz="2800" dirty="0" err="1"/>
              <a:t>ít</a:t>
            </a:r>
            <a:r>
              <a:rPr lang="en-US" sz="2800" dirty="0"/>
              <a:t> </a:t>
            </a:r>
            <a:r>
              <a:rPr lang="en-US" sz="2800" dirty="0" err="1"/>
              <a:t>khi</a:t>
            </a:r>
            <a:r>
              <a:rPr lang="en-US" sz="2800" dirty="0"/>
              <a:t> </a:t>
            </a:r>
            <a:r>
              <a:rPr lang="en-US" sz="2800" dirty="0" err="1"/>
              <a:t>tuyên</a:t>
            </a:r>
            <a:r>
              <a:rPr lang="en-US" sz="2800" dirty="0"/>
              <a:t> </a:t>
            </a:r>
            <a:r>
              <a:rPr lang="en-US" sz="2800" dirty="0" err="1"/>
              <a:t>bố</a:t>
            </a:r>
            <a:r>
              <a:rPr lang="en-US" sz="2800" dirty="0"/>
              <a:t> </a:t>
            </a:r>
            <a:r>
              <a:rPr lang="en-US" sz="2800" dirty="0" err="1"/>
              <a:t>khi</a:t>
            </a:r>
            <a:r>
              <a:rPr lang="en-US" sz="2800" dirty="0"/>
              <a:t> </a:t>
            </a:r>
            <a:r>
              <a:rPr lang="en-US" sz="2800" dirty="0" err="1"/>
              <a:t>nào</a:t>
            </a:r>
            <a:r>
              <a:rPr lang="en-US" sz="2800" dirty="0"/>
              <a:t> </a:t>
            </a:r>
            <a:r>
              <a:rPr lang="en-US" sz="2800" dirty="0" err="1"/>
              <a:t>hết</a:t>
            </a:r>
            <a:r>
              <a:rPr lang="en-US" sz="2800" dirty="0"/>
              <a:t> </a:t>
            </a:r>
            <a:r>
              <a:rPr lang="en-US" sz="2800" dirty="0" err="1"/>
              <a:t>yêu</a:t>
            </a:r>
            <a:r>
              <a:rPr lang="en-US" sz="2800" dirty="0"/>
              <a:t> </a:t>
            </a:r>
            <a:r>
              <a:rPr lang="en-US" sz="2800" dirty="0" err="1"/>
              <a:t>cầu</a:t>
            </a:r>
            <a:endParaRPr lang="en-US" sz="2800" dirty="0"/>
          </a:p>
          <a:p>
            <a:pPr marL="914400" lvl="1" indent="-457200" algn="just"/>
            <a:r>
              <a:rPr lang="en-US" sz="2800" dirty="0" err="1"/>
              <a:t>Thời</a:t>
            </a:r>
            <a:r>
              <a:rPr lang="en-US" sz="2800" dirty="0"/>
              <a:t> </a:t>
            </a:r>
            <a:r>
              <a:rPr lang="en-US" sz="2800" dirty="0" err="1"/>
              <a:t>gian</a:t>
            </a:r>
            <a:r>
              <a:rPr lang="en-US" sz="2800" dirty="0"/>
              <a:t> </a:t>
            </a:r>
            <a:r>
              <a:rPr lang="en-US" sz="2800" dirty="0" err="1"/>
              <a:t>chờ</a:t>
            </a:r>
            <a:r>
              <a:rPr lang="en-US" sz="2800" dirty="0"/>
              <a:t> </a:t>
            </a:r>
            <a:r>
              <a:rPr lang="en-US" sz="2800" dirty="0" err="1"/>
              <a:t>sản</a:t>
            </a:r>
            <a:r>
              <a:rPr lang="en-US" sz="2800" dirty="0"/>
              <a:t> </a:t>
            </a:r>
            <a:r>
              <a:rPr lang="en-US" sz="2800" dirty="0" err="1"/>
              <a:t>phẩm</a:t>
            </a:r>
            <a:r>
              <a:rPr lang="en-US" sz="2800" dirty="0"/>
              <a:t> </a:t>
            </a:r>
            <a:r>
              <a:rPr lang="en-US" sz="2800" dirty="0" err="1"/>
              <a:t>lâu</a:t>
            </a:r>
            <a:endParaRPr lang="en-US" sz="2800" dirty="0"/>
          </a:p>
          <a:p>
            <a:pPr marL="914400" lvl="1" indent="-457200" algn="just"/>
            <a:r>
              <a:rPr lang="en-US" sz="2800" dirty="0" err="1"/>
              <a:t>Không</a:t>
            </a:r>
            <a:r>
              <a:rPr lang="en-US" sz="2800" dirty="0"/>
              <a:t> </a:t>
            </a:r>
            <a:r>
              <a:rPr lang="en-US" sz="2800" dirty="0" err="1"/>
              <a:t>có</a:t>
            </a:r>
            <a:r>
              <a:rPr lang="en-US" sz="2800" dirty="0"/>
              <a:t> </a:t>
            </a:r>
            <a:r>
              <a:rPr lang="en-US" sz="2800" dirty="0" err="1"/>
              <a:t>kiểm</a:t>
            </a:r>
            <a:r>
              <a:rPr lang="en-US" sz="2800" dirty="0"/>
              <a:t> </a:t>
            </a:r>
            <a:r>
              <a:rPr lang="en-US" sz="2800" dirty="0" err="1"/>
              <a:t>thử</a:t>
            </a:r>
            <a:r>
              <a:rPr lang="en-US" sz="2800" dirty="0"/>
              <a:t> </a:t>
            </a:r>
            <a:r>
              <a:rPr lang="en-US" sz="2800" dirty="0" err="1"/>
              <a:t>trong</a:t>
            </a:r>
            <a:r>
              <a:rPr lang="en-US" sz="2800" dirty="0"/>
              <a:t> </a:t>
            </a:r>
            <a:r>
              <a:rPr lang="en-US" sz="2800" dirty="0" err="1"/>
              <a:t>quá</a:t>
            </a:r>
            <a:r>
              <a:rPr lang="en-US" sz="2800" dirty="0"/>
              <a:t> </a:t>
            </a:r>
            <a:r>
              <a:rPr lang="en-US" sz="2800" dirty="0" err="1"/>
              <a:t>trình</a:t>
            </a:r>
            <a:r>
              <a:rPr lang="en-US" sz="2800" dirty="0"/>
              <a:t> </a:t>
            </a:r>
            <a:r>
              <a:rPr lang="en-US" sz="2800" dirty="0" err="1"/>
              <a:t>phát</a:t>
            </a:r>
            <a:r>
              <a:rPr lang="en-US" sz="2800" dirty="0"/>
              <a:t> </a:t>
            </a:r>
            <a:r>
              <a:rPr lang="en-US" sz="2800" dirty="0" err="1"/>
              <a:t>triển</a:t>
            </a:r>
            <a:r>
              <a:rPr lang="en-US" sz="2800" dirty="0"/>
              <a:t> </a:t>
            </a:r>
            <a:r>
              <a:rPr lang="en-US" sz="2800" dirty="0" err="1"/>
              <a:t>mà</a:t>
            </a:r>
            <a:r>
              <a:rPr lang="en-US" sz="2800" dirty="0"/>
              <a:t> </a:t>
            </a:r>
            <a:r>
              <a:rPr lang="en-US" sz="2800" dirty="0" err="1"/>
              <a:t>chỉ</a:t>
            </a:r>
            <a:r>
              <a:rPr lang="en-US" sz="2800" dirty="0"/>
              <a:t> </a:t>
            </a:r>
            <a:r>
              <a:rPr lang="en-US" sz="2800" dirty="0" err="1"/>
              <a:t>kiểm</a:t>
            </a:r>
            <a:r>
              <a:rPr lang="en-US" sz="2800" dirty="0"/>
              <a:t> </a:t>
            </a:r>
            <a:r>
              <a:rPr lang="en-US" sz="2800" dirty="0" err="1"/>
              <a:t>thử</a:t>
            </a:r>
            <a:r>
              <a:rPr lang="en-US" sz="2800" dirty="0"/>
              <a:t> </a:t>
            </a:r>
            <a:r>
              <a:rPr lang="en-US" sz="2800" dirty="0" err="1"/>
              <a:t>cuối</a:t>
            </a:r>
            <a:r>
              <a:rPr lang="en-US" sz="2800" dirty="0"/>
              <a:t> </a:t>
            </a:r>
            <a:r>
              <a:rPr lang="en-US" sz="2800" dirty="0" err="1"/>
              <a:t>quy</a:t>
            </a:r>
            <a:r>
              <a:rPr lang="en-US" sz="2800" dirty="0"/>
              <a:t> </a:t>
            </a:r>
            <a:r>
              <a:rPr lang="en-US" sz="2800" dirty="0" err="1"/>
              <a:t>trình</a:t>
            </a:r>
            <a:endParaRPr lang="en-US" sz="2800" dirty="0"/>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A591D61D-CDE6-4C86-9317-C5FA42B1EE61}"/>
              </a:ext>
            </a:extLst>
          </p:cNvPr>
          <p:cNvSpPr>
            <a:spLocks noGrp="1"/>
          </p:cNvSpPr>
          <p:nvPr>
            <p:ph type="sldNum" sz="quarter" idx="12"/>
          </p:nvPr>
        </p:nvSpPr>
        <p:spPr/>
        <p:txBody>
          <a:bodyPr/>
          <a:lstStyle/>
          <a:p>
            <a:fld id="{9808288A-7DB6-4C4B-ACD0-1D1E0C6D4C3E}" type="slidenum">
              <a:rPr lang="en-US" smtClean="0"/>
              <a:t>19</a:t>
            </a:fld>
            <a:endParaRPr lang="en-US"/>
          </a:p>
        </p:txBody>
      </p:sp>
      <p:graphicFrame>
        <p:nvGraphicFramePr>
          <p:cNvPr id="5" name="Diagram 4">
            <a:extLst>
              <a:ext uri="{FF2B5EF4-FFF2-40B4-BE49-F238E27FC236}">
                <a16:creationId xmlns:a16="http://schemas.microsoft.com/office/drawing/2014/main" id="{DD96D4FA-DD6B-4781-9C66-10EBD3AD2EBC}"/>
              </a:ext>
            </a:extLst>
          </p:cNvPr>
          <p:cNvGraphicFramePr/>
          <p:nvPr>
            <p:extLst>
              <p:ext uri="{D42A27DB-BD31-4B8C-83A1-F6EECF244321}">
                <p14:modId xmlns:p14="http://schemas.microsoft.com/office/powerpoint/2010/main" val="46790539"/>
              </p:ext>
            </p:extLst>
          </p:nvPr>
        </p:nvGraphicFramePr>
        <p:xfrm>
          <a:off x="2681111" y="2071512"/>
          <a:ext cx="82296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67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0F85F7AF-97AF-4816-AF80-496CA1A306D5}"/>
                                            </p:graphicEl>
                                          </p:spTgt>
                                        </p:tgtEl>
                                        <p:attrNameLst>
                                          <p:attrName>style.visibility</p:attrName>
                                        </p:attrNameLst>
                                      </p:cBhvr>
                                      <p:to>
                                        <p:strVal val="visible"/>
                                      </p:to>
                                    </p:set>
                                    <p:animEffect transition="in" filter="wipe(left)">
                                      <p:cBhvr>
                                        <p:cTn id="7" dur="500"/>
                                        <p:tgtEl>
                                          <p:spTgt spid="5">
                                            <p:graphicEl>
                                              <a:dgm id="{0F85F7AF-97AF-4816-AF80-496CA1A306D5}"/>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8DFEA031-0B89-4598-8153-5A0ED8C276F9}"/>
                                            </p:graphicEl>
                                          </p:spTgt>
                                        </p:tgtEl>
                                        <p:attrNameLst>
                                          <p:attrName>style.visibility</p:attrName>
                                        </p:attrNameLst>
                                      </p:cBhvr>
                                      <p:to>
                                        <p:strVal val="visible"/>
                                      </p:to>
                                    </p:set>
                                    <p:animEffect transition="in" filter="wipe(left)">
                                      <p:cBhvr>
                                        <p:cTn id="11" dur="500"/>
                                        <p:tgtEl>
                                          <p:spTgt spid="5">
                                            <p:graphicEl>
                                              <a:dgm id="{8DFEA031-0B89-4598-8153-5A0ED8C276F9}"/>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dgm id="{55E1E7F1-4D1F-4B2C-A6B1-E8DAE845D1C6}"/>
                                            </p:graphicEl>
                                          </p:spTgt>
                                        </p:tgtEl>
                                        <p:attrNameLst>
                                          <p:attrName>style.visibility</p:attrName>
                                        </p:attrNameLst>
                                      </p:cBhvr>
                                      <p:to>
                                        <p:strVal val="visible"/>
                                      </p:to>
                                    </p:set>
                                    <p:animEffect transition="in" filter="wipe(left)">
                                      <p:cBhvr>
                                        <p:cTn id="15" dur="500"/>
                                        <p:tgtEl>
                                          <p:spTgt spid="5">
                                            <p:graphicEl>
                                              <a:dgm id="{55E1E7F1-4D1F-4B2C-A6B1-E8DAE845D1C6}"/>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graphicEl>
                                              <a:dgm id="{5B340A2A-30E7-4B52-B296-B3A0914351C7}"/>
                                            </p:graphicEl>
                                          </p:spTgt>
                                        </p:tgtEl>
                                        <p:attrNameLst>
                                          <p:attrName>style.visibility</p:attrName>
                                        </p:attrNameLst>
                                      </p:cBhvr>
                                      <p:to>
                                        <p:strVal val="visible"/>
                                      </p:to>
                                    </p:set>
                                    <p:animEffect transition="in" filter="wipe(left)">
                                      <p:cBhvr>
                                        <p:cTn id="19" dur="500"/>
                                        <p:tgtEl>
                                          <p:spTgt spid="5">
                                            <p:graphicEl>
                                              <a:dgm id="{5B340A2A-30E7-4B52-B296-B3A0914351C7}"/>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graphicEl>
                                              <a:dgm id="{EB70B3B7-9C5C-4474-936A-81C478EE586D}"/>
                                            </p:graphicEl>
                                          </p:spTgt>
                                        </p:tgtEl>
                                        <p:attrNameLst>
                                          <p:attrName>style.visibility</p:attrName>
                                        </p:attrNameLst>
                                      </p:cBhvr>
                                      <p:to>
                                        <p:strVal val="visible"/>
                                      </p:to>
                                    </p:set>
                                    <p:animEffect transition="in" filter="wipe(left)">
                                      <p:cBhvr>
                                        <p:cTn id="23" dur="500"/>
                                        <p:tgtEl>
                                          <p:spTgt spid="5">
                                            <p:graphicEl>
                                              <a:dgm id="{EB70B3B7-9C5C-4474-936A-81C478EE586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graphicEl>
                                              <a:dgm id="{1D561F32-1173-4DF4-8525-021C699787E5}"/>
                                            </p:graphicEl>
                                          </p:spTgt>
                                        </p:tgtEl>
                                        <p:attrNameLst>
                                          <p:attrName>style.visibility</p:attrName>
                                        </p:attrNameLst>
                                      </p:cBhvr>
                                      <p:to>
                                        <p:strVal val="visible"/>
                                      </p:to>
                                    </p:set>
                                    <p:animEffect transition="in" filter="wipe(left)">
                                      <p:cBhvr>
                                        <p:cTn id="27" dur="500"/>
                                        <p:tgtEl>
                                          <p:spTgt spid="5">
                                            <p:graphicEl>
                                              <a:dgm id="{1D561F32-1173-4DF4-8525-021C699787E5}"/>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graphicEl>
                                              <a:dgm id="{A617B361-B062-4454-9D18-29016E3EFA19}"/>
                                            </p:graphicEl>
                                          </p:spTgt>
                                        </p:tgtEl>
                                        <p:attrNameLst>
                                          <p:attrName>style.visibility</p:attrName>
                                        </p:attrNameLst>
                                      </p:cBhvr>
                                      <p:to>
                                        <p:strVal val="visible"/>
                                      </p:to>
                                    </p:set>
                                    <p:animEffect transition="in" filter="wipe(left)">
                                      <p:cBhvr>
                                        <p:cTn id="31" dur="500"/>
                                        <p:tgtEl>
                                          <p:spTgt spid="5">
                                            <p:graphicEl>
                                              <a:dgm id="{A617B361-B062-4454-9D18-29016E3EFA1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00"/>
                            </p:stCondLst>
                            <p:childTnLst>
                              <p:par>
                                <p:cTn id="44" presetID="2" presetClass="entr" presetSubtype="4" fill="hold"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53" fill="hold">
                            <p:stCondLst>
                              <p:cond delay="2000"/>
                            </p:stCondLst>
                            <p:childTnLst>
                              <p:par>
                                <p:cTn id="54" presetID="2" presetClass="entr" presetSubtype="4" fill="hold" nodeType="after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pPr>
              <a:buFont typeface="Wingdings" panose="05000000000000000000" pitchFamily="2" charset="2"/>
              <a:buChar char="Ø"/>
            </a:pPr>
            <a:r>
              <a:rPr lang="en-US" dirty="0"/>
              <a:t> </a:t>
            </a:r>
            <a:r>
              <a:rPr lang="en-US" dirty="0" err="1"/>
              <a:t>Các</a:t>
            </a:r>
            <a:r>
              <a:rPr lang="en-US" dirty="0"/>
              <a:t> </a:t>
            </a:r>
            <a:r>
              <a:rPr lang="en-US" dirty="0" err="1"/>
              <a:t>đặc</a:t>
            </a:r>
            <a:r>
              <a:rPr lang="en-US" dirty="0"/>
              <a:t> </a:t>
            </a:r>
            <a:r>
              <a:rPr lang="en-US" dirty="0" err="1"/>
              <a:t>tr</a:t>
            </a:r>
            <a:r>
              <a:rPr lang="vi-VN" dirty="0"/>
              <a:t>ư</a:t>
            </a:r>
            <a:r>
              <a:rPr lang="en-US" dirty="0"/>
              <a:t>ng </a:t>
            </a:r>
            <a:r>
              <a:rPr lang="en-US" dirty="0" err="1"/>
              <a:t>của</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Ø"/>
            </a:pPr>
            <a:r>
              <a:rPr lang="en-US" dirty="0"/>
              <a:t> </a:t>
            </a:r>
            <a:r>
              <a:rPr lang="en-US" dirty="0" err="1"/>
              <a:t>Quy</a:t>
            </a:r>
            <a:r>
              <a:rPr lang="en-US" dirty="0"/>
              <a:t> </a:t>
            </a:r>
            <a:r>
              <a:rPr lang="en-US" dirty="0" err="1"/>
              <a:t>trình</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Ø"/>
            </a:pP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Ø"/>
            </a:pPr>
            <a:r>
              <a:rPr lang="en-US" dirty="0"/>
              <a:t> </a:t>
            </a:r>
            <a:r>
              <a:rPr lang="en-US" dirty="0" err="1"/>
              <a:t>Tiêu</a:t>
            </a:r>
            <a:r>
              <a:rPr lang="en-US" dirty="0"/>
              <a:t> </a:t>
            </a:r>
            <a:r>
              <a:rPr lang="en-US" dirty="0" err="1"/>
              <a:t>chuẩn</a:t>
            </a:r>
            <a:r>
              <a:rPr lang="en-US" dirty="0"/>
              <a:t>, </a:t>
            </a:r>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endParaRPr lang="en-US" dirty="0"/>
          </a:p>
        </p:txBody>
      </p:sp>
      <p:sp>
        <p:nvSpPr>
          <p:cNvPr id="4" name="Slide Number Placeholder 3">
            <a:extLst>
              <a:ext uri="{FF2B5EF4-FFF2-40B4-BE49-F238E27FC236}">
                <a16:creationId xmlns:a16="http://schemas.microsoft.com/office/drawing/2014/main" id="{5ECC2273-878E-418C-96F0-9BEFBEF888EB}"/>
              </a:ext>
            </a:extLst>
          </p:cNvPr>
          <p:cNvSpPr>
            <a:spLocks noGrp="1"/>
          </p:cNvSpPr>
          <p:nvPr>
            <p:ph type="sldNum" sz="quarter" idx="12"/>
          </p:nvPr>
        </p:nvSpPr>
        <p:spPr/>
        <p:txBody>
          <a:bodyPr/>
          <a:lstStyle/>
          <a:p>
            <a:fld id="{9808288A-7DB6-4C4B-ACD0-1D1E0C6D4C3E}" type="slidenum">
              <a:rPr lang="en-US" smtClean="0"/>
              <a:t>2</a:t>
            </a:fld>
            <a:endParaRPr lang="en-US"/>
          </a:p>
        </p:txBody>
      </p:sp>
    </p:spTree>
    <p:extLst>
      <p:ext uri="{BB962C8B-B14F-4D97-AF65-F5344CB8AC3E}">
        <p14:creationId xmlns:p14="http://schemas.microsoft.com/office/powerpoint/2010/main" val="103393538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51CE-F34F-40DE-815B-FCB294966C80}"/>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endParaRPr lang="en-US" dirty="0"/>
          </a:p>
        </p:txBody>
      </p:sp>
      <p:sp>
        <p:nvSpPr>
          <p:cNvPr id="3" name="Content Placeholder 2">
            <a:extLst>
              <a:ext uri="{FF2B5EF4-FFF2-40B4-BE49-F238E27FC236}">
                <a16:creationId xmlns:a16="http://schemas.microsoft.com/office/drawing/2014/main" id="{0468E73B-691F-4F73-868C-C44DD6C280D0}"/>
              </a:ext>
            </a:extLst>
          </p:cNvPr>
          <p:cNvSpPr>
            <a:spLocks noGrp="1"/>
          </p:cNvSpPr>
          <p:nvPr>
            <p:ph idx="1"/>
          </p:nvPr>
        </p:nvSpPr>
        <p:spPr/>
        <p:txBody>
          <a:bodyPr/>
          <a:lstStyle/>
          <a:p>
            <a:pPr algn="just">
              <a:buFont typeface="Wingdings" panose="05000000000000000000" pitchFamily="2" charset="2"/>
              <a:buChar char="q"/>
            </a:pPr>
            <a:r>
              <a:rPr lang="en-US" sz="3200"/>
              <a:t>Mô </a:t>
            </a:r>
            <a:r>
              <a:rPr lang="en-US" sz="3200" dirty="0" err="1"/>
              <a:t>hình</a:t>
            </a:r>
            <a:r>
              <a:rPr lang="en-US" sz="3200" dirty="0"/>
              <a:t> </a:t>
            </a:r>
            <a:r>
              <a:rPr lang="en-US" sz="3200" dirty="0" err="1"/>
              <a:t>thác</a:t>
            </a:r>
            <a:r>
              <a:rPr lang="en-US" sz="3200" dirty="0"/>
              <a:t> </a:t>
            </a:r>
            <a:r>
              <a:rPr lang="en-US" sz="3200" dirty="0" err="1"/>
              <a:t>nước</a:t>
            </a:r>
            <a:r>
              <a:rPr lang="en-US" sz="3200" dirty="0"/>
              <a:t> (Waterfall model) </a:t>
            </a:r>
            <a:r>
              <a:rPr lang="en-US" sz="3200" dirty="0" err="1"/>
              <a:t>là</a:t>
            </a:r>
            <a:r>
              <a:rPr lang="en-US" sz="3200" dirty="0"/>
              <a:t> 1 </a:t>
            </a:r>
            <a:r>
              <a:rPr lang="en-US" sz="3200" dirty="0" err="1"/>
              <a:t>mô</a:t>
            </a:r>
            <a:r>
              <a:rPr lang="en-US" sz="3200" dirty="0"/>
              <a:t> </a:t>
            </a:r>
            <a:r>
              <a:rPr lang="en-US" sz="3200" dirty="0" err="1"/>
              <a:t>hình</a:t>
            </a:r>
            <a:r>
              <a:rPr lang="en-US" sz="3200" dirty="0"/>
              <a:t> </a:t>
            </a:r>
            <a:r>
              <a:rPr lang="en-US" sz="3200" dirty="0" err="1"/>
              <a:t>phát</a:t>
            </a:r>
            <a:r>
              <a:rPr lang="en-US" sz="3200" dirty="0"/>
              <a:t> </a:t>
            </a:r>
            <a:r>
              <a:rPr lang="en-US" sz="3200" dirty="0" err="1"/>
              <a:t>triển</a:t>
            </a:r>
            <a:r>
              <a:rPr lang="en-US" sz="3200" dirty="0"/>
              <a:t> </a:t>
            </a:r>
            <a:r>
              <a:rPr lang="en-US" sz="3200" dirty="0" err="1"/>
              <a:t>phần</a:t>
            </a:r>
            <a:r>
              <a:rPr lang="en-US" sz="3200" dirty="0"/>
              <a:t> </a:t>
            </a:r>
            <a:r>
              <a:rPr lang="en-US" sz="3200" dirty="0" err="1"/>
              <a:t>mềm</a:t>
            </a:r>
            <a:r>
              <a:rPr lang="en-US" sz="3200" dirty="0"/>
              <a:t> </a:t>
            </a:r>
            <a:r>
              <a:rPr lang="en-US" sz="3200" dirty="0" err="1"/>
              <a:t>mà</a:t>
            </a:r>
            <a:r>
              <a:rPr lang="en-US" sz="3200" dirty="0"/>
              <a:t> </a:t>
            </a:r>
            <a:r>
              <a:rPr lang="en-US" sz="3200" dirty="0" err="1"/>
              <a:t>trong</a:t>
            </a:r>
            <a:r>
              <a:rPr lang="en-US" sz="3200" dirty="0"/>
              <a:t> </a:t>
            </a:r>
            <a:r>
              <a:rPr lang="en-US" sz="3200" dirty="0" err="1"/>
              <a:t>đó</a:t>
            </a:r>
            <a:r>
              <a:rPr lang="en-US" sz="3200" dirty="0"/>
              <a:t> </a:t>
            </a:r>
            <a:r>
              <a:rPr lang="en-US" sz="3200" dirty="0" err="1"/>
              <a:t>quy</a:t>
            </a:r>
            <a:r>
              <a:rPr lang="en-US" sz="3200" dirty="0"/>
              <a:t> </a:t>
            </a:r>
            <a:r>
              <a:rPr lang="en-US" sz="3200" dirty="0" err="1"/>
              <a:t>trình</a:t>
            </a:r>
            <a:r>
              <a:rPr lang="en-US" sz="3200" dirty="0"/>
              <a:t> </a:t>
            </a:r>
            <a:r>
              <a:rPr lang="en-US" sz="3200" dirty="0" err="1"/>
              <a:t>trông</a:t>
            </a:r>
            <a:r>
              <a:rPr lang="en-US" sz="3200" dirty="0"/>
              <a:t> </a:t>
            </a:r>
            <a:r>
              <a:rPr lang="en-US" sz="3200" dirty="0" err="1"/>
              <a:t>giống</a:t>
            </a:r>
            <a:r>
              <a:rPr lang="en-US" sz="3200" dirty="0"/>
              <a:t> </a:t>
            </a:r>
            <a:r>
              <a:rPr lang="en-US" sz="3200" dirty="0" err="1"/>
              <a:t>như</a:t>
            </a:r>
            <a:r>
              <a:rPr lang="en-US" sz="3200" dirty="0"/>
              <a:t> 1 </a:t>
            </a:r>
            <a:r>
              <a:rPr lang="en-US" sz="3200" dirty="0" err="1"/>
              <a:t>dòng</a:t>
            </a:r>
            <a:r>
              <a:rPr lang="en-US" sz="3200" dirty="0"/>
              <a:t> </a:t>
            </a:r>
            <a:r>
              <a:rPr lang="en-US" sz="3200" dirty="0" err="1"/>
              <a:t>chảy</a:t>
            </a:r>
            <a:r>
              <a:rPr lang="en-US" sz="3200" dirty="0"/>
              <a:t>, </a:t>
            </a:r>
            <a:r>
              <a:rPr lang="en-US" sz="3200" dirty="0" err="1"/>
              <a:t>với</a:t>
            </a:r>
            <a:r>
              <a:rPr lang="en-US" sz="3200" dirty="0"/>
              <a:t> </a:t>
            </a:r>
            <a:r>
              <a:rPr lang="en-US" sz="3200" dirty="0" err="1"/>
              <a:t>các</a:t>
            </a:r>
            <a:r>
              <a:rPr lang="en-US" sz="3200" dirty="0"/>
              <a:t> </a:t>
            </a:r>
            <a:r>
              <a:rPr lang="en-US" sz="3200" dirty="0" err="1"/>
              <a:t>pha</a:t>
            </a:r>
            <a:r>
              <a:rPr lang="en-US" sz="3200" dirty="0"/>
              <a:t> </a:t>
            </a:r>
            <a:r>
              <a:rPr lang="en-US" sz="3200" dirty="0" err="1"/>
              <a:t>được</a:t>
            </a:r>
            <a:r>
              <a:rPr lang="en-US" sz="3200" dirty="0"/>
              <a:t> </a:t>
            </a:r>
            <a:r>
              <a:rPr lang="en-US" sz="3200" dirty="0" err="1"/>
              <a:t>thực</a:t>
            </a:r>
            <a:r>
              <a:rPr lang="en-US" sz="3200" dirty="0"/>
              <a:t> </a:t>
            </a:r>
            <a:r>
              <a:rPr lang="en-US" sz="3200" dirty="0" err="1"/>
              <a:t>hiện</a:t>
            </a:r>
            <a:r>
              <a:rPr lang="en-US" sz="3200" dirty="0"/>
              <a:t> </a:t>
            </a:r>
            <a:r>
              <a:rPr lang="en-US" sz="3200" dirty="0" err="1"/>
              <a:t>theo</a:t>
            </a:r>
            <a:r>
              <a:rPr lang="en-US" sz="3200" dirty="0"/>
              <a:t> </a:t>
            </a:r>
            <a:r>
              <a:rPr lang="en-US" sz="3200" dirty="0" err="1"/>
              <a:t>trật</a:t>
            </a:r>
            <a:r>
              <a:rPr lang="en-US" sz="3200" dirty="0"/>
              <a:t> </a:t>
            </a:r>
            <a:r>
              <a:rPr lang="en-US" sz="3200" dirty="0" err="1"/>
              <a:t>tự</a:t>
            </a:r>
            <a:r>
              <a:rPr lang="en-US" sz="3200" dirty="0"/>
              <a:t> </a:t>
            </a:r>
            <a:r>
              <a:rPr lang="en-US" sz="3200" dirty="0" err="1"/>
              <a:t>nghiêm</a:t>
            </a:r>
            <a:r>
              <a:rPr lang="en-US" sz="3200" dirty="0"/>
              <a:t> </a:t>
            </a:r>
            <a:r>
              <a:rPr lang="en-US" sz="3200" dirty="0" err="1"/>
              <a:t>ngặt</a:t>
            </a:r>
            <a:r>
              <a:rPr lang="en-US" sz="3200" dirty="0"/>
              <a:t> </a:t>
            </a:r>
            <a:r>
              <a:rPr lang="en-US" sz="3200" dirty="0" err="1"/>
              <a:t>và</a:t>
            </a:r>
            <a:r>
              <a:rPr lang="en-US" sz="3200" dirty="0"/>
              <a:t> </a:t>
            </a:r>
            <a:r>
              <a:rPr lang="en-US" sz="3200" dirty="0" err="1"/>
              <a:t>không</a:t>
            </a:r>
            <a:r>
              <a:rPr lang="en-US" sz="3200" dirty="0"/>
              <a:t> </a:t>
            </a:r>
            <a:r>
              <a:rPr lang="en-US" sz="3200" dirty="0" err="1"/>
              <a:t>có</a:t>
            </a:r>
            <a:r>
              <a:rPr lang="en-US" sz="3200" dirty="0"/>
              <a:t> </a:t>
            </a:r>
            <a:r>
              <a:rPr lang="en-US" sz="3200" dirty="0" err="1"/>
              <a:t>sự</a:t>
            </a:r>
            <a:r>
              <a:rPr lang="en-US" sz="3200" dirty="0"/>
              <a:t> quay </a:t>
            </a:r>
            <a:r>
              <a:rPr lang="en-US" sz="3200" dirty="0" err="1"/>
              <a:t>lui</a:t>
            </a:r>
            <a:r>
              <a:rPr lang="en-US" sz="3200" dirty="0"/>
              <a:t> hay </a:t>
            </a:r>
            <a:r>
              <a:rPr lang="en-US" sz="3200" dirty="0" err="1"/>
              <a:t>nhảy</a:t>
            </a:r>
            <a:r>
              <a:rPr lang="en-US" sz="3200" dirty="0"/>
              <a:t> </a:t>
            </a:r>
            <a:r>
              <a:rPr lang="en-US" sz="3200" dirty="0" err="1"/>
              <a:t>vượt</a:t>
            </a:r>
            <a:r>
              <a:rPr lang="en-US" sz="3200" dirty="0"/>
              <a:t> </a:t>
            </a:r>
            <a:r>
              <a:rPr lang="en-US" sz="3200" err="1"/>
              <a:t>pha</a:t>
            </a:r>
            <a:r>
              <a:rPr lang="en-US" sz="3200"/>
              <a:t>.</a:t>
            </a:r>
          </a:p>
          <a:p>
            <a:pPr algn="just">
              <a:buFont typeface="Wingdings" panose="05000000000000000000" pitchFamily="2" charset="2"/>
              <a:buChar char="q"/>
            </a:pPr>
            <a:endParaRPr lang="en-US" sz="3200" dirty="0"/>
          </a:p>
          <a:p>
            <a:pPr algn="just">
              <a:buFont typeface="Wingdings" panose="05000000000000000000" pitchFamily="2" charset="2"/>
              <a:buChar char="q"/>
            </a:pPr>
            <a:r>
              <a:rPr lang="en-US" sz="3200"/>
              <a:t>Do </a:t>
            </a:r>
            <a:r>
              <a:rPr lang="en-US" sz="3200" dirty="0"/>
              <a:t>Winston W. Royce </a:t>
            </a:r>
            <a:r>
              <a:rPr lang="en-US" sz="3200" dirty="0" err="1"/>
              <a:t>đề</a:t>
            </a:r>
            <a:r>
              <a:rPr lang="en-US" sz="3200" dirty="0"/>
              <a:t> </a:t>
            </a:r>
            <a:r>
              <a:rPr lang="en-US" sz="3200" dirty="0" err="1"/>
              <a:t>xuất</a:t>
            </a:r>
            <a:r>
              <a:rPr lang="en-US" sz="3200" dirty="0"/>
              <a:t> </a:t>
            </a:r>
            <a:r>
              <a:rPr lang="en-US" sz="3200" dirty="0" err="1"/>
              <a:t>năm</a:t>
            </a:r>
            <a:r>
              <a:rPr lang="en-US" sz="3200" dirty="0"/>
              <a:t> 1970, </a:t>
            </a:r>
            <a:r>
              <a:rPr lang="en-US" sz="3200" dirty="0" err="1"/>
              <a:t>thay</a:t>
            </a:r>
            <a:r>
              <a:rPr lang="en-US" sz="3200" dirty="0"/>
              <a:t> </a:t>
            </a:r>
            <a:r>
              <a:rPr lang="en-US" sz="3200" dirty="0" err="1"/>
              <a:t>thế</a:t>
            </a:r>
            <a:r>
              <a:rPr lang="en-US" sz="3200" dirty="0"/>
              <a:t> </a:t>
            </a:r>
            <a:r>
              <a:rPr lang="en-US" sz="3200" dirty="0" err="1"/>
              <a:t>cho</a:t>
            </a:r>
            <a:r>
              <a:rPr lang="en-US" sz="3200" dirty="0"/>
              <a:t> </a:t>
            </a:r>
            <a:r>
              <a:rPr lang="en-US" sz="3200" dirty="0" err="1"/>
              <a:t>phương</a:t>
            </a:r>
            <a:r>
              <a:rPr lang="en-US" sz="3200" dirty="0"/>
              <a:t> </a:t>
            </a:r>
            <a:r>
              <a:rPr lang="en-US" sz="3200" dirty="0" err="1"/>
              <a:t>pháp</a:t>
            </a:r>
            <a:r>
              <a:rPr lang="en-US" sz="3200" dirty="0"/>
              <a:t> “code and fix”.</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A15BD2BC-25A6-4511-98E7-0062C4293F24}"/>
              </a:ext>
            </a:extLst>
          </p:cNvPr>
          <p:cNvSpPr>
            <a:spLocks noGrp="1"/>
          </p:cNvSpPr>
          <p:nvPr>
            <p:ph type="sldNum" sz="quarter" idx="12"/>
          </p:nvPr>
        </p:nvSpPr>
        <p:spPr/>
        <p:txBody>
          <a:bodyPr/>
          <a:lstStyle/>
          <a:p>
            <a:fld id="{9808288A-7DB6-4C4B-ACD0-1D1E0C6D4C3E}" type="slidenum">
              <a:rPr lang="en-US" smtClean="0"/>
              <a:t>20</a:t>
            </a:fld>
            <a:endParaRPr lang="en-US"/>
          </a:p>
        </p:txBody>
      </p:sp>
    </p:spTree>
    <p:extLst>
      <p:ext uri="{BB962C8B-B14F-4D97-AF65-F5344CB8AC3E}">
        <p14:creationId xmlns:p14="http://schemas.microsoft.com/office/powerpoint/2010/main" val="329923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E5D-398D-4C81-A34F-98B628D60DF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989396B-390B-4F34-8109-BB798807FA9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48F6BB9-EEE4-44EE-8B05-99CBE632A726}"/>
              </a:ext>
            </a:extLst>
          </p:cNvPr>
          <p:cNvSpPr>
            <a:spLocks noGrp="1"/>
          </p:cNvSpPr>
          <p:nvPr>
            <p:ph type="sldNum" sz="quarter" idx="12"/>
          </p:nvPr>
        </p:nvSpPr>
        <p:spPr/>
        <p:txBody>
          <a:bodyPr/>
          <a:lstStyle/>
          <a:p>
            <a:fld id="{9808288A-7DB6-4C4B-ACD0-1D1E0C6D4C3E}" type="slidenum">
              <a:rPr lang="en-US" smtClean="0"/>
              <a:t>21</a:t>
            </a:fld>
            <a:endParaRPr lang="en-US"/>
          </a:p>
        </p:txBody>
      </p:sp>
      <p:graphicFrame>
        <p:nvGraphicFramePr>
          <p:cNvPr id="5" name="Diagram 4">
            <a:extLst>
              <a:ext uri="{FF2B5EF4-FFF2-40B4-BE49-F238E27FC236}">
                <a16:creationId xmlns:a16="http://schemas.microsoft.com/office/drawing/2014/main" id="{87953C96-7F0B-406B-9CD1-00BB6D83A46B}"/>
              </a:ext>
            </a:extLst>
          </p:cNvPr>
          <p:cNvGraphicFramePr/>
          <p:nvPr>
            <p:extLst>
              <p:ext uri="{D42A27DB-BD31-4B8C-83A1-F6EECF244321}">
                <p14:modId xmlns:p14="http://schemas.microsoft.com/office/powerpoint/2010/main" val="215850311"/>
              </p:ext>
            </p:extLst>
          </p:nvPr>
        </p:nvGraphicFramePr>
        <p:xfrm>
          <a:off x="1115519" y="1545548"/>
          <a:ext cx="1036260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C439EE8C-7DF9-43E0-8FAF-C90256BB0DA4}"/>
              </a:ext>
            </a:extLst>
          </p:cNvPr>
          <p:cNvSpPr/>
          <p:nvPr/>
        </p:nvSpPr>
        <p:spPr>
          <a:xfrm>
            <a:off x="5907506" y="1345773"/>
            <a:ext cx="6284494" cy="1934309"/>
          </a:xfrm>
          <a:prstGeom prst="wedgeRoundRectCallout">
            <a:avLst>
              <a:gd name="adj1" fmla="val -76525"/>
              <a:gd name="adj2" fmla="val -20728"/>
              <a:gd name="adj3" fmla="val 16667"/>
            </a:avLst>
          </a:prstGeom>
        </p:spPr>
        <p:style>
          <a:lnRef idx="1">
            <a:schemeClr val="accent6"/>
          </a:lnRef>
          <a:fillRef idx="2">
            <a:schemeClr val="accent6"/>
          </a:fillRef>
          <a:effectRef idx="1">
            <a:schemeClr val="accent6"/>
          </a:effectRef>
          <a:fontRef idx="minor">
            <a:schemeClr val="dk1"/>
          </a:fontRef>
        </p:style>
        <p:txBody>
          <a:bodyPr rtlCol="0" anchor="t"/>
          <a:lstStyle/>
          <a:p>
            <a:pPr marL="285750" indent="-285750" algn="just">
              <a:buFontTx/>
              <a:buChar char="-"/>
            </a:pPr>
            <a:r>
              <a:rPr lang="en-US" sz="2400">
                <a:latin typeface="Segoe UI" panose="020B0502040204020203" pitchFamily="34" charset="0"/>
                <a:cs typeface="Segoe UI" panose="020B0502040204020203" pitchFamily="34" charset="0"/>
              </a:rPr>
              <a:t>Mục tiêu: xác định các yêu cầu đặt ra</a:t>
            </a:r>
          </a:p>
          <a:p>
            <a:pPr marL="285750" indent="-285750" algn="just">
              <a:buFontTx/>
              <a:buChar char="-"/>
            </a:pPr>
            <a:r>
              <a:rPr lang="en-US" sz="2400">
                <a:latin typeface="Segoe UI" panose="020B0502040204020203" pitchFamily="34" charset="0"/>
                <a:cs typeface="Segoe UI" panose="020B0502040204020203" pitchFamily="34" charset="0"/>
              </a:rPr>
              <a:t>Kết quả: thông tin hoạt động của thế giới thực</a:t>
            </a:r>
          </a:p>
          <a:p>
            <a:pPr marL="285750" indent="-285750" algn="just">
              <a:buFontTx/>
              <a:buChar char="-"/>
            </a:pPr>
            <a:r>
              <a:rPr lang="en-US" sz="2400">
                <a:latin typeface="Segoe UI" panose="020B0502040204020203" pitchFamily="34" charset="0"/>
                <a:cs typeface="Segoe UI" panose="020B0502040204020203" pitchFamily="34" charset="0"/>
              </a:rPr>
              <a:t>Kết quả chuyển giao: Danh sách yêu cầu, mô tả chi tiết các yêu cầu</a:t>
            </a:r>
          </a:p>
        </p:txBody>
      </p:sp>
    </p:spTree>
    <p:extLst>
      <p:ext uri="{BB962C8B-B14F-4D97-AF65-F5344CB8AC3E}">
        <p14:creationId xmlns:p14="http://schemas.microsoft.com/office/powerpoint/2010/main" val="289582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D642D8D7-D926-412C-A716-F439C361B896}"/>
                                            </p:graphicEl>
                                          </p:spTgt>
                                        </p:tgtEl>
                                        <p:attrNameLst>
                                          <p:attrName>style.visibility</p:attrName>
                                        </p:attrNameLst>
                                      </p:cBhvr>
                                      <p:to>
                                        <p:strVal val="visible"/>
                                      </p:to>
                                    </p:set>
                                    <p:animEffect transition="in" filter="fade">
                                      <p:cBhvr>
                                        <p:cTn id="7" dur="500"/>
                                        <p:tgtEl>
                                          <p:spTgt spid="5">
                                            <p:graphicEl>
                                              <a:dgm id="{D642D8D7-D926-412C-A716-F439C361B896}"/>
                                            </p:graphicEl>
                                          </p:spTgt>
                                        </p:tgtEl>
                                      </p:cBhvr>
                                    </p:animEffect>
                                    <p:anim calcmode="lin" valueType="num">
                                      <p:cBhvr>
                                        <p:cTn id="8" dur="500" fill="hold"/>
                                        <p:tgtEl>
                                          <p:spTgt spid="5">
                                            <p:graphicEl>
                                              <a:dgm id="{D642D8D7-D926-412C-A716-F439C361B896}"/>
                                            </p:graphicEl>
                                          </p:spTgt>
                                        </p:tgtEl>
                                        <p:attrNameLst>
                                          <p:attrName>ppt_x</p:attrName>
                                        </p:attrNameLst>
                                      </p:cBhvr>
                                      <p:tavLst>
                                        <p:tav tm="0">
                                          <p:val>
                                            <p:strVal val="#ppt_x"/>
                                          </p:val>
                                        </p:tav>
                                        <p:tav tm="100000">
                                          <p:val>
                                            <p:strVal val="#ppt_x"/>
                                          </p:val>
                                        </p:tav>
                                      </p:tavLst>
                                    </p:anim>
                                    <p:anim calcmode="lin" valueType="num">
                                      <p:cBhvr>
                                        <p:cTn id="9" dur="500" fill="hold"/>
                                        <p:tgtEl>
                                          <p:spTgt spid="5">
                                            <p:graphicEl>
                                              <a:dgm id="{D642D8D7-D926-412C-A716-F439C361B896}"/>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4920FD7A-615F-4F3A-B58D-7C30483FA88D}"/>
                                            </p:graphicEl>
                                          </p:spTgt>
                                        </p:tgtEl>
                                        <p:attrNameLst>
                                          <p:attrName>style.visibility</p:attrName>
                                        </p:attrNameLst>
                                      </p:cBhvr>
                                      <p:to>
                                        <p:strVal val="visible"/>
                                      </p:to>
                                    </p:set>
                                    <p:animEffect transition="in" filter="fade">
                                      <p:cBhvr>
                                        <p:cTn id="12" dur="500"/>
                                        <p:tgtEl>
                                          <p:spTgt spid="5">
                                            <p:graphicEl>
                                              <a:dgm id="{4920FD7A-615F-4F3A-B58D-7C30483FA88D}"/>
                                            </p:graphicEl>
                                          </p:spTgt>
                                        </p:tgtEl>
                                      </p:cBhvr>
                                    </p:animEffect>
                                    <p:anim calcmode="lin" valueType="num">
                                      <p:cBhvr>
                                        <p:cTn id="13" dur="500" fill="hold"/>
                                        <p:tgtEl>
                                          <p:spTgt spid="5">
                                            <p:graphicEl>
                                              <a:dgm id="{4920FD7A-615F-4F3A-B58D-7C30483FA88D}"/>
                                            </p:graphicEl>
                                          </p:spTgt>
                                        </p:tgtEl>
                                        <p:attrNameLst>
                                          <p:attrName>ppt_x</p:attrName>
                                        </p:attrNameLst>
                                      </p:cBhvr>
                                      <p:tavLst>
                                        <p:tav tm="0">
                                          <p:val>
                                            <p:strVal val="#ppt_x"/>
                                          </p:val>
                                        </p:tav>
                                        <p:tav tm="100000">
                                          <p:val>
                                            <p:strVal val="#ppt_x"/>
                                          </p:val>
                                        </p:tav>
                                      </p:tavLst>
                                    </p:anim>
                                    <p:anim calcmode="lin" valueType="num">
                                      <p:cBhvr>
                                        <p:cTn id="14" dur="500" fill="hold"/>
                                        <p:tgtEl>
                                          <p:spTgt spid="5">
                                            <p:graphicEl>
                                              <a:dgm id="{4920FD7A-615F-4F3A-B58D-7C30483FA88D}"/>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5">
                                            <p:graphicEl>
                                              <a:dgm id="{149AA043-5531-4DDE-B65B-5EB815E3D743}"/>
                                            </p:graphicEl>
                                          </p:spTgt>
                                        </p:tgtEl>
                                        <p:attrNameLst>
                                          <p:attrName>style.visibility</p:attrName>
                                        </p:attrNameLst>
                                      </p:cBhvr>
                                      <p:to>
                                        <p:strVal val="visible"/>
                                      </p:to>
                                    </p:set>
                                    <p:animEffect transition="in" filter="fade">
                                      <p:cBhvr>
                                        <p:cTn id="18" dur="500"/>
                                        <p:tgtEl>
                                          <p:spTgt spid="5">
                                            <p:graphicEl>
                                              <a:dgm id="{149AA043-5531-4DDE-B65B-5EB815E3D743}"/>
                                            </p:graphicEl>
                                          </p:spTgt>
                                        </p:tgtEl>
                                      </p:cBhvr>
                                    </p:animEffect>
                                    <p:anim calcmode="lin" valueType="num">
                                      <p:cBhvr>
                                        <p:cTn id="19" dur="500" fill="hold"/>
                                        <p:tgtEl>
                                          <p:spTgt spid="5">
                                            <p:graphicEl>
                                              <a:dgm id="{149AA043-5531-4DDE-B65B-5EB815E3D743}"/>
                                            </p:graphicEl>
                                          </p:spTgt>
                                        </p:tgtEl>
                                        <p:attrNameLst>
                                          <p:attrName>ppt_x</p:attrName>
                                        </p:attrNameLst>
                                      </p:cBhvr>
                                      <p:tavLst>
                                        <p:tav tm="0">
                                          <p:val>
                                            <p:strVal val="#ppt_x"/>
                                          </p:val>
                                        </p:tav>
                                        <p:tav tm="100000">
                                          <p:val>
                                            <p:strVal val="#ppt_x"/>
                                          </p:val>
                                        </p:tav>
                                      </p:tavLst>
                                    </p:anim>
                                    <p:anim calcmode="lin" valueType="num">
                                      <p:cBhvr>
                                        <p:cTn id="20" dur="500" fill="hold"/>
                                        <p:tgtEl>
                                          <p:spTgt spid="5">
                                            <p:graphicEl>
                                              <a:dgm id="{149AA043-5531-4DDE-B65B-5EB815E3D743}"/>
                                            </p:graphic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5">
                                            <p:graphicEl>
                                              <a:dgm id="{6F96C8C5-6273-4FC6-9D9C-879605477000}"/>
                                            </p:graphicEl>
                                          </p:spTgt>
                                        </p:tgtEl>
                                        <p:attrNameLst>
                                          <p:attrName>style.visibility</p:attrName>
                                        </p:attrNameLst>
                                      </p:cBhvr>
                                      <p:to>
                                        <p:strVal val="visible"/>
                                      </p:to>
                                    </p:set>
                                    <p:animEffect transition="in" filter="fade">
                                      <p:cBhvr>
                                        <p:cTn id="23" dur="500"/>
                                        <p:tgtEl>
                                          <p:spTgt spid="5">
                                            <p:graphicEl>
                                              <a:dgm id="{6F96C8C5-6273-4FC6-9D9C-879605477000}"/>
                                            </p:graphicEl>
                                          </p:spTgt>
                                        </p:tgtEl>
                                      </p:cBhvr>
                                    </p:animEffect>
                                    <p:anim calcmode="lin" valueType="num">
                                      <p:cBhvr>
                                        <p:cTn id="24" dur="500" fill="hold"/>
                                        <p:tgtEl>
                                          <p:spTgt spid="5">
                                            <p:graphicEl>
                                              <a:dgm id="{6F96C8C5-6273-4FC6-9D9C-879605477000}"/>
                                            </p:graphicEl>
                                          </p:spTgt>
                                        </p:tgtEl>
                                        <p:attrNameLst>
                                          <p:attrName>ppt_x</p:attrName>
                                        </p:attrNameLst>
                                      </p:cBhvr>
                                      <p:tavLst>
                                        <p:tav tm="0">
                                          <p:val>
                                            <p:strVal val="#ppt_x"/>
                                          </p:val>
                                        </p:tav>
                                        <p:tav tm="100000">
                                          <p:val>
                                            <p:strVal val="#ppt_x"/>
                                          </p:val>
                                        </p:tav>
                                      </p:tavLst>
                                    </p:anim>
                                    <p:anim calcmode="lin" valueType="num">
                                      <p:cBhvr>
                                        <p:cTn id="25" dur="500" fill="hold"/>
                                        <p:tgtEl>
                                          <p:spTgt spid="5">
                                            <p:graphicEl>
                                              <a:dgm id="{6F96C8C5-6273-4FC6-9D9C-879605477000}"/>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grpId="0" nodeType="afterEffect">
                                  <p:stCondLst>
                                    <p:cond delay="0"/>
                                  </p:stCondLst>
                                  <p:childTnLst>
                                    <p:set>
                                      <p:cBhvr>
                                        <p:cTn id="28" dur="1" fill="hold">
                                          <p:stCondLst>
                                            <p:cond delay="0"/>
                                          </p:stCondLst>
                                        </p:cTn>
                                        <p:tgtEl>
                                          <p:spTgt spid="5">
                                            <p:graphicEl>
                                              <a:dgm id="{B624F9CD-BE5D-409B-A741-588C5F91E31A}"/>
                                            </p:graphicEl>
                                          </p:spTgt>
                                        </p:tgtEl>
                                        <p:attrNameLst>
                                          <p:attrName>style.visibility</p:attrName>
                                        </p:attrNameLst>
                                      </p:cBhvr>
                                      <p:to>
                                        <p:strVal val="visible"/>
                                      </p:to>
                                    </p:set>
                                    <p:animEffect transition="in" filter="fade">
                                      <p:cBhvr>
                                        <p:cTn id="29" dur="500"/>
                                        <p:tgtEl>
                                          <p:spTgt spid="5">
                                            <p:graphicEl>
                                              <a:dgm id="{B624F9CD-BE5D-409B-A741-588C5F91E31A}"/>
                                            </p:graphicEl>
                                          </p:spTgt>
                                        </p:tgtEl>
                                      </p:cBhvr>
                                    </p:animEffect>
                                    <p:anim calcmode="lin" valueType="num">
                                      <p:cBhvr>
                                        <p:cTn id="30" dur="500" fill="hold"/>
                                        <p:tgtEl>
                                          <p:spTgt spid="5">
                                            <p:graphicEl>
                                              <a:dgm id="{B624F9CD-BE5D-409B-A741-588C5F91E31A}"/>
                                            </p:graphicEl>
                                          </p:spTgt>
                                        </p:tgtEl>
                                        <p:attrNameLst>
                                          <p:attrName>ppt_x</p:attrName>
                                        </p:attrNameLst>
                                      </p:cBhvr>
                                      <p:tavLst>
                                        <p:tav tm="0">
                                          <p:val>
                                            <p:strVal val="#ppt_x"/>
                                          </p:val>
                                        </p:tav>
                                        <p:tav tm="100000">
                                          <p:val>
                                            <p:strVal val="#ppt_x"/>
                                          </p:val>
                                        </p:tav>
                                      </p:tavLst>
                                    </p:anim>
                                    <p:anim calcmode="lin" valueType="num">
                                      <p:cBhvr>
                                        <p:cTn id="31" dur="500" fill="hold"/>
                                        <p:tgtEl>
                                          <p:spTgt spid="5">
                                            <p:graphicEl>
                                              <a:dgm id="{B624F9CD-BE5D-409B-A741-588C5F91E31A}"/>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5">
                                            <p:graphicEl>
                                              <a:dgm id="{E4416632-AAA2-4E11-93D5-55A183410CC9}"/>
                                            </p:graphicEl>
                                          </p:spTgt>
                                        </p:tgtEl>
                                        <p:attrNameLst>
                                          <p:attrName>style.visibility</p:attrName>
                                        </p:attrNameLst>
                                      </p:cBhvr>
                                      <p:to>
                                        <p:strVal val="visible"/>
                                      </p:to>
                                    </p:set>
                                    <p:animEffect transition="in" filter="fade">
                                      <p:cBhvr>
                                        <p:cTn id="34" dur="500"/>
                                        <p:tgtEl>
                                          <p:spTgt spid="5">
                                            <p:graphicEl>
                                              <a:dgm id="{E4416632-AAA2-4E11-93D5-55A183410CC9}"/>
                                            </p:graphicEl>
                                          </p:spTgt>
                                        </p:tgtEl>
                                      </p:cBhvr>
                                    </p:animEffect>
                                    <p:anim calcmode="lin" valueType="num">
                                      <p:cBhvr>
                                        <p:cTn id="35" dur="500" fill="hold"/>
                                        <p:tgtEl>
                                          <p:spTgt spid="5">
                                            <p:graphicEl>
                                              <a:dgm id="{E4416632-AAA2-4E11-93D5-55A183410CC9}"/>
                                            </p:graphicEl>
                                          </p:spTgt>
                                        </p:tgtEl>
                                        <p:attrNameLst>
                                          <p:attrName>ppt_x</p:attrName>
                                        </p:attrNameLst>
                                      </p:cBhvr>
                                      <p:tavLst>
                                        <p:tav tm="0">
                                          <p:val>
                                            <p:strVal val="#ppt_x"/>
                                          </p:val>
                                        </p:tav>
                                        <p:tav tm="100000">
                                          <p:val>
                                            <p:strVal val="#ppt_x"/>
                                          </p:val>
                                        </p:tav>
                                      </p:tavLst>
                                    </p:anim>
                                    <p:anim calcmode="lin" valueType="num">
                                      <p:cBhvr>
                                        <p:cTn id="36" dur="500" fill="hold"/>
                                        <p:tgtEl>
                                          <p:spTgt spid="5">
                                            <p:graphicEl>
                                              <a:dgm id="{E4416632-AAA2-4E11-93D5-55A183410CC9}"/>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7" presetClass="entr" presetSubtype="0" fill="hold" grpId="0" nodeType="afterEffect">
                                  <p:stCondLst>
                                    <p:cond delay="0"/>
                                  </p:stCondLst>
                                  <p:childTnLst>
                                    <p:set>
                                      <p:cBhvr>
                                        <p:cTn id="39" dur="1" fill="hold">
                                          <p:stCondLst>
                                            <p:cond delay="0"/>
                                          </p:stCondLst>
                                        </p:cTn>
                                        <p:tgtEl>
                                          <p:spTgt spid="5">
                                            <p:graphicEl>
                                              <a:dgm id="{BEB7731C-1845-4E94-90F6-668F2F2400C2}"/>
                                            </p:graphicEl>
                                          </p:spTgt>
                                        </p:tgtEl>
                                        <p:attrNameLst>
                                          <p:attrName>style.visibility</p:attrName>
                                        </p:attrNameLst>
                                      </p:cBhvr>
                                      <p:to>
                                        <p:strVal val="visible"/>
                                      </p:to>
                                    </p:set>
                                    <p:animEffect transition="in" filter="fade">
                                      <p:cBhvr>
                                        <p:cTn id="40" dur="500"/>
                                        <p:tgtEl>
                                          <p:spTgt spid="5">
                                            <p:graphicEl>
                                              <a:dgm id="{BEB7731C-1845-4E94-90F6-668F2F2400C2}"/>
                                            </p:graphicEl>
                                          </p:spTgt>
                                        </p:tgtEl>
                                      </p:cBhvr>
                                    </p:animEffect>
                                    <p:anim calcmode="lin" valueType="num">
                                      <p:cBhvr>
                                        <p:cTn id="41" dur="500" fill="hold"/>
                                        <p:tgtEl>
                                          <p:spTgt spid="5">
                                            <p:graphicEl>
                                              <a:dgm id="{BEB7731C-1845-4E94-90F6-668F2F2400C2}"/>
                                            </p:graphicEl>
                                          </p:spTgt>
                                        </p:tgtEl>
                                        <p:attrNameLst>
                                          <p:attrName>ppt_x</p:attrName>
                                        </p:attrNameLst>
                                      </p:cBhvr>
                                      <p:tavLst>
                                        <p:tav tm="0">
                                          <p:val>
                                            <p:strVal val="#ppt_x"/>
                                          </p:val>
                                        </p:tav>
                                        <p:tav tm="100000">
                                          <p:val>
                                            <p:strVal val="#ppt_x"/>
                                          </p:val>
                                        </p:tav>
                                      </p:tavLst>
                                    </p:anim>
                                    <p:anim calcmode="lin" valueType="num">
                                      <p:cBhvr>
                                        <p:cTn id="42" dur="500" fill="hold"/>
                                        <p:tgtEl>
                                          <p:spTgt spid="5">
                                            <p:graphicEl>
                                              <a:dgm id="{BEB7731C-1845-4E94-90F6-668F2F2400C2}"/>
                                            </p:graphic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5">
                                            <p:graphicEl>
                                              <a:dgm id="{FA6AF9B6-594E-4961-9D8E-8B731C75D829}"/>
                                            </p:graphicEl>
                                          </p:spTgt>
                                        </p:tgtEl>
                                        <p:attrNameLst>
                                          <p:attrName>style.visibility</p:attrName>
                                        </p:attrNameLst>
                                      </p:cBhvr>
                                      <p:to>
                                        <p:strVal val="visible"/>
                                      </p:to>
                                    </p:set>
                                    <p:animEffect transition="in" filter="fade">
                                      <p:cBhvr>
                                        <p:cTn id="45" dur="500"/>
                                        <p:tgtEl>
                                          <p:spTgt spid="5">
                                            <p:graphicEl>
                                              <a:dgm id="{FA6AF9B6-594E-4961-9D8E-8B731C75D829}"/>
                                            </p:graphicEl>
                                          </p:spTgt>
                                        </p:tgtEl>
                                      </p:cBhvr>
                                    </p:animEffect>
                                    <p:anim calcmode="lin" valueType="num">
                                      <p:cBhvr>
                                        <p:cTn id="46" dur="500" fill="hold"/>
                                        <p:tgtEl>
                                          <p:spTgt spid="5">
                                            <p:graphicEl>
                                              <a:dgm id="{FA6AF9B6-594E-4961-9D8E-8B731C75D829}"/>
                                            </p:graphicEl>
                                          </p:spTgt>
                                        </p:tgtEl>
                                        <p:attrNameLst>
                                          <p:attrName>ppt_x</p:attrName>
                                        </p:attrNameLst>
                                      </p:cBhvr>
                                      <p:tavLst>
                                        <p:tav tm="0">
                                          <p:val>
                                            <p:strVal val="#ppt_x"/>
                                          </p:val>
                                        </p:tav>
                                        <p:tav tm="100000">
                                          <p:val>
                                            <p:strVal val="#ppt_x"/>
                                          </p:val>
                                        </p:tav>
                                      </p:tavLst>
                                    </p:anim>
                                    <p:anim calcmode="lin" valueType="num">
                                      <p:cBhvr>
                                        <p:cTn id="47" dur="500" fill="hold"/>
                                        <p:tgtEl>
                                          <p:spTgt spid="5">
                                            <p:graphicEl>
                                              <a:dgm id="{FA6AF9B6-594E-4961-9D8E-8B731C75D829}"/>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7" presetClass="entr" presetSubtype="0" fill="hold" grpId="0" nodeType="afterEffect">
                                  <p:stCondLst>
                                    <p:cond delay="0"/>
                                  </p:stCondLst>
                                  <p:childTnLst>
                                    <p:set>
                                      <p:cBhvr>
                                        <p:cTn id="50" dur="1" fill="hold">
                                          <p:stCondLst>
                                            <p:cond delay="0"/>
                                          </p:stCondLst>
                                        </p:cTn>
                                        <p:tgtEl>
                                          <p:spTgt spid="5">
                                            <p:graphicEl>
                                              <a:dgm id="{2DB6B221-0E14-4A92-A99C-157237FEDFCE}"/>
                                            </p:graphicEl>
                                          </p:spTgt>
                                        </p:tgtEl>
                                        <p:attrNameLst>
                                          <p:attrName>style.visibility</p:attrName>
                                        </p:attrNameLst>
                                      </p:cBhvr>
                                      <p:to>
                                        <p:strVal val="visible"/>
                                      </p:to>
                                    </p:set>
                                    <p:animEffect transition="in" filter="fade">
                                      <p:cBhvr>
                                        <p:cTn id="51" dur="500"/>
                                        <p:tgtEl>
                                          <p:spTgt spid="5">
                                            <p:graphicEl>
                                              <a:dgm id="{2DB6B221-0E14-4A92-A99C-157237FEDFCE}"/>
                                            </p:graphicEl>
                                          </p:spTgt>
                                        </p:tgtEl>
                                      </p:cBhvr>
                                    </p:animEffect>
                                    <p:anim calcmode="lin" valueType="num">
                                      <p:cBhvr>
                                        <p:cTn id="52" dur="500" fill="hold"/>
                                        <p:tgtEl>
                                          <p:spTgt spid="5">
                                            <p:graphicEl>
                                              <a:dgm id="{2DB6B221-0E14-4A92-A99C-157237FEDFCE}"/>
                                            </p:graphicEl>
                                          </p:spTgt>
                                        </p:tgtEl>
                                        <p:attrNameLst>
                                          <p:attrName>ppt_x</p:attrName>
                                        </p:attrNameLst>
                                      </p:cBhvr>
                                      <p:tavLst>
                                        <p:tav tm="0">
                                          <p:val>
                                            <p:strVal val="#ppt_x"/>
                                          </p:val>
                                        </p:tav>
                                        <p:tav tm="100000">
                                          <p:val>
                                            <p:strVal val="#ppt_x"/>
                                          </p:val>
                                        </p:tav>
                                      </p:tavLst>
                                    </p:anim>
                                    <p:anim calcmode="lin" valueType="num">
                                      <p:cBhvr>
                                        <p:cTn id="53" dur="500" fill="hold"/>
                                        <p:tgtEl>
                                          <p:spTgt spid="5">
                                            <p:graphicEl>
                                              <a:dgm id="{2DB6B221-0E14-4A92-A99C-157237FEDFCE}"/>
                                            </p:graphic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
                                            <p:graphicEl>
                                              <a:dgm id="{3860405E-1ABE-43C9-BDD0-CC65E92115A2}"/>
                                            </p:graphicEl>
                                          </p:spTgt>
                                        </p:tgtEl>
                                        <p:attrNameLst>
                                          <p:attrName>style.visibility</p:attrName>
                                        </p:attrNameLst>
                                      </p:cBhvr>
                                      <p:to>
                                        <p:strVal val="visible"/>
                                      </p:to>
                                    </p:set>
                                    <p:animEffect transition="in" filter="fade">
                                      <p:cBhvr>
                                        <p:cTn id="56" dur="500"/>
                                        <p:tgtEl>
                                          <p:spTgt spid="5">
                                            <p:graphicEl>
                                              <a:dgm id="{3860405E-1ABE-43C9-BDD0-CC65E92115A2}"/>
                                            </p:graphicEl>
                                          </p:spTgt>
                                        </p:tgtEl>
                                      </p:cBhvr>
                                    </p:animEffect>
                                    <p:anim calcmode="lin" valueType="num">
                                      <p:cBhvr>
                                        <p:cTn id="57" dur="500" fill="hold"/>
                                        <p:tgtEl>
                                          <p:spTgt spid="5">
                                            <p:graphicEl>
                                              <a:dgm id="{3860405E-1ABE-43C9-BDD0-CC65E92115A2}"/>
                                            </p:graphicEl>
                                          </p:spTgt>
                                        </p:tgtEl>
                                        <p:attrNameLst>
                                          <p:attrName>ppt_x</p:attrName>
                                        </p:attrNameLst>
                                      </p:cBhvr>
                                      <p:tavLst>
                                        <p:tav tm="0">
                                          <p:val>
                                            <p:strVal val="#ppt_x"/>
                                          </p:val>
                                        </p:tav>
                                        <p:tav tm="100000">
                                          <p:val>
                                            <p:strVal val="#ppt_x"/>
                                          </p:val>
                                        </p:tav>
                                      </p:tavLst>
                                    </p:anim>
                                    <p:anim calcmode="lin" valueType="num">
                                      <p:cBhvr>
                                        <p:cTn id="58" dur="500" fill="hold"/>
                                        <p:tgtEl>
                                          <p:spTgt spid="5">
                                            <p:graphicEl>
                                              <a:dgm id="{3860405E-1ABE-43C9-BDD0-CC65E92115A2}"/>
                                            </p:graphicEl>
                                          </p:spTgt>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47" presetClass="entr" presetSubtype="0" fill="hold" grpId="0" nodeType="afterEffect">
                                  <p:stCondLst>
                                    <p:cond delay="0"/>
                                  </p:stCondLst>
                                  <p:childTnLst>
                                    <p:set>
                                      <p:cBhvr>
                                        <p:cTn id="61" dur="1" fill="hold">
                                          <p:stCondLst>
                                            <p:cond delay="0"/>
                                          </p:stCondLst>
                                        </p:cTn>
                                        <p:tgtEl>
                                          <p:spTgt spid="5">
                                            <p:graphicEl>
                                              <a:dgm id="{09C5DEE6-EE63-47D3-9EA9-146FCF5224FC}"/>
                                            </p:graphicEl>
                                          </p:spTgt>
                                        </p:tgtEl>
                                        <p:attrNameLst>
                                          <p:attrName>style.visibility</p:attrName>
                                        </p:attrNameLst>
                                      </p:cBhvr>
                                      <p:to>
                                        <p:strVal val="visible"/>
                                      </p:to>
                                    </p:set>
                                    <p:animEffect transition="in" filter="fade">
                                      <p:cBhvr>
                                        <p:cTn id="62" dur="500"/>
                                        <p:tgtEl>
                                          <p:spTgt spid="5">
                                            <p:graphicEl>
                                              <a:dgm id="{09C5DEE6-EE63-47D3-9EA9-146FCF5224FC}"/>
                                            </p:graphicEl>
                                          </p:spTgt>
                                        </p:tgtEl>
                                      </p:cBhvr>
                                    </p:animEffect>
                                    <p:anim calcmode="lin" valueType="num">
                                      <p:cBhvr>
                                        <p:cTn id="63" dur="500" fill="hold"/>
                                        <p:tgtEl>
                                          <p:spTgt spid="5">
                                            <p:graphicEl>
                                              <a:dgm id="{09C5DEE6-EE63-47D3-9EA9-146FCF5224FC}"/>
                                            </p:graphicEl>
                                          </p:spTgt>
                                        </p:tgtEl>
                                        <p:attrNameLst>
                                          <p:attrName>ppt_x</p:attrName>
                                        </p:attrNameLst>
                                      </p:cBhvr>
                                      <p:tavLst>
                                        <p:tav tm="0">
                                          <p:val>
                                            <p:strVal val="#ppt_x"/>
                                          </p:val>
                                        </p:tav>
                                        <p:tav tm="100000">
                                          <p:val>
                                            <p:strVal val="#ppt_x"/>
                                          </p:val>
                                        </p:tav>
                                      </p:tavLst>
                                    </p:anim>
                                    <p:anim calcmode="lin" valueType="num">
                                      <p:cBhvr>
                                        <p:cTn id="64" dur="500" fill="hold"/>
                                        <p:tgtEl>
                                          <p:spTgt spid="5">
                                            <p:graphicEl>
                                              <a:dgm id="{09C5DEE6-EE63-47D3-9EA9-146FCF5224F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
                                            <p:graphicEl>
                                              <a:dgm id="{876C973E-9064-487A-A6EE-639DB1B3BF9B}"/>
                                            </p:graphicEl>
                                          </p:spTgt>
                                        </p:tgtEl>
                                        <p:attrNameLst>
                                          <p:attrName>style.visibility</p:attrName>
                                        </p:attrNameLst>
                                      </p:cBhvr>
                                      <p:to>
                                        <p:strVal val="visible"/>
                                      </p:to>
                                    </p:set>
                                    <p:animEffect transition="in" filter="fade">
                                      <p:cBhvr>
                                        <p:cTn id="67" dur="500"/>
                                        <p:tgtEl>
                                          <p:spTgt spid="5">
                                            <p:graphicEl>
                                              <a:dgm id="{876C973E-9064-487A-A6EE-639DB1B3BF9B}"/>
                                            </p:graphicEl>
                                          </p:spTgt>
                                        </p:tgtEl>
                                      </p:cBhvr>
                                    </p:animEffect>
                                    <p:anim calcmode="lin" valueType="num">
                                      <p:cBhvr>
                                        <p:cTn id="68" dur="500" fill="hold"/>
                                        <p:tgtEl>
                                          <p:spTgt spid="5">
                                            <p:graphicEl>
                                              <a:dgm id="{876C973E-9064-487A-A6EE-639DB1B3BF9B}"/>
                                            </p:graphicEl>
                                          </p:spTgt>
                                        </p:tgtEl>
                                        <p:attrNameLst>
                                          <p:attrName>ppt_x</p:attrName>
                                        </p:attrNameLst>
                                      </p:cBhvr>
                                      <p:tavLst>
                                        <p:tav tm="0">
                                          <p:val>
                                            <p:strVal val="#ppt_x"/>
                                          </p:val>
                                        </p:tav>
                                        <p:tav tm="100000">
                                          <p:val>
                                            <p:strVal val="#ppt_x"/>
                                          </p:val>
                                        </p:tav>
                                      </p:tavLst>
                                    </p:anim>
                                    <p:anim calcmode="lin" valueType="num">
                                      <p:cBhvr>
                                        <p:cTn id="69" dur="500" fill="hold"/>
                                        <p:tgtEl>
                                          <p:spTgt spid="5">
                                            <p:graphicEl>
                                              <a:dgm id="{876C973E-9064-487A-A6EE-639DB1B3BF9B}"/>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3000"/>
                            </p:stCondLst>
                            <p:childTnLst>
                              <p:par>
                                <p:cTn id="71" presetID="47" presetClass="entr" presetSubtype="0" fill="hold" grpId="0" nodeType="afterEffect">
                                  <p:stCondLst>
                                    <p:cond delay="0"/>
                                  </p:stCondLst>
                                  <p:childTnLst>
                                    <p:set>
                                      <p:cBhvr>
                                        <p:cTn id="72" dur="1" fill="hold">
                                          <p:stCondLst>
                                            <p:cond delay="0"/>
                                          </p:stCondLst>
                                        </p:cTn>
                                        <p:tgtEl>
                                          <p:spTgt spid="5">
                                            <p:graphicEl>
                                              <a:dgm id="{25F8473C-7DE3-47AE-948D-CC1CDDDC7B9D}"/>
                                            </p:graphicEl>
                                          </p:spTgt>
                                        </p:tgtEl>
                                        <p:attrNameLst>
                                          <p:attrName>style.visibility</p:attrName>
                                        </p:attrNameLst>
                                      </p:cBhvr>
                                      <p:to>
                                        <p:strVal val="visible"/>
                                      </p:to>
                                    </p:set>
                                    <p:animEffect transition="in" filter="fade">
                                      <p:cBhvr>
                                        <p:cTn id="73" dur="500"/>
                                        <p:tgtEl>
                                          <p:spTgt spid="5">
                                            <p:graphicEl>
                                              <a:dgm id="{25F8473C-7DE3-47AE-948D-CC1CDDDC7B9D}"/>
                                            </p:graphicEl>
                                          </p:spTgt>
                                        </p:tgtEl>
                                      </p:cBhvr>
                                    </p:animEffect>
                                    <p:anim calcmode="lin" valueType="num">
                                      <p:cBhvr>
                                        <p:cTn id="74" dur="500" fill="hold"/>
                                        <p:tgtEl>
                                          <p:spTgt spid="5">
                                            <p:graphicEl>
                                              <a:dgm id="{25F8473C-7DE3-47AE-948D-CC1CDDDC7B9D}"/>
                                            </p:graphicEl>
                                          </p:spTgt>
                                        </p:tgtEl>
                                        <p:attrNameLst>
                                          <p:attrName>ppt_x</p:attrName>
                                        </p:attrNameLst>
                                      </p:cBhvr>
                                      <p:tavLst>
                                        <p:tav tm="0">
                                          <p:val>
                                            <p:strVal val="#ppt_x"/>
                                          </p:val>
                                        </p:tav>
                                        <p:tav tm="100000">
                                          <p:val>
                                            <p:strVal val="#ppt_x"/>
                                          </p:val>
                                        </p:tav>
                                      </p:tavLst>
                                    </p:anim>
                                    <p:anim calcmode="lin" valueType="num">
                                      <p:cBhvr>
                                        <p:cTn id="75" dur="500" fill="hold"/>
                                        <p:tgtEl>
                                          <p:spTgt spid="5">
                                            <p:graphicEl>
                                              <a:dgm id="{25F8473C-7DE3-47AE-948D-CC1CDDDC7B9D}"/>
                                            </p:graphicEl>
                                          </p:spTgt>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5">
                                            <p:graphicEl>
                                              <a:dgm id="{0DD75FC8-BE42-4B8D-9DF4-F9E4252324B1}"/>
                                            </p:graphicEl>
                                          </p:spTgt>
                                        </p:tgtEl>
                                        <p:attrNameLst>
                                          <p:attrName>style.visibility</p:attrName>
                                        </p:attrNameLst>
                                      </p:cBhvr>
                                      <p:to>
                                        <p:strVal val="visible"/>
                                      </p:to>
                                    </p:set>
                                    <p:animEffect transition="in" filter="fade">
                                      <p:cBhvr>
                                        <p:cTn id="78" dur="500"/>
                                        <p:tgtEl>
                                          <p:spTgt spid="5">
                                            <p:graphicEl>
                                              <a:dgm id="{0DD75FC8-BE42-4B8D-9DF4-F9E4252324B1}"/>
                                            </p:graphicEl>
                                          </p:spTgt>
                                        </p:tgtEl>
                                      </p:cBhvr>
                                    </p:animEffect>
                                    <p:anim calcmode="lin" valueType="num">
                                      <p:cBhvr>
                                        <p:cTn id="79" dur="500" fill="hold"/>
                                        <p:tgtEl>
                                          <p:spTgt spid="5">
                                            <p:graphicEl>
                                              <a:dgm id="{0DD75FC8-BE42-4B8D-9DF4-F9E4252324B1}"/>
                                            </p:graphicEl>
                                          </p:spTgt>
                                        </p:tgtEl>
                                        <p:attrNameLst>
                                          <p:attrName>ppt_x</p:attrName>
                                        </p:attrNameLst>
                                      </p:cBhvr>
                                      <p:tavLst>
                                        <p:tav tm="0">
                                          <p:val>
                                            <p:strVal val="#ppt_x"/>
                                          </p:val>
                                        </p:tav>
                                        <p:tav tm="100000">
                                          <p:val>
                                            <p:strVal val="#ppt_x"/>
                                          </p:val>
                                        </p:tav>
                                      </p:tavLst>
                                    </p:anim>
                                    <p:anim calcmode="lin" valueType="num">
                                      <p:cBhvr>
                                        <p:cTn id="80" dur="500" fill="hold"/>
                                        <p:tgtEl>
                                          <p:spTgt spid="5">
                                            <p:graphicEl>
                                              <a:dgm id="{0DD75FC8-BE42-4B8D-9DF4-F9E4252324B1}"/>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500"/>
                            </p:stCondLst>
                            <p:childTnLst>
                              <p:par>
                                <p:cTn id="82" presetID="47" presetClass="entr" presetSubtype="0" fill="hold" grpId="0" nodeType="afterEffect">
                                  <p:stCondLst>
                                    <p:cond delay="0"/>
                                  </p:stCondLst>
                                  <p:childTnLst>
                                    <p:set>
                                      <p:cBhvr>
                                        <p:cTn id="83" dur="1" fill="hold">
                                          <p:stCondLst>
                                            <p:cond delay="0"/>
                                          </p:stCondLst>
                                        </p:cTn>
                                        <p:tgtEl>
                                          <p:spTgt spid="5">
                                            <p:graphicEl>
                                              <a:dgm id="{E897FDBB-66A9-4D16-92EB-CDDB0266DF58}"/>
                                            </p:graphicEl>
                                          </p:spTgt>
                                        </p:tgtEl>
                                        <p:attrNameLst>
                                          <p:attrName>style.visibility</p:attrName>
                                        </p:attrNameLst>
                                      </p:cBhvr>
                                      <p:to>
                                        <p:strVal val="visible"/>
                                      </p:to>
                                    </p:set>
                                    <p:animEffect transition="in" filter="fade">
                                      <p:cBhvr>
                                        <p:cTn id="84" dur="500"/>
                                        <p:tgtEl>
                                          <p:spTgt spid="5">
                                            <p:graphicEl>
                                              <a:dgm id="{E897FDBB-66A9-4D16-92EB-CDDB0266DF58}"/>
                                            </p:graphicEl>
                                          </p:spTgt>
                                        </p:tgtEl>
                                      </p:cBhvr>
                                    </p:animEffect>
                                    <p:anim calcmode="lin" valueType="num">
                                      <p:cBhvr>
                                        <p:cTn id="85" dur="500" fill="hold"/>
                                        <p:tgtEl>
                                          <p:spTgt spid="5">
                                            <p:graphicEl>
                                              <a:dgm id="{E897FDBB-66A9-4D16-92EB-CDDB0266DF58}"/>
                                            </p:graphicEl>
                                          </p:spTgt>
                                        </p:tgtEl>
                                        <p:attrNameLst>
                                          <p:attrName>ppt_x</p:attrName>
                                        </p:attrNameLst>
                                      </p:cBhvr>
                                      <p:tavLst>
                                        <p:tav tm="0">
                                          <p:val>
                                            <p:strVal val="#ppt_x"/>
                                          </p:val>
                                        </p:tav>
                                        <p:tav tm="100000">
                                          <p:val>
                                            <p:strVal val="#ppt_x"/>
                                          </p:val>
                                        </p:tav>
                                      </p:tavLst>
                                    </p:anim>
                                    <p:anim calcmode="lin" valueType="num">
                                      <p:cBhvr>
                                        <p:cTn id="86" dur="500" fill="hold"/>
                                        <p:tgtEl>
                                          <p:spTgt spid="5">
                                            <p:graphicEl>
                                              <a:dgm id="{E897FDBB-66A9-4D16-92EB-CDDB0266DF58}"/>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E5D-398D-4C81-A34F-98B628D60DF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989396B-390B-4F34-8109-BB798807FA9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48F6BB9-EEE4-44EE-8B05-99CBE632A726}"/>
              </a:ext>
            </a:extLst>
          </p:cNvPr>
          <p:cNvSpPr>
            <a:spLocks noGrp="1"/>
          </p:cNvSpPr>
          <p:nvPr>
            <p:ph type="sldNum" sz="quarter" idx="12"/>
          </p:nvPr>
        </p:nvSpPr>
        <p:spPr/>
        <p:txBody>
          <a:bodyPr/>
          <a:lstStyle/>
          <a:p>
            <a:fld id="{9808288A-7DB6-4C4B-ACD0-1D1E0C6D4C3E}" type="slidenum">
              <a:rPr lang="en-US" smtClean="0"/>
              <a:t>22</a:t>
            </a:fld>
            <a:endParaRPr lang="en-US"/>
          </a:p>
        </p:txBody>
      </p:sp>
      <p:graphicFrame>
        <p:nvGraphicFramePr>
          <p:cNvPr id="5" name="Diagram 4">
            <a:extLst>
              <a:ext uri="{FF2B5EF4-FFF2-40B4-BE49-F238E27FC236}">
                <a16:creationId xmlns:a16="http://schemas.microsoft.com/office/drawing/2014/main" id="{87953C96-7F0B-406B-9CD1-00BB6D83A46B}"/>
              </a:ext>
            </a:extLst>
          </p:cNvPr>
          <p:cNvGraphicFramePr/>
          <p:nvPr/>
        </p:nvGraphicFramePr>
        <p:xfrm>
          <a:off x="1115519" y="1545548"/>
          <a:ext cx="1036260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C439EE8C-7DF9-43E0-8FAF-C90256BB0DA4}"/>
              </a:ext>
            </a:extLst>
          </p:cNvPr>
          <p:cNvSpPr/>
          <p:nvPr/>
        </p:nvSpPr>
        <p:spPr>
          <a:xfrm>
            <a:off x="5907506" y="1325505"/>
            <a:ext cx="6284494" cy="1934309"/>
          </a:xfrm>
          <a:prstGeom prst="wedgeRoundRectCallout">
            <a:avLst>
              <a:gd name="adj1" fmla="val -62166"/>
              <a:gd name="adj2" fmla="val -2068"/>
              <a:gd name="adj3" fmla="val 16667"/>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just">
              <a:buFontTx/>
              <a:buChar char="-"/>
            </a:pPr>
            <a:r>
              <a:rPr lang="en-US" sz="2400">
                <a:latin typeface="Segoe UI" panose="020B0502040204020203" pitchFamily="34" charset="0"/>
                <a:cs typeface="Segoe UI" panose="020B0502040204020203" pitchFamily="34" charset="0"/>
              </a:rPr>
              <a:t>Mục tiêu: mô tả thế giới thực bằng mô hình</a:t>
            </a:r>
          </a:p>
          <a:p>
            <a:pPr marL="285750" indent="-285750" algn="just">
              <a:buFontTx/>
              <a:buChar char="-"/>
            </a:pPr>
            <a:r>
              <a:rPr lang="en-US" sz="2400">
                <a:latin typeface="Segoe UI" panose="020B0502040204020203" pitchFamily="34" charset="0"/>
                <a:cs typeface="Segoe UI" panose="020B0502040204020203" pitchFamily="34" charset="0"/>
              </a:rPr>
              <a:t>Kết quả: ds yêu cầu, thông tin liên quan</a:t>
            </a:r>
          </a:p>
          <a:p>
            <a:pPr marL="285750" indent="-285750" algn="just">
              <a:buFontTx/>
              <a:buChar char="-"/>
            </a:pPr>
            <a:r>
              <a:rPr lang="en-US" sz="2400">
                <a:latin typeface="Segoe UI" panose="020B0502040204020203" pitchFamily="34" charset="0"/>
                <a:cs typeface="Segoe UI" panose="020B0502040204020203" pitchFamily="34" charset="0"/>
              </a:rPr>
              <a:t>Kết quả chuyển giao: các loại mô hình (xử lý, dữ liệu,…)</a:t>
            </a:r>
          </a:p>
        </p:txBody>
      </p:sp>
    </p:spTree>
    <p:extLst>
      <p:ext uri="{BB962C8B-B14F-4D97-AF65-F5344CB8AC3E}">
        <p14:creationId xmlns:p14="http://schemas.microsoft.com/office/powerpoint/2010/main" val="198209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E5D-398D-4C81-A34F-98B628D60DF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989396B-390B-4F34-8109-BB798807FA9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48F6BB9-EEE4-44EE-8B05-99CBE632A726}"/>
              </a:ext>
            </a:extLst>
          </p:cNvPr>
          <p:cNvSpPr>
            <a:spLocks noGrp="1"/>
          </p:cNvSpPr>
          <p:nvPr>
            <p:ph type="sldNum" sz="quarter" idx="12"/>
          </p:nvPr>
        </p:nvSpPr>
        <p:spPr/>
        <p:txBody>
          <a:bodyPr/>
          <a:lstStyle/>
          <a:p>
            <a:fld id="{9808288A-7DB6-4C4B-ACD0-1D1E0C6D4C3E}" type="slidenum">
              <a:rPr lang="en-US" smtClean="0"/>
              <a:t>23</a:t>
            </a:fld>
            <a:endParaRPr lang="en-US"/>
          </a:p>
        </p:txBody>
      </p:sp>
      <p:graphicFrame>
        <p:nvGraphicFramePr>
          <p:cNvPr id="5" name="Diagram 4">
            <a:extLst>
              <a:ext uri="{FF2B5EF4-FFF2-40B4-BE49-F238E27FC236}">
                <a16:creationId xmlns:a16="http://schemas.microsoft.com/office/drawing/2014/main" id="{87953C96-7F0B-406B-9CD1-00BB6D83A46B}"/>
              </a:ext>
            </a:extLst>
          </p:cNvPr>
          <p:cNvGraphicFramePr/>
          <p:nvPr/>
        </p:nvGraphicFramePr>
        <p:xfrm>
          <a:off x="1115519" y="1545548"/>
          <a:ext cx="1036260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C439EE8C-7DF9-43E0-8FAF-C90256BB0DA4}"/>
              </a:ext>
            </a:extLst>
          </p:cNvPr>
          <p:cNvSpPr/>
          <p:nvPr/>
        </p:nvSpPr>
        <p:spPr>
          <a:xfrm>
            <a:off x="6096000" y="1325505"/>
            <a:ext cx="6096000" cy="1934309"/>
          </a:xfrm>
          <a:prstGeom prst="wedgeRoundRectCallout">
            <a:avLst>
              <a:gd name="adj1" fmla="val -55082"/>
              <a:gd name="adj2" fmla="val 25300"/>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pPr marL="285750" indent="-285750" algn="just">
              <a:buFontTx/>
              <a:buChar char="-"/>
            </a:pPr>
            <a:r>
              <a:rPr lang="en-US" sz="2400">
                <a:latin typeface="Segoe UI" panose="020B0502040204020203" pitchFamily="34" charset="0"/>
                <a:cs typeface="Segoe UI" panose="020B0502040204020203" pitchFamily="34" charset="0"/>
              </a:rPr>
              <a:t>Mục tiêu: mô tả các thành phần PM</a:t>
            </a:r>
          </a:p>
          <a:p>
            <a:pPr marL="285750" indent="-285750" algn="just">
              <a:buFontTx/>
              <a:buChar char="-"/>
            </a:pPr>
            <a:r>
              <a:rPr lang="en-US" sz="2400">
                <a:latin typeface="Segoe UI" panose="020B0502040204020203" pitchFamily="34" charset="0"/>
                <a:cs typeface="Segoe UI" panose="020B0502040204020203" pitchFamily="34" charset="0"/>
              </a:rPr>
              <a:t>Kết quả: mô hình thế giới thực</a:t>
            </a:r>
          </a:p>
          <a:p>
            <a:pPr marL="285750" indent="-285750" algn="just">
              <a:buFontTx/>
              <a:buChar char="-"/>
            </a:pPr>
            <a:r>
              <a:rPr lang="en-US" sz="2400">
                <a:latin typeface="Segoe UI" panose="020B0502040204020203" pitchFamily="34" charset="0"/>
                <a:cs typeface="Segoe UI" panose="020B0502040204020203" pitchFamily="34" charset="0"/>
              </a:rPr>
              <a:t>Kết quả chuyển giao: mô tả về các thành phần giao diện, xử lý, dữ liệu</a:t>
            </a:r>
          </a:p>
        </p:txBody>
      </p:sp>
    </p:spTree>
    <p:extLst>
      <p:ext uri="{BB962C8B-B14F-4D97-AF65-F5344CB8AC3E}">
        <p14:creationId xmlns:p14="http://schemas.microsoft.com/office/powerpoint/2010/main" val="393728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E5D-398D-4C81-A34F-98B628D60DF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989396B-390B-4F34-8109-BB798807FA9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48F6BB9-EEE4-44EE-8B05-99CBE632A726}"/>
              </a:ext>
            </a:extLst>
          </p:cNvPr>
          <p:cNvSpPr>
            <a:spLocks noGrp="1"/>
          </p:cNvSpPr>
          <p:nvPr>
            <p:ph type="sldNum" sz="quarter" idx="12"/>
          </p:nvPr>
        </p:nvSpPr>
        <p:spPr/>
        <p:txBody>
          <a:bodyPr/>
          <a:lstStyle/>
          <a:p>
            <a:fld id="{9808288A-7DB6-4C4B-ACD0-1D1E0C6D4C3E}" type="slidenum">
              <a:rPr lang="en-US" smtClean="0"/>
              <a:t>24</a:t>
            </a:fld>
            <a:endParaRPr lang="en-US"/>
          </a:p>
        </p:txBody>
      </p:sp>
      <p:graphicFrame>
        <p:nvGraphicFramePr>
          <p:cNvPr id="5" name="Diagram 4">
            <a:extLst>
              <a:ext uri="{FF2B5EF4-FFF2-40B4-BE49-F238E27FC236}">
                <a16:creationId xmlns:a16="http://schemas.microsoft.com/office/drawing/2014/main" id="{87953C96-7F0B-406B-9CD1-00BB6D83A46B}"/>
              </a:ext>
            </a:extLst>
          </p:cNvPr>
          <p:cNvGraphicFramePr/>
          <p:nvPr/>
        </p:nvGraphicFramePr>
        <p:xfrm>
          <a:off x="1115519" y="1545548"/>
          <a:ext cx="1036260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C439EE8C-7DF9-43E0-8FAF-C90256BB0DA4}"/>
              </a:ext>
            </a:extLst>
          </p:cNvPr>
          <p:cNvSpPr/>
          <p:nvPr/>
        </p:nvSpPr>
        <p:spPr>
          <a:xfrm>
            <a:off x="6096000" y="1494691"/>
            <a:ext cx="6096000" cy="1934309"/>
          </a:xfrm>
          <a:prstGeom prst="wedgeRoundRectCallout">
            <a:avLst>
              <a:gd name="adj1" fmla="val -52517"/>
              <a:gd name="adj2" fmla="val 49558"/>
              <a:gd name="adj3" fmla="val 16667"/>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t"/>
          <a:lstStyle/>
          <a:p>
            <a:pPr marL="285750" indent="-285750" algn="just">
              <a:buFontTx/>
              <a:buChar char="-"/>
            </a:pPr>
            <a:r>
              <a:rPr lang="en-US" sz="2400">
                <a:latin typeface="Segoe UI" panose="020B0502040204020203" pitchFamily="34" charset="0"/>
                <a:cs typeface="Segoe UI" panose="020B0502040204020203" pitchFamily="34" charset="0"/>
              </a:rPr>
              <a:t>Mục tiêu: tạo phần mềm theo yêu cầu</a:t>
            </a:r>
          </a:p>
          <a:p>
            <a:pPr marL="285750" indent="-285750" algn="just">
              <a:buFontTx/>
              <a:buChar char="-"/>
            </a:pPr>
            <a:r>
              <a:rPr lang="en-US" sz="2400">
                <a:latin typeface="Segoe UI" panose="020B0502040204020203" pitchFamily="34" charset="0"/>
                <a:cs typeface="Segoe UI" panose="020B0502040204020203" pitchFamily="34" charset="0"/>
              </a:rPr>
              <a:t>Kết quả: mô hình phần mềm</a:t>
            </a:r>
          </a:p>
          <a:p>
            <a:pPr marL="285750" indent="-285750" algn="just">
              <a:buFontTx/>
              <a:buChar char="-"/>
            </a:pPr>
            <a:r>
              <a:rPr lang="en-US" sz="2400">
                <a:latin typeface="Segoe UI" panose="020B0502040204020203" pitchFamily="34" charset="0"/>
                <a:cs typeface="Segoe UI" panose="020B0502040204020203" pitchFamily="34" charset="0"/>
              </a:rPr>
              <a:t>Kết quả chuyển giao: chương trình nguồn với cấu trúc CSDL, chương trình máy tính/ chức năng/ module</a:t>
            </a:r>
          </a:p>
        </p:txBody>
      </p:sp>
    </p:spTree>
    <p:extLst>
      <p:ext uri="{BB962C8B-B14F-4D97-AF65-F5344CB8AC3E}">
        <p14:creationId xmlns:p14="http://schemas.microsoft.com/office/powerpoint/2010/main" val="323577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E5D-398D-4C81-A34F-98B628D60DF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989396B-390B-4F34-8109-BB798807FA9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48F6BB9-EEE4-44EE-8B05-99CBE632A726}"/>
              </a:ext>
            </a:extLst>
          </p:cNvPr>
          <p:cNvSpPr>
            <a:spLocks noGrp="1"/>
          </p:cNvSpPr>
          <p:nvPr>
            <p:ph type="sldNum" sz="quarter" idx="12"/>
          </p:nvPr>
        </p:nvSpPr>
        <p:spPr/>
        <p:txBody>
          <a:bodyPr/>
          <a:lstStyle/>
          <a:p>
            <a:fld id="{9808288A-7DB6-4C4B-ACD0-1D1E0C6D4C3E}" type="slidenum">
              <a:rPr lang="en-US" smtClean="0"/>
              <a:t>25</a:t>
            </a:fld>
            <a:endParaRPr lang="en-US"/>
          </a:p>
        </p:txBody>
      </p:sp>
      <p:graphicFrame>
        <p:nvGraphicFramePr>
          <p:cNvPr id="5" name="Diagram 4">
            <a:extLst>
              <a:ext uri="{FF2B5EF4-FFF2-40B4-BE49-F238E27FC236}">
                <a16:creationId xmlns:a16="http://schemas.microsoft.com/office/drawing/2014/main" id="{87953C96-7F0B-406B-9CD1-00BB6D83A46B}"/>
              </a:ext>
            </a:extLst>
          </p:cNvPr>
          <p:cNvGraphicFramePr/>
          <p:nvPr/>
        </p:nvGraphicFramePr>
        <p:xfrm>
          <a:off x="1115519" y="1545548"/>
          <a:ext cx="1036260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C439EE8C-7DF9-43E0-8FAF-C90256BB0DA4}"/>
              </a:ext>
            </a:extLst>
          </p:cNvPr>
          <p:cNvSpPr/>
          <p:nvPr/>
        </p:nvSpPr>
        <p:spPr>
          <a:xfrm>
            <a:off x="156410" y="4704347"/>
            <a:ext cx="5811253" cy="1933668"/>
          </a:xfrm>
          <a:prstGeom prst="wedgeRoundRectCallout">
            <a:avLst>
              <a:gd name="adj1" fmla="val 63285"/>
              <a:gd name="adj2" fmla="val -31819"/>
              <a:gd name="adj3" fmla="val 16667"/>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pPr marL="285750" indent="-285750" algn="just">
              <a:buFontTx/>
              <a:buChar char="-"/>
            </a:pPr>
            <a:r>
              <a:rPr lang="en-US" sz="2400">
                <a:latin typeface="Segoe UI" panose="020B0502040204020203" pitchFamily="34" charset="0"/>
                <a:cs typeface="Segoe UI" panose="020B0502040204020203" pitchFamily="34" charset="0"/>
              </a:rPr>
              <a:t>Mục tiêu: đảm bảo độ tin cậy PM</a:t>
            </a:r>
          </a:p>
          <a:p>
            <a:pPr marL="285750" indent="-285750" algn="just">
              <a:buFontTx/>
              <a:buChar char="-"/>
            </a:pPr>
            <a:r>
              <a:rPr lang="en-US" sz="2400">
                <a:latin typeface="Segoe UI" panose="020B0502040204020203" pitchFamily="34" charset="0"/>
                <a:cs typeface="Segoe UI" panose="020B0502040204020203" pitchFamily="34" charset="0"/>
              </a:rPr>
              <a:t>Kết quả: ds yêu cầu, mô hình PM, PM</a:t>
            </a:r>
          </a:p>
          <a:p>
            <a:pPr marL="285750" indent="-285750" algn="just">
              <a:buFontTx/>
              <a:buChar char="-"/>
            </a:pPr>
            <a:r>
              <a:rPr lang="en-US" sz="2400">
                <a:latin typeface="Segoe UI" panose="020B0502040204020203" pitchFamily="34" charset="0"/>
                <a:cs typeface="Segoe UI" panose="020B0502040204020203" pitchFamily="34" charset="0"/>
              </a:rPr>
              <a:t>Kết quả chuyển giao: phần mềm có độ tin cậy</a:t>
            </a:r>
          </a:p>
        </p:txBody>
      </p:sp>
    </p:spTree>
    <p:extLst>
      <p:ext uri="{BB962C8B-B14F-4D97-AF65-F5344CB8AC3E}">
        <p14:creationId xmlns:p14="http://schemas.microsoft.com/office/powerpoint/2010/main" val="15377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E5D-398D-4C81-A34F-98B628D60DF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989396B-390B-4F34-8109-BB798807FA9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48F6BB9-EEE4-44EE-8B05-99CBE632A726}"/>
              </a:ext>
            </a:extLst>
          </p:cNvPr>
          <p:cNvSpPr>
            <a:spLocks noGrp="1"/>
          </p:cNvSpPr>
          <p:nvPr>
            <p:ph type="sldNum" sz="quarter" idx="12"/>
          </p:nvPr>
        </p:nvSpPr>
        <p:spPr/>
        <p:txBody>
          <a:bodyPr/>
          <a:lstStyle/>
          <a:p>
            <a:fld id="{9808288A-7DB6-4C4B-ACD0-1D1E0C6D4C3E}" type="slidenum">
              <a:rPr lang="en-US" smtClean="0"/>
              <a:t>26</a:t>
            </a:fld>
            <a:endParaRPr lang="en-US"/>
          </a:p>
        </p:txBody>
      </p:sp>
      <p:graphicFrame>
        <p:nvGraphicFramePr>
          <p:cNvPr id="5" name="Diagram 4">
            <a:extLst>
              <a:ext uri="{FF2B5EF4-FFF2-40B4-BE49-F238E27FC236}">
                <a16:creationId xmlns:a16="http://schemas.microsoft.com/office/drawing/2014/main" id="{87953C96-7F0B-406B-9CD1-00BB6D83A46B}"/>
              </a:ext>
            </a:extLst>
          </p:cNvPr>
          <p:cNvGraphicFramePr/>
          <p:nvPr/>
        </p:nvGraphicFramePr>
        <p:xfrm>
          <a:off x="1115519" y="1545548"/>
          <a:ext cx="10362607"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C439EE8C-7DF9-43E0-8FAF-C90256BB0DA4}"/>
              </a:ext>
            </a:extLst>
          </p:cNvPr>
          <p:cNvSpPr/>
          <p:nvPr/>
        </p:nvSpPr>
        <p:spPr>
          <a:xfrm>
            <a:off x="808045" y="5040023"/>
            <a:ext cx="5825958" cy="1765226"/>
          </a:xfrm>
          <a:prstGeom prst="wedgeRoundRectCallout">
            <a:avLst>
              <a:gd name="adj1" fmla="val 80076"/>
              <a:gd name="adj2" fmla="val 19793"/>
              <a:gd name="adj3" fmla="val 16667"/>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t"/>
          <a:lstStyle/>
          <a:p>
            <a:pPr marL="285750" indent="-285750" algn="just">
              <a:buFontTx/>
              <a:buChar char="-"/>
            </a:pPr>
            <a:r>
              <a:rPr lang="en-US" sz="2400">
                <a:latin typeface="Segoe UI" panose="020B0502040204020203" pitchFamily="34" charset="0"/>
                <a:cs typeface="Segoe UI" panose="020B0502040204020203" pitchFamily="34" charset="0"/>
              </a:rPr>
              <a:t>Mục tiêu: đảm bảo PM hoạt động tốt</a:t>
            </a:r>
          </a:p>
          <a:p>
            <a:pPr marL="285750" indent="-285750" algn="just">
              <a:buFontTx/>
              <a:buChar char="-"/>
            </a:pPr>
            <a:r>
              <a:rPr lang="en-US" sz="2400">
                <a:latin typeface="Segoe UI" panose="020B0502040204020203" pitchFamily="34" charset="0"/>
                <a:cs typeface="Segoe UI" panose="020B0502040204020203" pitchFamily="34" charset="0"/>
              </a:rPr>
              <a:t>Kết quả: PM đã hoàn thành</a:t>
            </a:r>
          </a:p>
          <a:p>
            <a:pPr marL="285750" indent="-285750" algn="just">
              <a:buFontTx/>
              <a:buChar char="-"/>
            </a:pPr>
            <a:r>
              <a:rPr lang="en-US" sz="2400">
                <a:latin typeface="Segoe UI" panose="020B0502040204020203" pitchFamily="34" charset="0"/>
                <a:cs typeface="Segoe UI" panose="020B0502040204020203" pitchFamily="34" charset="0"/>
              </a:rPr>
              <a:t>Kết quả chuyển giao: các phản hồi của khách hàng</a:t>
            </a:r>
          </a:p>
        </p:txBody>
      </p:sp>
    </p:spTree>
    <p:extLst>
      <p:ext uri="{BB962C8B-B14F-4D97-AF65-F5344CB8AC3E}">
        <p14:creationId xmlns:p14="http://schemas.microsoft.com/office/powerpoint/2010/main" val="13235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D845-B6E6-44AA-9490-6738C24D1C1B}"/>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thác</a:t>
            </a:r>
            <a:r>
              <a:rPr lang="en-US" dirty="0"/>
              <a:t> n</a:t>
            </a:r>
            <a:r>
              <a:rPr lang="vi-VN" dirty="0"/>
              <a:t>ư</a:t>
            </a:r>
            <a:r>
              <a:rPr lang="en-US" dirty="0" err="1"/>
              <a:t>ớc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E5984E31-F383-4264-99C8-03BE3133689D}"/>
              </a:ext>
            </a:extLst>
          </p:cNvPr>
          <p:cNvSpPr>
            <a:spLocks noGrp="1"/>
          </p:cNvSpPr>
          <p:nvPr>
            <p:ph idx="1"/>
          </p:nvPr>
        </p:nvSpPr>
        <p:spPr/>
        <p:txBody>
          <a:bodyPr>
            <a:normAutofit lnSpcReduction="10000"/>
          </a:bodyPr>
          <a:lstStyle/>
          <a:p>
            <a:pPr>
              <a:buFont typeface="Wingdings" panose="05000000000000000000" pitchFamily="2" charset="2"/>
              <a:buChar char="q"/>
            </a:pPr>
            <a:r>
              <a:rPr lang="vi-VN" sz="3200"/>
              <a:t>Ư</a:t>
            </a:r>
            <a:r>
              <a:rPr lang="en-US" sz="3200" dirty="0"/>
              <a:t>u </a:t>
            </a:r>
            <a:r>
              <a:rPr lang="en-US" sz="3200" dirty="0" err="1"/>
              <a:t>điểm</a:t>
            </a:r>
            <a:endParaRPr lang="en-US" sz="3200" dirty="0"/>
          </a:p>
          <a:p>
            <a:pPr lvl="1" algn="just">
              <a:buFont typeface="Wingdings" panose="05000000000000000000" pitchFamily="2" charset="2"/>
              <a:buChar char="ü"/>
            </a:pPr>
            <a:r>
              <a:rPr lang="en-US" sz="2800"/>
              <a:t>Pha </a:t>
            </a:r>
            <a:r>
              <a:rPr lang="en-US" sz="2800" dirty="0" err="1"/>
              <a:t>kế</a:t>
            </a:r>
            <a:r>
              <a:rPr lang="en-US" sz="2800" dirty="0"/>
              <a:t> </a:t>
            </a:r>
            <a:r>
              <a:rPr lang="en-US" sz="2800" dirty="0" err="1"/>
              <a:t>tiếp</a:t>
            </a:r>
            <a:r>
              <a:rPr lang="en-US" sz="2800" dirty="0"/>
              <a:t> </a:t>
            </a:r>
            <a:r>
              <a:rPr lang="en-US" sz="2800" dirty="0" err="1"/>
              <a:t>chỉ</a:t>
            </a:r>
            <a:r>
              <a:rPr lang="en-US" sz="2800" dirty="0"/>
              <a:t> </a:t>
            </a:r>
            <a:r>
              <a:rPr lang="en-US" sz="2800" dirty="0" err="1"/>
              <a:t>bắt</a:t>
            </a:r>
            <a:r>
              <a:rPr lang="en-US" sz="2800" dirty="0"/>
              <a:t> </a:t>
            </a:r>
            <a:r>
              <a:rPr lang="en-US" sz="2800" dirty="0" err="1"/>
              <a:t>đầu</a:t>
            </a:r>
            <a:r>
              <a:rPr lang="en-US" sz="2800" dirty="0"/>
              <a:t> </a:t>
            </a:r>
            <a:r>
              <a:rPr lang="en-US" sz="2800" dirty="0" err="1"/>
              <a:t>khi</a:t>
            </a:r>
            <a:r>
              <a:rPr lang="en-US" sz="2800" dirty="0"/>
              <a:t> </a:t>
            </a:r>
            <a:r>
              <a:rPr lang="en-US" sz="2800" dirty="0" err="1"/>
              <a:t>pha</a:t>
            </a:r>
            <a:r>
              <a:rPr lang="en-US" sz="2800" dirty="0"/>
              <a:t> </a:t>
            </a:r>
            <a:r>
              <a:rPr lang="en-US" sz="2800" dirty="0" err="1"/>
              <a:t>hiện</a:t>
            </a:r>
            <a:r>
              <a:rPr lang="en-US" sz="2800" dirty="0"/>
              <a:t> </a:t>
            </a:r>
            <a:r>
              <a:rPr lang="en-US" sz="2800" dirty="0" err="1"/>
              <a:t>tại</a:t>
            </a:r>
            <a:r>
              <a:rPr lang="en-US" sz="2800" dirty="0"/>
              <a:t> </a:t>
            </a:r>
            <a:r>
              <a:rPr lang="en-US" sz="2800" dirty="0" err="1"/>
              <a:t>hoàn</a:t>
            </a:r>
            <a:r>
              <a:rPr lang="en-US" sz="2800" dirty="0"/>
              <a:t> </a:t>
            </a:r>
            <a:r>
              <a:rPr lang="en-US" sz="2800" dirty="0" err="1"/>
              <a:t>thành</a:t>
            </a:r>
            <a:r>
              <a:rPr lang="en-US" sz="2800" dirty="0"/>
              <a:t> </a:t>
            </a:r>
            <a:r>
              <a:rPr lang="en-US" sz="2800" dirty="0" err="1"/>
              <a:t>và</a:t>
            </a:r>
            <a:r>
              <a:rPr lang="en-US" sz="2800" dirty="0"/>
              <a:t> </a:t>
            </a:r>
            <a:r>
              <a:rPr lang="en-US" sz="2800" dirty="0" err="1"/>
              <a:t>không</a:t>
            </a:r>
            <a:r>
              <a:rPr lang="en-US" sz="2800" dirty="0"/>
              <a:t> </a:t>
            </a:r>
            <a:r>
              <a:rPr lang="en-US" sz="2800" dirty="0" err="1"/>
              <a:t>còn</a:t>
            </a:r>
            <a:r>
              <a:rPr lang="en-US" sz="2800" dirty="0"/>
              <a:t> </a:t>
            </a:r>
            <a:r>
              <a:rPr lang="en-US" sz="2800" dirty="0" err="1"/>
              <a:t>lỗi</a:t>
            </a:r>
            <a:endParaRPr lang="en-US" sz="2800" dirty="0"/>
          </a:p>
          <a:p>
            <a:pPr lvl="1" algn="just">
              <a:buFont typeface="Wingdings" panose="05000000000000000000" pitchFamily="2" charset="2"/>
              <a:buChar char="ü"/>
            </a:pPr>
            <a:r>
              <a:rPr lang="en-US" sz="2800"/>
              <a:t>Người </a:t>
            </a:r>
            <a:r>
              <a:rPr lang="en-US" sz="2800" dirty="0" err="1"/>
              <a:t>dùng</a:t>
            </a:r>
            <a:r>
              <a:rPr lang="en-US" sz="2800" dirty="0"/>
              <a:t> </a:t>
            </a:r>
            <a:r>
              <a:rPr lang="en-US" sz="2800" dirty="0" err="1"/>
              <a:t>cuối</a:t>
            </a:r>
            <a:r>
              <a:rPr lang="en-US" sz="2800" dirty="0"/>
              <a:t> </a:t>
            </a:r>
            <a:r>
              <a:rPr lang="en-US" sz="2800" dirty="0" err="1"/>
              <a:t>và</a:t>
            </a:r>
            <a:r>
              <a:rPr lang="en-US" sz="2800" dirty="0"/>
              <a:t> </a:t>
            </a:r>
            <a:r>
              <a:rPr lang="en-US" sz="2800" dirty="0" err="1"/>
              <a:t>khách</a:t>
            </a:r>
            <a:r>
              <a:rPr lang="en-US" sz="2800" dirty="0"/>
              <a:t> </a:t>
            </a:r>
            <a:r>
              <a:rPr lang="en-US" sz="2800" dirty="0" err="1"/>
              <a:t>hàng</a:t>
            </a:r>
            <a:r>
              <a:rPr lang="en-US" sz="2800" dirty="0"/>
              <a:t> </a:t>
            </a:r>
            <a:r>
              <a:rPr lang="en-US" sz="2800" dirty="0" err="1"/>
              <a:t>biết</a:t>
            </a:r>
            <a:r>
              <a:rPr lang="en-US" sz="2800" dirty="0"/>
              <a:t> </a:t>
            </a:r>
            <a:r>
              <a:rPr lang="en-US" sz="2800" dirty="0" err="1"/>
              <a:t>rõ</a:t>
            </a:r>
            <a:r>
              <a:rPr lang="en-US" sz="2800" dirty="0"/>
              <a:t> </a:t>
            </a:r>
            <a:r>
              <a:rPr lang="en-US" sz="2800" err="1"/>
              <a:t>quy</a:t>
            </a:r>
            <a:r>
              <a:rPr lang="en-US" sz="2800"/>
              <a:t> trình</a:t>
            </a:r>
            <a:endParaRPr lang="en-US" sz="3200" dirty="0"/>
          </a:p>
          <a:p>
            <a:pPr>
              <a:buFont typeface="Wingdings" panose="05000000000000000000" pitchFamily="2" charset="2"/>
              <a:buChar char="q"/>
            </a:pPr>
            <a:r>
              <a:rPr lang="en-US" sz="3200"/>
              <a:t>Nh</a:t>
            </a:r>
            <a:r>
              <a:rPr lang="vi-VN" sz="3200" dirty="0"/>
              <a:t>ư</a:t>
            </a:r>
            <a:r>
              <a:rPr lang="en-US" sz="3200" dirty="0" err="1"/>
              <a:t>ợc</a:t>
            </a:r>
            <a:r>
              <a:rPr lang="en-US" sz="3200" dirty="0"/>
              <a:t> </a:t>
            </a:r>
            <a:r>
              <a:rPr lang="en-US" sz="3200" dirty="0" err="1"/>
              <a:t>điểm</a:t>
            </a:r>
            <a:endParaRPr lang="en-US" sz="3200" dirty="0"/>
          </a:p>
          <a:p>
            <a:pPr lvl="1" algn="just">
              <a:buFont typeface="Wingdings" panose="05000000000000000000" pitchFamily="2" charset="2"/>
              <a:buChar char="§"/>
            </a:pPr>
            <a:r>
              <a:rPr lang="en-US" sz="2800"/>
              <a:t>Không </a:t>
            </a:r>
            <a:r>
              <a:rPr lang="en-US" sz="2800" dirty="0" err="1"/>
              <a:t>linh</a:t>
            </a:r>
            <a:r>
              <a:rPr lang="en-US" sz="2800" dirty="0"/>
              <a:t> </a:t>
            </a:r>
            <a:r>
              <a:rPr lang="en-US" sz="2800" dirty="0" err="1"/>
              <a:t>hoạt</a:t>
            </a:r>
            <a:endParaRPr lang="en-US" sz="2800" dirty="0"/>
          </a:p>
          <a:p>
            <a:pPr lvl="1" algn="just">
              <a:buFont typeface="Wingdings" panose="05000000000000000000" pitchFamily="2" charset="2"/>
              <a:buChar char="§"/>
            </a:pPr>
            <a:r>
              <a:rPr lang="en-US" sz="2800"/>
              <a:t>Không </a:t>
            </a:r>
            <a:r>
              <a:rPr lang="en-US" sz="2800" dirty="0" err="1"/>
              <a:t>có</a:t>
            </a:r>
            <a:r>
              <a:rPr lang="en-US" sz="2800" dirty="0"/>
              <a:t> quay </a:t>
            </a:r>
            <a:r>
              <a:rPr lang="en-US" sz="2800" dirty="0" err="1"/>
              <a:t>lui</a:t>
            </a:r>
            <a:r>
              <a:rPr lang="en-US" sz="2800" dirty="0"/>
              <a:t>, </a:t>
            </a:r>
            <a:r>
              <a:rPr lang="en-US" sz="2800" dirty="0" err="1"/>
              <a:t>không</a:t>
            </a:r>
            <a:r>
              <a:rPr lang="en-US" sz="2800" dirty="0"/>
              <a:t> </a:t>
            </a:r>
            <a:r>
              <a:rPr lang="en-US" sz="2800" dirty="0" err="1"/>
              <a:t>kiểm</a:t>
            </a:r>
            <a:r>
              <a:rPr lang="en-US" sz="2800" dirty="0"/>
              <a:t> </a:t>
            </a:r>
            <a:r>
              <a:rPr lang="en-US" sz="2800" dirty="0" err="1"/>
              <a:t>thử</a:t>
            </a:r>
            <a:r>
              <a:rPr lang="en-US" sz="2800" dirty="0"/>
              <a:t> </a:t>
            </a:r>
            <a:r>
              <a:rPr lang="en-US" sz="2800" dirty="0" err="1"/>
              <a:t>giữa</a:t>
            </a:r>
            <a:r>
              <a:rPr lang="en-US" sz="2800" dirty="0"/>
              <a:t> </a:t>
            </a:r>
            <a:r>
              <a:rPr lang="en-US" sz="2800" dirty="0" err="1"/>
              <a:t>quy</a:t>
            </a:r>
            <a:r>
              <a:rPr lang="en-US" sz="2800" dirty="0"/>
              <a:t> </a:t>
            </a:r>
            <a:r>
              <a:rPr lang="en-US" sz="2800" dirty="0" err="1"/>
              <a:t>trình</a:t>
            </a:r>
            <a:endParaRPr lang="en-US" sz="2800" dirty="0"/>
          </a:p>
          <a:p>
            <a:pPr lvl="1" algn="just">
              <a:buFont typeface="Wingdings" panose="05000000000000000000" pitchFamily="2" charset="2"/>
              <a:buChar char="§"/>
            </a:pPr>
            <a:r>
              <a:rPr lang="en-US" sz="2800"/>
              <a:t>Phải </a:t>
            </a:r>
            <a:r>
              <a:rPr lang="en-US" sz="2800" dirty="0" err="1"/>
              <a:t>đặc</a:t>
            </a:r>
            <a:r>
              <a:rPr lang="en-US" sz="2800" dirty="0"/>
              <a:t> </a:t>
            </a:r>
            <a:r>
              <a:rPr lang="en-US" sz="2800" dirty="0" err="1"/>
              <a:t>tả</a:t>
            </a:r>
            <a:r>
              <a:rPr lang="en-US" sz="2800" dirty="0"/>
              <a:t> </a:t>
            </a:r>
            <a:r>
              <a:rPr lang="en-US" sz="2800" dirty="0" err="1"/>
              <a:t>hệ</a:t>
            </a:r>
            <a:r>
              <a:rPr lang="en-US" sz="2800" dirty="0"/>
              <a:t> </a:t>
            </a:r>
            <a:r>
              <a:rPr lang="en-US" sz="2800" dirty="0" err="1"/>
              <a:t>thống</a:t>
            </a:r>
            <a:r>
              <a:rPr lang="en-US" sz="2800" dirty="0"/>
              <a:t> </a:t>
            </a:r>
            <a:r>
              <a:rPr lang="en-US" sz="2800" dirty="0" err="1"/>
              <a:t>hoàn</a:t>
            </a:r>
            <a:r>
              <a:rPr lang="en-US" sz="2800" dirty="0"/>
              <a:t> </a:t>
            </a:r>
            <a:r>
              <a:rPr lang="en-US" sz="2800" dirty="0" err="1"/>
              <a:t>chỉnh</a:t>
            </a:r>
            <a:r>
              <a:rPr lang="en-US" sz="2800" dirty="0"/>
              <a:t> </a:t>
            </a:r>
            <a:r>
              <a:rPr lang="en-US" sz="2800" dirty="0" err="1"/>
              <a:t>ngay</a:t>
            </a:r>
            <a:r>
              <a:rPr lang="en-US" sz="2800" dirty="0"/>
              <a:t> </a:t>
            </a:r>
            <a:r>
              <a:rPr lang="en-US" sz="2800" dirty="0" err="1"/>
              <a:t>từ</a:t>
            </a:r>
            <a:r>
              <a:rPr lang="en-US" sz="2800" dirty="0"/>
              <a:t> </a:t>
            </a:r>
            <a:r>
              <a:rPr lang="en-US" sz="2800" dirty="0" err="1"/>
              <a:t>đầu</a:t>
            </a:r>
            <a:endParaRPr lang="en-US" sz="2800" dirty="0"/>
          </a:p>
          <a:p>
            <a:r>
              <a:rPr lang="en-US"/>
              <a:t>Áp dụng:</a:t>
            </a:r>
          </a:p>
          <a:p>
            <a:pPr lvl="1"/>
            <a:r>
              <a:rPr lang="en-US" sz="2800"/>
              <a:t>H</a:t>
            </a:r>
            <a:r>
              <a:rPr lang="vi-VN" sz="2800"/>
              <a:t>iểu rất rõ các yêu cầu của khách hàng</a:t>
            </a:r>
            <a:endParaRPr lang="en-US" sz="2800"/>
          </a:p>
          <a:p>
            <a:pPr lvl="1"/>
            <a:r>
              <a:rPr lang="en-US" sz="2800"/>
              <a:t>Xác định sản phẩm ổn định và đã biết rõ vấn đề kĩ thuật</a:t>
            </a:r>
            <a:endParaRPr lang="en-US" sz="2800" dirty="0"/>
          </a:p>
        </p:txBody>
      </p:sp>
      <p:sp>
        <p:nvSpPr>
          <p:cNvPr id="4" name="Slide Number Placeholder 3">
            <a:extLst>
              <a:ext uri="{FF2B5EF4-FFF2-40B4-BE49-F238E27FC236}">
                <a16:creationId xmlns:a16="http://schemas.microsoft.com/office/drawing/2014/main" id="{DF2D075B-AE4A-4D71-9226-ABFEC5E018A4}"/>
              </a:ext>
            </a:extLst>
          </p:cNvPr>
          <p:cNvSpPr>
            <a:spLocks noGrp="1"/>
          </p:cNvSpPr>
          <p:nvPr>
            <p:ph type="sldNum" sz="quarter" idx="12"/>
          </p:nvPr>
        </p:nvSpPr>
        <p:spPr/>
        <p:txBody>
          <a:bodyPr/>
          <a:lstStyle/>
          <a:p>
            <a:fld id="{9808288A-7DB6-4C4B-ACD0-1D1E0C6D4C3E}" type="slidenum">
              <a:rPr lang="en-US" smtClean="0"/>
              <a:t>27</a:t>
            </a:fld>
            <a:endParaRPr lang="en-US"/>
          </a:p>
        </p:txBody>
      </p:sp>
    </p:spTree>
    <p:extLst>
      <p:ext uri="{BB962C8B-B14F-4D97-AF65-F5344CB8AC3E}">
        <p14:creationId xmlns:p14="http://schemas.microsoft.com/office/powerpoint/2010/main" val="24856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anim calcmode="lin" valueType="num">
                                      <p:cBhvr>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circle(in)">
                                      <p:cBhvr>
                                        <p:cTn id="34" dur="2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circle(in)">
                                      <p:cBhvr>
                                        <p:cTn id="39" dur="20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circle(in)">
                                      <p:cBhvr>
                                        <p:cTn id="44" dur="20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circle(in)">
                                      <p:cBhvr>
                                        <p:cTn id="49" dur="20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circle(in)">
                                      <p:cBhvr>
                                        <p:cTn id="5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6EAB-26A1-4D7C-8724-930E34DA252E}"/>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bản</a:t>
            </a:r>
            <a:r>
              <a:rPr lang="en-US" dirty="0"/>
              <a:t> </a:t>
            </a:r>
            <a:r>
              <a:rPr lang="en-US" dirty="0" err="1"/>
              <a:t>mẫu</a:t>
            </a:r>
            <a:endParaRPr lang="en-US" dirty="0"/>
          </a:p>
        </p:txBody>
      </p:sp>
      <p:sp>
        <p:nvSpPr>
          <p:cNvPr id="3" name="Content Placeholder 2">
            <a:extLst>
              <a:ext uri="{FF2B5EF4-FFF2-40B4-BE49-F238E27FC236}">
                <a16:creationId xmlns:a16="http://schemas.microsoft.com/office/drawing/2014/main" id="{ECC04613-2319-4D2C-97A7-77971872FE60}"/>
              </a:ext>
            </a:extLst>
          </p:cNvPr>
          <p:cNvSpPr>
            <a:spLocks noGrp="1"/>
          </p:cNvSpPr>
          <p:nvPr>
            <p:ph idx="1"/>
          </p:nvPr>
        </p:nvSpPr>
        <p:spPr>
          <a:xfrm>
            <a:off x="852854" y="1494691"/>
            <a:ext cx="5847644" cy="4682271"/>
          </a:xfrm>
        </p:spPr>
        <p:txBody>
          <a:bodyPr/>
          <a:lstStyle/>
          <a:p>
            <a:pPr algn="just">
              <a:buFont typeface="Wingdings" panose="05000000000000000000" pitchFamily="2" charset="2"/>
              <a:buChar char="q"/>
            </a:pPr>
            <a:r>
              <a:rPr lang="en-US" sz="3200"/>
              <a:t>Mô </a:t>
            </a:r>
            <a:r>
              <a:rPr lang="en-US" sz="3200" dirty="0" err="1"/>
              <a:t>hình</a:t>
            </a:r>
            <a:r>
              <a:rPr lang="en-US" sz="3200" dirty="0"/>
              <a:t> </a:t>
            </a:r>
            <a:r>
              <a:rPr lang="en-US" sz="3200" dirty="0" err="1"/>
              <a:t>bản</a:t>
            </a:r>
            <a:r>
              <a:rPr lang="en-US" sz="3200" dirty="0"/>
              <a:t> </a:t>
            </a:r>
            <a:r>
              <a:rPr lang="en-US" sz="3200" dirty="0" err="1"/>
              <a:t>mẫu</a:t>
            </a:r>
            <a:r>
              <a:rPr lang="en-US" sz="3200" dirty="0"/>
              <a:t> (Prototype model) </a:t>
            </a:r>
            <a:r>
              <a:rPr lang="en-US" sz="3200" dirty="0" err="1"/>
              <a:t>là</a:t>
            </a:r>
            <a:r>
              <a:rPr lang="en-US" sz="3200" dirty="0"/>
              <a:t> 1 </a:t>
            </a:r>
            <a:r>
              <a:rPr lang="en-US" sz="3200" dirty="0" err="1"/>
              <a:t>mô</a:t>
            </a:r>
            <a:r>
              <a:rPr lang="en-US" sz="3200" dirty="0"/>
              <a:t> </a:t>
            </a:r>
            <a:r>
              <a:rPr lang="en-US" sz="3200" dirty="0" err="1"/>
              <a:t>hình</a:t>
            </a:r>
            <a:r>
              <a:rPr lang="en-US" sz="3200" dirty="0"/>
              <a:t> </a:t>
            </a:r>
            <a:r>
              <a:rPr lang="en-US" sz="3200" dirty="0" err="1"/>
              <a:t>phát</a:t>
            </a:r>
            <a:r>
              <a:rPr lang="en-US" sz="3200" dirty="0"/>
              <a:t> </a:t>
            </a:r>
            <a:r>
              <a:rPr lang="en-US" sz="3200" dirty="0" err="1"/>
              <a:t>triển</a:t>
            </a:r>
            <a:r>
              <a:rPr lang="en-US" sz="3200" dirty="0"/>
              <a:t> </a:t>
            </a:r>
            <a:r>
              <a:rPr lang="en-US" sz="3200" dirty="0" err="1"/>
              <a:t>phần</a:t>
            </a:r>
            <a:r>
              <a:rPr lang="en-US" sz="3200" dirty="0"/>
              <a:t> </a:t>
            </a:r>
            <a:r>
              <a:rPr lang="en-US" sz="3200" dirty="0" err="1"/>
              <a:t>mềm</a:t>
            </a:r>
            <a:r>
              <a:rPr lang="en-US" sz="3200" dirty="0"/>
              <a:t> </a:t>
            </a:r>
            <a:r>
              <a:rPr lang="en-US" sz="3200" dirty="0" err="1"/>
              <a:t>mà</a:t>
            </a:r>
            <a:r>
              <a:rPr lang="en-US" sz="3200" dirty="0"/>
              <a:t> </a:t>
            </a:r>
            <a:r>
              <a:rPr lang="en-US" sz="3200" dirty="0" err="1"/>
              <a:t>trong</a:t>
            </a:r>
            <a:r>
              <a:rPr lang="en-US" sz="3200" dirty="0"/>
              <a:t> </a:t>
            </a:r>
            <a:r>
              <a:rPr lang="en-US" sz="3200" dirty="0" err="1"/>
              <a:t>đó</a:t>
            </a:r>
            <a:r>
              <a:rPr lang="en-US" sz="3200" dirty="0"/>
              <a:t> </a:t>
            </a:r>
            <a:r>
              <a:rPr lang="en-US" sz="3200" dirty="0" err="1"/>
              <a:t>phần</a:t>
            </a:r>
            <a:r>
              <a:rPr lang="en-US" sz="3200" dirty="0"/>
              <a:t> </a:t>
            </a:r>
            <a:r>
              <a:rPr lang="en-US" sz="3200" dirty="0" err="1"/>
              <a:t>mềm</a:t>
            </a:r>
            <a:r>
              <a:rPr lang="en-US" sz="3200" dirty="0"/>
              <a:t> </a:t>
            </a:r>
            <a:r>
              <a:rPr lang="en-US" sz="3200" dirty="0" err="1"/>
              <a:t>được</a:t>
            </a:r>
            <a:r>
              <a:rPr lang="en-US" sz="3200" dirty="0"/>
              <a:t> </a:t>
            </a:r>
            <a:r>
              <a:rPr lang="en-US" sz="3200" dirty="0" err="1"/>
              <a:t>tạo</a:t>
            </a:r>
            <a:r>
              <a:rPr lang="en-US" sz="3200" dirty="0"/>
              <a:t> </a:t>
            </a:r>
            <a:r>
              <a:rPr lang="en-US" sz="3200" dirty="0" err="1"/>
              <a:t>ra</a:t>
            </a:r>
            <a:r>
              <a:rPr lang="en-US" sz="3200" dirty="0"/>
              <a:t> </a:t>
            </a:r>
            <a:r>
              <a:rPr lang="en-US" sz="3200" dirty="0" err="1"/>
              <a:t>thông</a:t>
            </a:r>
            <a:r>
              <a:rPr lang="en-US" sz="3200" dirty="0"/>
              <a:t> qua </a:t>
            </a:r>
            <a:r>
              <a:rPr lang="en-US" sz="3200" dirty="0" err="1"/>
              <a:t>các</a:t>
            </a:r>
            <a:r>
              <a:rPr lang="en-US" sz="3200" dirty="0"/>
              <a:t> </a:t>
            </a:r>
            <a:r>
              <a:rPr lang="en-US" sz="3200" dirty="0" err="1"/>
              <a:t>bản</a:t>
            </a:r>
            <a:r>
              <a:rPr lang="en-US" sz="3200" dirty="0"/>
              <a:t> </a:t>
            </a:r>
            <a:r>
              <a:rPr lang="en-US" sz="3200" dirty="0" err="1"/>
              <a:t>mẫu</a:t>
            </a:r>
            <a:r>
              <a:rPr lang="en-US" sz="3200" dirty="0"/>
              <a:t>. </a:t>
            </a:r>
            <a:r>
              <a:rPr lang="en-US" sz="3200" dirty="0" err="1"/>
              <a:t>Các</a:t>
            </a:r>
            <a:r>
              <a:rPr lang="en-US" sz="3200" dirty="0"/>
              <a:t> </a:t>
            </a:r>
            <a:r>
              <a:rPr lang="en-US" sz="3200" dirty="0" err="1"/>
              <a:t>bản</a:t>
            </a:r>
            <a:r>
              <a:rPr lang="en-US" sz="3200" dirty="0"/>
              <a:t> </a:t>
            </a:r>
            <a:r>
              <a:rPr lang="en-US" sz="3200" dirty="0" err="1"/>
              <a:t>mẫu</a:t>
            </a:r>
            <a:r>
              <a:rPr lang="en-US" sz="3200" dirty="0"/>
              <a:t> </a:t>
            </a:r>
            <a:r>
              <a:rPr lang="en-US" sz="3200" dirty="0" err="1"/>
              <a:t>này</a:t>
            </a:r>
            <a:r>
              <a:rPr lang="en-US" sz="3200" dirty="0"/>
              <a:t> </a:t>
            </a:r>
            <a:r>
              <a:rPr lang="en-US" sz="3200" dirty="0" err="1"/>
              <a:t>sẽ</a:t>
            </a:r>
            <a:r>
              <a:rPr lang="en-US" sz="3200" dirty="0"/>
              <a:t> </a:t>
            </a:r>
            <a:r>
              <a:rPr lang="en-US" sz="3200" dirty="0" err="1"/>
              <a:t>được</a:t>
            </a:r>
            <a:r>
              <a:rPr lang="en-US" sz="3200" dirty="0"/>
              <a:t> </a:t>
            </a:r>
            <a:r>
              <a:rPr lang="en-US" sz="3200" dirty="0" err="1"/>
              <a:t>lấy</a:t>
            </a:r>
            <a:r>
              <a:rPr lang="en-US" sz="3200" dirty="0"/>
              <a:t> ý </a:t>
            </a:r>
            <a:r>
              <a:rPr lang="en-US" sz="3200" dirty="0" err="1"/>
              <a:t>kiến</a:t>
            </a:r>
            <a:r>
              <a:rPr lang="en-US" sz="3200" dirty="0"/>
              <a:t> </a:t>
            </a:r>
            <a:r>
              <a:rPr lang="en-US" sz="3200" dirty="0" err="1"/>
              <a:t>khách</a:t>
            </a:r>
            <a:r>
              <a:rPr lang="en-US" sz="3200" dirty="0"/>
              <a:t> </a:t>
            </a:r>
            <a:r>
              <a:rPr lang="en-US" sz="3200" dirty="0" err="1"/>
              <a:t>hàng</a:t>
            </a:r>
            <a:r>
              <a:rPr lang="en-US" sz="3200" dirty="0"/>
              <a:t> </a:t>
            </a:r>
            <a:r>
              <a:rPr lang="en-US" sz="3200" dirty="0" err="1"/>
              <a:t>và</a:t>
            </a:r>
            <a:r>
              <a:rPr lang="en-US" sz="3200" dirty="0"/>
              <a:t> </a:t>
            </a:r>
            <a:r>
              <a:rPr lang="en-US" sz="3200" dirty="0" err="1"/>
              <a:t>có</a:t>
            </a:r>
            <a:r>
              <a:rPr lang="en-US" sz="3200" dirty="0"/>
              <a:t> </a:t>
            </a:r>
            <a:r>
              <a:rPr lang="en-US" sz="3200" dirty="0" err="1"/>
              <a:t>thể</a:t>
            </a:r>
            <a:r>
              <a:rPr lang="en-US" sz="3200" dirty="0"/>
              <a:t> </a:t>
            </a:r>
            <a:r>
              <a:rPr lang="en-US" sz="3200" dirty="0" err="1"/>
              <a:t>được</a:t>
            </a:r>
            <a:r>
              <a:rPr lang="en-US" sz="3200" dirty="0"/>
              <a:t> </a:t>
            </a:r>
            <a:r>
              <a:rPr lang="en-US" sz="3200" dirty="0" err="1"/>
              <a:t>chỉnh</a:t>
            </a:r>
            <a:r>
              <a:rPr lang="en-US" sz="3200" dirty="0"/>
              <a:t> </a:t>
            </a:r>
            <a:r>
              <a:rPr lang="en-US" sz="3200" dirty="0" err="1"/>
              <a:t>sửa</a:t>
            </a:r>
            <a:r>
              <a:rPr lang="en-US" sz="3200" dirty="0"/>
              <a:t>, </a:t>
            </a:r>
            <a:r>
              <a:rPr lang="en-US" sz="3200" dirty="0" err="1"/>
              <a:t>phát</a:t>
            </a:r>
            <a:r>
              <a:rPr lang="en-US" sz="3200" dirty="0"/>
              <a:t> </a:t>
            </a:r>
            <a:r>
              <a:rPr lang="en-US" sz="3200" dirty="0" err="1"/>
              <a:t>triển</a:t>
            </a:r>
            <a:r>
              <a:rPr lang="en-US" sz="3200" dirty="0"/>
              <a:t> </a:t>
            </a:r>
            <a:r>
              <a:rPr lang="en-US" sz="3200" dirty="0" err="1"/>
              <a:t>tiếp</a:t>
            </a:r>
            <a:r>
              <a:rPr lang="en-US" sz="3200" dirty="0"/>
              <a:t> </a:t>
            </a:r>
            <a:r>
              <a:rPr lang="en-US" sz="3200" dirty="0" err="1"/>
              <a:t>hoặc</a:t>
            </a:r>
            <a:r>
              <a:rPr lang="en-US" sz="3200" dirty="0"/>
              <a:t> </a:t>
            </a:r>
            <a:r>
              <a:rPr lang="en-US" sz="3200" dirty="0" err="1"/>
              <a:t>loại</a:t>
            </a:r>
            <a:r>
              <a:rPr lang="en-US" sz="3200" dirty="0"/>
              <a:t> </a:t>
            </a:r>
            <a:r>
              <a:rPr lang="en-US" sz="3200" dirty="0" err="1"/>
              <a:t>bỏ</a:t>
            </a:r>
            <a:r>
              <a:rPr lang="en-US" sz="3200" dirty="0"/>
              <a:t> </a:t>
            </a:r>
            <a:r>
              <a:rPr lang="en-US" sz="3200" dirty="0" err="1"/>
              <a:t>đến</a:t>
            </a:r>
            <a:r>
              <a:rPr lang="en-US" sz="3200" dirty="0"/>
              <a:t> </a:t>
            </a:r>
            <a:r>
              <a:rPr lang="en-US" sz="3200" dirty="0" err="1"/>
              <a:t>khi</a:t>
            </a:r>
            <a:r>
              <a:rPr lang="en-US" sz="3200" dirty="0"/>
              <a:t> </a:t>
            </a:r>
            <a:r>
              <a:rPr lang="en-US" sz="3200" dirty="0" err="1"/>
              <a:t>có</a:t>
            </a:r>
            <a:r>
              <a:rPr lang="en-US" sz="3200" dirty="0"/>
              <a:t> </a:t>
            </a:r>
            <a:r>
              <a:rPr lang="en-US" sz="3200" dirty="0" err="1"/>
              <a:t>phần</a:t>
            </a:r>
            <a:r>
              <a:rPr lang="en-US" sz="3200" dirty="0"/>
              <a:t> </a:t>
            </a:r>
            <a:r>
              <a:rPr lang="en-US" sz="3200" dirty="0" err="1"/>
              <a:t>mềm</a:t>
            </a:r>
            <a:r>
              <a:rPr lang="en-US" sz="3200" dirty="0"/>
              <a:t> </a:t>
            </a:r>
            <a:r>
              <a:rPr lang="en-US" sz="3200" dirty="0" err="1"/>
              <a:t>hoàn</a:t>
            </a:r>
            <a:r>
              <a:rPr lang="en-US" sz="3200" dirty="0"/>
              <a:t> </a:t>
            </a:r>
            <a:r>
              <a:rPr lang="en-US" sz="3200" dirty="0" err="1"/>
              <a:t>chỉnh</a:t>
            </a:r>
            <a:r>
              <a:rPr lang="en-US" sz="3200" dirty="0"/>
              <a:t>.</a:t>
            </a:r>
          </a:p>
          <a:p>
            <a:pPr algn="just">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F2AA699A-877E-4B08-B776-7FFC00AC0FBE}"/>
              </a:ext>
            </a:extLst>
          </p:cNvPr>
          <p:cNvSpPr>
            <a:spLocks noGrp="1"/>
          </p:cNvSpPr>
          <p:nvPr>
            <p:ph type="sldNum" sz="quarter" idx="12"/>
          </p:nvPr>
        </p:nvSpPr>
        <p:spPr/>
        <p:txBody>
          <a:bodyPr/>
          <a:lstStyle/>
          <a:p>
            <a:fld id="{9808288A-7DB6-4C4B-ACD0-1D1E0C6D4C3E}" type="slidenum">
              <a:rPr lang="en-US" smtClean="0"/>
              <a:t>28</a:t>
            </a:fld>
            <a:endParaRPr lang="en-US"/>
          </a:p>
        </p:txBody>
      </p:sp>
      <p:graphicFrame>
        <p:nvGraphicFramePr>
          <p:cNvPr id="5" name="Diagram 4">
            <a:extLst>
              <a:ext uri="{FF2B5EF4-FFF2-40B4-BE49-F238E27FC236}">
                <a16:creationId xmlns:a16="http://schemas.microsoft.com/office/drawing/2014/main" id="{80B297F8-FA9E-4388-BEEF-D19475E51EB7}"/>
              </a:ext>
            </a:extLst>
          </p:cNvPr>
          <p:cNvGraphicFramePr/>
          <p:nvPr>
            <p:extLst>
              <p:ext uri="{D42A27DB-BD31-4B8C-83A1-F6EECF244321}">
                <p14:modId xmlns:p14="http://schemas.microsoft.com/office/powerpoint/2010/main" val="2089389228"/>
              </p:ext>
            </p:extLst>
          </p:nvPr>
        </p:nvGraphicFramePr>
        <p:xfrm>
          <a:off x="6344356" y="1545548"/>
          <a:ext cx="5847644" cy="42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9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B2F3029-25EB-4E51-B9EE-943E27F5E6E5}"/>
                                            </p:graphicEl>
                                          </p:spTgt>
                                        </p:tgtEl>
                                        <p:attrNameLst>
                                          <p:attrName>style.visibility</p:attrName>
                                        </p:attrNameLst>
                                      </p:cBhvr>
                                      <p:to>
                                        <p:strVal val="visible"/>
                                      </p:to>
                                    </p:set>
                                    <p:animEffect transition="in" filter="fade">
                                      <p:cBhvr>
                                        <p:cTn id="12" dur="500"/>
                                        <p:tgtEl>
                                          <p:spTgt spid="5">
                                            <p:graphicEl>
                                              <a:dgm id="{EB2F3029-25EB-4E51-B9EE-943E27F5E6E5}"/>
                                            </p:graphic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graphicEl>
                                              <a:dgm id="{040547B1-14DA-4077-84C2-F247C49DE3A0}"/>
                                            </p:graphicEl>
                                          </p:spTgt>
                                        </p:tgtEl>
                                        <p:attrNameLst>
                                          <p:attrName>style.visibility</p:attrName>
                                        </p:attrNameLst>
                                      </p:cBhvr>
                                      <p:to>
                                        <p:strVal val="visible"/>
                                      </p:to>
                                    </p:set>
                                    <p:animEffect transition="in" filter="fade">
                                      <p:cBhvr>
                                        <p:cTn id="16" dur="500"/>
                                        <p:tgtEl>
                                          <p:spTgt spid="5">
                                            <p:graphicEl>
                                              <a:dgm id="{040547B1-14DA-4077-84C2-F247C49DE3A0}"/>
                                            </p:graphic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graphicEl>
                                              <a:dgm id="{0C70BAA2-5A30-4254-8070-74FA4EC14E3B}"/>
                                            </p:graphicEl>
                                          </p:spTgt>
                                        </p:tgtEl>
                                        <p:attrNameLst>
                                          <p:attrName>style.visibility</p:attrName>
                                        </p:attrNameLst>
                                      </p:cBhvr>
                                      <p:to>
                                        <p:strVal val="visible"/>
                                      </p:to>
                                    </p:set>
                                    <p:animEffect transition="in" filter="fade">
                                      <p:cBhvr>
                                        <p:cTn id="20" dur="500"/>
                                        <p:tgtEl>
                                          <p:spTgt spid="5">
                                            <p:graphicEl>
                                              <a:dgm id="{0C70BAA2-5A30-4254-8070-74FA4EC14E3B}"/>
                                            </p:graphic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
                                            <p:graphicEl>
                                              <a:dgm id="{E403C27B-1354-4646-BF01-B2FC888E47D1}"/>
                                            </p:graphicEl>
                                          </p:spTgt>
                                        </p:tgtEl>
                                        <p:attrNameLst>
                                          <p:attrName>style.visibility</p:attrName>
                                        </p:attrNameLst>
                                      </p:cBhvr>
                                      <p:to>
                                        <p:strVal val="visible"/>
                                      </p:to>
                                    </p:set>
                                    <p:animEffect transition="in" filter="fade">
                                      <p:cBhvr>
                                        <p:cTn id="24" dur="500"/>
                                        <p:tgtEl>
                                          <p:spTgt spid="5">
                                            <p:graphicEl>
                                              <a:dgm id="{E403C27B-1354-4646-BF01-B2FC888E47D1}"/>
                                            </p:graphic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graphicEl>
                                              <a:dgm id="{D87E63F0-DA8C-4671-9307-1E87BB47B629}"/>
                                            </p:graphicEl>
                                          </p:spTgt>
                                        </p:tgtEl>
                                        <p:attrNameLst>
                                          <p:attrName>style.visibility</p:attrName>
                                        </p:attrNameLst>
                                      </p:cBhvr>
                                      <p:to>
                                        <p:strVal val="visible"/>
                                      </p:to>
                                    </p:set>
                                    <p:animEffect transition="in" filter="fade">
                                      <p:cBhvr>
                                        <p:cTn id="28" dur="500"/>
                                        <p:tgtEl>
                                          <p:spTgt spid="5">
                                            <p:graphicEl>
                                              <a:dgm id="{D87E63F0-DA8C-4671-9307-1E87BB47B629}"/>
                                            </p:graphic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5">
                                            <p:graphicEl>
                                              <a:dgm id="{6FE41B32-28B6-494D-B506-A49F11051CF7}"/>
                                            </p:graphicEl>
                                          </p:spTgt>
                                        </p:tgtEl>
                                        <p:attrNameLst>
                                          <p:attrName>style.visibility</p:attrName>
                                        </p:attrNameLst>
                                      </p:cBhvr>
                                      <p:to>
                                        <p:strVal val="visible"/>
                                      </p:to>
                                    </p:set>
                                    <p:animEffect transition="in" filter="fade">
                                      <p:cBhvr>
                                        <p:cTn id="32" dur="500"/>
                                        <p:tgtEl>
                                          <p:spTgt spid="5">
                                            <p:graphicEl>
                                              <a:dgm id="{6FE41B32-28B6-494D-B506-A49F11051CF7}"/>
                                            </p:graphic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graphicEl>
                                              <a:dgm id="{9CA4FFA9-5720-42DA-99A5-AC8EABFEADCD}"/>
                                            </p:graphicEl>
                                          </p:spTgt>
                                        </p:tgtEl>
                                        <p:attrNameLst>
                                          <p:attrName>style.visibility</p:attrName>
                                        </p:attrNameLst>
                                      </p:cBhvr>
                                      <p:to>
                                        <p:strVal val="visible"/>
                                      </p:to>
                                    </p:set>
                                    <p:animEffect transition="in" filter="fade">
                                      <p:cBhvr>
                                        <p:cTn id="36" dur="500"/>
                                        <p:tgtEl>
                                          <p:spTgt spid="5">
                                            <p:graphicEl>
                                              <a:dgm id="{9CA4FFA9-5720-42DA-99A5-AC8EABFEADCD}"/>
                                            </p:graphic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5">
                                            <p:graphicEl>
                                              <a:dgm id="{BD967768-A9E8-4660-9CFC-7EA74BA3AC0E}"/>
                                            </p:graphicEl>
                                          </p:spTgt>
                                        </p:tgtEl>
                                        <p:attrNameLst>
                                          <p:attrName>style.visibility</p:attrName>
                                        </p:attrNameLst>
                                      </p:cBhvr>
                                      <p:to>
                                        <p:strVal val="visible"/>
                                      </p:to>
                                    </p:set>
                                    <p:animEffect transition="in" filter="fade">
                                      <p:cBhvr>
                                        <p:cTn id="40" dur="500"/>
                                        <p:tgtEl>
                                          <p:spTgt spid="5">
                                            <p:graphicEl>
                                              <a:dgm id="{BD967768-A9E8-4660-9CFC-7EA74BA3AC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76B0-552C-4DD9-95FD-5DDD949FD079}"/>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bản</a:t>
            </a:r>
            <a:r>
              <a:rPr lang="en-US" dirty="0"/>
              <a:t> </a:t>
            </a:r>
            <a:r>
              <a:rPr lang="en-US" dirty="0" err="1"/>
              <a:t>mẫu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B26250F-0DBB-45F3-ADE8-5AC23F91369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1EC2C6B-92A6-4794-8D0C-D82F585AF010}"/>
              </a:ext>
            </a:extLst>
          </p:cNvPr>
          <p:cNvSpPr>
            <a:spLocks noGrp="1"/>
          </p:cNvSpPr>
          <p:nvPr>
            <p:ph type="sldNum" sz="quarter" idx="12"/>
          </p:nvPr>
        </p:nvSpPr>
        <p:spPr/>
        <p:txBody>
          <a:bodyPr/>
          <a:lstStyle/>
          <a:p>
            <a:fld id="{9808288A-7DB6-4C4B-ACD0-1D1E0C6D4C3E}" type="slidenum">
              <a:rPr lang="en-US" smtClean="0"/>
              <a:t>29</a:t>
            </a:fld>
            <a:endParaRPr lang="en-US"/>
          </a:p>
        </p:txBody>
      </p:sp>
      <p:sp>
        <p:nvSpPr>
          <p:cNvPr id="5" name="Rectangle 4">
            <a:extLst>
              <a:ext uri="{FF2B5EF4-FFF2-40B4-BE49-F238E27FC236}">
                <a16:creationId xmlns:a16="http://schemas.microsoft.com/office/drawing/2014/main" id="{293BB66B-06BE-413D-A16B-F9632BD998ED}"/>
              </a:ext>
            </a:extLst>
          </p:cNvPr>
          <p:cNvSpPr/>
          <p:nvPr/>
        </p:nvSpPr>
        <p:spPr>
          <a:xfrm>
            <a:off x="2223911" y="1288612"/>
            <a:ext cx="8534400" cy="51054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t"/>
          <a:lstStyle/>
          <a:p>
            <a:pPr algn="just"/>
            <a:endParaRPr lang="en-US" sz="2800"/>
          </a:p>
        </p:txBody>
      </p:sp>
      <p:sp>
        <p:nvSpPr>
          <p:cNvPr id="6" name="Rectangle 5">
            <a:extLst>
              <a:ext uri="{FF2B5EF4-FFF2-40B4-BE49-F238E27FC236}">
                <a16:creationId xmlns:a16="http://schemas.microsoft.com/office/drawing/2014/main" id="{DE0E14B5-7110-4FAC-966B-F4DC62DD150B}"/>
              </a:ext>
            </a:extLst>
          </p:cNvPr>
          <p:cNvSpPr/>
          <p:nvPr/>
        </p:nvSpPr>
        <p:spPr>
          <a:xfrm>
            <a:off x="2452511" y="1441012"/>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Requirement</a:t>
            </a:r>
          </a:p>
        </p:txBody>
      </p:sp>
      <p:sp>
        <p:nvSpPr>
          <p:cNvPr id="7" name="Rectangle 6">
            <a:extLst>
              <a:ext uri="{FF2B5EF4-FFF2-40B4-BE49-F238E27FC236}">
                <a16:creationId xmlns:a16="http://schemas.microsoft.com/office/drawing/2014/main" id="{D1C1D4B1-E619-4C11-AA7F-C98EB0F082E4}"/>
              </a:ext>
            </a:extLst>
          </p:cNvPr>
          <p:cNvSpPr/>
          <p:nvPr/>
        </p:nvSpPr>
        <p:spPr>
          <a:xfrm>
            <a:off x="2452511" y="2164912"/>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Quick Analysis &amp; Design</a:t>
            </a:r>
          </a:p>
        </p:txBody>
      </p:sp>
      <p:sp>
        <p:nvSpPr>
          <p:cNvPr id="8" name="Rectangle 7">
            <a:extLst>
              <a:ext uri="{FF2B5EF4-FFF2-40B4-BE49-F238E27FC236}">
                <a16:creationId xmlns:a16="http://schemas.microsoft.com/office/drawing/2014/main" id="{C812D1C1-4849-485A-A6F4-0C58E0187145}"/>
              </a:ext>
            </a:extLst>
          </p:cNvPr>
          <p:cNvSpPr/>
          <p:nvPr/>
        </p:nvSpPr>
        <p:spPr>
          <a:xfrm>
            <a:off x="2452511" y="2887202"/>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Prototype Implementation</a:t>
            </a:r>
          </a:p>
        </p:txBody>
      </p:sp>
      <p:sp>
        <p:nvSpPr>
          <p:cNvPr id="9" name="Rectangle 8">
            <a:extLst>
              <a:ext uri="{FF2B5EF4-FFF2-40B4-BE49-F238E27FC236}">
                <a16:creationId xmlns:a16="http://schemas.microsoft.com/office/drawing/2014/main" id="{A03DDAE3-B091-4D4A-81B9-8E81E8555A5D}"/>
              </a:ext>
            </a:extLst>
          </p:cNvPr>
          <p:cNvSpPr/>
          <p:nvPr/>
        </p:nvSpPr>
        <p:spPr>
          <a:xfrm>
            <a:off x="2452511" y="3609492"/>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Customer Evaluation</a:t>
            </a:r>
          </a:p>
        </p:txBody>
      </p:sp>
      <p:sp>
        <p:nvSpPr>
          <p:cNvPr id="10" name="Rectangle 9">
            <a:extLst>
              <a:ext uri="{FF2B5EF4-FFF2-40B4-BE49-F238E27FC236}">
                <a16:creationId xmlns:a16="http://schemas.microsoft.com/office/drawing/2014/main" id="{951CCE8A-905E-4CCC-8E5C-4B02BAC89769}"/>
              </a:ext>
            </a:extLst>
          </p:cNvPr>
          <p:cNvSpPr/>
          <p:nvPr/>
        </p:nvSpPr>
        <p:spPr>
          <a:xfrm>
            <a:off x="2452511" y="4331514"/>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Design</a:t>
            </a:r>
          </a:p>
        </p:txBody>
      </p:sp>
      <p:sp>
        <p:nvSpPr>
          <p:cNvPr id="11" name="Rectangle 10">
            <a:extLst>
              <a:ext uri="{FF2B5EF4-FFF2-40B4-BE49-F238E27FC236}">
                <a16:creationId xmlns:a16="http://schemas.microsoft.com/office/drawing/2014/main" id="{8848688C-3A36-4C72-AF44-E31DF920E738}"/>
              </a:ext>
            </a:extLst>
          </p:cNvPr>
          <p:cNvSpPr/>
          <p:nvPr/>
        </p:nvSpPr>
        <p:spPr>
          <a:xfrm>
            <a:off x="2452511" y="5051658"/>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Development &amp; Testing</a:t>
            </a:r>
          </a:p>
        </p:txBody>
      </p:sp>
      <p:sp>
        <p:nvSpPr>
          <p:cNvPr id="12" name="Rectangle 11">
            <a:extLst>
              <a:ext uri="{FF2B5EF4-FFF2-40B4-BE49-F238E27FC236}">
                <a16:creationId xmlns:a16="http://schemas.microsoft.com/office/drawing/2014/main" id="{E46E59B6-6E6D-489C-B65B-02BDB8F18FFE}"/>
              </a:ext>
            </a:extLst>
          </p:cNvPr>
          <p:cNvSpPr/>
          <p:nvPr/>
        </p:nvSpPr>
        <p:spPr>
          <a:xfrm>
            <a:off x="2452511" y="5762680"/>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Operation &amp; Maintenance</a:t>
            </a:r>
          </a:p>
        </p:txBody>
      </p:sp>
      <p:cxnSp>
        <p:nvCxnSpPr>
          <p:cNvPr id="13" name="Straight Arrow Connector 12">
            <a:extLst>
              <a:ext uri="{FF2B5EF4-FFF2-40B4-BE49-F238E27FC236}">
                <a16:creationId xmlns:a16="http://schemas.microsoft.com/office/drawing/2014/main" id="{B2FDE775-7516-4460-882A-B9BEC9AEE0CB}"/>
              </a:ext>
            </a:extLst>
          </p:cNvPr>
          <p:cNvCxnSpPr>
            <a:endCxn id="7" idx="0"/>
          </p:cNvCxnSpPr>
          <p:nvPr/>
        </p:nvCxnSpPr>
        <p:spPr>
          <a:xfrm>
            <a:off x="4281311" y="1898212"/>
            <a:ext cx="0" cy="266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C5C0FE-F001-4511-8EDF-C6EC9A329C10}"/>
              </a:ext>
            </a:extLst>
          </p:cNvPr>
          <p:cNvCxnSpPr>
            <a:stCxn id="7" idx="2"/>
            <a:endCxn id="8" idx="0"/>
          </p:cNvCxnSpPr>
          <p:nvPr/>
        </p:nvCxnSpPr>
        <p:spPr>
          <a:xfrm>
            <a:off x="4281311" y="2622112"/>
            <a:ext cx="0" cy="2650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963BF6-C02A-4482-A77E-D3CBC91371D3}"/>
              </a:ext>
            </a:extLst>
          </p:cNvPr>
          <p:cNvCxnSpPr>
            <a:stCxn id="8" idx="2"/>
            <a:endCxn id="9" idx="0"/>
          </p:cNvCxnSpPr>
          <p:nvPr/>
        </p:nvCxnSpPr>
        <p:spPr>
          <a:xfrm>
            <a:off x="4281311" y="3344402"/>
            <a:ext cx="0" cy="2650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5FC03D-AC11-487A-9304-0CD8D7A03E7F}"/>
              </a:ext>
            </a:extLst>
          </p:cNvPr>
          <p:cNvCxnSpPr>
            <a:stCxn id="9" idx="2"/>
            <a:endCxn id="10" idx="0"/>
          </p:cNvCxnSpPr>
          <p:nvPr/>
        </p:nvCxnSpPr>
        <p:spPr>
          <a:xfrm>
            <a:off x="4281311" y="4066692"/>
            <a:ext cx="0" cy="264822"/>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D2004EC-E7F3-4F2E-9D58-FF1C55D81C8E}"/>
              </a:ext>
            </a:extLst>
          </p:cNvPr>
          <p:cNvCxnSpPr>
            <a:stCxn id="11" idx="2"/>
            <a:endCxn id="12" idx="0"/>
          </p:cNvCxnSpPr>
          <p:nvPr/>
        </p:nvCxnSpPr>
        <p:spPr>
          <a:xfrm>
            <a:off x="4281311" y="5508858"/>
            <a:ext cx="0" cy="253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152FBBB-E331-4EDB-8C20-AF4852FEE4ED}"/>
              </a:ext>
            </a:extLst>
          </p:cNvPr>
          <p:cNvCxnSpPr>
            <a:stCxn id="10" idx="2"/>
            <a:endCxn id="11" idx="0"/>
          </p:cNvCxnSpPr>
          <p:nvPr/>
        </p:nvCxnSpPr>
        <p:spPr>
          <a:xfrm>
            <a:off x="4281311" y="4788714"/>
            <a:ext cx="0" cy="262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D4191ED-86BC-464C-B00F-D03D09C39AF0}"/>
              </a:ext>
            </a:extLst>
          </p:cNvPr>
          <p:cNvSpPr/>
          <p:nvPr/>
        </p:nvSpPr>
        <p:spPr>
          <a:xfrm>
            <a:off x="6872111" y="2885056"/>
            <a:ext cx="365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Refinement</a:t>
            </a:r>
          </a:p>
        </p:txBody>
      </p:sp>
      <p:cxnSp>
        <p:nvCxnSpPr>
          <p:cNvPr id="20" name="Elbow Connector 32">
            <a:extLst>
              <a:ext uri="{FF2B5EF4-FFF2-40B4-BE49-F238E27FC236}">
                <a16:creationId xmlns:a16="http://schemas.microsoft.com/office/drawing/2014/main" id="{07E91978-7A35-4F2F-9739-623D33D3EB18}"/>
              </a:ext>
            </a:extLst>
          </p:cNvPr>
          <p:cNvCxnSpPr>
            <a:stCxn id="9" idx="3"/>
            <a:endCxn id="19" idx="2"/>
          </p:cNvCxnSpPr>
          <p:nvPr/>
        </p:nvCxnSpPr>
        <p:spPr>
          <a:xfrm flipV="1">
            <a:off x="6110111" y="3342256"/>
            <a:ext cx="2590800" cy="49583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34">
            <a:extLst>
              <a:ext uri="{FF2B5EF4-FFF2-40B4-BE49-F238E27FC236}">
                <a16:creationId xmlns:a16="http://schemas.microsoft.com/office/drawing/2014/main" id="{A3038E24-ED31-4C35-AC70-538B427522C3}"/>
              </a:ext>
            </a:extLst>
          </p:cNvPr>
          <p:cNvCxnSpPr>
            <a:stCxn id="19" idx="0"/>
            <a:endCxn id="7" idx="3"/>
          </p:cNvCxnSpPr>
          <p:nvPr/>
        </p:nvCxnSpPr>
        <p:spPr>
          <a:xfrm rot="16200000" flipV="1">
            <a:off x="7159739" y="1343884"/>
            <a:ext cx="491544" cy="259080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045B76F-9EFE-42C0-8712-0301E5EB6096}"/>
              </a:ext>
            </a:extLst>
          </p:cNvPr>
          <p:cNvSpPr txBox="1"/>
          <p:nvPr/>
        </p:nvSpPr>
        <p:spPr>
          <a:xfrm>
            <a:off x="6110111" y="3527873"/>
            <a:ext cx="1295400" cy="338554"/>
          </a:xfrm>
          <a:prstGeom prst="rect">
            <a:avLst/>
          </a:prstGeom>
          <a:noFill/>
        </p:spPr>
        <p:txBody>
          <a:bodyPr wrap="square" rtlCol="0">
            <a:spAutoFit/>
          </a:bodyPr>
          <a:lstStyle/>
          <a:p>
            <a:r>
              <a:rPr lang="en-US" sz="1600" b="1"/>
              <a:t>Rejected</a:t>
            </a:r>
          </a:p>
        </p:txBody>
      </p:sp>
      <p:sp>
        <p:nvSpPr>
          <p:cNvPr id="23" name="TextBox 22">
            <a:extLst>
              <a:ext uri="{FF2B5EF4-FFF2-40B4-BE49-F238E27FC236}">
                <a16:creationId xmlns:a16="http://schemas.microsoft.com/office/drawing/2014/main" id="{8674D29C-D338-4AA9-978D-8F13C2F19982}"/>
              </a:ext>
            </a:extLst>
          </p:cNvPr>
          <p:cNvSpPr txBox="1"/>
          <p:nvPr/>
        </p:nvSpPr>
        <p:spPr>
          <a:xfrm>
            <a:off x="4281311" y="4029826"/>
            <a:ext cx="1295400" cy="338554"/>
          </a:xfrm>
          <a:prstGeom prst="rect">
            <a:avLst/>
          </a:prstGeom>
          <a:noFill/>
        </p:spPr>
        <p:txBody>
          <a:bodyPr wrap="square" rtlCol="0">
            <a:spAutoFit/>
          </a:bodyPr>
          <a:lstStyle/>
          <a:p>
            <a:r>
              <a:rPr lang="en-US" sz="1600" b="1"/>
              <a:t>Accepted</a:t>
            </a:r>
          </a:p>
        </p:txBody>
      </p:sp>
    </p:spTree>
    <p:extLst>
      <p:ext uri="{BB962C8B-B14F-4D97-AF65-F5344CB8AC3E}">
        <p14:creationId xmlns:p14="http://schemas.microsoft.com/office/powerpoint/2010/main" val="26402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up)">
                                      <p:cBhvr>
                                        <p:cTn id="70" dur="500"/>
                                        <p:tgtEl>
                                          <p:spTgt spid="18"/>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up)">
                                      <p:cBhvr>
                                        <p:cTn id="79" dur="500"/>
                                        <p:tgtEl>
                                          <p:spTgt spid="17"/>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9" grpId="0" animBg="1"/>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normAutofit/>
          </a:bodyPr>
          <a:lstStyle/>
          <a:p>
            <a:r>
              <a:rPr lang="en-US" sz="4800" b="1" dirty="0"/>
              <a:t>CÁC ĐẶC TR</a:t>
            </a:r>
            <a:r>
              <a:rPr lang="vi-VN" sz="4800" b="1" dirty="0"/>
              <a:t>Ư</a:t>
            </a:r>
            <a:r>
              <a:rPr lang="en-US" sz="4800" b="1" dirty="0"/>
              <a:t>NG CỦA PHẦN MỀM</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46E92CE1-1601-4F86-9437-C25AA84072E1}"/>
              </a:ext>
            </a:extLst>
          </p:cNvPr>
          <p:cNvSpPr>
            <a:spLocks noGrp="1"/>
          </p:cNvSpPr>
          <p:nvPr>
            <p:ph type="sldNum" sz="quarter" idx="12"/>
          </p:nvPr>
        </p:nvSpPr>
        <p:spPr/>
        <p:txBody>
          <a:bodyPr/>
          <a:lstStyle/>
          <a:p>
            <a:fld id="{9808288A-7DB6-4C4B-ACD0-1D1E0C6D4C3E}" type="slidenum">
              <a:rPr lang="en-US" smtClean="0"/>
              <a:t>3</a:t>
            </a:fld>
            <a:endParaRPr lang="en-US"/>
          </a:p>
        </p:txBody>
      </p:sp>
    </p:spTree>
    <p:extLst>
      <p:ext uri="{BB962C8B-B14F-4D97-AF65-F5344CB8AC3E}">
        <p14:creationId xmlns:p14="http://schemas.microsoft.com/office/powerpoint/2010/main" val="28372331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1C06-3539-40F1-8FC0-CE8057676CD8}"/>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bản</a:t>
            </a:r>
            <a:r>
              <a:rPr lang="en-US" dirty="0"/>
              <a:t> </a:t>
            </a:r>
            <a:r>
              <a:rPr lang="en-US" dirty="0" err="1"/>
              <a:t>mẫu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E3C69147-542D-463A-92AA-FEE286E3D912}"/>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dirty="0"/>
              <a:t> </a:t>
            </a:r>
            <a:r>
              <a:rPr lang="en-US" sz="3000" dirty="0" err="1"/>
              <a:t>Ưu</a:t>
            </a:r>
            <a:r>
              <a:rPr lang="en-US" sz="3000" dirty="0"/>
              <a:t> </a:t>
            </a:r>
            <a:r>
              <a:rPr lang="en-US" sz="3000" dirty="0" err="1"/>
              <a:t>điểm</a:t>
            </a:r>
            <a:r>
              <a:rPr lang="en-US" sz="3000" dirty="0"/>
              <a:t>:</a:t>
            </a:r>
          </a:p>
          <a:p>
            <a:pPr lvl="1" algn="just">
              <a:buFont typeface="Wingdings" panose="05000000000000000000" pitchFamily="2" charset="2"/>
              <a:buChar char="ü"/>
            </a:pPr>
            <a:r>
              <a:rPr lang="en-US" sz="2800" dirty="0"/>
              <a:t> </a:t>
            </a:r>
            <a:r>
              <a:rPr lang="en-US" sz="2800" dirty="0" err="1"/>
              <a:t>Khách</a:t>
            </a:r>
            <a:r>
              <a:rPr lang="en-US" sz="2800" dirty="0"/>
              <a:t> </a:t>
            </a:r>
            <a:r>
              <a:rPr lang="en-US" sz="2800" dirty="0" err="1"/>
              <a:t>hàng</a:t>
            </a:r>
            <a:r>
              <a:rPr lang="en-US" sz="2800" dirty="0"/>
              <a:t> </a:t>
            </a:r>
            <a:r>
              <a:rPr lang="en-US" sz="2800" dirty="0" err="1"/>
              <a:t>tương</a:t>
            </a:r>
            <a:r>
              <a:rPr lang="en-US" sz="2800" dirty="0"/>
              <a:t> </a:t>
            </a:r>
            <a:r>
              <a:rPr lang="en-US" sz="2800" dirty="0" err="1"/>
              <a:t>tác</a:t>
            </a:r>
            <a:r>
              <a:rPr lang="en-US" sz="2800" dirty="0"/>
              <a:t> </a:t>
            </a:r>
            <a:r>
              <a:rPr lang="en-US" sz="2800" dirty="0" err="1"/>
              <a:t>sớm</a:t>
            </a:r>
            <a:r>
              <a:rPr lang="en-US" sz="2800" dirty="0"/>
              <a:t> </a:t>
            </a:r>
            <a:r>
              <a:rPr lang="en-US" sz="2800" dirty="0" err="1"/>
              <a:t>với</a:t>
            </a:r>
            <a:r>
              <a:rPr lang="en-US" sz="2800" dirty="0"/>
              <a:t> </a:t>
            </a:r>
            <a:r>
              <a:rPr lang="en-US" sz="2800" dirty="0" err="1"/>
              <a:t>hệ</a:t>
            </a:r>
            <a:r>
              <a:rPr lang="en-US" sz="2800" dirty="0"/>
              <a:t> </a:t>
            </a:r>
            <a:r>
              <a:rPr lang="en-US" sz="2800" dirty="0" err="1"/>
              <a:t>thống</a:t>
            </a:r>
            <a:endParaRPr lang="en-US" sz="2800" dirty="0"/>
          </a:p>
          <a:p>
            <a:pPr lvl="1" algn="just">
              <a:buFont typeface="Wingdings" panose="05000000000000000000" pitchFamily="2" charset="2"/>
              <a:buChar char="ü"/>
            </a:pPr>
            <a:r>
              <a:rPr lang="en-US" sz="2800" dirty="0"/>
              <a:t> </a:t>
            </a:r>
            <a:r>
              <a:rPr lang="en-US" sz="2800" dirty="0" err="1"/>
              <a:t>Khách</a:t>
            </a:r>
            <a:r>
              <a:rPr lang="en-US" sz="2800" dirty="0"/>
              <a:t> </a:t>
            </a:r>
            <a:r>
              <a:rPr lang="en-US" sz="2800" dirty="0" err="1"/>
              <a:t>hàng</a:t>
            </a:r>
            <a:r>
              <a:rPr lang="en-US" sz="2800" dirty="0"/>
              <a:t> </a:t>
            </a:r>
            <a:r>
              <a:rPr lang="en-US" sz="2800" dirty="0" err="1"/>
              <a:t>cùng</a:t>
            </a:r>
            <a:r>
              <a:rPr lang="en-US" sz="2800" dirty="0"/>
              <a:t> </a:t>
            </a:r>
            <a:r>
              <a:rPr lang="en-US" sz="2800" dirty="0" err="1"/>
              <a:t>làm</a:t>
            </a:r>
            <a:r>
              <a:rPr lang="en-US" sz="2800" dirty="0"/>
              <a:t> </a:t>
            </a:r>
            <a:r>
              <a:rPr lang="en-US" sz="2800" dirty="0" err="1"/>
              <a:t>việc</a:t>
            </a:r>
            <a:r>
              <a:rPr lang="en-US" sz="2800" dirty="0"/>
              <a:t> </a:t>
            </a:r>
            <a:r>
              <a:rPr lang="en-US" sz="2800" dirty="0" err="1"/>
              <a:t>với</a:t>
            </a:r>
            <a:r>
              <a:rPr lang="en-US" sz="2800" dirty="0"/>
              <a:t> </a:t>
            </a:r>
            <a:r>
              <a:rPr lang="en-US" sz="2800" dirty="0" err="1"/>
              <a:t>nhà</a:t>
            </a:r>
            <a:r>
              <a:rPr lang="en-US" sz="2800" dirty="0"/>
              <a:t> </a:t>
            </a:r>
            <a:r>
              <a:rPr lang="en-US" sz="2800" dirty="0" err="1"/>
              <a:t>phát</a:t>
            </a:r>
            <a:r>
              <a:rPr lang="en-US" sz="2800" dirty="0"/>
              <a:t> </a:t>
            </a:r>
            <a:r>
              <a:rPr lang="en-US" sz="2800" dirty="0" err="1"/>
              <a:t>triển</a:t>
            </a:r>
            <a:endParaRPr lang="en-US" sz="2800" dirty="0"/>
          </a:p>
          <a:p>
            <a:pPr lvl="1" algn="just">
              <a:buFont typeface="Wingdings" panose="05000000000000000000" pitchFamily="2" charset="2"/>
              <a:buChar char="ü"/>
            </a:pPr>
            <a:r>
              <a:rPr lang="en-US" sz="2800" dirty="0"/>
              <a:t> Linh </a:t>
            </a:r>
            <a:r>
              <a:rPr lang="en-US" sz="2800" dirty="0" err="1"/>
              <a:t>hoạt</a:t>
            </a:r>
            <a:r>
              <a:rPr lang="en-US" sz="2800" dirty="0"/>
              <a:t>, </a:t>
            </a:r>
            <a:r>
              <a:rPr lang="en-US" sz="2800" err="1"/>
              <a:t>mềm</a:t>
            </a:r>
            <a:r>
              <a:rPr lang="en-US" sz="2800"/>
              <a:t> dẻo</a:t>
            </a:r>
            <a:endParaRPr lang="en-US" dirty="0"/>
          </a:p>
          <a:p>
            <a:pPr algn="just">
              <a:buFont typeface="Wingdings" panose="05000000000000000000" pitchFamily="2" charset="2"/>
              <a:buChar char="q"/>
            </a:pPr>
            <a:r>
              <a:rPr lang="en-US" dirty="0"/>
              <a:t> </a:t>
            </a:r>
            <a:r>
              <a:rPr lang="en-US" dirty="0" err="1"/>
              <a:t>N</a:t>
            </a:r>
            <a:r>
              <a:rPr lang="en-US" sz="3000" dirty="0" err="1"/>
              <a:t>hược</a:t>
            </a:r>
            <a:r>
              <a:rPr lang="en-US" sz="3000" dirty="0"/>
              <a:t> </a:t>
            </a:r>
            <a:r>
              <a:rPr lang="en-US" sz="3000" dirty="0" err="1"/>
              <a:t>điểm</a:t>
            </a:r>
            <a:r>
              <a:rPr lang="en-US" sz="3000" dirty="0"/>
              <a:t>:</a:t>
            </a:r>
          </a:p>
          <a:p>
            <a:pPr lvl="1" algn="just">
              <a:buFont typeface="Wingdings" panose="05000000000000000000" pitchFamily="2" charset="2"/>
              <a:buChar char="§"/>
            </a:pPr>
            <a:r>
              <a:rPr lang="en-US" sz="2800" dirty="0" err="1"/>
              <a:t>Nhanh</a:t>
            </a:r>
            <a:r>
              <a:rPr lang="en-US" sz="2800" dirty="0"/>
              <a:t> </a:t>
            </a:r>
            <a:r>
              <a:rPr lang="en-US" sz="2800" dirty="0" err="1"/>
              <a:t>nhưng</a:t>
            </a:r>
            <a:r>
              <a:rPr lang="en-US" sz="2800" dirty="0"/>
              <a:t> </a:t>
            </a:r>
            <a:r>
              <a:rPr lang="en-US" sz="2800" dirty="0" err="1"/>
              <a:t>kém</a:t>
            </a:r>
            <a:r>
              <a:rPr lang="en-US" sz="2800" dirty="0"/>
              <a:t> </a:t>
            </a:r>
            <a:r>
              <a:rPr lang="en-US" sz="2800" dirty="0" err="1"/>
              <a:t>chất</a:t>
            </a:r>
            <a:r>
              <a:rPr lang="en-US" sz="2800" dirty="0"/>
              <a:t> </a:t>
            </a:r>
            <a:r>
              <a:rPr lang="en-US" sz="2800" dirty="0" err="1"/>
              <a:t>lượng</a:t>
            </a:r>
            <a:endParaRPr lang="en-US" sz="2800" dirty="0"/>
          </a:p>
          <a:p>
            <a:pPr lvl="1" algn="just">
              <a:buFont typeface="Wingdings" panose="05000000000000000000" pitchFamily="2" charset="2"/>
              <a:buChar char="§"/>
            </a:pPr>
            <a:r>
              <a:rPr lang="en-US" sz="2800" dirty="0" err="1"/>
              <a:t>Khó</a:t>
            </a:r>
            <a:r>
              <a:rPr lang="en-US" sz="2800" dirty="0"/>
              <a:t> </a:t>
            </a:r>
            <a:r>
              <a:rPr lang="en-US" sz="2800" dirty="0" err="1"/>
              <a:t>bảo</a:t>
            </a:r>
            <a:r>
              <a:rPr lang="en-US" sz="2800" dirty="0"/>
              <a:t> </a:t>
            </a:r>
            <a:r>
              <a:rPr lang="en-US" sz="2800" dirty="0" err="1"/>
              <a:t>trì</a:t>
            </a:r>
            <a:endParaRPr lang="en-US" sz="2800" dirty="0"/>
          </a:p>
          <a:p>
            <a:pPr lvl="1" algn="just">
              <a:buFont typeface="Wingdings" panose="05000000000000000000" pitchFamily="2" charset="2"/>
              <a:buChar char="§"/>
            </a:pPr>
            <a:r>
              <a:rPr lang="en-US" sz="2800" dirty="0" err="1"/>
              <a:t>Bị</a:t>
            </a:r>
            <a:r>
              <a:rPr lang="en-US" sz="2800" dirty="0"/>
              <a:t> </a:t>
            </a:r>
            <a:r>
              <a:rPr lang="en-US" sz="2800" dirty="0" err="1"/>
              <a:t>khách</a:t>
            </a:r>
            <a:r>
              <a:rPr lang="en-US" sz="2800" dirty="0"/>
              <a:t> </a:t>
            </a:r>
            <a:r>
              <a:rPr lang="en-US" sz="2800" dirty="0" err="1"/>
              <a:t>hàng</a:t>
            </a:r>
            <a:r>
              <a:rPr lang="en-US" sz="2800" dirty="0"/>
              <a:t> </a:t>
            </a:r>
            <a:r>
              <a:rPr lang="en-US" sz="2800" dirty="0" err="1"/>
              <a:t>hối</a:t>
            </a:r>
            <a:r>
              <a:rPr lang="en-US" sz="2800" dirty="0"/>
              <a:t> </a:t>
            </a:r>
            <a:r>
              <a:rPr lang="en-US" sz="2800" dirty="0" err="1"/>
              <a:t>thúc</a:t>
            </a:r>
            <a:endParaRPr lang="en-US" sz="2800" dirty="0"/>
          </a:p>
          <a:p>
            <a:pPr lvl="1" algn="just">
              <a:buFont typeface="Wingdings" panose="05000000000000000000" pitchFamily="2" charset="2"/>
              <a:buChar char="§"/>
            </a:pPr>
            <a:r>
              <a:rPr lang="en-US" sz="2800" dirty="0" err="1"/>
              <a:t>Nhà</a:t>
            </a:r>
            <a:r>
              <a:rPr lang="en-US" sz="2800" dirty="0"/>
              <a:t> </a:t>
            </a:r>
            <a:r>
              <a:rPr lang="en-US" sz="2800" dirty="0" err="1"/>
              <a:t>phát</a:t>
            </a:r>
            <a:r>
              <a:rPr lang="en-US" sz="2800" dirty="0"/>
              <a:t> </a:t>
            </a:r>
            <a:r>
              <a:rPr lang="en-US" sz="2800" dirty="0" err="1"/>
              <a:t>triển</a:t>
            </a:r>
            <a:r>
              <a:rPr lang="en-US" sz="2800" dirty="0"/>
              <a:t> </a:t>
            </a:r>
            <a:r>
              <a:rPr lang="en-US" sz="2800" dirty="0" err="1"/>
              <a:t>dễ</a:t>
            </a:r>
            <a:r>
              <a:rPr lang="en-US" sz="2800" dirty="0"/>
              <a:t> </a:t>
            </a:r>
            <a:r>
              <a:rPr lang="en-US" sz="2800" dirty="0" err="1"/>
              <a:t>rơi</a:t>
            </a:r>
            <a:r>
              <a:rPr lang="en-US" sz="2800" dirty="0"/>
              <a:t> </a:t>
            </a:r>
            <a:r>
              <a:rPr lang="en-US" sz="2800" dirty="0" err="1"/>
              <a:t>vào</a:t>
            </a:r>
            <a:r>
              <a:rPr lang="en-US" sz="2800" dirty="0"/>
              <a:t> </a:t>
            </a:r>
            <a:r>
              <a:rPr lang="en-US" sz="2800" dirty="0" err="1"/>
              <a:t>tình</a:t>
            </a:r>
            <a:r>
              <a:rPr lang="en-US" sz="2800" dirty="0"/>
              <a:t> </a:t>
            </a:r>
            <a:r>
              <a:rPr lang="en-US" sz="2800" dirty="0" err="1"/>
              <a:t>trạng</a:t>
            </a:r>
            <a:r>
              <a:rPr lang="en-US" sz="2800" dirty="0"/>
              <a:t> “code and </a:t>
            </a:r>
            <a:r>
              <a:rPr lang="en-US" sz="2800"/>
              <a:t>fix”</a:t>
            </a:r>
          </a:p>
          <a:p>
            <a:pPr marL="566737" algn="just"/>
            <a:r>
              <a:rPr lang="en-US" sz="3000"/>
              <a:t>Áp dụng:</a:t>
            </a:r>
          </a:p>
          <a:p>
            <a:pPr marL="914400" lvl="1" algn="just"/>
            <a:r>
              <a:rPr lang="en-US" sz="2800"/>
              <a:t>Yêu cầu không rõ ràng, không ổn định</a:t>
            </a:r>
          </a:p>
          <a:p>
            <a:pPr marL="914400" lvl="1" algn="just"/>
            <a:r>
              <a:rPr lang="en-US" sz="2800"/>
              <a:t>Các giải thuật, kỹ thuật dùng để xây dựng bản mẫu có thể chưa tốt, chưa nhanh</a:t>
            </a:r>
          </a:p>
          <a:p>
            <a:pPr marL="914400" lvl="1" algn="just"/>
            <a:endParaRPr lang="en-US" sz="2800"/>
          </a:p>
          <a:p>
            <a:pPr marL="914400" lvl="1" algn="just"/>
            <a:endParaRPr lang="en-US" sz="2800" dirty="0"/>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15F3DFF7-C1F6-46A0-94A6-E4170CA0C5D5}"/>
              </a:ext>
            </a:extLst>
          </p:cNvPr>
          <p:cNvSpPr>
            <a:spLocks noGrp="1"/>
          </p:cNvSpPr>
          <p:nvPr>
            <p:ph type="sldNum" sz="quarter" idx="12"/>
          </p:nvPr>
        </p:nvSpPr>
        <p:spPr/>
        <p:txBody>
          <a:bodyPr/>
          <a:lstStyle/>
          <a:p>
            <a:fld id="{9808288A-7DB6-4C4B-ACD0-1D1E0C6D4C3E}" type="slidenum">
              <a:rPr lang="en-US" smtClean="0"/>
              <a:t>30</a:t>
            </a:fld>
            <a:endParaRPr lang="en-US"/>
          </a:p>
        </p:txBody>
      </p:sp>
    </p:spTree>
    <p:extLst>
      <p:ext uri="{BB962C8B-B14F-4D97-AF65-F5344CB8AC3E}">
        <p14:creationId xmlns:p14="http://schemas.microsoft.com/office/powerpoint/2010/main" val="371780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9"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0" dur="1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6"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7" dur="1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p:cTn id="52"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53"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54" dur="10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5"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p:cTn id="59"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60"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61" dur="1000"/>
                                        <p:tgtEl>
                                          <p:spTgt spid="3">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p:cTn id="66"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67"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68" dur="10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p:cTn id="73"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74"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75"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8E2C-4158-4469-BB7A-97DCD92BF891}"/>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tăng</a:t>
            </a:r>
            <a:r>
              <a:rPr lang="en-US" dirty="0"/>
              <a:t> </a:t>
            </a:r>
            <a:r>
              <a:rPr lang="en-US" dirty="0" err="1"/>
              <a:t>tr</a:t>
            </a:r>
            <a:r>
              <a:rPr lang="vi-VN" dirty="0"/>
              <a:t>ư</a:t>
            </a:r>
            <a:r>
              <a:rPr lang="en-US" dirty="0" err="1"/>
              <a:t>ởng</a:t>
            </a:r>
            <a:endParaRPr lang="en-US" dirty="0"/>
          </a:p>
        </p:txBody>
      </p:sp>
      <p:sp>
        <p:nvSpPr>
          <p:cNvPr id="3" name="Content Placeholder 2">
            <a:extLst>
              <a:ext uri="{FF2B5EF4-FFF2-40B4-BE49-F238E27FC236}">
                <a16:creationId xmlns:a16="http://schemas.microsoft.com/office/drawing/2014/main" id="{50FAFD79-5D9A-4849-B6A2-1170203366DB}"/>
              </a:ext>
            </a:extLst>
          </p:cNvPr>
          <p:cNvSpPr>
            <a:spLocks noGrp="1"/>
          </p:cNvSpPr>
          <p:nvPr>
            <p:ph idx="1"/>
          </p:nvPr>
        </p:nvSpPr>
        <p:spPr/>
        <p:txBody>
          <a:bodyPr/>
          <a:lstStyle/>
          <a:p>
            <a:pPr algn="just">
              <a:buFont typeface="Wingdings" panose="05000000000000000000" pitchFamily="2" charset="2"/>
              <a:buChar char="q"/>
            </a:pPr>
            <a:r>
              <a:rPr lang="en-US" dirty="0"/>
              <a:t> </a:t>
            </a:r>
            <a:r>
              <a:rPr lang="en-US" dirty="0" err="1"/>
              <a:t>Mô</a:t>
            </a:r>
            <a:r>
              <a:rPr lang="en-US" dirty="0"/>
              <a:t> </a:t>
            </a:r>
            <a:r>
              <a:rPr lang="en-US" dirty="0" err="1"/>
              <a:t>hình</a:t>
            </a:r>
            <a:r>
              <a:rPr lang="en-US" dirty="0"/>
              <a:t> </a:t>
            </a:r>
            <a:r>
              <a:rPr lang="en-US" dirty="0" err="1"/>
              <a:t>tăng</a:t>
            </a:r>
            <a:r>
              <a:rPr lang="en-US" dirty="0"/>
              <a:t> </a:t>
            </a:r>
            <a:r>
              <a:rPr lang="en-US" dirty="0" err="1"/>
              <a:t>trưởng</a:t>
            </a:r>
            <a:r>
              <a:rPr lang="en-US" dirty="0"/>
              <a:t> (Incremental model) </a:t>
            </a:r>
            <a:r>
              <a:rPr lang="en-US" dirty="0" err="1"/>
              <a:t>là</a:t>
            </a:r>
            <a:r>
              <a:rPr lang="en-US" dirty="0"/>
              <a:t> 1 </a:t>
            </a:r>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mà</a:t>
            </a:r>
            <a:r>
              <a:rPr lang="en-US" dirty="0"/>
              <a:t> </a:t>
            </a:r>
            <a:r>
              <a:rPr lang="en-US" dirty="0" err="1"/>
              <a:t>trong</a:t>
            </a:r>
            <a:r>
              <a:rPr lang="en-US" dirty="0"/>
              <a:t> </a:t>
            </a:r>
            <a:r>
              <a:rPr lang="en-US" dirty="0" err="1"/>
              <a:t>đó</a:t>
            </a:r>
            <a:r>
              <a:rPr lang="en-US" dirty="0"/>
              <a:t> </a:t>
            </a:r>
            <a:r>
              <a:rPr lang="en-US" dirty="0" err="1"/>
              <a:t>sản</a:t>
            </a:r>
            <a:r>
              <a:rPr lang="en-US" dirty="0"/>
              <a:t> </a:t>
            </a:r>
            <a:r>
              <a:rPr lang="en-US" dirty="0" err="1"/>
              <a:t>phẩm</a:t>
            </a:r>
            <a:r>
              <a:rPr lang="en-US" dirty="0"/>
              <a:t> </a:t>
            </a:r>
            <a:r>
              <a:rPr lang="en-US" dirty="0" err="1"/>
              <a:t>lõi</a:t>
            </a:r>
            <a:r>
              <a:rPr lang="en-US" dirty="0"/>
              <a:t>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cơ</a:t>
            </a:r>
            <a:r>
              <a:rPr lang="en-US" dirty="0"/>
              <a:t> </a:t>
            </a:r>
            <a:r>
              <a:rPr lang="en-US" dirty="0" err="1"/>
              <a:t>bản</a:t>
            </a:r>
            <a:r>
              <a:rPr lang="en-US" dirty="0"/>
              <a:t> </a:t>
            </a:r>
            <a:r>
              <a:rPr lang="en-US" dirty="0" err="1"/>
              <a:t>nhất</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trước</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sẽ</a:t>
            </a:r>
            <a:r>
              <a:rPr lang="en-US" dirty="0"/>
              <a:t> </a:t>
            </a:r>
            <a:r>
              <a:rPr lang="en-US" dirty="0" err="1"/>
              <a:t>được</a:t>
            </a:r>
            <a:r>
              <a:rPr lang="en-US" dirty="0"/>
              <a:t> </a:t>
            </a:r>
            <a:r>
              <a:rPr lang="en-US" dirty="0" err="1"/>
              <a:t>bổ</a:t>
            </a:r>
            <a:r>
              <a:rPr lang="en-US" dirty="0"/>
              <a:t> sung </a:t>
            </a:r>
            <a:r>
              <a:rPr lang="en-US" dirty="0" err="1"/>
              <a:t>sau</a:t>
            </a:r>
            <a:r>
              <a:rPr lang="en-US" dirty="0"/>
              <a:t>. </a:t>
            </a:r>
            <a:r>
              <a:rPr lang="en-US" dirty="0" err="1"/>
              <a:t>Quy</a:t>
            </a:r>
            <a:r>
              <a:rPr lang="en-US" dirty="0"/>
              <a:t> </a:t>
            </a:r>
            <a:r>
              <a:rPr lang="en-US" dirty="0" err="1"/>
              <a:t>trình</a:t>
            </a:r>
            <a:r>
              <a:rPr lang="en-US" dirty="0"/>
              <a:t> </a:t>
            </a:r>
            <a:r>
              <a:rPr lang="en-US" dirty="0" err="1"/>
              <a:t>này</a:t>
            </a:r>
            <a:r>
              <a:rPr lang="en-US" dirty="0"/>
              <a:t> </a:t>
            </a:r>
            <a:r>
              <a:rPr lang="en-US" dirty="0" err="1"/>
              <a:t>sẽ</a:t>
            </a:r>
            <a:r>
              <a:rPr lang="en-US" dirty="0"/>
              <a:t> </a:t>
            </a:r>
            <a:r>
              <a:rPr lang="en-US" dirty="0" err="1"/>
              <a:t>được</a:t>
            </a:r>
            <a:r>
              <a:rPr lang="en-US" dirty="0"/>
              <a:t> </a:t>
            </a:r>
            <a:r>
              <a:rPr lang="en-US" dirty="0" err="1"/>
              <a:t>lặp</a:t>
            </a:r>
            <a:r>
              <a:rPr lang="en-US" dirty="0"/>
              <a:t> </a:t>
            </a:r>
            <a:r>
              <a:rPr lang="en-US" dirty="0" err="1"/>
              <a:t>lại</a:t>
            </a:r>
            <a:r>
              <a:rPr lang="en-US" dirty="0"/>
              <a:t> </a:t>
            </a:r>
            <a:r>
              <a:rPr lang="en-US" dirty="0" err="1"/>
              <a:t>để</a:t>
            </a:r>
            <a:r>
              <a:rPr lang="en-US" dirty="0"/>
              <a:t> </a:t>
            </a:r>
            <a:r>
              <a:rPr lang="en-US" dirty="0" err="1"/>
              <a:t>hoàn</a:t>
            </a:r>
            <a:r>
              <a:rPr lang="en-US" dirty="0"/>
              <a:t> </a:t>
            </a:r>
            <a:r>
              <a:rPr lang="en-US" dirty="0" err="1"/>
              <a:t>thiện</a:t>
            </a:r>
            <a:r>
              <a:rPr lang="en-US" dirty="0"/>
              <a:t> </a:t>
            </a:r>
            <a:r>
              <a:rPr lang="en-US" dirty="0" err="1"/>
              <a:t>dần</a:t>
            </a:r>
            <a:r>
              <a:rPr lang="en-US" dirty="0"/>
              <a:t> </a:t>
            </a:r>
            <a:r>
              <a:rPr lang="en-US" dirty="0" err="1"/>
              <a:t>hệ</a:t>
            </a:r>
            <a:r>
              <a:rPr lang="en-US" dirty="0"/>
              <a:t> </a:t>
            </a:r>
            <a:r>
              <a:rPr lang="en-US" dirty="0" err="1"/>
              <a:t>thống</a:t>
            </a:r>
            <a:r>
              <a:rPr lang="en-US" dirty="0"/>
              <a:t>.</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 Do D. R. Graham </a:t>
            </a:r>
            <a:r>
              <a:rPr lang="en-US" dirty="0" err="1"/>
              <a:t>đề</a:t>
            </a:r>
            <a:r>
              <a:rPr lang="en-US" dirty="0"/>
              <a:t> </a:t>
            </a:r>
            <a:r>
              <a:rPr lang="en-US" dirty="0" err="1"/>
              <a:t>xuất</a:t>
            </a:r>
            <a:r>
              <a:rPr lang="en-US" dirty="0"/>
              <a:t> </a:t>
            </a:r>
            <a:r>
              <a:rPr lang="en-US" dirty="0" err="1"/>
              <a:t>năm</a:t>
            </a:r>
            <a:r>
              <a:rPr lang="en-US" dirty="0"/>
              <a:t> 1988, </a:t>
            </a:r>
            <a:r>
              <a:rPr lang="en-US" dirty="0" err="1"/>
              <a:t>kết</a:t>
            </a:r>
            <a:r>
              <a:rPr lang="en-US" dirty="0"/>
              <a:t> </a:t>
            </a:r>
            <a:r>
              <a:rPr lang="en-US" dirty="0" err="1"/>
              <a:t>hợp</a:t>
            </a:r>
            <a:r>
              <a:rPr lang="en-US" dirty="0"/>
              <a:t> </a:t>
            </a:r>
            <a:r>
              <a:rPr lang="en-US" dirty="0" err="1"/>
              <a:t>giữa</a:t>
            </a:r>
            <a:r>
              <a:rPr lang="en-US" dirty="0"/>
              <a:t> </a:t>
            </a:r>
            <a:r>
              <a:rPr lang="en-US" dirty="0" err="1"/>
              <a:t>mô</a:t>
            </a:r>
            <a:r>
              <a:rPr lang="en-US" dirty="0"/>
              <a:t> </a:t>
            </a:r>
            <a:r>
              <a:rPr lang="en-US" dirty="0" err="1"/>
              <a:t>hình</a:t>
            </a:r>
            <a:r>
              <a:rPr lang="en-US" dirty="0"/>
              <a:t> </a:t>
            </a:r>
            <a:r>
              <a:rPr lang="en-US" dirty="0" err="1"/>
              <a:t>tuần</a:t>
            </a:r>
            <a:r>
              <a:rPr lang="en-US" dirty="0"/>
              <a:t> </a:t>
            </a:r>
            <a:r>
              <a:rPr lang="en-US" dirty="0" err="1"/>
              <a:t>tự</a:t>
            </a:r>
            <a:r>
              <a:rPr lang="en-US" dirty="0"/>
              <a:t> </a:t>
            </a:r>
            <a:r>
              <a:rPr lang="en-US" dirty="0" err="1"/>
              <a:t>và</a:t>
            </a:r>
            <a:r>
              <a:rPr lang="en-US" dirty="0"/>
              <a:t> </a:t>
            </a:r>
            <a:r>
              <a:rPr lang="en-US" dirty="0" err="1"/>
              <a:t>tính</a:t>
            </a:r>
            <a:r>
              <a:rPr lang="en-US" dirty="0"/>
              <a:t> </a:t>
            </a:r>
            <a:r>
              <a:rPr lang="en-US" dirty="0" err="1"/>
              <a:t>lặp</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bản</a:t>
            </a:r>
            <a:r>
              <a:rPr lang="en-US" dirty="0"/>
              <a:t> </a:t>
            </a:r>
            <a:r>
              <a:rPr lang="en-US" dirty="0" err="1"/>
              <a:t>mẫu</a:t>
            </a:r>
            <a:r>
              <a:rPr lang="en-US" dirty="0"/>
              <a:t>.</a:t>
            </a:r>
          </a:p>
          <a:p>
            <a:pPr algn="just">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C60D7716-2CE9-4F50-AB19-629B4149E48F}"/>
              </a:ext>
            </a:extLst>
          </p:cNvPr>
          <p:cNvSpPr>
            <a:spLocks noGrp="1"/>
          </p:cNvSpPr>
          <p:nvPr>
            <p:ph type="sldNum" sz="quarter" idx="12"/>
          </p:nvPr>
        </p:nvSpPr>
        <p:spPr/>
        <p:txBody>
          <a:bodyPr/>
          <a:lstStyle/>
          <a:p>
            <a:fld id="{9808288A-7DB6-4C4B-ACD0-1D1E0C6D4C3E}" type="slidenum">
              <a:rPr lang="en-US" smtClean="0"/>
              <a:t>31</a:t>
            </a:fld>
            <a:endParaRPr lang="en-US"/>
          </a:p>
        </p:txBody>
      </p:sp>
    </p:spTree>
    <p:extLst>
      <p:ext uri="{BB962C8B-B14F-4D97-AF65-F5344CB8AC3E}">
        <p14:creationId xmlns:p14="http://schemas.microsoft.com/office/powerpoint/2010/main" val="346707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2FB2-E6FC-4CEB-9781-94DF426FAF06}"/>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tăng</a:t>
            </a:r>
            <a:r>
              <a:rPr lang="en-US" dirty="0"/>
              <a:t> </a:t>
            </a:r>
            <a:r>
              <a:rPr lang="en-US" dirty="0" err="1"/>
              <a:t>tr</a:t>
            </a:r>
            <a:r>
              <a:rPr lang="vi-VN" dirty="0"/>
              <a:t>ư</a:t>
            </a:r>
            <a:r>
              <a:rPr lang="en-US" dirty="0" err="1"/>
              <a:t>ởng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99FD9FC1-81E2-4866-A5EF-1F35B6EE588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F2F3FC-8A10-45F4-8447-A5C272ECEF14}"/>
              </a:ext>
            </a:extLst>
          </p:cNvPr>
          <p:cNvSpPr>
            <a:spLocks noGrp="1"/>
          </p:cNvSpPr>
          <p:nvPr>
            <p:ph type="sldNum" sz="quarter" idx="12"/>
          </p:nvPr>
        </p:nvSpPr>
        <p:spPr/>
        <p:txBody>
          <a:bodyPr/>
          <a:lstStyle/>
          <a:p>
            <a:fld id="{9808288A-7DB6-4C4B-ACD0-1D1E0C6D4C3E}" type="slidenum">
              <a:rPr lang="en-US" smtClean="0"/>
              <a:t>32</a:t>
            </a:fld>
            <a:endParaRPr lang="en-US"/>
          </a:p>
        </p:txBody>
      </p:sp>
      <p:graphicFrame>
        <p:nvGraphicFramePr>
          <p:cNvPr id="5" name="Diagram 4">
            <a:extLst>
              <a:ext uri="{FF2B5EF4-FFF2-40B4-BE49-F238E27FC236}">
                <a16:creationId xmlns:a16="http://schemas.microsoft.com/office/drawing/2014/main" id="{37895288-DEAB-4FC6-8E49-385E1D80BA6A}"/>
              </a:ext>
            </a:extLst>
          </p:cNvPr>
          <p:cNvGraphicFramePr/>
          <p:nvPr>
            <p:extLst>
              <p:ext uri="{D42A27DB-BD31-4B8C-83A1-F6EECF244321}">
                <p14:modId xmlns:p14="http://schemas.microsoft.com/office/powerpoint/2010/main" val="2431787026"/>
              </p:ext>
            </p:extLst>
          </p:nvPr>
        </p:nvGraphicFramePr>
        <p:xfrm>
          <a:off x="2398889" y="1376362"/>
          <a:ext cx="71628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5EE48E7-1C89-4836-889F-97CD9634CB02}"/>
              </a:ext>
            </a:extLst>
          </p:cNvPr>
          <p:cNvGraphicFramePr/>
          <p:nvPr>
            <p:extLst>
              <p:ext uri="{D42A27DB-BD31-4B8C-83A1-F6EECF244321}">
                <p14:modId xmlns:p14="http://schemas.microsoft.com/office/powerpoint/2010/main" val="4174089135"/>
              </p:ext>
            </p:extLst>
          </p:nvPr>
        </p:nvGraphicFramePr>
        <p:xfrm>
          <a:off x="2932289" y="3014662"/>
          <a:ext cx="71628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135E69D7-7081-4D38-81B6-F370E302C5AA}"/>
              </a:ext>
            </a:extLst>
          </p:cNvPr>
          <p:cNvGraphicFramePr/>
          <p:nvPr>
            <p:extLst>
              <p:ext uri="{D42A27DB-BD31-4B8C-83A1-F6EECF244321}">
                <p14:modId xmlns:p14="http://schemas.microsoft.com/office/powerpoint/2010/main" val="1283477803"/>
              </p:ext>
            </p:extLst>
          </p:nvPr>
        </p:nvGraphicFramePr>
        <p:xfrm>
          <a:off x="3465689" y="4652962"/>
          <a:ext cx="7162800" cy="152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735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DB14-E996-4874-A227-9EB6B0E153E9}"/>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tăng</a:t>
            </a:r>
            <a:r>
              <a:rPr lang="en-US" dirty="0"/>
              <a:t> </a:t>
            </a:r>
            <a:r>
              <a:rPr lang="en-US" dirty="0" err="1"/>
              <a:t>tr</a:t>
            </a:r>
            <a:r>
              <a:rPr lang="vi-VN" dirty="0"/>
              <a:t>ư</a:t>
            </a:r>
            <a:r>
              <a:rPr lang="en-US" dirty="0" err="1"/>
              <a:t>ởng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68268427-911C-41DB-8F27-8B9A85FBDF08}"/>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dirty="0"/>
              <a:t> </a:t>
            </a:r>
            <a:r>
              <a:rPr lang="en-US" dirty="0" err="1"/>
              <a:t>Ưu</a:t>
            </a:r>
            <a:r>
              <a:rPr lang="en-US" dirty="0"/>
              <a:t> </a:t>
            </a:r>
            <a:r>
              <a:rPr lang="en-US" dirty="0" err="1"/>
              <a:t>điểm</a:t>
            </a:r>
            <a:r>
              <a:rPr lang="en-US" dirty="0"/>
              <a:t>:</a:t>
            </a:r>
          </a:p>
          <a:p>
            <a:pPr lvl="1" algn="just">
              <a:lnSpc>
                <a:spcPct val="100000"/>
              </a:lnSpc>
              <a:buFont typeface="Wingdings" panose="05000000000000000000" pitchFamily="2" charset="2"/>
              <a:buChar char="ü"/>
            </a:pPr>
            <a:r>
              <a:rPr lang="en-US" sz="2800" dirty="0"/>
              <a:t> </a:t>
            </a:r>
            <a:r>
              <a:rPr lang="en-US" sz="2800" dirty="0" err="1"/>
              <a:t>Chức</a:t>
            </a:r>
            <a:r>
              <a:rPr lang="en-US" sz="2800" dirty="0"/>
              <a:t> </a:t>
            </a:r>
            <a:r>
              <a:rPr lang="en-US" sz="2800" dirty="0" err="1"/>
              <a:t>năng</a:t>
            </a:r>
            <a:r>
              <a:rPr lang="en-US" sz="2800" dirty="0"/>
              <a:t> </a:t>
            </a:r>
            <a:r>
              <a:rPr lang="en-US" sz="2800" dirty="0" err="1"/>
              <a:t>chính</a:t>
            </a:r>
            <a:r>
              <a:rPr lang="en-US" sz="2800" dirty="0"/>
              <a:t>, </a:t>
            </a:r>
            <a:r>
              <a:rPr lang="en-US" sz="2800" dirty="0" err="1"/>
              <a:t>chức</a:t>
            </a:r>
            <a:r>
              <a:rPr lang="en-US" sz="2800" dirty="0"/>
              <a:t> </a:t>
            </a:r>
            <a:r>
              <a:rPr lang="en-US" sz="2800" dirty="0" err="1"/>
              <a:t>năng</a:t>
            </a:r>
            <a:r>
              <a:rPr lang="en-US" sz="2800" dirty="0"/>
              <a:t> </a:t>
            </a:r>
            <a:r>
              <a:rPr lang="en-US" sz="2800" dirty="0" err="1"/>
              <a:t>có</a:t>
            </a:r>
            <a:r>
              <a:rPr lang="en-US" sz="2800" dirty="0"/>
              <a:t> </a:t>
            </a:r>
            <a:r>
              <a:rPr lang="en-US" sz="2800" dirty="0" err="1"/>
              <a:t>độ</a:t>
            </a:r>
            <a:r>
              <a:rPr lang="en-US" sz="2800" dirty="0"/>
              <a:t> </a:t>
            </a:r>
            <a:r>
              <a:rPr lang="en-US" sz="2800" dirty="0" err="1"/>
              <a:t>rủi</a:t>
            </a:r>
            <a:r>
              <a:rPr lang="en-US" sz="2800" dirty="0"/>
              <a:t> </a:t>
            </a:r>
            <a:r>
              <a:rPr lang="en-US" sz="2800" dirty="0" err="1"/>
              <a:t>ro</a:t>
            </a:r>
            <a:r>
              <a:rPr lang="en-US" sz="2800" dirty="0"/>
              <a:t> </a:t>
            </a:r>
            <a:r>
              <a:rPr lang="en-US" sz="2800" dirty="0" err="1"/>
              <a:t>cao</a:t>
            </a:r>
            <a:r>
              <a:rPr lang="en-US" sz="2800" dirty="0"/>
              <a:t> </a:t>
            </a:r>
            <a:r>
              <a:rPr lang="en-US" sz="2800" dirty="0" err="1"/>
              <a:t>sẽ</a:t>
            </a:r>
            <a:r>
              <a:rPr lang="en-US" sz="2800" dirty="0"/>
              <a:t> </a:t>
            </a:r>
            <a:r>
              <a:rPr lang="en-US" sz="2800" dirty="0" err="1"/>
              <a:t>được</a:t>
            </a:r>
            <a:r>
              <a:rPr lang="en-US" sz="2800" dirty="0"/>
              <a:t> </a:t>
            </a:r>
            <a:r>
              <a:rPr lang="en-US" sz="2800" dirty="0" err="1"/>
              <a:t>thực</a:t>
            </a:r>
            <a:r>
              <a:rPr lang="en-US" sz="2800" dirty="0"/>
              <a:t> </a:t>
            </a:r>
            <a:r>
              <a:rPr lang="en-US" sz="2800" dirty="0" err="1"/>
              <a:t>hiện</a:t>
            </a:r>
            <a:r>
              <a:rPr lang="en-US" sz="2800" dirty="0"/>
              <a:t> </a:t>
            </a:r>
            <a:r>
              <a:rPr lang="en-US" sz="2800" dirty="0" err="1"/>
              <a:t>trước</a:t>
            </a:r>
            <a:endParaRPr lang="en-US" sz="2800" dirty="0"/>
          </a:p>
          <a:p>
            <a:pPr lvl="1" algn="just">
              <a:buFont typeface="Wingdings" panose="05000000000000000000" pitchFamily="2" charset="2"/>
              <a:buChar char="ü"/>
            </a:pPr>
            <a:r>
              <a:rPr lang="en-US" sz="2800" dirty="0"/>
              <a:t> Sau </a:t>
            </a:r>
            <a:r>
              <a:rPr lang="en-US" sz="2800" dirty="0" err="1"/>
              <a:t>mỗi</a:t>
            </a:r>
            <a:r>
              <a:rPr lang="en-US" sz="2800" dirty="0"/>
              <a:t> </a:t>
            </a:r>
            <a:r>
              <a:rPr lang="en-US" sz="2800" dirty="0" err="1"/>
              <a:t>vòng</a:t>
            </a:r>
            <a:r>
              <a:rPr lang="en-US" sz="2800" dirty="0"/>
              <a:t> </a:t>
            </a:r>
            <a:r>
              <a:rPr lang="en-US" sz="2800" dirty="0" err="1"/>
              <a:t>đều</a:t>
            </a:r>
            <a:r>
              <a:rPr lang="en-US" sz="2800" dirty="0"/>
              <a:t> </a:t>
            </a:r>
            <a:r>
              <a:rPr lang="en-US" sz="2800" dirty="0" err="1"/>
              <a:t>có</a:t>
            </a:r>
            <a:r>
              <a:rPr lang="en-US" sz="2800" dirty="0"/>
              <a:t> </a:t>
            </a:r>
            <a:r>
              <a:rPr lang="en-US" sz="2800" dirty="0" err="1"/>
              <a:t>thể</a:t>
            </a:r>
            <a:r>
              <a:rPr lang="en-US" sz="2800" dirty="0"/>
              <a:t> </a:t>
            </a:r>
            <a:r>
              <a:rPr lang="en-US" sz="2800" dirty="0" err="1"/>
              <a:t>chuyển</a:t>
            </a:r>
            <a:r>
              <a:rPr lang="en-US" sz="2800" dirty="0"/>
              <a:t> </a:t>
            </a:r>
            <a:r>
              <a:rPr lang="en-US" sz="2800" dirty="0" err="1"/>
              <a:t>giao</a:t>
            </a:r>
            <a:endParaRPr lang="en-US" sz="2800" dirty="0"/>
          </a:p>
          <a:p>
            <a:pPr lvl="1" algn="just">
              <a:buFont typeface="Wingdings" panose="05000000000000000000" pitchFamily="2" charset="2"/>
              <a:buChar char="ü"/>
            </a:pPr>
            <a:r>
              <a:rPr lang="en-US" sz="2800" dirty="0"/>
              <a:t> </a:t>
            </a:r>
            <a:r>
              <a:rPr lang="en-US" sz="2800" dirty="0" err="1"/>
              <a:t>Giảm</a:t>
            </a:r>
            <a:r>
              <a:rPr lang="en-US" sz="2800" dirty="0"/>
              <a:t> </a:t>
            </a:r>
            <a:r>
              <a:rPr lang="en-US" sz="2800" dirty="0" err="1"/>
              <a:t>thiểu</a:t>
            </a:r>
            <a:r>
              <a:rPr lang="en-US" sz="2800" dirty="0"/>
              <a:t> </a:t>
            </a:r>
            <a:r>
              <a:rPr lang="en-US" sz="2800" dirty="0" err="1"/>
              <a:t>rủi</a:t>
            </a:r>
            <a:r>
              <a:rPr lang="en-US" sz="2800" dirty="0"/>
              <a:t> </a:t>
            </a:r>
            <a:r>
              <a:rPr lang="en-US" sz="2800" dirty="0" err="1"/>
              <a:t>ro</a:t>
            </a:r>
            <a:r>
              <a:rPr lang="en-US" sz="2800" dirty="0"/>
              <a:t> </a:t>
            </a:r>
            <a:r>
              <a:rPr lang="en-US" sz="2800" dirty="0" err="1"/>
              <a:t>cho</a:t>
            </a:r>
            <a:r>
              <a:rPr lang="en-US" sz="2800" dirty="0"/>
              <a:t> </a:t>
            </a:r>
            <a:r>
              <a:rPr lang="en-US" sz="2800" dirty="0" err="1"/>
              <a:t>toàn</a:t>
            </a:r>
            <a:r>
              <a:rPr lang="en-US" sz="2800" dirty="0"/>
              <a:t> </a:t>
            </a:r>
            <a:r>
              <a:rPr lang="en-US" sz="2800" dirty="0" err="1"/>
              <a:t>bộ</a:t>
            </a:r>
            <a:r>
              <a:rPr lang="en-US" sz="2800" dirty="0"/>
              <a:t> </a:t>
            </a:r>
            <a:r>
              <a:rPr lang="en-US" sz="2800" err="1"/>
              <a:t>dự</a:t>
            </a:r>
            <a:r>
              <a:rPr lang="en-US" sz="2800"/>
              <a:t> án</a:t>
            </a:r>
            <a:endParaRPr lang="en-US" dirty="0"/>
          </a:p>
          <a:p>
            <a:pPr algn="just">
              <a:buFont typeface="Wingdings" panose="05000000000000000000" pitchFamily="2" charset="2"/>
              <a:buChar char="q"/>
            </a:pPr>
            <a:r>
              <a:rPr lang="en-US" dirty="0"/>
              <a:t> </a:t>
            </a:r>
            <a:r>
              <a:rPr lang="en-US" dirty="0" err="1"/>
              <a:t>Nhược</a:t>
            </a:r>
            <a:r>
              <a:rPr lang="en-US" dirty="0"/>
              <a:t> </a:t>
            </a:r>
            <a:r>
              <a:rPr lang="en-US" dirty="0" err="1"/>
              <a:t>điểm</a:t>
            </a:r>
            <a:r>
              <a:rPr lang="en-US" dirty="0"/>
              <a:t>:</a:t>
            </a:r>
          </a:p>
          <a:p>
            <a:pPr lvl="1" algn="just">
              <a:buFont typeface="Wingdings" panose="05000000000000000000" pitchFamily="2" charset="2"/>
              <a:buChar char="§"/>
            </a:pPr>
            <a:r>
              <a:rPr lang="en-US" sz="2800" dirty="0" err="1"/>
              <a:t>Phải</a:t>
            </a:r>
            <a:r>
              <a:rPr lang="en-US" sz="2800" dirty="0"/>
              <a:t> </a:t>
            </a:r>
            <a:r>
              <a:rPr lang="en-US" sz="2800" dirty="0" err="1"/>
              <a:t>xác</a:t>
            </a:r>
            <a:r>
              <a:rPr lang="en-US" sz="2800" dirty="0"/>
              <a:t> </a:t>
            </a:r>
            <a:r>
              <a:rPr lang="en-US" sz="2800" dirty="0" err="1"/>
              <a:t>định</a:t>
            </a:r>
            <a:r>
              <a:rPr lang="en-US" sz="2800" dirty="0"/>
              <a:t> </a:t>
            </a:r>
            <a:r>
              <a:rPr lang="en-US" sz="2800" dirty="0" err="1"/>
              <a:t>chức</a:t>
            </a:r>
            <a:r>
              <a:rPr lang="en-US" sz="2800" dirty="0"/>
              <a:t> </a:t>
            </a:r>
            <a:r>
              <a:rPr lang="en-US" sz="2800" dirty="0" err="1"/>
              <a:t>năng</a:t>
            </a:r>
            <a:r>
              <a:rPr lang="en-US" sz="2800" dirty="0"/>
              <a:t> </a:t>
            </a:r>
            <a:r>
              <a:rPr lang="en-US" sz="2800" dirty="0" err="1"/>
              <a:t>đầy</a:t>
            </a:r>
            <a:r>
              <a:rPr lang="en-US" sz="2800" dirty="0"/>
              <a:t> </a:t>
            </a:r>
            <a:r>
              <a:rPr lang="en-US" sz="2800" dirty="0" err="1"/>
              <a:t>đủ</a:t>
            </a:r>
            <a:r>
              <a:rPr lang="en-US" sz="2800" dirty="0"/>
              <a:t> </a:t>
            </a:r>
            <a:r>
              <a:rPr lang="en-US" sz="2800" dirty="0" err="1"/>
              <a:t>và</a:t>
            </a:r>
            <a:r>
              <a:rPr lang="en-US" sz="2800" dirty="0"/>
              <a:t> </a:t>
            </a:r>
            <a:r>
              <a:rPr lang="en-US" sz="2800" dirty="0" err="1"/>
              <a:t>hoàn</a:t>
            </a:r>
            <a:r>
              <a:rPr lang="en-US" sz="2800" dirty="0"/>
              <a:t> </a:t>
            </a:r>
            <a:r>
              <a:rPr lang="en-US" sz="2800" dirty="0" err="1"/>
              <a:t>chỉnh</a:t>
            </a:r>
            <a:r>
              <a:rPr lang="en-US" sz="2800" dirty="0"/>
              <a:t> </a:t>
            </a:r>
            <a:r>
              <a:rPr lang="en-US" sz="2800" dirty="0" err="1"/>
              <a:t>trước</a:t>
            </a:r>
            <a:r>
              <a:rPr lang="en-US" sz="2800" dirty="0"/>
              <a:t> </a:t>
            </a:r>
            <a:r>
              <a:rPr lang="en-US" sz="2800" dirty="0" err="1"/>
              <a:t>khi</a:t>
            </a:r>
            <a:r>
              <a:rPr lang="en-US" sz="2800" dirty="0"/>
              <a:t> qua </a:t>
            </a:r>
            <a:r>
              <a:rPr lang="en-US" sz="2800" dirty="0" err="1"/>
              <a:t>vòng</a:t>
            </a:r>
            <a:r>
              <a:rPr lang="en-US" sz="2800" dirty="0"/>
              <a:t> </a:t>
            </a:r>
            <a:r>
              <a:rPr lang="en-US" sz="2800" dirty="0" err="1"/>
              <a:t>sau</a:t>
            </a:r>
            <a:endParaRPr lang="en-US" sz="2800" dirty="0"/>
          </a:p>
          <a:p>
            <a:pPr lvl="1" algn="just">
              <a:lnSpc>
                <a:spcPct val="100000"/>
              </a:lnSpc>
              <a:buFont typeface="Wingdings" panose="05000000000000000000" pitchFamily="2" charset="2"/>
              <a:buChar char="§"/>
            </a:pPr>
            <a:r>
              <a:rPr lang="en-US" sz="2800" dirty="0" err="1"/>
              <a:t>Khó</a:t>
            </a:r>
            <a:r>
              <a:rPr lang="en-US" sz="2800" dirty="0"/>
              <a:t> </a:t>
            </a:r>
            <a:r>
              <a:rPr lang="en-US" sz="2800" dirty="0" err="1"/>
              <a:t>áp</a:t>
            </a:r>
            <a:r>
              <a:rPr lang="en-US" sz="2800" dirty="0"/>
              <a:t> </a:t>
            </a:r>
            <a:r>
              <a:rPr lang="en-US" sz="2800" dirty="0" err="1"/>
              <a:t>dụng</a:t>
            </a:r>
            <a:r>
              <a:rPr lang="en-US" sz="2800" dirty="0"/>
              <a:t> </a:t>
            </a:r>
            <a:r>
              <a:rPr lang="en-US" sz="2800" dirty="0" err="1"/>
              <a:t>cho</a:t>
            </a:r>
            <a:r>
              <a:rPr lang="en-US" sz="2800" dirty="0"/>
              <a:t> </a:t>
            </a:r>
            <a:r>
              <a:rPr lang="en-US" sz="2800" dirty="0" err="1"/>
              <a:t>các</a:t>
            </a:r>
            <a:r>
              <a:rPr lang="en-US" sz="2800" dirty="0"/>
              <a:t> </a:t>
            </a:r>
            <a:r>
              <a:rPr lang="en-US" sz="2800" dirty="0" err="1"/>
              <a:t>hệ</a:t>
            </a:r>
            <a:r>
              <a:rPr lang="en-US" sz="2800" dirty="0"/>
              <a:t> </a:t>
            </a:r>
            <a:r>
              <a:rPr lang="en-US" sz="2800" dirty="0" err="1"/>
              <a:t>thống</a:t>
            </a:r>
            <a:r>
              <a:rPr lang="en-US" sz="2800" dirty="0"/>
              <a:t> </a:t>
            </a:r>
            <a:r>
              <a:rPr lang="en-US" sz="2800" dirty="0" err="1"/>
              <a:t>không</a:t>
            </a:r>
            <a:r>
              <a:rPr lang="en-US" sz="2800" dirty="0"/>
              <a:t> </a:t>
            </a:r>
            <a:r>
              <a:rPr lang="en-US" sz="2800" dirty="0" err="1"/>
              <a:t>phân</a:t>
            </a:r>
            <a:r>
              <a:rPr lang="en-US" sz="2800" dirty="0"/>
              <a:t> chia </a:t>
            </a:r>
            <a:r>
              <a:rPr lang="en-US" sz="2800" dirty="0" err="1"/>
              <a:t>rõ</a:t>
            </a:r>
            <a:r>
              <a:rPr lang="en-US" sz="2800" dirty="0"/>
              <a:t> </a:t>
            </a:r>
            <a:r>
              <a:rPr lang="en-US" sz="2800" dirty="0" err="1"/>
              <a:t>ràng</a:t>
            </a:r>
            <a:r>
              <a:rPr lang="en-US" sz="2800" dirty="0"/>
              <a:t> </a:t>
            </a:r>
            <a:r>
              <a:rPr lang="en-US" sz="2800" dirty="0" err="1"/>
              <a:t>các</a:t>
            </a:r>
            <a:r>
              <a:rPr lang="en-US" sz="2800" dirty="0"/>
              <a:t> </a:t>
            </a:r>
            <a:r>
              <a:rPr lang="en-US" sz="2800" dirty="0" err="1"/>
              <a:t>thành</a:t>
            </a:r>
            <a:r>
              <a:rPr lang="en-US" sz="2800" dirty="0"/>
              <a:t> </a:t>
            </a:r>
            <a:r>
              <a:rPr lang="en-US" sz="2800" dirty="0" err="1"/>
              <a:t>phần</a:t>
            </a:r>
            <a:r>
              <a:rPr lang="en-US" sz="2800"/>
              <a:t>, module</a:t>
            </a:r>
          </a:p>
          <a:p>
            <a:pPr marL="566737" algn="just"/>
            <a:r>
              <a:rPr lang="en-US" sz="3200"/>
              <a:t>Áp dụng:</a:t>
            </a:r>
          </a:p>
          <a:p>
            <a:pPr marL="914400" lvl="1" algn="just">
              <a:lnSpc>
                <a:spcPct val="100000"/>
              </a:lnSpc>
            </a:pPr>
            <a:r>
              <a:rPr lang="en-US" sz="2800"/>
              <a:t>Sản phẩm lớn, có thời gian thực hiện trên 1 năm, hoặc khi cần đưa ra các tính năng cơ bản của hệ thống trước</a:t>
            </a:r>
            <a:r>
              <a:rPr lang="en-US" dirty="0"/>
              <a:t>.</a:t>
            </a:r>
            <a:endParaRPr lang="en-US" sz="2800"/>
          </a:p>
        </p:txBody>
      </p:sp>
      <p:sp>
        <p:nvSpPr>
          <p:cNvPr id="4" name="Slide Number Placeholder 3">
            <a:extLst>
              <a:ext uri="{FF2B5EF4-FFF2-40B4-BE49-F238E27FC236}">
                <a16:creationId xmlns:a16="http://schemas.microsoft.com/office/drawing/2014/main" id="{87D3CCD0-7E30-46B8-A007-CA41B51B0317}"/>
              </a:ext>
            </a:extLst>
          </p:cNvPr>
          <p:cNvSpPr>
            <a:spLocks noGrp="1"/>
          </p:cNvSpPr>
          <p:nvPr>
            <p:ph type="sldNum" sz="quarter" idx="12"/>
          </p:nvPr>
        </p:nvSpPr>
        <p:spPr/>
        <p:txBody>
          <a:bodyPr/>
          <a:lstStyle/>
          <a:p>
            <a:fld id="{9808288A-7DB6-4C4B-ACD0-1D1E0C6D4C3E}" type="slidenum">
              <a:rPr lang="en-US" smtClean="0"/>
              <a:t>33</a:t>
            </a:fld>
            <a:endParaRPr lang="en-US"/>
          </a:p>
        </p:txBody>
      </p:sp>
    </p:spTree>
    <p:extLst>
      <p:ext uri="{BB962C8B-B14F-4D97-AF65-F5344CB8AC3E}">
        <p14:creationId xmlns:p14="http://schemas.microsoft.com/office/powerpoint/2010/main" val="143413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7125-0D5F-4F0E-A4DF-A17CD7FC90B0}"/>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xoắn</a:t>
            </a:r>
            <a:r>
              <a:rPr lang="en-US" dirty="0"/>
              <a:t> </a:t>
            </a:r>
            <a:r>
              <a:rPr lang="en-US" dirty="0" err="1"/>
              <a:t>ốc</a:t>
            </a:r>
            <a:endParaRPr lang="en-US" dirty="0"/>
          </a:p>
        </p:txBody>
      </p:sp>
      <p:sp>
        <p:nvSpPr>
          <p:cNvPr id="3" name="Content Placeholder 2">
            <a:extLst>
              <a:ext uri="{FF2B5EF4-FFF2-40B4-BE49-F238E27FC236}">
                <a16:creationId xmlns:a16="http://schemas.microsoft.com/office/drawing/2014/main" id="{C23BF3FD-15E8-42F3-963B-024F3F433F4D}"/>
              </a:ext>
            </a:extLst>
          </p:cNvPr>
          <p:cNvSpPr>
            <a:spLocks noGrp="1"/>
          </p:cNvSpPr>
          <p:nvPr>
            <p:ph idx="1"/>
          </p:nvPr>
        </p:nvSpPr>
        <p:spPr/>
        <p:txBody>
          <a:bodyPr/>
          <a:lstStyle/>
          <a:p>
            <a:pPr algn="just">
              <a:buFont typeface="Wingdings" panose="05000000000000000000" pitchFamily="2" charset="2"/>
              <a:buChar char="q"/>
            </a:pPr>
            <a:r>
              <a:rPr lang="en-US" dirty="0"/>
              <a:t> </a:t>
            </a:r>
            <a:r>
              <a:rPr lang="en-US" dirty="0" err="1"/>
              <a:t>Mô</a:t>
            </a:r>
            <a:r>
              <a:rPr lang="en-US" dirty="0"/>
              <a:t> </a:t>
            </a:r>
            <a:r>
              <a:rPr lang="en-US" dirty="0" err="1"/>
              <a:t>hình</a:t>
            </a:r>
            <a:r>
              <a:rPr lang="en-US" dirty="0"/>
              <a:t> </a:t>
            </a:r>
            <a:r>
              <a:rPr lang="en-US" dirty="0" err="1"/>
              <a:t>xoắn</a:t>
            </a:r>
            <a:r>
              <a:rPr lang="en-US" dirty="0"/>
              <a:t> </a:t>
            </a:r>
            <a:r>
              <a:rPr lang="en-US" dirty="0" err="1"/>
              <a:t>ốc</a:t>
            </a:r>
            <a:r>
              <a:rPr lang="en-US" dirty="0"/>
              <a:t> (Spiral model) </a:t>
            </a:r>
            <a:r>
              <a:rPr lang="en-US" dirty="0" err="1"/>
              <a:t>là</a:t>
            </a:r>
            <a:r>
              <a:rPr lang="en-US" dirty="0"/>
              <a:t> 1 </a:t>
            </a:r>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mà</a:t>
            </a:r>
            <a:r>
              <a:rPr lang="en-US" dirty="0"/>
              <a:t> </a:t>
            </a:r>
            <a:r>
              <a:rPr lang="en-US" dirty="0" err="1"/>
              <a:t>trong</a:t>
            </a:r>
            <a:r>
              <a:rPr lang="en-US" dirty="0"/>
              <a:t> </a:t>
            </a:r>
            <a:r>
              <a:rPr lang="en-US" dirty="0" err="1"/>
              <a:t>đó</a:t>
            </a:r>
            <a:r>
              <a:rPr lang="en-US" dirty="0"/>
              <a:t> </a:t>
            </a:r>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được</a:t>
            </a:r>
            <a:r>
              <a:rPr lang="en-US" dirty="0"/>
              <a:t> </a:t>
            </a:r>
            <a:r>
              <a:rPr lang="en-US" dirty="0" err="1"/>
              <a:t>thực</a:t>
            </a:r>
            <a:r>
              <a:rPr lang="en-US" dirty="0"/>
              <a:t> </a:t>
            </a:r>
            <a:r>
              <a:rPr lang="en-US" dirty="0" err="1"/>
              <a:t>hiện</a:t>
            </a:r>
            <a:r>
              <a:rPr lang="en-US" dirty="0"/>
              <a:t> qua </a:t>
            </a:r>
            <a:r>
              <a:rPr lang="en-US" dirty="0" err="1"/>
              <a:t>nhiều</a:t>
            </a:r>
            <a:r>
              <a:rPr lang="en-US" dirty="0"/>
              <a:t> </a:t>
            </a:r>
            <a:r>
              <a:rPr lang="en-US" dirty="0" err="1"/>
              <a:t>lần</a:t>
            </a:r>
            <a:r>
              <a:rPr lang="en-US" dirty="0"/>
              <a:t> </a:t>
            </a:r>
            <a:r>
              <a:rPr lang="en-US" dirty="0" err="1"/>
              <a:t>lặp</a:t>
            </a:r>
            <a:r>
              <a:rPr lang="en-US" dirty="0"/>
              <a:t>, </a:t>
            </a:r>
            <a:r>
              <a:rPr lang="en-US" dirty="0" err="1"/>
              <a:t>mỗi</a:t>
            </a:r>
            <a:r>
              <a:rPr lang="en-US" dirty="0"/>
              <a:t> </a:t>
            </a:r>
            <a:r>
              <a:rPr lang="en-US" dirty="0" err="1"/>
              <a:t>lần</a:t>
            </a:r>
            <a:r>
              <a:rPr lang="en-US" dirty="0"/>
              <a:t> </a:t>
            </a:r>
            <a:r>
              <a:rPr lang="en-US" dirty="0" err="1"/>
              <a:t>lặp</a:t>
            </a:r>
            <a:r>
              <a:rPr lang="en-US" dirty="0"/>
              <a:t> </a:t>
            </a:r>
            <a:r>
              <a:rPr lang="en-US" dirty="0" err="1"/>
              <a:t>trải</a:t>
            </a:r>
            <a:r>
              <a:rPr lang="en-US" dirty="0"/>
              <a:t> qua 4 </a:t>
            </a:r>
            <a:r>
              <a:rPr lang="en-US" dirty="0" err="1"/>
              <a:t>pha</a:t>
            </a:r>
            <a:r>
              <a:rPr lang="en-US" dirty="0"/>
              <a:t>:</a:t>
            </a:r>
          </a:p>
          <a:p>
            <a:pPr lvl="1" algn="just">
              <a:buFont typeface="Wingdings" panose="05000000000000000000" pitchFamily="2" charset="2"/>
              <a:buChar char="Ø"/>
            </a:pPr>
            <a:r>
              <a:rPr lang="en-US" sz="2800" dirty="0"/>
              <a:t> </a:t>
            </a:r>
            <a:r>
              <a:rPr lang="en-US" sz="2800" dirty="0" err="1"/>
              <a:t>Xác</a:t>
            </a:r>
            <a:r>
              <a:rPr lang="en-US" sz="2800" dirty="0"/>
              <a:t> </a:t>
            </a:r>
            <a:r>
              <a:rPr lang="en-US" sz="2800" dirty="0" err="1"/>
              <a:t>định</a:t>
            </a:r>
            <a:r>
              <a:rPr lang="en-US" sz="2800" dirty="0"/>
              <a:t> </a:t>
            </a:r>
            <a:r>
              <a:rPr lang="en-US" sz="2800" dirty="0" err="1"/>
              <a:t>mục</a:t>
            </a:r>
            <a:r>
              <a:rPr lang="en-US" sz="2800" dirty="0"/>
              <a:t> </a:t>
            </a:r>
            <a:r>
              <a:rPr lang="en-US" sz="2800" dirty="0" err="1"/>
              <a:t>tiêu</a:t>
            </a:r>
            <a:r>
              <a:rPr lang="en-US" sz="2800" dirty="0"/>
              <a:t>, </a:t>
            </a:r>
            <a:r>
              <a:rPr lang="en-US" sz="2800" dirty="0" err="1"/>
              <a:t>các</a:t>
            </a:r>
            <a:r>
              <a:rPr lang="en-US" sz="2800" dirty="0"/>
              <a:t> </a:t>
            </a:r>
            <a:r>
              <a:rPr lang="en-US" sz="2800" dirty="0" err="1"/>
              <a:t>phương</a:t>
            </a:r>
            <a:r>
              <a:rPr lang="en-US" sz="2800" dirty="0"/>
              <a:t> </a:t>
            </a:r>
            <a:r>
              <a:rPr lang="en-US" sz="2800" dirty="0" err="1"/>
              <a:t>án</a:t>
            </a:r>
            <a:r>
              <a:rPr lang="en-US" sz="2800" dirty="0"/>
              <a:t> </a:t>
            </a:r>
            <a:r>
              <a:rPr lang="en-US" sz="2800" dirty="0" err="1"/>
              <a:t>và</a:t>
            </a:r>
            <a:r>
              <a:rPr lang="en-US" sz="2800" dirty="0"/>
              <a:t> </a:t>
            </a:r>
            <a:r>
              <a:rPr lang="en-US" sz="2800" dirty="0" err="1"/>
              <a:t>ràng</a:t>
            </a:r>
            <a:r>
              <a:rPr lang="en-US" sz="2800" dirty="0"/>
              <a:t> </a:t>
            </a:r>
            <a:r>
              <a:rPr lang="en-US" sz="2800" dirty="0" err="1"/>
              <a:t>buộc</a:t>
            </a:r>
            <a:endParaRPr lang="en-US" sz="2800" dirty="0"/>
          </a:p>
          <a:p>
            <a:pPr lvl="1" algn="just">
              <a:buFont typeface="Wingdings" panose="05000000000000000000" pitchFamily="2" charset="2"/>
              <a:buChar char="Ø"/>
            </a:pPr>
            <a:r>
              <a:rPr lang="en-US" sz="2800" dirty="0"/>
              <a:t> </a:t>
            </a:r>
            <a:r>
              <a:rPr lang="en-US" sz="2800" dirty="0" err="1"/>
              <a:t>Đánh</a:t>
            </a:r>
            <a:r>
              <a:rPr lang="en-US" sz="2800" dirty="0"/>
              <a:t> </a:t>
            </a:r>
            <a:r>
              <a:rPr lang="en-US" sz="2800" dirty="0" err="1"/>
              <a:t>giá</a:t>
            </a:r>
            <a:r>
              <a:rPr lang="en-US" sz="2800" dirty="0"/>
              <a:t> </a:t>
            </a:r>
            <a:r>
              <a:rPr lang="en-US" sz="2800" dirty="0" err="1"/>
              <a:t>các</a:t>
            </a:r>
            <a:r>
              <a:rPr lang="en-US" sz="2800" dirty="0"/>
              <a:t> </a:t>
            </a:r>
            <a:r>
              <a:rPr lang="en-US" sz="2800" dirty="0" err="1"/>
              <a:t>phương</a:t>
            </a:r>
            <a:r>
              <a:rPr lang="en-US" sz="2800" dirty="0"/>
              <a:t> </a:t>
            </a:r>
            <a:r>
              <a:rPr lang="en-US" sz="2800" dirty="0" err="1"/>
              <a:t>án</a:t>
            </a:r>
            <a:endParaRPr lang="en-US" sz="2800" dirty="0"/>
          </a:p>
          <a:p>
            <a:pPr lvl="1" algn="just">
              <a:buFont typeface="Wingdings" panose="05000000000000000000" pitchFamily="2" charset="2"/>
              <a:buChar char="Ø"/>
            </a:pPr>
            <a:r>
              <a:rPr lang="en-US" sz="2800" dirty="0"/>
              <a:t> </a:t>
            </a:r>
            <a:r>
              <a:rPr lang="en-US" sz="2800" dirty="0" err="1"/>
              <a:t>Thiết</a:t>
            </a:r>
            <a:r>
              <a:rPr lang="en-US" sz="2800" dirty="0"/>
              <a:t> </a:t>
            </a:r>
            <a:r>
              <a:rPr lang="en-US" sz="2800" dirty="0" err="1"/>
              <a:t>kế</a:t>
            </a:r>
            <a:r>
              <a:rPr lang="en-US" sz="2800" dirty="0"/>
              <a:t> </a:t>
            </a:r>
            <a:r>
              <a:rPr lang="en-US" sz="2800" dirty="0" err="1"/>
              <a:t>và</a:t>
            </a:r>
            <a:r>
              <a:rPr lang="en-US" sz="2800" dirty="0"/>
              <a:t> </a:t>
            </a:r>
            <a:r>
              <a:rPr lang="en-US" sz="2800" dirty="0" err="1"/>
              <a:t>tạo</a:t>
            </a:r>
            <a:r>
              <a:rPr lang="en-US" sz="2800" dirty="0"/>
              <a:t> </a:t>
            </a:r>
            <a:r>
              <a:rPr lang="en-US" sz="2800" dirty="0" err="1"/>
              <a:t>lập</a:t>
            </a:r>
            <a:r>
              <a:rPr lang="en-US" sz="2800" dirty="0"/>
              <a:t> 1 </a:t>
            </a:r>
            <a:r>
              <a:rPr lang="en-US" sz="2800" dirty="0" err="1"/>
              <a:t>nguyên</a:t>
            </a:r>
            <a:r>
              <a:rPr lang="en-US" sz="2800" dirty="0"/>
              <a:t> </a:t>
            </a:r>
            <a:r>
              <a:rPr lang="en-US" sz="2800" dirty="0" err="1"/>
              <a:t>mẫu</a:t>
            </a:r>
            <a:endParaRPr lang="en-US" sz="2800" dirty="0"/>
          </a:p>
          <a:p>
            <a:pPr lvl="1" algn="just">
              <a:buFont typeface="Wingdings" panose="05000000000000000000" pitchFamily="2" charset="2"/>
              <a:buChar char="Ø"/>
            </a:pPr>
            <a:r>
              <a:rPr lang="en-US" sz="2800" dirty="0"/>
              <a:t> </a:t>
            </a:r>
            <a:r>
              <a:rPr lang="en-US" sz="2800" dirty="0" err="1"/>
              <a:t>Thử</a:t>
            </a:r>
            <a:r>
              <a:rPr lang="en-US" sz="2800" dirty="0"/>
              <a:t> </a:t>
            </a:r>
            <a:r>
              <a:rPr lang="en-US" sz="2800" dirty="0" err="1"/>
              <a:t>nghiệm</a:t>
            </a:r>
            <a:r>
              <a:rPr lang="en-US" sz="2800" dirty="0"/>
              <a:t> </a:t>
            </a:r>
            <a:r>
              <a:rPr lang="en-US" sz="2800" dirty="0" err="1"/>
              <a:t>nguyên</a:t>
            </a:r>
            <a:r>
              <a:rPr lang="en-US" sz="2800" dirty="0"/>
              <a:t> </a:t>
            </a:r>
            <a:r>
              <a:rPr lang="en-US" sz="2800" dirty="0" err="1"/>
              <a:t>mẫu</a:t>
            </a:r>
            <a:endParaRPr lang="en-US" sz="2800" dirty="0"/>
          </a:p>
          <a:p>
            <a:pPr algn="just"/>
            <a:endParaRPr lang="en-US" dirty="0"/>
          </a:p>
          <a:p>
            <a:pPr algn="just">
              <a:buFont typeface="Wingdings" panose="05000000000000000000" pitchFamily="2" charset="2"/>
              <a:buChar char="q"/>
            </a:pPr>
            <a:r>
              <a:rPr lang="en-US" dirty="0"/>
              <a:t> Do Berry Boehm </a:t>
            </a:r>
            <a:r>
              <a:rPr lang="en-US" dirty="0" err="1"/>
              <a:t>đề</a:t>
            </a:r>
            <a:r>
              <a:rPr lang="en-US" dirty="0"/>
              <a:t> </a:t>
            </a:r>
            <a:r>
              <a:rPr lang="en-US" dirty="0" err="1"/>
              <a:t>xuất</a:t>
            </a:r>
            <a:r>
              <a:rPr lang="en-US" dirty="0"/>
              <a:t> </a:t>
            </a:r>
            <a:r>
              <a:rPr lang="en-US" dirty="0" err="1"/>
              <a:t>năm</a:t>
            </a:r>
            <a:r>
              <a:rPr lang="en-US" dirty="0"/>
              <a:t> 1988 </a:t>
            </a:r>
            <a:r>
              <a:rPr lang="en-US" dirty="0" err="1"/>
              <a:t>để</a:t>
            </a:r>
            <a:r>
              <a:rPr lang="en-US" dirty="0"/>
              <a:t> </a:t>
            </a:r>
            <a:r>
              <a:rPr lang="en-US" dirty="0" err="1"/>
              <a:t>khắc</a:t>
            </a:r>
            <a:r>
              <a:rPr lang="en-US" dirty="0"/>
              <a:t> </a:t>
            </a:r>
            <a:r>
              <a:rPr lang="en-US" dirty="0" err="1"/>
              <a:t>phục</a:t>
            </a:r>
            <a:r>
              <a:rPr lang="en-US" dirty="0"/>
              <a:t> </a:t>
            </a:r>
            <a:r>
              <a:rPr lang="en-US" dirty="0" err="1"/>
              <a:t>các</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thác</a:t>
            </a:r>
            <a:r>
              <a:rPr lang="en-US" dirty="0"/>
              <a:t> </a:t>
            </a:r>
            <a:r>
              <a:rPr lang="en-US" dirty="0" err="1"/>
              <a:t>nước</a:t>
            </a:r>
            <a:r>
              <a:rPr lang="en-US" dirty="0"/>
              <a:t>.</a:t>
            </a:r>
          </a:p>
          <a:p>
            <a:endParaRPr lang="en-US" dirty="0"/>
          </a:p>
        </p:txBody>
      </p:sp>
      <p:sp>
        <p:nvSpPr>
          <p:cNvPr id="4" name="Slide Number Placeholder 3">
            <a:extLst>
              <a:ext uri="{FF2B5EF4-FFF2-40B4-BE49-F238E27FC236}">
                <a16:creationId xmlns:a16="http://schemas.microsoft.com/office/drawing/2014/main" id="{49DFDA65-C8D1-4930-A2A5-6B7FF4182CBE}"/>
              </a:ext>
            </a:extLst>
          </p:cNvPr>
          <p:cNvSpPr>
            <a:spLocks noGrp="1"/>
          </p:cNvSpPr>
          <p:nvPr>
            <p:ph type="sldNum" sz="quarter" idx="12"/>
          </p:nvPr>
        </p:nvSpPr>
        <p:spPr/>
        <p:txBody>
          <a:bodyPr/>
          <a:lstStyle/>
          <a:p>
            <a:fld id="{9808288A-7DB6-4C4B-ACD0-1D1E0C6D4C3E}" type="slidenum">
              <a:rPr lang="en-US" smtClean="0"/>
              <a:t>34</a:t>
            </a:fld>
            <a:endParaRPr lang="en-US"/>
          </a:p>
        </p:txBody>
      </p:sp>
    </p:spTree>
    <p:extLst>
      <p:ext uri="{BB962C8B-B14F-4D97-AF65-F5344CB8AC3E}">
        <p14:creationId xmlns:p14="http://schemas.microsoft.com/office/powerpoint/2010/main" val="142390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E121-B35F-493D-BAB6-8DE12C1E888A}"/>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xoắn</a:t>
            </a:r>
            <a:r>
              <a:rPr lang="en-US" dirty="0"/>
              <a:t> </a:t>
            </a:r>
            <a:r>
              <a:rPr lang="en-US" dirty="0" err="1"/>
              <a:t>ốc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C9852639-5909-4CF4-8101-9D8E2D715F3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546B230-5ABC-4D90-8363-903CFF6BDC13}"/>
              </a:ext>
            </a:extLst>
          </p:cNvPr>
          <p:cNvSpPr>
            <a:spLocks noGrp="1"/>
          </p:cNvSpPr>
          <p:nvPr>
            <p:ph type="sldNum" sz="quarter" idx="12"/>
          </p:nvPr>
        </p:nvSpPr>
        <p:spPr/>
        <p:txBody>
          <a:bodyPr/>
          <a:lstStyle/>
          <a:p>
            <a:fld id="{9808288A-7DB6-4C4B-ACD0-1D1E0C6D4C3E}" type="slidenum">
              <a:rPr lang="en-US" smtClean="0"/>
              <a:t>35</a:t>
            </a:fld>
            <a:endParaRPr lang="en-US"/>
          </a:p>
        </p:txBody>
      </p:sp>
      <p:pic>
        <p:nvPicPr>
          <p:cNvPr id="5" name="Picture 4">
            <a:extLst>
              <a:ext uri="{FF2B5EF4-FFF2-40B4-BE49-F238E27FC236}">
                <a16:creationId xmlns:a16="http://schemas.microsoft.com/office/drawing/2014/main" id="{B7E3DFBB-1FC8-443C-A1FF-2DACD275115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80652" y="1494691"/>
            <a:ext cx="7677150" cy="4914900"/>
          </a:xfrm>
          <a:prstGeom prst="rect">
            <a:avLst/>
          </a:prstGeom>
        </p:spPr>
      </p:pic>
    </p:spTree>
    <p:extLst>
      <p:ext uri="{BB962C8B-B14F-4D97-AF65-F5344CB8AC3E}">
        <p14:creationId xmlns:p14="http://schemas.microsoft.com/office/powerpoint/2010/main" val="21471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0E53-6ABD-40F0-8895-CCE42794FF96}"/>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xoắn</a:t>
            </a:r>
            <a:r>
              <a:rPr lang="en-US" dirty="0"/>
              <a:t> </a:t>
            </a:r>
            <a:r>
              <a:rPr lang="en-US" dirty="0" err="1"/>
              <a:t>ốc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6F76F414-DBCB-4634-8CFC-E589EA36552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0F9CAE5-BE01-45CC-9F6B-C5578E3134F3}"/>
              </a:ext>
            </a:extLst>
          </p:cNvPr>
          <p:cNvSpPr>
            <a:spLocks noGrp="1"/>
          </p:cNvSpPr>
          <p:nvPr>
            <p:ph type="sldNum" sz="quarter" idx="12"/>
          </p:nvPr>
        </p:nvSpPr>
        <p:spPr/>
        <p:txBody>
          <a:bodyPr/>
          <a:lstStyle/>
          <a:p>
            <a:fld id="{9808288A-7DB6-4C4B-ACD0-1D1E0C6D4C3E}" type="slidenum">
              <a:rPr lang="en-US" smtClean="0"/>
              <a:t>36</a:t>
            </a:fld>
            <a:endParaRPr lang="en-US"/>
          </a:p>
        </p:txBody>
      </p:sp>
      <p:pic>
        <p:nvPicPr>
          <p:cNvPr id="5" name="Picture 4" descr="Lec1_2.pdf - Adobe Reader">
            <a:extLst>
              <a:ext uri="{FF2B5EF4-FFF2-40B4-BE49-F238E27FC236}">
                <a16:creationId xmlns:a16="http://schemas.microsoft.com/office/drawing/2014/main" id="{0F6739D0-0B02-4081-ADC3-0CA683454BB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334" t="37617" r="26666" b="14397"/>
          <a:stretch/>
        </p:blipFill>
        <p:spPr>
          <a:xfrm>
            <a:off x="2050779" y="1532449"/>
            <a:ext cx="8090441" cy="4644513"/>
          </a:xfrm>
          <a:prstGeom prst="rect">
            <a:avLst/>
          </a:prstGeom>
        </p:spPr>
      </p:pic>
    </p:spTree>
    <p:extLst>
      <p:ext uri="{BB962C8B-B14F-4D97-AF65-F5344CB8AC3E}">
        <p14:creationId xmlns:p14="http://schemas.microsoft.com/office/powerpoint/2010/main" val="151136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CE8A-D3F1-4EB8-9462-7917AEAF4EBD}"/>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xoắn</a:t>
            </a:r>
            <a:r>
              <a:rPr lang="en-US" dirty="0"/>
              <a:t> </a:t>
            </a:r>
            <a:r>
              <a:rPr lang="en-US" dirty="0" err="1"/>
              <a:t>ốc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9D0501AF-6B7C-4AE2-8B59-6550B3D92957}"/>
              </a:ext>
            </a:extLst>
          </p:cNvPr>
          <p:cNvSpPr>
            <a:spLocks noGrp="1"/>
          </p:cNvSpPr>
          <p:nvPr>
            <p:ph idx="1"/>
          </p:nvPr>
        </p:nvSpPr>
        <p:spPr>
          <a:xfrm>
            <a:off x="852854" y="1494691"/>
            <a:ext cx="11142630" cy="4682271"/>
          </a:xfrm>
        </p:spPr>
        <p:txBody>
          <a:bodyPr>
            <a:normAutofit fontScale="92500" lnSpcReduction="10000"/>
          </a:bodyPr>
          <a:lstStyle/>
          <a:p>
            <a:pPr algn="just">
              <a:buFont typeface="Wingdings" panose="05000000000000000000" pitchFamily="2" charset="2"/>
              <a:buChar char="q"/>
            </a:pPr>
            <a:r>
              <a:rPr lang="en-US" dirty="0"/>
              <a:t> </a:t>
            </a:r>
            <a:r>
              <a:rPr lang="en-US" dirty="0" err="1"/>
              <a:t>Ưu</a:t>
            </a:r>
            <a:r>
              <a:rPr lang="en-US" dirty="0"/>
              <a:t> </a:t>
            </a:r>
            <a:r>
              <a:rPr lang="en-US" dirty="0" err="1"/>
              <a:t>điểm</a:t>
            </a:r>
            <a:r>
              <a:rPr lang="en-US" dirty="0"/>
              <a:t>:</a:t>
            </a:r>
          </a:p>
          <a:p>
            <a:pPr lvl="1" algn="just">
              <a:buFont typeface="Wingdings" panose="05000000000000000000" pitchFamily="2" charset="2"/>
              <a:buChar char="ü"/>
            </a:pPr>
            <a:r>
              <a:rPr lang="en-US" sz="2800" dirty="0"/>
              <a:t> </a:t>
            </a:r>
            <a:r>
              <a:rPr lang="en-US" sz="2800" dirty="0" err="1"/>
              <a:t>Tạo</a:t>
            </a:r>
            <a:r>
              <a:rPr lang="en-US" sz="2800" dirty="0"/>
              <a:t> </a:t>
            </a:r>
            <a:r>
              <a:rPr lang="en-US" sz="2800" dirty="0" err="1"/>
              <a:t>bản</a:t>
            </a:r>
            <a:r>
              <a:rPr lang="en-US" sz="2800" dirty="0"/>
              <a:t> </a:t>
            </a:r>
            <a:r>
              <a:rPr lang="en-US" sz="2800" dirty="0" err="1"/>
              <a:t>mẫu</a:t>
            </a:r>
            <a:r>
              <a:rPr lang="en-US" sz="2800" dirty="0"/>
              <a:t> </a:t>
            </a:r>
            <a:r>
              <a:rPr lang="en-US" sz="2800" dirty="0" err="1"/>
              <a:t>sớm</a:t>
            </a:r>
            <a:endParaRPr lang="en-US" sz="2800" dirty="0"/>
          </a:p>
          <a:p>
            <a:pPr lvl="1" algn="just">
              <a:buFont typeface="Wingdings" panose="05000000000000000000" pitchFamily="2" charset="2"/>
              <a:buChar char="ü"/>
            </a:pPr>
            <a:r>
              <a:rPr lang="en-US" sz="2800" dirty="0"/>
              <a:t> Cho </a:t>
            </a:r>
            <a:r>
              <a:rPr lang="en-US" sz="2800" dirty="0" err="1"/>
              <a:t>phép</a:t>
            </a:r>
            <a:r>
              <a:rPr lang="en-US" sz="2800" dirty="0"/>
              <a:t> </a:t>
            </a:r>
            <a:r>
              <a:rPr lang="en-US" sz="2800" dirty="0" err="1"/>
              <a:t>khách</a:t>
            </a:r>
            <a:r>
              <a:rPr lang="en-US" sz="2800" dirty="0"/>
              <a:t> </a:t>
            </a:r>
            <a:r>
              <a:rPr lang="en-US" sz="2800" dirty="0" err="1"/>
              <a:t>hàng</a:t>
            </a:r>
            <a:r>
              <a:rPr lang="en-US" sz="2800" dirty="0"/>
              <a:t> </a:t>
            </a:r>
            <a:r>
              <a:rPr lang="en-US" sz="2800" dirty="0" err="1"/>
              <a:t>tham</a:t>
            </a:r>
            <a:r>
              <a:rPr lang="en-US" sz="2800" dirty="0"/>
              <a:t> </a:t>
            </a:r>
            <a:r>
              <a:rPr lang="en-US" sz="2800" dirty="0" err="1"/>
              <a:t>gia</a:t>
            </a:r>
            <a:r>
              <a:rPr lang="en-US" sz="2800" dirty="0"/>
              <a:t> </a:t>
            </a:r>
            <a:r>
              <a:rPr lang="en-US" sz="2800" dirty="0" err="1"/>
              <a:t>vào</a:t>
            </a:r>
            <a:r>
              <a:rPr lang="en-US" sz="2800" dirty="0"/>
              <a:t> </a:t>
            </a:r>
            <a:r>
              <a:rPr lang="en-US" sz="2800" dirty="0" err="1"/>
              <a:t>quy</a:t>
            </a:r>
            <a:r>
              <a:rPr lang="en-US" sz="2800" dirty="0"/>
              <a:t> </a:t>
            </a:r>
            <a:r>
              <a:rPr lang="en-US" sz="2800" dirty="0" err="1"/>
              <a:t>trình</a:t>
            </a:r>
            <a:r>
              <a:rPr lang="en-US" sz="2800" dirty="0"/>
              <a:t> </a:t>
            </a:r>
            <a:r>
              <a:rPr lang="en-US" sz="2800" dirty="0" err="1"/>
              <a:t>phát</a:t>
            </a:r>
            <a:r>
              <a:rPr lang="en-US" sz="2800" dirty="0"/>
              <a:t> </a:t>
            </a:r>
            <a:r>
              <a:rPr lang="en-US" sz="2800" err="1"/>
              <a:t>triển</a:t>
            </a:r>
            <a:r>
              <a:rPr lang="en-US" sz="2800"/>
              <a:t> PM</a:t>
            </a:r>
            <a:endParaRPr lang="en-US" sz="2800" dirty="0"/>
          </a:p>
          <a:p>
            <a:pPr lvl="1" algn="just">
              <a:buFont typeface="Wingdings" panose="05000000000000000000" pitchFamily="2" charset="2"/>
              <a:buChar char="ü"/>
            </a:pPr>
            <a:r>
              <a:rPr lang="en-US" sz="2800" dirty="0"/>
              <a:t> </a:t>
            </a:r>
            <a:r>
              <a:rPr lang="en-US" sz="2800" dirty="0" err="1"/>
              <a:t>Ưu</a:t>
            </a:r>
            <a:r>
              <a:rPr lang="en-US" sz="2800" dirty="0"/>
              <a:t> </a:t>
            </a:r>
            <a:r>
              <a:rPr lang="en-US" sz="2800" dirty="0" err="1"/>
              <a:t>tiên</a:t>
            </a:r>
            <a:r>
              <a:rPr lang="en-US" sz="2800" dirty="0"/>
              <a:t> </a:t>
            </a:r>
            <a:r>
              <a:rPr lang="en-US" sz="2800" dirty="0" err="1"/>
              <a:t>thực</a:t>
            </a:r>
            <a:r>
              <a:rPr lang="en-US" sz="2800" dirty="0"/>
              <a:t> </a:t>
            </a:r>
            <a:r>
              <a:rPr lang="en-US" sz="2800" dirty="0" err="1"/>
              <a:t>hiện</a:t>
            </a:r>
            <a:r>
              <a:rPr lang="en-US" sz="2800" dirty="0"/>
              <a:t> </a:t>
            </a:r>
            <a:r>
              <a:rPr lang="en-US" sz="2800" dirty="0" err="1"/>
              <a:t>trước</a:t>
            </a:r>
            <a:r>
              <a:rPr lang="en-US" sz="2800" dirty="0"/>
              <a:t> </a:t>
            </a: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err="1"/>
              <a:t>quan</a:t>
            </a:r>
            <a:r>
              <a:rPr lang="en-US" sz="2800"/>
              <a:t> trọng</a:t>
            </a:r>
            <a:endParaRPr lang="en-US" sz="2800" dirty="0"/>
          </a:p>
          <a:p>
            <a:pPr algn="just">
              <a:buFont typeface="Wingdings" panose="05000000000000000000" pitchFamily="2" charset="2"/>
              <a:buChar char="q"/>
            </a:pPr>
            <a:r>
              <a:rPr lang="en-US" dirty="0"/>
              <a:t> </a:t>
            </a:r>
            <a:r>
              <a:rPr lang="en-US" dirty="0" err="1"/>
              <a:t>Nhược</a:t>
            </a:r>
            <a:r>
              <a:rPr lang="en-US" dirty="0"/>
              <a:t> </a:t>
            </a:r>
            <a:r>
              <a:rPr lang="en-US" dirty="0" err="1"/>
              <a:t>điểm</a:t>
            </a:r>
            <a:r>
              <a:rPr lang="en-US" dirty="0"/>
              <a:t>:</a:t>
            </a:r>
          </a:p>
          <a:p>
            <a:pPr lvl="1" algn="just">
              <a:buFont typeface="Wingdings" panose="05000000000000000000" pitchFamily="2" charset="2"/>
              <a:buChar char="§"/>
            </a:pPr>
            <a:r>
              <a:rPr lang="en-US" sz="2800" dirty="0" err="1"/>
              <a:t>Việc</a:t>
            </a:r>
            <a:r>
              <a:rPr lang="en-US" sz="2800" dirty="0"/>
              <a:t> </a:t>
            </a:r>
            <a:r>
              <a:rPr lang="en-US" sz="2800" dirty="0" err="1"/>
              <a:t>đánh</a:t>
            </a:r>
            <a:r>
              <a:rPr lang="en-US" sz="2800" dirty="0"/>
              <a:t> </a:t>
            </a:r>
            <a:r>
              <a:rPr lang="en-US" sz="2800" dirty="0" err="1"/>
              <a:t>giá</a:t>
            </a:r>
            <a:r>
              <a:rPr lang="en-US" sz="2800" dirty="0"/>
              <a:t> </a:t>
            </a:r>
            <a:r>
              <a:rPr lang="en-US" sz="2800" dirty="0" err="1"/>
              <a:t>rủi</a:t>
            </a:r>
            <a:r>
              <a:rPr lang="en-US" sz="2800" dirty="0"/>
              <a:t> </a:t>
            </a:r>
            <a:r>
              <a:rPr lang="en-US" sz="2800" dirty="0" err="1"/>
              <a:t>ro</a:t>
            </a:r>
            <a:r>
              <a:rPr lang="en-US" sz="2800" dirty="0"/>
              <a:t> </a:t>
            </a:r>
            <a:r>
              <a:rPr lang="en-US" sz="2800" dirty="0" err="1"/>
              <a:t>tốn</a:t>
            </a:r>
            <a:r>
              <a:rPr lang="en-US" sz="2800" dirty="0"/>
              <a:t> </a:t>
            </a:r>
            <a:r>
              <a:rPr lang="en-US" sz="2800" dirty="0" err="1"/>
              <a:t>nhiều</a:t>
            </a:r>
            <a:r>
              <a:rPr lang="en-US" sz="2800" dirty="0"/>
              <a:t> chi </a:t>
            </a:r>
            <a:r>
              <a:rPr lang="en-US" sz="2800" dirty="0" err="1"/>
              <a:t>phí</a:t>
            </a:r>
            <a:endParaRPr lang="en-US" sz="2800" dirty="0"/>
          </a:p>
          <a:p>
            <a:pPr lvl="1" algn="just">
              <a:buFont typeface="Wingdings" panose="05000000000000000000" pitchFamily="2" charset="2"/>
              <a:buChar char="§"/>
            </a:pPr>
            <a:r>
              <a:rPr lang="en-US" sz="2800" dirty="0" err="1"/>
              <a:t>Phức</a:t>
            </a:r>
            <a:r>
              <a:rPr lang="en-US" sz="2800" dirty="0"/>
              <a:t> </a:t>
            </a:r>
            <a:r>
              <a:rPr lang="en-US" sz="2800" dirty="0" err="1"/>
              <a:t>tạp</a:t>
            </a:r>
            <a:r>
              <a:rPr lang="en-US" sz="2800" dirty="0"/>
              <a:t>, </a:t>
            </a:r>
            <a:r>
              <a:rPr lang="en-US" sz="2800" dirty="0" err="1"/>
              <a:t>khó</a:t>
            </a:r>
            <a:r>
              <a:rPr lang="en-US" sz="2800" dirty="0"/>
              <a:t> </a:t>
            </a:r>
            <a:r>
              <a:rPr lang="en-US" sz="2800" dirty="0" err="1"/>
              <a:t>quản</a:t>
            </a:r>
            <a:r>
              <a:rPr lang="en-US" sz="2800" dirty="0"/>
              <a:t> </a:t>
            </a:r>
            <a:r>
              <a:rPr lang="en-US" sz="2800" dirty="0" err="1"/>
              <a:t>lí</a:t>
            </a:r>
            <a:endParaRPr lang="en-US" sz="2800" dirty="0"/>
          </a:p>
          <a:p>
            <a:pPr lvl="1" algn="just">
              <a:buFont typeface="Wingdings" panose="05000000000000000000" pitchFamily="2" charset="2"/>
              <a:buChar char="§"/>
            </a:pPr>
            <a:r>
              <a:rPr lang="en-US" sz="2800"/>
              <a:t>Khó </a:t>
            </a:r>
            <a:r>
              <a:rPr lang="en-US" sz="2800" dirty="0" err="1"/>
              <a:t>thuyết</a:t>
            </a:r>
            <a:r>
              <a:rPr lang="en-US" sz="2800" dirty="0"/>
              <a:t> </a:t>
            </a:r>
            <a:r>
              <a:rPr lang="en-US" sz="2800" dirty="0" err="1"/>
              <a:t>phục</a:t>
            </a:r>
            <a:r>
              <a:rPr lang="en-US" sz="2800" dirty="0"/>
              <a:t> </a:t>
            </a:r>
            <a:r>
              <a:rPr lang="en-US" sz="2800" err="1"/>
              <a:t>khách</a:t>
            </a:r>
            <a:r>
              <a:rPr lang="en-US" sz="2800"/>
              <a:t> hàng</a:t>
            </a:r>
          </a:p>
          <a:p>
            <a:pPr algn="just"/>
            <a:r>
              <a:rPr lang="en-US" sz="3200"/>
              <a:t>Áp dụng:</a:t>
            </a:r>
          </a:p>
          <a:p>
            <a:pPr lvl="1" algn="just"/>
            <a:r>
              <a:rPr lang="vi-VN" sz="2800"/>
              <a:t>Dự án lớn có nhiều rủi ro, hay sự thành công của dự án khó đảm </a:t>
            </a:r>
            <a:r>
              <a:rPr lang="en-US" sz="2800"/>
              <a:t>bảo</a:t>
            </a:r>
            <a:endParaRPr lang="vi-VN" sz="2800"/>
          </a:p>
          <a:p>
            <a:pPr lvl="1" algn="just"/>
            <a:r>
              <a:rPr lang="vi-VN" sz="2800"/>
              <a:t>Các dự án đòi hỏi tính toán, xử lý như hệ thống hỗ trợ</a:t>
            </a:r>
          </a:p>
        </p:txBody>
      </p:sp>
      <p:sp>
        <p:nvSpPr>
          <p:cNvPr id="4" name="Slide Number Placeholder 3">
            <a:extLst>
              <a:ext uri="{FF2B5EF4-FFF2-40B4-BE49-F238E27FC236}">
                <a16:creationId xmlns:a16="http://schemas.microsoft.com/office/drawing/2014/main" id="{85F88BD2-6158-439E-8EC1-D4C8920C9B7D}"/>
              </a:ext>
            </a:extLst>
          </p:cNvPr>
          <p:cNvSpPr>
            <a:spLocks noGrp="1"/>
          </p:cNvSpPr>
          <p:nvPr>
            <p:ph type="sldNum" sz="quarter" idx="12"/>
          </p:nvPr>
        </p:nvSpPr>
        <p:spPr/>
        <p:txBody>
          <a:bodyPr/>
          <a:lstStyle/>
          <a:p>
            <a:fld id="{9808288A-7DB6-4C4B-ACD0-1D1E0C6D4C3E}" type="slidenum">
              <a:rPr lang="en-US" smtClean="0"/>
              <a:t>37</a:t>
            </a:fld>
            <a:endParaRPr lang="en-US"/>
          </a:p>
        </p:txBody>
      </p:sp>
    </p:spTree>
    <p:extLst>
      <p:ext uri="{BB962C8B-B14F-4D97-AF65-F5344CB8AC3E}">
        <p14:creationId xmlns:p14="http://schemas.microsoft.com/office/powerpoint/2010/main" val="10321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out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outHorizont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outHorizont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outHorizontal)">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barn(outHorizontal)">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42"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barn(outHorizontal)">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235D-2253-41E1-9879-22005B46C27C}"/>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chữ</a:t>
            </a:r>
            <a:r>
              <a:rPr lang="en-US" dirty="0"/>
              <a:t> V</a:t>
            </a:r>
          </a:p>
        </p:txBody>
      </p:sp>
      <p:sp>
        <p:nvSpPr>
          <p:cNvPr id="3" name="Content Placeholder 2">
            <a:extLst>
              <a:ext uri="{FF2B5EF4-FFF2-40B4-BE49-F238E27FC236}">
                <a16:creationId xmlns:a16="http://schemas.microsoft.com/office/drawing/2014/main" id="{ED4BED61-78C5-4CDA-85D5-A5905763E8FD}"/>
              </a:ext>
            </a:extLst>
          </p:cNvPr>
          <p:cNvSpPr>
            <a:spLocks noGrp="1"/>
          </p:cNvSpPr>
          <p:nvPr>
            <p:ph idx="1"/>
          </p:nvPr>
        </p:nvSpPr>
        <p:spPr/>
        <p:txBody>
          <a:bodyPr/>
          <a:lstStyle/>
          <a:p>
            <a:pPr algn="just">
              <a:buFont typeface="Wingdings" panose="05000000000000000000" pitchFamily="2" charset="2"/>
              <a:buChar char="q"/>
            </a:pPr>
            <a:r>
              <a:rPr lang="en-US" dirty="0"/>
              <a:t> </a:t>
            </a:r>
            <a:r>
              <a:rPr lang="en-US" dirty="0" err="1"/>
              <a:t>Mô</a:t>
            </a:r>
            <a:r>
              <a:rPr lang="en-US" dirty="0"/>
              <a:t> </a:t>
            </a:r>
            <a:r>
              <a:rPr lang="en-US" dirty="0" err="1"/>
              <a:t>hình</a:t>
            </a:r>
            <a:r>
              <a:rPr lang="en-US" dirty="0"/>
              <a:t> </a:t>
            </a:r>
            <a:r>
              <a:rPr lang="en-US" dirty="0" err="1"/>
              <a:t>chữ</a:t>
            </a:r>
            <a:r>
              <a:rPr lang="en-US" dirty="0"/>
              <a:t> V (V model) </a:t>
            </a:r>
            <a:r>
              <a:rPr lang="en-US" dirty="0" err="1"/>
              <a:t>là</a:t>
            </a:r>
            <a:r>
              <a:rPr lang="en-US" dirty="0"/>
              <a:t> 1 </a:t>
            </a:r>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được</a:t>
            </a:r>
            <a:r>
              <a:rPr lang="en-US" dirty="0"/>
              <a:t> </a:t>
            </a:r>
            <a:r>
              <a:rPr lang="en-US" dirty="0" err="1"/>
              <a:t>mở</a:t>
            </a:r>
            <a:r>
              <a:rPr lang="en-US" dirty="0"/>
              <a:t> </a:t>
            </a:r>
            <a:r>
              <a:rPr lang="en-US" dirty="0" err="1"/>
              <a:t>rộng</a:t>
            </a:r>
            <a:r>
              <a:rPr lang="en-US" dirty="0"/>
              <a:t> </a:t>
            </a:r>
            <a:r>
              <a:rPr lang="en-US" dirty="0" err="1"/>
              <a:t>từ</a:t>
            </a:r>
            <a:r>
              <a:rPr lang="en-US" dirty="0"/>
              <a:t> </a:t>
            </a:r>
            <a:r>
              <a:rPr lang="en-US" dirty="0" err="1"/>
              <a:t>mô</a:t>
            </a:r>
            <a:r>
              <a:rPr lang="en-US" dirty="0"/>
              <a:t> </a:t>
            </a:r>
            <a:r>
              <a:rPr lang="en-US" dirty="0" err="1"/>
              <a:t>hình</a:t>
            </a:r>
            <a:r>
              <a:rPr lang="en-US" dirty="0"/>
              <a:t> </a:t>
            </a:r>
            <a:r>
              <a:rPr lang="en-US" dirty="0" err="1"/>
              <a:t>thác</a:t>
            </a:r>
            <a:r>
              <a:rPr lang="en-US" dirty="0"/>
              <a:t> </a:t>
            </a:r>
            <a:r>
              <a:rPr lang="en-US" dirty="0" err="1"/>
              <a:t>nước</a:t>
            </a:r>
            <a:r>
              <a:rPr lang="en-US" dirty="0"/>
              <a:t>, </a:t>
            </a:r>
            <a:r>
              <a:rPr lang="en-US" dirty="0" err="1"/>
              <a:t>nhưng</a:t>
            </a:r>
            <a:r>
              <a:rPr lang="en-US" dirty="0"/>
              <a:t> </a:t>
            </a:r>
            <a:r>
              <a:rPr lang="en-US" dirty="0" err="1"/>
              <a:t>thay</a:t>
            </a:r>
            <a:r>
              <a:rPr lang="en-US" dirty="0"/>
              <a:t> </a:t>
            </a:r>
            <a:r>
              <a:rPr lang="en-US" dirty="0" err="1"/>
              <a:t>vì</a:t>
            </a:r>
            <a:r>
              <a:rPr lang="en-US" dirty="0"/>
              <a:t> </a:t>
            </a:r>
            <a:r>
              <a:rPr lang="en-US" dirty="0" err="1"/>
              <a:t>đi</a:t>
            </a:r>
            <a:r>
              <a:rPr lang="en-US" dirty="0"/>
              <a:t> </a:t>
            </a:r>
            <a:r>
              <a:rPr lang="en-US" dirty="0" err="1"/>
              <a:t>xuống</a:t>
            </a:r>
            <a:r>
              <a:rPr lang="en-US" dirty="0"/>
              <a:t> </a:t>
            </a:r>
            <a:r>
              <a:rPr lang="en-US" dirty="0" err="1"/>
              <a:t>theo</a:t>
            </a:r>
            <a:r>
              <a:rPr lang="en-US" dirty="0"/>
              <a:t> 1 </a:t>
            </a:r>
            <a:r>
              <a:rPr lang="en-US" dirty="0" err="1"/>
              <a:t>hướng</a:t>
            </a:r>
            <a:r>
              <a:rPr lang="en-US" dirty="0"/>
              <a:t> </a:t>
            </a:r>
            <a:r>
              <a:rPr lang="en-US" dirty="0" err="1"/>
              <a:t>tuyến</a:t>
            </a:r>
            <a:r>
              <a:rPr lang="en-US" dirty="0"/>
              <a:t> </a:t>
            </a:r>
            <a:r>
              <a:rPr lang="en-US" dirty="0" err="1"/>
              <a:t>tính</a:t>
            </a:r>
            <a:r>
              <a:rPr lang="en-US" dirty="0"/>
              <a:t>, </a:t>
            </a:r>
            <a:r>
              <a:rPr lang="en-US" dirty="0" err="1"/>
              <a:t>quy</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đảo</a:t>
            </a:r>
            <a:r>
              <a:rPr lang="en-US" dirty="0"/>
              <a:t> </a:t>
            </a:r>
            <a:r>
              <a:rPr lang="en-US" dirty="0" err="1"/>
              <a:t>chiều</a:t>
            </a:r>
            <a:r>
              <a:rPr lang="en-US" dirty="0"/>
              <a:t> </a:t>
            </a:r>
            <a:r>
              <a:rPr lang="en-US" dirty="0" err="1"/>
              <a:t>tại</a:t>
            </a:r>
            <a:r>
              <a:rPr lang="en-US" dirty="0"/>
              <a:t> </a:t>
            </a:r>
            <a:r>
              <a:rPr lang="en-US" dirty="0" err="1"/>
              <a:t>pha</a:t>
            </a:r>
            <a:r>
              <a:rPr lang="en-US" dirty="0"/>
              <a:t> </a:t>
            </a:r>
            <a:r>
              <a:rPr lang="en-US" dirty="0" err="1"/>
              <a:t>lập</a:t>
            </a:r>
            <a:r>
              <a:rPr lang="en-US" dirty="0"/>
              <a:t> </a:t>
            </a:r>
            <a:r>
              <a:rPr lang="en-US" dirty="0" err="1"/>
              <a:t>trình</a:t>
            </a:r>
            <a:r>
              <a:rPr lang="en-US" dirty="0"/>
              <a:t> (Implementation)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tương</a:t>
            </a:r>
            <a:r>
              <a:rPr lang="en-US" dirty="0"/>
              <a:t> </a:t>
            </a:r>
            <a:r>
              <a:rPr lang="en-US" dirty="0" err="1"/>
              <a:t>quan</a:t>
            </a:r>
            <a:r>
              <a:rPr lang="en-US" dirty="0"/>
              <a:t> </a:t>
            </a:r>
            <a:r>
              <a:rPr lang="en-US" dirty="0" err="1"/>
              <a:t>giữa</a:t>
            </a:r>
            <a:r>
              <a:rPr lang="en-US" dirty="0"/>
              <a:t> </a:t>
            </a:r>
            <a:r>
              <a:rPr lang="en-US" dirty="0" err="1"/>
              <a:t>việc</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hệ</a:t>
            </a:r>
            <a:r>
              <a:rPr lang="en-US" dirty="0"/>
              <a:t> </a:t>
            </a:r>
            <a:r>
              <a:rPr lang="en-US" dirty="0" err="1"/>
              <a:t>thống</a:t>
            </a:r>
            <a:r>
              <a:rPr lang="en-US" dirty="0"/>
              <a:t>.</a:t>
            </a:r>
          </a:p>
        </p:txBody>
      </p:sp>
      <p:sp>
        <p:nvSpPr>
          <p:cNvPr id="4" name="Slide Number Placeholder 3">
            <a:extLst>
              <a:ext uri="{FF2B5EF4-FFF2-40B4-BE49-F238E27FC236}">
                <a16:creationId xmlns:a16="http://schemas.microsoft.com/office/drawing/2014/main" id="{0AFFF22A-32A9-41F5-987A-8D082800BBB0}"/>
              </a:ext>
            </a:extLst>
          </p:cNvPr>
          <p:cNvSpPr>
            <a:spLocks noGrp="1"/>
          </p:cNvSpPr>
          <p:nvPr>
            <p:ph type="sldNum" sz="quarter" idx="12"/>
          </p:nvPr>
        </p:nvSpPr>
        <p:spPr/>
        <p:txBody>
          <a:bodyPr/>
          <a:lstStyle/>
          <a:p>
            <a:fld id="{9808288A-7DB6-4C4B-ACD0-1D1E0C6D4C3E}" type="slidenum">
              <a:rPr lang="en-US" smtClean="0"/>
              <a:t>38</a:t>
            </a:fld>
            <a:endParaRPr lang="en-US"/>
          </a:p>
        </p:txBody>
      </p:sp>
    </p:spTree>
    <p:extLst>
      <p:ext uri="{BB962C8B-B14F-4D97-AF65-F5344CB8AC3E}">
        <p14:creationId xmlns:p14="http://schemas.microsoft.com/office/powerpoint/2010/main" val="158210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0FD9-4D27-4452-A106-6CD32F93152B}"/>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chữ</a:t>
            </a:r>
            <a:r>
              <a:rPr lang="en-US" dirty="0"/>
              <a:t> V (</a:t>
            </a:r>
            <a:r>
              <a:rPr lang="en-US" dirty="0" err="1"/>
              <a:t>tt</a:t>
            </a:r>
            <a:r>
              <a:rPr lang="en-US" dirty="0"/>
              <a:t>)</a:t>
            </a:r>
          </a:p>
        </p:txBody>
      </p:sp>
      <p:sp>
        <p:nvSpPr>
          <p:cNvPr id="3" name="Content Placeholder 2">
            <a:extLst>
              <a:ext uri="{FF2B5EF4-FFF2-40B4-BE49-F238E27FC236}">
                <a16:creationId xmlns:a16="http://schemas.microsoft.com/office/drawing/2014/main" id="{DB4911EE-DED2-4895-92F5-19890B7AF6E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458DFE0-F4EA-44E6-BCF3-BCCB72DF0FCC}"/>
              </a:ext>
            </a:extLst>
          </p:cNvPr>
          <p:cNvSpPr>
            <a:spLocks noGrp="1"/>
          </p:cNvSpPr>
          <p:nvPr>
            <p:ph type="sldNum" sz="quarter" idx="12"/>
          </p:nvPr>
        </p:nvSpPr>
        <p:spPr/>
        <p:txBody>
          <a:bodyPr/>
          <a:lstStyle/>
          <a:p>
            <a:fld id="{9808288A-7DB6-4C4B-ACD0-1D1E0C6D4C3E}" type="slidenum">
              <a:rPr lang="en-US" smtClean="0"/>
              <a:t>39</a:t>
            </a:fld>
            <a:endParaRPr lang="en-US"/>
          </a:p>
        </p:txBody>
      </p:sp>
      <p:pic>
        <p:nvPicPr>
          <p:cNvPr id="1026" name="Picture 2" descr="Kết quả hình ảnh cho mô hình chữ V">
            <a:extLst>
              <a:ext uri="{FF2B5EF4-FFF2-40B4-BE49-F238E27FC236}">
                <a16:creationId xmlns:a16="http://schemas.microsoft.com/office/drawing/2014/main" id="{1AC649B1-DCCF-456C-90B7-B7CDAE6A8AE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1637" y="1330343"/>
            <a:ext cx="7326923" cy="503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4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491F-C734-44E2-B5F6-7E7F28D7F553}"/>
              </a:ext>
            </a:extLst>
          </p:cNvPr>
          <p:cNvSpPr>
            <a:spLocks noGrp="1"/>
          </p:cNvSpPr>
          <p:nvPr>
            <p:ph type="title"/>
          </p:nvPr>
        </p:nvSpPr>
        <p:spPr/>
        <p:txBody>
          <a:bodyPr/>
          <a:lstStyle/>
          <a:p>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10F9FF84-B6F5-4B16-9B4B-95004C5CA9E3}"/>
              </a:ext>
            </a:extLst>
          </p:cNvPr>
          <p:cNvSpPr>
            <a:spLocks noGrp="1"/>
          </p:cNvSpPr>
          <p:nvPr>
            <p:ph idx="1"/>
          </p:nvPr>
        </p:nvSpPr>
        <p:spPr/>
        <p:txBody>
          <a:bodyPr/>
          <a:lstStyle/>
          <a:p>
            <a:pPr>
              <a:buFont typeface="Wingdings" panose="05000000000000000000" pitchFamily="2" charset="2"/>
              <a:buChar char="q"/>
            </a:pPr>
            <a:r>
              <a:rPr lang="en-US" sz="3200"/>
              <a:t>Phần </a:t>
            </a:r>
            <a:r>
              <a:rPr lang="en-US" sz="3200" dirty="0" err="1"/>
              <a:t>mềm</a:t>
            </a:r>
            <a:r>
              <a:rPr lang="en-US" sz="3200" dirty="0"/>
              <a:t> </a:t>
            </a:r>
            <a:r>
              <a:rPr lang="en-US" sz="3200" dirty="0" err="1"/>
              <a:t>có</a:t>
            </a:r>
            <a:r>
              <a:rPr lang="en-US" sz="3200" dirty="0"/>
              <a:t> </a:t>
            </a:r>
            <a:r>
              <a:rPr lang="en-US" sz="3200" dirty="0" err="1"/>
              <a:t>thể</a:t>
            </a:r>
            <a:r>
              <a:rPr lang="en-US" sz="3200" dirty="0"/>
              <a:t> đ</a:t>
            </a:r>
            <a:r>
              <a:rPr lang="vi-VN" sz="3200" dirty="0"/>
              <a:t>ư</a:t>
            </a:r>
            <a:r>
              <a:rPr lang="en-US" sz="3200" dirty="0" err="1"/>
              <a:t>ợc</a:t>
            </a:r>
            <a:r>
              <a:rPr lang="en-US" sz="3200" dirty="0"/>
              <a:t> </a:t>
            </a:r>
            <a:r>
              <a:rPr lang="en-US" sz="3200" dirty="0" err="1"/>
              <a:t>mô</a:t>
            </a:r>
            <a:r>
              <a:rPr lang="en-US" sz="3200" dirty="0"/>
              <a:t> </a:t>
            </a:r>
            <a:r>
              <a:rPr lang="en-US" sz="3200" dirty="0" err="1"/>
              <a:t>tả</a:t>
            </a:r>
            <a:r>
              <a:rPr lang="en-US" sz="3200" dirty="0"/>
              <a:t> </a:t>
            </a:r>
            <a:r>
              <a:rPr lang="en-US" sz="3200" dirty="0" err="1"/>
              <a:t>theo</a:t>
            </a:r>
            <a:r>
              <a:rPr lang="en-US" sz="3200" dirty="0"/>
              <a:t> </a:t>
            </a:r>
            <a:r>
              <a:rPr lang="en-US" sz="3200" dirty="0" err="1"/>
              <a:t>bất</a:t>
            </a:r>
            <a:r>
              <a:rPr lang="en-US" sz="3200" dirty="0"/>
              <a:t> </a:t>
            </a:r>
            <a:r>
              <a:rPr lang="en-US" sz="3200" dirty="0" err="1"/>
              <a:t>kỳ</a:t>
            </a:r>
            <a:r>
              <a:rPr lang="en-US" sz="3200" dirty="0"/>
              <a:t> </a:t>
            </a:r>
            <a:r>
              <a:rPr lang="en-US" sz="3200" dirty="0" err="1"/>
              <a:t>chất</a:t>
            </a:r>
            <a:r>
              <a:rPr lang="en-US" sz="3200" dirty="0"/>
              <a:t> l</a:t>
            </a:r>
            <a:r>
              <a:rPr lang="vi-VN" sz="3200" dirty="0"/>
              <a:t>ư</a:t>
            </a:r>
            <a:r>
              <a:rPr lang="en-US" sz="3200" dirty="0" err="1"/>
              <a:t>ợng</a:t>
            </a:r>
            <a:r>
              <a:rPr lang="en-US" sz="3200" dirty="0"/>
              <a:t> </a:t>
            </a:r>
            <a:r>
              <a:rPr lang="en-US" sz="3200" dirty="0" err="1"/>
              <a:t>nào</a:t>
            </a:r>
            <a:endParaRPr lang="en-US" sz="3200" dirty="0"/>
          </a:p>
          <a:p>
            <a:pPr lvl="1">
              <a:buFont typeface="Wingdings" panose="05000000000000000000" pitchFamily="2" charset="2"/>
              <a:buChar char="v"/>
            </a:pPr>
            <a:r>
              <a:rPr lang="en-US" sz="2800" dirty="0"/>
              <a:t> </a:t>
            </a:r>
            <a:r>
              <a:rPr lang="en-US" sz="2800" dirty="0" err="1"/>
              <a:t>Chất</a:t>
            </a:r>
            <a:r>
              <a:rPr lang="en-US" sz="2800" dirty="0"/>
              <a:t> l</a:t>
            </a:r>
            <a:r>
              <a:rPr lang="vi-VN" sz="2800" dirty="0"/>
              <a:t>ư</a:t>
            </a:r>
            <a:r>
              <a:rPr lang="en-US" sz="2800" dirty="0" err="1"/>
              <a:t>ợng</a:t>
            </a:r>
            <a:r>
              <a:rPr lang="en-US" sz="2800" dirty="0"/>
              <a:t> </a:t>
            </a:r>
            <a:r>
              <a:rPr lang="en-US" sz="2800" dirty="0" err="1"/>
              <a:t>ngoài</a:t>
            </a:r>
            <a:endParaRPr lang="en-US" sz="2800" dirty="0"/>
          </a:p>
          <a:p>
            <a:pPr lvl="2">
              <a:buFont typeface="Wingdings" panose="05000000000000000000" pitchFamily="2" charset="2"/>
              <a:buChar char="ü"/>
            </a:pPr>
            <a:r>
              <a:rPr lang="en-US" sz="2400" dirty="0"/>
              <a:t> </a:t>
            </a:r>
            <a:r>
              <a:rPr lang="en-US" sz="2800" dirty="0" err="1"/>
              <a:t>Dễ</a:t>
            </a:r>
            <a:r>
              <a:rPr lang="en-US" sz="2800" dirty="0"/>
              <a:t> </a:t>
            </a:r>
            <a:r>
              <a:rPr lang="en-US" sz="2800" dirty="0" err="1"/>
              <a:t>sử</a:t>
            </a:r>
            <a:r>
              <a:rPr lang="en-US" sz="2800" dirty="0"/>
              <a:t> </a:t>
            </a:r>
            <a:r>
              <a:rPr lang="en-US" sz="2800" dirty="0" err="1"/>
              <a:t>dụng</a:t>
            </a:r>
            <a:r>
              <a:rPr lang="en-US" sz="2800" dirty="0"/>
              <a:t> </a:t>
            </a:r>
            <a:r>
              <a:rPr lang="en-US" sz="2800" dirty="0" err="1"/>
              <a:t>và</a:t>
            </a:r>
            <a:r>
              <a:rPr lang="en-US" sz="2800" dirty="0"/>
              <a:t> tin </a:t>
            </a:r>
            <a:r>
              <a:rPr lang="en-US" sz="2800" dirty="0" err="1"/>
              <a:t>cậy</a:t>
            </a:r>
            <a:endParaRPr lang="en-US" sz="2800" dirty="0"/>
          </a:p>
          <a:p>
            <a:pPr lvl="2">
              <a:buFont typeface="Wingdings" panose="05000000000000000000" pitchFamily="2" charset="2"/>
              <a:buChar char="ü"/>
            </a:pPr>
            <a:r>
              <a:rPr lang="en-US" sz="2800" dirty="0"/>
              <a:t> </a:t>
            </a:r>
            <a:r>
              <a:rPr lang="en-US" sz="2800" dirty="0" err="1"/>
              <a:t>Đánh</a:t>
            </a:r>
            <a:r>
              <a:rPr lang="en-US" sz="2800" dirty="0"/>
              <a:t> </a:t>
            </a:r>
            <a:r>
              <a:rPr lang="en-US" sz="2800" dirty="0" err="1"/>
              <a:t>giá</a:t>
            </a:r>
            <a:r>
              <a:rPr lang="en-US" sz="2800" dirty="0"/>
              <a:t> </a:t>
            </a:r>
            <a:r>
              <a:rPr lang="en-US" sz="2800" dirty="0" err="1"/>
              <a:t>theo</a:t>
            </a:r>
            <a:r>
              <a:rPr lang="en-US" sz="2800" dirty="0"/>
              <a:t> ng</a:t>
            </a:r>
            <a:r>
              <a:rPr lang="vi-VN" sz="2800" dirty="0"/>
              <a:t>ư</a:t>
            </a:r>
            <a:r>
              <a:rPr lang="en-US" sz="2800" dirty="0" err="1"/>
              <a:t>ời</a:t>
            </a:r>
            <a:r>
              <a:rPr lang="en-US" sz="2800" dirty="0"/>
              <a:t> </a:t>
            </a:r>
            <a:r>
              <a:rPr lang="en-US" sz="2800" dirty="0" err="1"/>
              <a:t>sử</a:t>
            </a:r>
            <a:r>
              <a:rPr lang="en-US" sz="2800" dirty="0"/>
              <a:t> </a:t>
            </a:r>
            <a:r>
              <a:rPr lang="en-US" sz="2800" dirty="0" err="1"/>
              <a:t>dụng</a:t>
            </a:r>
            <a:endParaRPr lang="en-US" sz="2800" dirty="0"/>
          </a:p>
          <a:p>
            <a:pPr lvl="1">
              <a:buFont typeface="Wingdings" panose="05000000000000000000" pitchFamily="2" charset="2"/>
              <a:buChar char="v"/>
            </a:pPr>
            <a:r>
              <a:rPr lang="en-US" sz="2800" dirty="0"/>
              <a:t> </a:t>
            </a:r>
            <a:r>
              <a:rPr lang="en-US" sz="2800" dirty="0" err="1"/>
              <a:t>Chất</a:t>
            </a:r>
            <a:r>
              <a:rPr lang="en-US" sz="2800" dirty="0"/>
              <a:t> l</a:t>
            </a:r>
            <a:r>
              <a:rPr lang="vi-VN" sz="2800" dirty="0"/>
              <a:t>ư</a:t>
            </a:r>
            <a:r>
              <a:rPr lang="en-US" sz="2800" dirty="0" err="1"/>
              <a:t>ợng</a:t>
            </a:r>
            <a:r>
              <a:rPr lang="en-US" sz="2800" dirty="0"/>
              <a:t> </a:t>
            </a:r>
            <a:r>
              <a:rPr lang="en-US" sz="2800" dirty="0" err="1"/>
              <a:t>trong</a:t>
            </a:r>
            <a:endParaRPr lang="en-US" sz="2800" dirty="0"/>
          </a:p>
          <a:p>
            <a:pPr lvl="2">
              <a:buFont typeface="Wingdings" panose="05000000000000000000" pitchFamily="2" charset="2"/>
              <a:buChar char="ü"/>
            </a:pPr>
            <a:r>
              <a:rPr lang="en-US" sz="2800" dirty="0"/>
              <a:t> </a:t>
            </a:r>
            <a:r>
              <a:rPr lang="en-US" sz="2800" dirty="0" err="1"/>
              <a:t>Không</a:t>
            </a:r>
            <a:r>
              <a:rPr lang="en-US" sz="2800" dirty="0"/>
              <a:t> </a:t>
            </a:r>
            <a:r>
              <a:rPr lang="en-US" sz="2800" dirty="0" err="1"/>
              <a:t>rõ</a:t>
            </a:r>
            <a:r>
              <a:rPr lang="en-US" sz="2800" dirty="0"/>
              <a:t> </a:t>
            </a:r>
            <a:r>
              <a:rPr lang="en-US" sz="2800" dirty="0" err="1"/>
              <a:t>ràng</a:t>
            </a:r>
            <a:r>
              <a:rPr lang="en-US" sz="2800" dirty="0"/>
              <a:t> </a:t>
            </a:r>
            <a:r>
              <a:rPr lang="en-US" sz="2800" dirty="0" err="1"/>
              <a:t>đối</a:t>
            </a:r>
            <a:r>
              <a:rPr lang="en-US" sz="2800" dirty="0"/>
              <a:t> </a:t>
            </a:r>
            <a:r>
              <a:rPr lang="en-US" sz="2800" dirty="0" err="1"/>
              <a:t>với</a:t>
            </a:r>
            <a:r>
              <a:rPr lang="en-US" sz="2800" dirty="0"/>
              <a:t> ng</a:t>
            </a:r>
            <a:r>
              <a:rPr lang="vi-VN" sz="2800" dirty="0"/>
              <a:t>ư</a:t>
            </a:r>
            <a:r>
              <a:rPr lang="en-US" sz="2800" dirty="0" err="1"/>
              <a:t>ời</a:t>
            </a:r>
            <a:r>
              <a:rPr lang="en-US" sz="2800" dirty="0"/>
              <a:t> </a:t>
            </a:r>
            <a:r>
              <a:rPr lang="en-US" sz="2800" dirty="0" err="1"/>
              <a:t>sử</a:t>
            </a:r>
            <a:r>
              <a:rPr lang="en-US" sz="2800" dirty="0"/>
              <a:t> </a:t>
            </a:r>
            <a:r>
              <a:rPr lang="en-US" sz="2800" dirty="0" err="1"/>
              <a:t>dụng</a:t>
            </a:r>
            <a:endParaRPr lang="en-US" sz="2800" dirty="0"/>
          </a:p>
          <a:p>
            <a:pPr lvl="2">
              <a:buFont typeface="Wingdings" panose="05000000000000000000" pitchFamily="2" charset="2"/>
              <a:buChar char="ü"/>
            </a:pPr>
            <a:r>
              <a:rPr lang="en-US" sz="2800" dirty="0"/>
              <a:t> </a:t>
            </a:r>
            <a:r>
              <a:rPr lang="en-US" sz="2800" dirty="0" err="1"/>
              <a:t>Giúp</a:t>
            </a:r>
            <a:r>
              <a:rPr lang="en-US" sz="2800" dirty="0"/>
              <a:t> Dev </a:t>
            </a:r>
            <a:r>
              <a:rPr lang="en-US" sz="2800" dirty="0" err="1"/>
              <a:t>cải</a:t>
            </a:r>
            <a:r>
              <a:rPr lang="en-US" sz="2800" dirty="0"/>
              <a:t> </a:t>
            </a:r>
            <a:r>
              <a:rPr lang="en-US" sz="2800" dirty="0" err="1"/>
              <a:t>tiến</a:t>
            </a:r>
            <a:r>
              <a:rPr lang="en-US" sz="2800" dirty="0"/>
              <a:t> </a:t>
            </a:r>
            <a:r>
              <a:rPr lang="en-US" sz="2800" dirty="0" err="1"/>
              <a:t>để</a:t>
            </a:r>
            <a:r>
              <a:rPr lang="en-US" sz="2800" dirty="0"/>
              <a:t> </a:t>
            </a:r>
            <a:r>
              <a:rPr lang="en-US" sz="2800" dirty="0" err="1"/>
              <a:t>có</a:t>
            </a:r>
            <a:r>
              <a:rPr lang="en-US" sz="2800" dirty="0"/>
              <a:t> </a:t>
            </a:r>
            <a:r>
              <a:rPr lang="en-US" sz="2800" dirty="0" err="1"/>
              <a:t>thể</a:t>
            </a:r>
            <a:r>
              <a:rPr lang="en-US" sz="2800" dirty="0"/>
              <a:t> </a:t>
            </a:r>
            <a:r>
              <a:rPr lang="en-US" sz="2800" dirty="0" err="1"/>
              <a:t>đạt</a:t>
            </a:r>
            <a:r>
              <a:rPr lang="en-US" sz="2800" dirty="0"/>
              <a:t> đ</a:t>
            </a:r>
            <a:r>
              <a:rPr lang="vi-VN" sz="2800" dirty="0"/>
              <a:t>ư</a:t>
            </a:r>
            <a:r>
              <a:rPr lang="en-US" sz="2800" dirty="0" err="1"/>
              <a:t>ợc</a:t>
            </a:r>
            <a:r>
              <a:rPr lang="en-US" sz="2800" dirty="0"/>
              <a:t> </a:t>
            </a:r>
            <a:r>
              <a:rPr lang="en-US" sz="2800" dirty="0" err="1"/>
              <a:t>hiệu</a:t>
            </a:r>
            <a:r>
              <a:rPr lang="en-US" sz="2800" dirty="0"/>
              <a:t> </a:t>
            </a:r>
            <a:r>
              <a:rPr lang="en-US" sz="2800" dirty="0" err="1"/>
              <a:t>quả</a:t>
            </a:r>
            <a:r>
              <a:rPr lang="en-US" sz="2800" dirty="0"/>
              <a:t> </a:t>
            </a:r>
            <a:r>
              <a:rPr lang="en-US" sz="2800" dirty="0" err="1"/>
              <a:t>về</a:t>
            </a:r>
            <a:r>
              <a:rPr lang="en-US" sz="2800" dirty="0"/>
              <a:t> </a:t>
            </a:r>
            <a:r>
              <a:rPr lang="en-US" sz="2800" dirty="0" err="1"/>
              <a:t>chất</a:t>
            </a:r>
            <a:r>
              <a:rPr lang="en-US" sz="2800" dirty="0"/>
              <a:t> l</a:t>
            </a:r>
            <a:r>
              <a:rPr lang="vi-VN" sz="2800" dirty="0"/>
              <a:t>ư</a:t>
            </a:r>
            <a:r>
              <a:rPr lang="en-US" sz="2800" dirty="0" err="1"/>
              <a:t>ợng</a:t>
            </a:r>
            <a:r>
              <a:rPr lang="en-US" sz="2800" dirty="0"/>
              <a:t> </a:t>
            </a:r>
            <a:r>
              <a:rPr lang="en-US" sz="2800" dirty="0" err="1"/>
              <a:t>ngoài</a:t>
            </a:r>
            <a:endParaRPr lang="en-US" sz="2800" dirty="0"/>
          </a:p>
          <a:p>
            <a:pPr lvl="1"/>
            <a:endParaRPr lang="en-US" dirty="0"/>
          </a:p>
        </p:txBody>
      </p:sp>
      <p:sp>
        <p:nvSpPr>
          <p:cNvPr id="4" name="Slide Number Placeholder 3">
            <a:extLst>
              <a:ext uri="{FF2B5EF4-FFF2-40B4-BE49-F238E27FC236}">
                <a16:creationId xmlns:a16="http://schemas.microsoft.com/office/drawing/2014/main" id="{7D172A91-83B9-4D9A-9307-D2DBC9666AF4}"/>
              </a:ext>
            </a:extLst>
          </p:cNvPr>
          <p:cNvSpPr>
            <a:spLocks noGrp="1"/>
          </p:cNvSpPr>
          <p:nvPr>
            <p:ph type="sldNum" sz="quarter" idx="12"/>
          </p:nvPr>
        </p:nvSpPr>
        <p:spPr/>
        <p:txBody>
          <a:bodyPr/>
          <a:lstStyle/>
          <a:p>
            <a:fld id="{9808288A-7DB6-4C4B-ACD0-1D1E0C6D4C3E}" type="slidenum">
              <a:rPr lang="en-US" smtClean="0"/>
              <a:t>4</a:t>
            </a:fld>
            <a:endParaRPr lang="en-US"/>
          </a:p>
        </p:txBody>
      </p:sp>
    </p:spTree>
    <p:extLst>
      <p:ext uri="{BB962C8B-B14F-4D97-AF65-F5344CB8AC3E}">
        <p14:creationId xmlns:p14="http://schemas.microsoft.com/office/powerpoint/2010/main" val="4093758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0F07-94AF-4C55-9F56-D76B66AD9ABD}"/>
              </a:ext>
            </a:extLst>
          </p:cNvPr>
          <p:cNvSpPr>
            <a:spLocks noGrp="1"/>
          </p:cNvSpPr>
          <p:nvPr>
            <p:ph type="title"/>
          </p:nvPr>
        </p:nvSpPr>
        <p:spPr/>
        <p:txBody>
          <a:bodyPr/>
          <a:lstStyle/>
          <a:p>
            <a:r>
              <a:rPr lang="en-US"/>
              <a:t>Mô hình chữ V (tt)</a:t>
            </a:r>
          </a:p>
        </p:txBody>
      </p:sp>
      <p:sp>
        <p:nvSpPr>
          <p:cNvPr id="3" name="Content Placeholder 2">
            <a:extLst>
              <a:ext uri="{FF2B5EF4-FFF2-40B4-BE49-F238E27FC236}">
                <a16:creationId xmlns:a16="http://schemas.microsoft.com/office/drawing/2014/main" id="{48A3AEB3-28FD-4843-A857-2A3376F1558E}"/>
              </a:ext>
            </a:extLst>
          </p:cNvPr>
          <p:cNvSpPr>
            <a:spLocks noGrp="1"/>
          </p:cNvSpPr>
          <p:nvPr>
            <p:ph idx="1"/>
          </p:nvPr>
        </p:nvSpPr>
        <p:spPr/>
        <p:txBody>
          <a:bodyPr/>
          <a:lstStyle/>
          <a:p>
            <a:r>
              <a:rPr lang="en-US" b="1"/>
              <a:t>Các bước tiến hành:</a:t>
            </a:r>
          </a:p>
          <a:p>
            <a:pPr lvl="1"/>
            <a:r>
              <a:rPr lang="en-US" sz="2800"/>
              <a:t>K</a:t>
            </a:r>
            <a:r>
              <a:rPr lang="vi-VN" sz="2800"/>
              <a:t>hi đã có yêu cầu của khách hàng ta thực hiện đồng thời việc thiết kế hệ thống và bản kiểm thử cho người dùng</a:t>
            </a:r>
            <a:endParaRPr lang="en-US" sz="2800"/>
          </a:p>
          <a:p>
            <a:pPr lvl="1"/>
            <a:r>
              <a:rPr lang="vi-VN" sz="2800"/>
              <a:t>Khi hoàn thành được bản thiết kế hệ thống, ta vừa thực hiện bảng kiểm thử hệ thống vừa làm thiết kế kiến trúc phần mềm</a:t>
            </a:r>
            <a:endParaRPr lang="en-US" sz="2800"/>
          </a:p>
          <a:p>
            <a:pPr lvl="1"/>
            <a:r>
              <a:rPr lang="en-US" sz="2800"/>
              <a:t>K</a:t>
            </a:r>
            <a:r>
              <a:rPr lang="vi-VN" sz="2800"/>
              <a:t>hi có được thiết kế kiến trúc ta chuyển sang thiết kế các module</a:t>
            </a:r>
            <a:r>
              <a:rPr lang="en-US" sz="2800"/>
              <a:t>, sau đó làm bản thiết kế các unit test đồng thời bắt đầu coding </a:t>
            </a:r>
          </a:p>
          <a:p>
            <a:pPr lvl="1"/>
            <a:r>
              <a:rPr lang="en-US" sz="2800" b="1"/>
              <a:t>U</a:t>
            </a:r>
            <a:r>
              <a:rPr lang="vi-VN" sz="2800" b="1"/>
              <a:t>nit test, integration test, system test </a:t>
            </a:r>
            <a:r>
              <a:rPr lang="vi-VN" sz="2800"/>
              <a:t>và </a:t>
            </a:r>
            <a:r>
              <a:rPr lang="vi-VN" sz="2800" b="1"/>
              <a:t>acceptance testing </a:t>
            </a:r>
            <a:r>
              <a:rPr lang="vi-VN" sz="2800"/>
              <a:t>được thực hiện lần lượt dựa trên các thiết kế đã thực hiện sẵn trước đó </a:t>
            </a:r>
            <a:endParaRPr lang="en-US" sz="2800"/>
          </a:p>
        </p:txBody>
      </p:sp>
      <p:sp>
        <p:nvSpPr>
          <p:cNvPr id="4" name="Slide Number Placeholder 3">
            <a:extLst>
              <a:ext uri="{FF2B5EF4-FFF2-40B4-BE49-F238E27FC236}">
                <a16:creationId xmlns:a16="http://schemas.microsoft.com/office/drawing/2014/main" id="{85099DF4-FEC2-4917-8985-AB2850A7AB7D}"/>
              </a:ext>
            </a:extLst>
          </p:cNvPr>
          <p:cNvSpPr>
            <a:spLocks noGrp="1"/>
          </p:cNvSpPr>
          <p:nvPr>
            <p:ph type="sldNum" sz="quarter" idx="12"/>
          </p:nvPr>
        </p:nvSpPr>
        <p:spPr/>
        <p:txBody>
          <a:bodyPr/>
          <a:lstStyle/>
          <a:p>
            <a:fld id="{9808288A-7DB6-4C4B-ACD0-1D1E0C6D4C3E}" type="slidenum">
              <a:rPr lang="en-US" smtClean="0"/>
              <a:t>40</a:t>
            </a:fld>
            <a:endParaRPr lang="en-US"/>
          </a:p>
        </p:txBody>
      </p:sp>
    </p:spTree>
    <p:extLst>
      <p:ext uri="{BB962C8B-B14F-4D97-AF65-F5344CB8AC3E}">
        <p14:creationId xmlns:p14="http://schemas.microsoft.com/office/powerpoint/2010/main" val="3145552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C256-7F7D-4BCA-BF70-292A530DE43D}"/>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chữ</a:t>
            </a:r>
            <a:r>
              <a:rPr lang="en-US" dirty="0"/>
              <a:t> V (</a:t>
            </a:r>
            <a:r>
              <a:rPr lang="en-US" dirty="0" err="1"/>
              <a:t>tt</a:t>
            </a:r>
            <a:r>
              <a:rPr lang="en-US" dirty="0"/>
              <a:t>)</a:t>
            </a:r>
          </a:p>
        </p:txBody>
      </p:sp>
      <p:sp>
        <p:nvSpPr>
          <p:cNvPr id="3" name="Content Placeholder 2">
            <a:extLst>
              <a:ext uri="{FF2B5EF4-FFF2-40B4-BE49-F238E27FC236}">
                <a16:creationId xmlns:a16="http://schemas.microsoft.com/office/drawing/2014/main" id="{E2D26189-BB93-47F4-9692-BA9D55BD4881}"/>
              </a:ext>
            </a:extLst>
          </p:cNvPr>
          <p:cNvSpPr>
            <a:spLocks noGrp="1"/>
          </p:cNvSpPr>
          <p:nvPr>
            <p:ph idx="1"/>
          </p:nvPr>
        </p:nvSpPr>
        <p:spPr>
          <a:xfrm>
            <a:off x="852854" y="1494691"/>
            <a:ext cx="11169257" cy="4682271"/>
          </a:xfrm>
        </p:spPr>
        <p:txBody>
          <a:bodyPr>
            <a:noAutofit/>
          </a:bodyPr>
          <a:lstStyle/>
          <a:p>
            <a:pPr algn="just">
              <a:buFont typeface="Wingdings" panose="05000000000000000000" pitchFamily="2" charset="2"/>
              <a:buChar char="q"/>
            </a:pPr>
            <a:r>
              <a:rPr lang="en-US" sz="2200"/>
              <a:t> Ưu điểm:</a:t>
            </a:r>
          </a:p>
          <a:p>
            <a:pPr lvl="1" algn="just">
              <a:buFont typeface="Wingdings" panose="05000000000000000000" pitchFamily="2" charset="2"/>
              <a:buChar char="ü"/>
            </a:pPr>
            <a:r>
              <a:rPr lang="en-US" sz="2200"/>
              <a:t> Đơn giản, dễ hiểu</a:t>
            </a:r>
          </a:p>
          <a:p>
            <a:pPr lvl="1" algn="just">
              <a:buFont typeface="Wingdings" panose="05000000000000000000" pitchFamily="2" charset="2"/>
              <a:buChar char="ü"/>
            </a:pPr>
            <a:r>
              <a:rPr lang="en-US" sz="2200"/>
              <a:t> Tại 1 thời điểm chỉ có 1 pha được thực hiện</a:t>
            </a:r>
          </a:p>
          <a:p>
            <a:pPr lvl="1" algn="just">
              <a:buFont typeface="Wingdings" panose="05000000000000000000" pitchFamily="2" charset="2"/>
              <a:buChar char="ü"/>
            </a:pPr>
            <a:r>
              <a:rPr lang="en-US" sz="2200"/>
              <a:t> Thể hiện rõ mối liên quan giữa phân tích, thiết kế và kiểm thử</a:t>
            </a:r>
          </a:p>
          <a:p>
            <a:pPr algn="just">
              <a:buFont typeface="Wingdings" panose="05000000000000000000" pitchFamily="2" charset="2"/>
              <a:buChar char="q"/>
            </a:pPr>
            <a:r>
              <a:rPr lang="en-US" sz="2200"/>
              <a:t> Nhược điểm:</a:t>
            </a:r>
          </a:p>
          <a:p>
            <a:pPr lvl="1" algn="just">
              <a:buFont typeface="Wingdings" panose="05000000000000000000" pitchFamily="2" charset="2"/>
              <a:buChar char="§"/>
            </a:pPr>
            <a:r>
              <a:rPr lang="en-US" sz="2200"/>
              <a:t>Không có quay lui, không kiểm thử giữa quy trình</a:t>
            </a:r>
          </a:p>
          <a:p>
            <a:pPr lvl="1" algn="just">
              <a:buFont typeface="Wingdings" panose="05000000000000000000" pitchFamily="2" charset="2"/>
              <a:buChar char="§"/>
            </a:pPr>
            <a:r>
              <a:rPr lang="en-US" sz="2200"/>
              <a:t>Không phù hợp với hệ thống lớn hoặc các phần mềm phát triển trong thời gian dài</a:t>
            </a:r>
          </a:p>
          <a:p>
            <a:pPr lvl="1" algn="just">
              <a:buFont typeface="Wingdings" panose="05000000000000000000" pitchFamily="2" charset="2"/>
              <a:buChar char="§"/>
            </a:pPr>
            <a:r>
              <a:rPr lang="en-US" sz="2200"/>
              <a:t>Phần mềm hoàn chỉnh chỉ có ở cuối quy trình</a:t>
            </a:r>
          </a:p>
          <a:p>
            <a:r>
              <a:rPr lang="en-US" sz="2200"/>
              <a:t>Áp dụng:</a:t>
            </a:r>
          </a:p>
          <a:p>
            <a:pPr lvl="1"/>
            <a:r>
              <a:rPr lang="vi-VN" sz="2200"/>
              <a:t>Dự án có kích thước nhỏ, và trung bình, yêu cầu dự án rõ ràng, cố định</a:t>
            </a:r>
            <a:endParaRPr lang="en-US" sz="2200"/>
          </a:p>
          <a:p>
            <a:pPr lvl="1"/>
            <a:r>
              <a:rPr lang="en-US" sz="2200"/>
              <a:t>Đội ngũ kỹ thuật tốt, có nguồn tài nguyên phong phú</a:t>
            </a:r>
          </a:p>
          <a:p>
            <a:pPr lvl="1"/>
            <a:r>
              <a:rPr lang="en-US" sz="2200"/>
              <a:t>Khách hàng có sự tự tin cao trong yêu cầu thiết kế</a:t>
            </a:r>
            <a:endParaRPr lang="en-US" sz="2200" dirty="0"/>
          </a:p>
        </p:txBody>
      </p:sp>
      <p:sp>
        <p:nvSpPr>
          <p:cNvPr id="4" name="Slide Number Placeholder 3">
            <a:extLst>
              <a:ext uri="{FF2B5EF4-FFF2-40B4-BE49-F238E27FC236}">
                <a16:creationId xmlns:a16="http://schemas.microsoft.com/office/drawing/2014/main" id="{B18E14F7-9E2B-4842-BAFA-6D9F75B42242}"/>
              </a:ext>
            </a:extLst>
          </p:cNvPr>
          <p:cNvSpPr>
            <a:spLocks noGrp="1"/>
          </p:cNvSpPr>
          <p:nvPr>
            <p:ph type="sldNum" sz="quarter" idx="12"/>
          </p:nvPr>
        </p:nvSpPr>
        <p:spPr/>
        <p:txBody>
          <a:bodyPr/>
          <a:lstStyle/>
          <a:p>
            <a:fld id="{9808288A-7DB6-4C4B-ACD0-1D1E0C6D4C3E}" type="slidenum">
              <a:rPr lang="en-US" smtClean="0"/>
              <a:t>41</a:t>
            </a:fld>
            <a:endParaRPr lang="en-US"/>
          </a:p>
        </p:txBody>
      </p:sp>
    </p:spTree>
    <p:extLst>
      <p:ext uri="{BB962C8B-B14F-4D97-AF65-F5344CB8AC3E}">
        <p14:creationId xmlns:p14="http://schemas.microsoft.com/office/powerpoint/2010/main" val="387486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anim calcmode="lin" valueType="num">
                                      <p:cBhvr>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anim calcmode="lin" valueType="num">
                                      <p:cBhvr>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500"/>
                                        <p:tgtEl>
                                          <p:spTgt spid="3">
                                            <p:txEl>
                                              <p:pRg st="8" end="8"/>
                                            </p:txEl>
                                          </p:spTgt>
                                        </p:tgtEl>
                                      </p:cBhvr>
                                    </p:animEffect>
                                    <p:anim calcmode="lin" valueType="num">
                                      <p:cBhvr>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anim calcmode="lin" valueType="num">
                                      <p:cBhvr>
                                        <p:cTn id="6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anim calcmode="lin" valueType="num">
                                      <p:cBhvr>
                                        <p:cTn id="7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500"/>
                                        <p:tgtEl>
                                          <p:spTgt spid="3">
                                            <p:txEl>
                                              <p:pRg st="11" end="11"/>
                                            </p:txEl>
                                          </p:spTgt>
                                        </p:tgtEl>
                                      </p:cBhvr>
                                    </p:animEffect>
                                    <p:anim calcmode="lin" valueType="num">
                                      <p:cBhvr>
                                        <p:cTn id="7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CF61-29D1-4FBA-8D11-637EA7845422}"/>
              </a:ext>
            </a:extLst>
          </p:cNvPr>
          <p:cNvSpPr>
            <a:spLocks noGrp="1"/>
          </p:cNvSpPr>
          <p:nvPr>
            <p:ph type="title"/>
          </p:nvPr>
        </p:nvSpPr>
        <p:spPr/>
        <p:txBody>
          <a:bodyPr>
            <a:normAutofit/>
          </a:bodyPr>
          <a:lstStyle/>
          <a:p>
            <a:r>
              <a:rPr lang="en-US" sz="4000" b="1" dirty="0"/>
              <a:t>TIÊU CHUẨN, CHẤT L</a:t>
            </a:r>
            <a:r>
              <a:rPr lang="vi-VN" sz="4000" b="1" dirty="0"/>
              <a:t>Ư</a:t>
            </a:r>
            <a:r>
              <a:rPr lang="en-US" sz="4000" b="1" dirty="0"/>
              <a:t>ỢNG PHẦN MỀM</a:t>
            </a:r>
          </a:p>
        </p:txBody>
      </p:sp>
      <p:sp>
        <p:nvSpPr>
          <p:cNvPr id="3" name="Text Placeholder 2">
            <a:extLst>
              <a:ext uri="{FF2B5EF4-FFF2-40B4-BE49-F238E27FC236}">
                <a16:creationId xmlns:a16="http://schemas.microsoft.com/office/drawing/2014/main" id="{51950DD5-DB21-4D66-8D60-3E6B7D658D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56E48C4-90D2-426C-81F4-8B465A8D0F0B}"/>
              </a:ext>
            </a:extLst>
          </p:cNvPr>
          <p:cNvSpPr>
            <a:spLocks noGrp="1"/>
          </p:cNvSpPr>
          <p:nvPr>
            <p:ph type="sldNum" sz="quarter" idx="12"/>
          </p:nvPr>
        </p:nvSpPr>
        <p:spPr/>
        <p:txBody>
          <a:bodyPr/>
          <a:lstStyle/>
          <a:p>
            <a:fld id="{9808288A-7DB6-4C4B-ACD0-1D1E0C6D4C3E}" type="slidenum">
              <a:rPr lang="en-US" smtClean="0"/>
              <a:t>42</a:t>
            </a:fld>
            <a:endParaRPr lang="en-US"/>
          </a:p>
        </p:txBody>
      </p:sp>
    </p:spTree>
    <p:extLst>
      <p:ext uri="{BB962C8B-B14F-4D97-AF65-F5344CB8AC3E}">
        <p14:creationId xmlns:p14="http://schemas.microsoft.com/office/powerpoint/2010/main" val="1595308319"/>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3AB5-CE18-488D-B339-E8C7D625E421}"/>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quốc</a:t>
            </a:r>
            <a:r>
              <a:rPr lang="en-US" dirty="0"/>
              <a:t> </a:t>
            </a:r>
            <a:r>
              <a:rPr lang="en-US" dirty="0" err="1"/>
              <a:t>tế</a:t>
            </a:r>
            <a:endParaRPr lang="en-US" dirty="0"/>
          </a:p>
        </p:txBody>
      </p:sp>
      <p:sp>
        <p:nvSpPr>
          <p:cNvPr id="3" name="Content Placeholder 2">
            <a:extLst>
              <a:ext uri="{FF2B5EF4-FFF2-40B4-BE49-F238E27FC236}">
                <a16:creationId xmlns:a16="http://schemas.microsoft.com/office/drawing/2014/main" id="{465724D6-E9B0-4663-88FC-86DE07664440}"/>
              </a:ext>
            </a:extLst>
          </p:cNvPr>
          <p:cNvSpPr>
            <a:spLocks noGrp="1"/>
          </p:cNvSpPr>
          <p:nvPr>
            <p:ph idx="1"/>
          </p:nvPr>
        </p:nvSpPr>
        <p:spPr/>
        <p:txBody>
          <a:bodyPr/>
          <a:lstStyle/>
          <a:p>
            <a:pPr>
              <a:buFont typeface="Wingdings" panose="05000000000000000000" pitchFamily="2" charset="2"/>
              <a:buChar char="q"/>
            </a:pPr>
            <a:r>
              <a:rPr lang="en-US" dirty="0"/>
              <a:t> ISO, ACM, IEEE, DOD...</a:t>
            </a:r>
          </a:p>
          <a:p>
            <a:pPr>
              <a:buFont typeface="Wingdings" panose="05000000000000000000" pitchFamily="2" charset="2"/>
              <a:buChar char="q"/>
            </a:pPr>
            <a:r>
              <a:rPr lang="en-US" dirty="0"/>
              <a:t> DOD-STD-2167A</a:t>
            </a:r>
          </a:p>
          <a:p>
            <a:pPr>
              <a:buFont typeface="Wingdings" panose="05000000000000000000" pitchFamily="2" charset="2"/>
              <a:buChar char="q"/>
            </a:pPr>
            <a:r>
              <a:rPr lang="en-US" dirty="0"/>
              <a:t> DOD-STD-498A</a:t>
            </a:r>
          </a:p>
          <a:p>
            <a:pPr>
              <a:buFont typeface="Wingdings" panose="05000000000000000000" pitchFamily="2" charset="2"/>
              <a:buChar char="q"/>
            </a:pPr>
            <a:r>
              <a:rPr lang="en-US" dirty="0"/>
              <a:t> ISO 9000</a:t>
            </a:r>
          </a:p>
          <a:p>
            <a:pPr>
              <a:buFont typeface="Wingdings" panose="05000000000000000000" pitchFamily="2" charset="2"/>
              <a:buChar char="q"/>
            </a:pPr>
            <a:r>
              <a:rPr lang="en-US" dirty="0"/>
              <a:t> ISO 9300</a:t>
            </a:r>
          </a:p>
          <a:p>
            <a:pPr>
              <a:buFont typeface="Wingdings" panose="05000000000000000000" pitchFamily="2" charset="2"/>
              <a:buChar char="q"/>
            </a:pPr>
            <a:r>
              <a:rPr lang="en-US" dirty="0"/>
              <a:t> </a:t>
            </a:r>
            <a:r>
              <a:rPr lang="en-US" b="1" dirty="0"/>
              <a:t>ISO 12207</a:t>
            </a:r>
          </a:p>
          <a:p>
            <a:pPr>
              <a:buFont typeface="Wingdings" panose="05000000000000000000" pitchFamily="2" charset="2"/>
              <a:buChar char="q"/>
            </a:pPr>
            <a:r>
              <a:rPr lang="en-US" dirty="0"/>
              <a:t> ...</a:t>
            </a:r>
          </a:p>
          <a:p>
            <a:endParaRPr lang="en-US" dirty="0"/>
          </a:p>
        </p:txBody>
      </p:sp>
      <p:sp>
        <p:nvSpPr>
          <p:cNvPr id="4" name="Slide Number Placeholder 3">
            <a:extLst>
              <a:ext uri="{FF2B5EF4-FFF2-40B4-BE49-F238E27FC236}">
                <a16:creationId xmlns:a16="http://schemas.microsoft.com/office/drawing/2014/main" id="{768C2BE2-874D-4ABA-923A-48FBCD5A0FAA}"/>
              </a:ext>
            </a:extLst>
          </p:cNvPr>
          <p:cNvSpPr>
            <a:spLocks noGrp="1"/>
          </p:cNvSpPr>
          <p:nvPr>
            <p:ph type="sldNum" sz="quarter" idx="12"/>
          </p:nvPr>
        </p:nvSpPr>
        <p:spPr/>
        <p:txBody>
          <a:bodyPr/>
          <a:lstStyle/>
          <a:p>
            <a:fld id="{9808288A-7DB6-4C4B-ACD0-1D1E0C6D4C3E}" type="slidenum">
              <a:rPr lang="en-US" smtClean="0"/>
              <a:t>43</a:t>
            </a:fld>
            <a:endParaRPr lang="en-US"/>
          </a:p>
        </p:txBody>
      </p:sp>
    </p:spTree>
    <p:extLst>
      <p:ext uri="{BB962C8B-B14F-4D97-AF65-F5344CB8AC3E}">
        <p14:creationId xmlns:p14="http://schemas.microsoft.com/office/powerpoint/2010/main" val="1213379912"/>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02D5-0DD4-408F-B06C-84AE74F97EF1}"/>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064B6237-AA9D-493F-A589-7C56849F825F}"/>
              </a:ext>
            </a:extLst>
          </p:cNvPr>
          <p:cNvSpPr>
            <a:spLocks noGrp="1"/>
          </p:cNvSpPr>
          <p:nvPr>
            <p:ph idx="1"/>
          </p:nvPr>
        </p:nvSpPr>
        <p:spPr/>
        <p:txBody>
          <a:bodyPr/>
          <a:lstStyle/>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D57DC1FA-DEEF-4453-9F21-F8DA727F1E0A}"/>
              </a:ext>
            </a:extLst>
          </p:cNvPr>
          <p:cNvSpPr>
            <a:spLocks noGrp="1"/>
          </p:cNvSpPr>
          <p:nvPr>
            <p:ph type="sldNum" sz="quarter" idx="12"/>
          </p:nvPr>
        </p:nvSpPr>
        <p:spPr/>
        <p:txBody>
          <a:bodyPr/>
          <a:lstStyle/>
          <a:p>
            <a:fld id="{9808288A-7DB6-4C4B-ACD0-1D1E0C6D4C3E}" type="slidenum">
              <a:rPr lang="en-US" smtClean="0"/>
              <a:t>44</a:t>
            </a:fld>
            <a:endParaRPr lang="en-US"/>
          </a:p>
        </p:txBody>
      </p:sp>
      <p:graphicFrame>
        <p:nvGraphicFramePr>
          <p:cNvPr id="5" name="Diagram 4">
            <a:extLst>
              <a:ext uri="{FF2B5EF4-FFF2-40B4-BE49-F238E27FC236}">
                <a16:creationId xmlns:a16="http://schemas.microsoft.com/office/drawing/2014/main" id="{9FED591E-63A6-4658-849C-55538A42691C}"/>
              </a:ext>
            </a:extLst>
          </p:cNvPr>
          <p:cNvGraphicFramePr/>
          <p:nvPr>
            <p:extLst>
              <p:ext uri="{D42A27DB-BD31-4B8C-83A1-F6EECF244321}">
                <p14:modId xmlns:p14="http://schemas.microsoft.com/office/powerpoint/2010/main" val="3988378527"/>
              </p:ext>
            </p:extLst>
          </p:nvPr>
        </p:nvGraphicFramePr>
        <p:xfrm>
          <a:off x="2185810" y="1494690"/>
          <a:ext cx="7820379" cy="4682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83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18" dur="500"/>
                                        <p:tgtEl>
                                          <p:spTgt spid="5">
                                            <p:graphicEl>
                                              <a:dgm id="{FB9486B8-4FBA-483A-947D-9DF28F1D9A24}"/>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1" dur="500"/>
                                        <p:tgtEl>
                                          <p:spTgt spid="5">
                                            <p:graphicEl>
                                              <a:dgm id="{1655DA13-0C6E-4562-9A9C-ABABC9F116DA}"/>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5">
                                            <p:graphicEl>
                                              <a:dgm id="{5F9153EF-2A1F-400E-B1FE-00AC8ED7E8DD}"/>
                                            </p:graphicEl>
                                          </p:spTgt>
                                        </p:tgtEl>
                                        <p:attrNameLst>
                                          <p:attrName>style.visibility</p:attrName>
                                        </p:attrNameLst>
                                      </p:cBhvr>
                                      <p:to>
                                        <p:strVal val="visible"/>
                                      </p:to>
                                    </p:set>
                                    <p:animEffect transition="in" filter="wipe(left)">
                                      <p:cBhvr>
                                        <p:cTn id="25" dur="500"/>
                                        <p:tgtEl>
                                          <p:spTgt spid="5">
                                            <p:graphicEl>
                                              <a:dgm id="{5F9153EF-2A1F-400E-B1FE-00AC8ED7E8DD}"/>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0FBB1E75-3592-4430-B3BD-C58EE1C88D82}"/>
                                            </p:graphicEl>
                                          </p:spTgt>
                                        </p:tgtEl>
                                        <p:attrNameLst>
                                          <p:attrName>style.visibility</p:attrName>
                                        </p:attrNameLst>
                                      </p:cBhvr>
                                      <p:to>
                                        <p:strVal val="visible"/>
                                      </p:to>
                                    </p:set>
                                    <p:animEffect transition="in" filter="wipe(left)">
                                      <p:cBhvr>
                                        <p:cTn id="28" dur="500"/>
                                        <p:tgtEl>
                                          <p:spTgt spid="5">
                                            <p:graphicEl>
                                              <a:dgm id="{0FBB1E75-3592-4430-B3BD-C58EE1C88D82}"/>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graphicEl>
                                              <a:dgm id="{E13CD047-FD16-4AF3-914E-E9262F2135FD}"/>
                                            </p:graphicEl>
                                          </p:spTgt>
                                        </p:tgtEl>
                                        <p:attrNameLst>
                                          <p:attrName>style.visibility</p:attrName>
                                        </p:attrNameLst>
                                      </p:cBhvr>
                                      <p:to>
                                        <p:strVal val="visible"/>
                                      </p:to>
                                    </p:set>
                                    <p:animEffect transition="in" filter="wipe(left)">
                                      <p:cBhvr>
                                        <p:cTn id="32" dur="500"/>
                                        <p:tgtEl>
                                          <p:spTgt spid="5">
                                            <p:graphicEl>
                                              <a:dgm id="{E13CD047-FD16-4AF3-914E-E9262F2135FD}"/>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graphicEl>
                                              <a:dgm id="{709573A1-14CC-41AC-9D54-2A8F682BF426}"/>
                                            </p:graphicEl>
                                          </p:spTgt>
                                        </p:tgtEl>
                                        <p:attrNameLst>
                                          <p:attrName>style.visibility</p:attrName>
                                        </p:attrNameLst>
                                      </p:cBhvr>
                                      <p:to>
                                        <p:strVal val="visible"/>
                                      </p:to>
                                    </p:set>
                                    <p:animEffect transition="in" filter="wipe(left)">
                                      <p:cBhvr>
                                        <p:cTn id="35" dur="500"/>
                                        <p:tgtEl>
                                          <p:spTgt spid="5">
                                            <p:graphicEl>
                                              <a:dgm id="{709573A1-14CC-41AC-9D54-2A8F682BF426}"/>
                                            </p:graphicEl>
                                          </p:spTgt>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
                                            <p:graphicEl>
                                              <a:dgm id="{37CB8CC9-D4B6-4509-BE5B-ADC69FAB583A}"/>
                                            </p:graphicEl>
                                          </p:spTgt>
                                        </p:tgtEl>
                                        <p:attrNameLst>
                                          <p:attrName>style.visibility</p:attrName>
                                        </p:attrNameLst>
                                      </p:cBhvr>
                                      <p:to>
                                        <p:strVal val="visible"/>
                                      </p:to>
                                    </p:set>
                                    <p:animEffect transition="in" filter="wipe(left)">
                                      <p:cBhvr>
                                        <p:cTn id="39" dur="500"/>
                                        <p:tgtEl>
                                          <p:spTgt spid="5">
                                            <p:graphicEl>
                                              <a:dgm id="{37CB8CC9-D4B6-4509-BE5B-ADC69FAB583A}"/>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
                                            <p:graphicEl>
                                              <a:dgm id="{9F74BC16-9D74-4FEA-BA3C-1F2BCF22E0A3}"/>
                                            </p:graphicEl>
                                          </p:spTgt>
                                        </p:tgtEl>
                                        <p:attrNameLst>
                                          <p:attrName>style.visibility</p:attrName>
                                        </p:attrNameLst>
                                      </p:cBhvr>
                                      <p:to>
                                        <p:strVal val="visible"/>
                                      </p:to>
                                    </p:set>
                                    <p:animEffect transition="in" filter="wipe(left)">
                                      <p:cBhvr>
                                        <p:cTn id="42" dur="500"/>
                                        <p:tgtEl>
                                          <p:spTgt spid="5">
                                            <p:graphicEl>
                                              <a:dgm id="{9F74BC16-9D74-4FEA-BA3C-1F2BCF22E0A3}"/>
                                            </p:graphicEl>
                                          </p:spTgt>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5">
                                            <p:graphicEl>
                                              <a:dgm id="{81CC7073-D88D-4EC9-97F7-4C5310A4C575}"/>
                                            </p:graphicEl>
                                          </p:spTgt>
                                        </p:tgtEl>
                                        <p:attrNameLst>
                                          <p:attrName>style.visibility</p:attrName>
                                        </p:attrNameLst>
                                      </p:cBhvr>
                                      <p:to>
                                        <p:strVal val="visible"/>
                                      </p:to>
                                    </p:set>
                                    <p:animEffect transition="in" filter="wipe(left)">
                                      <p:cBhvr>
                                        <p:cTn id="46" dur="500"/>
                                        <p:tgtEl>
                                          <p:spTgt spid="5">
                                            <p:graphicEl>
                                              <a:dgm id="{81CC7073-D88D-4EC9-97F7-4C5310A4C575}"/>
                                            </p:graphic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
                                            <p:graphicEl>
                                              <a:dgm id="{931371A0-E1D4-4FE0-80D1-EB71B9F773B7}"/>
                                            </p:graphicEl>
                                          </p:spTgt>
                                        </p:tgtEl>
                                        <p:attrNameLst>
                                          <p:attrName>style.visibility</p:attrName>
                                        </p:attrNameLst>
                                      </p:cBhvr>
                                      <p:to>
                                        <p:strVal val="visible"/>
                                      </p:to>
                                    </p:set>
                                    <p:animEffect transition="in" filter="wipe(left)">
                                      <p:cBhvr>
                                        <p:cTn id="49" dur="500"/>
                                        <p:tgtEl>
                                          <p:spTgt spid="5">
                                            <p:graphicEl>
                                              <a:dgm id="{931371A0-E1D4-4FE0-80D1-EB71B9F773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853A-87A6-48F8-A9C5-B0261D9347A6}"/>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7E51C066-01EA-4AF5-87A1-C61D826AFA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2C56-155B-4747-8529-CB63B147D1C9}"/>
              </a:ext>
            </a:extLst>
          </p:cNvPr>
          <p:cNvSpPr>
            <a:spLocks noGrp="1"/>
          </p:cNvSpPr>
          <p:nvPr>
            <p:ph type="sldNum" sz="quarter" idx="12"/>
          </p:nvPr>
        </p:nvSpPr>
        <p:spPr/>
        <p:txBody>
          <a:bodyPr/>
          <a:lstStyle/>
          <a:p>
            <a:fld id="{9808288A-7DB6-4C4B-ACD0-1D1E0C6D4C3E}" type="slidenum">
              <a:rPr lang="en-US" smtClean="0"/>
              <a:t>45</a:t>
            </a:fld>
            <a:endParaRPr lang="en-US"/>
          </a:p>
        </p:txBody>
      </p:sp>
      <p:graphicFrame>
        <p:nvGraphicFramePr>
          <p:cNvPr id="5" name="Diagram 4">
            <a:extLst>
              <a:ext uri="{FF2B5EF4-FFF2-40B4-BE49-F238E27FC236}">
                <a16:creationId xmlns:a16="http://schemas.microsoft.com/office/drawing/2014/main" id="{61621DBA-6A3E-45F6-8717-67998B02BCB0}"/>
              </a:ext>
            </a:extLst>
          </p:cNvPr>
          <p:cNvGraphicFramePr/>
          <p:nvPr>
            <p:extLst>
              <p:ext uri="{D42A27DB-BD31-4B8C-83A1-F6EECF244321}">
                <p14:modId xmlns:p14="http://schemas.microsoft.com/office/powerpoint/2010/main" val="1063999729"/>
              </p:ext>
            </p:extLst>
          </p:nvPr>
        </p:nvGraphicFramePr>
        <p:xfrm>
          <a:off x="2057400" y="1423179"/>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21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18" dur="500"/>
                                        <p:tgtEl>
                                          <p:spTgt spid="5">
                                            <p:graphicEl>
                                              <a:dgm id="{FB9486B8-4FBA-483A-947D-9DF28F1D9A24}"/>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1" dur="500"/>
                                        <p:tgtEl>
                                          <p:spTgt spid="5">
                                            <p:graphicEl>
                                              <a:dgm id="{1655DA13-0C6E-4562-9A9C-ABABC9F116DA}"/>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5">
                                            <p:graphicEl>
                                              <a:dgm id="{5F9153EF-2A1F-400E-B1FE-00AC8ED7E8DD}"/>
                                            </p:graphicEl>
                                          </p:spTgt>
                                        </p:tgtEl>
                                        <p:attrNameLst>
                                          <p:attrName>style.visibility</p:attrName>
                                        </p:attrNameLst>
                                      </p:cBhvr>
                                      <p:to>
                                        <p:strVal val="visible"/>
                                      </p:to>
                                    </p:set>
                                    <p:animEffect transition="in" filter="wipe(left)">
                                      <p:cBhvr>
                                        <p:cTn id="25" dur="500"/>
                                        <p:tgtEl>
                                          <p:spTgt spid="5">
                                            <p:graphicEl>
                                              <a:dgm id="{5F9153EF-2A1F-400E-B1FE-00AC8ED7E8DD}"/>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0FBB1E75-3592-4430-B3BD-C58EE1C88D82}"/>
                                            </p:graphicEl>
                                          </p:spTgt>
                                        </p:tgtEl>
                                        <p:attrNameLst>
                                          <p:attrName>style.visibility</p:attrName>
                                        </p:attrNameLst>
                                      </p:cBhvr>
                                      <p:to>
                                        <p:strVal val="visible"/>
                                      </p:to>
                                    </p:set>
                                    <p:animEffect transition="in" filter="wipe(left)">
                                      <p:cBhvr>
                                        <p:cTn id="28" dur="500"/>
                                        <p:tgtEl>
                                          <p:spTgt spid="5">
                                            <p:graphicEl>
                                              <a:dgm id="{0FBB1E75-3592-4430-B3BD-C58EE1C88D82}"/>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graphicEl>
                                              <a:dgm id="{E13CD047-FD16-4AF3-914E-E9262F2135FD}"/>
                                            </p:graphicEl>
                                          </p:spTgt>
                                        </p:tgtEl>
                                        <p:attrNameLst>
                                          <p:attrName>style.visibility</p:attrName>
                                        </p:attrNameLst>
                                      </p:cBhvr>
                                      <p:to>
                                        <p:strVal val="visible"/>
                                      </p:to>
                                    </p:set>
                                    <p:animEffect transition="in" filter="wipe(left)">
                                      <p:cBhvr>
                                        <p:cTn id="32" dur="500"/>
                                        <p:tgtEl>
                                          <p:spTgt spid="5">
                                            <p:graphicEl>
                                              <a:dgm id="{E13CD047-FD16-4AF3-914E-E9262F2135FD}"/>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graphicEl>
                                              <a:dgm id="{709573A1-14CC-41AC-9D54-2A8F682BF426}"/>
                                            </p:graphicEl>
                                          </p:spTgt>
                                        </p:tgtEl>
                                        <p:attrNameLst>
                                          <p:attrName>style.visibility</p:attrName>
                                        </p:attrNameLst>
                                      </p:cBhvr>
                                      <p:to>
                                        <p:strVal val="visible"/>
                                      </p:to>
                                    </p:set>
                                    <p:animEffect transition="in" filter="wipe(left)">
                                      <p:cBhvr>
                                        <p:cTn id="35" dur="500"/>
                                        <p:tgtEl>
                                          <p:spTgt spid="5">
                                            <p:graphicEl>
                                              <a:dgm id="{709573A1-14CC-41AC-9D54-2A8F682BF426}"/>
                                            </p:graphicEl>
                                          </p:spTgt>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
                                            <p:graphicEl>
                                              <a:dgm id="{37CB8CC9-D4B6-4509-BE5B-ADC69FAB583A}"/>
                                            </p:graphicEl>
                                          </p:spTgt>
                                        </p:tgtEl>
                                        <p:attrNameLst>
                                          <p:attrName>style.visibility</p:attrName>
                                        </p:attrNameLst>
                                      </p:cBhvr>
                                      <p:to>
                                        <p:strVal val="visible"/>
                                      </p:to>
                                    </p:set>
                                    <p:animEffect transition="in" filter="wipe(left)">
                                      <p:cBhvr>
                                        <p:cTn id="39" dur="500"/>
                                        <p:tgtEl>
                                          <p:spTgt spid="5">
                                            <p:graphicEl>
                                              <a:dgm id="{37CB8CC9-D4B6-4509-BE5B-ADC69FAB583A}"/>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
                                            <p:graphicEl>
                                              <a:dgm id="{9F74BC16-9D74-4FEA-BA3C-1F2BCF22E0A3}"/>
                                            </p:graphicEl>
                                          </p:spTgt>
                                        </p:tgtEl>
                                        <p:attrNameLst>
                                          <p:attrName>style.visibility</p:attrName>
                                        </p:attrNameLst>
                                      </p:cBhvr>
                                      <p:to>
                                        <p:strVal val="visible"/>
                                      </p:to>
                                    </p:set>
                                    <p:animEffect transition="in" filter="wipe(left)">
                                      <p:cBhvr>
                                        <p:cTn id="42" dur="500"/>
                                        <p:tgtEl>
                                          <p:spTgt spid="5">
                                            <p:graphicEl>
                                              <a:dgm id="{9F74BC16-9D74-4FEA-BA3C-1F2BCF22E0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853A-87A6-48F8-A9C5-B0261D9347A6}"/>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7E51C066-01EA-4AF5-87A1-C61D826AFA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2C56-155B-4747-8529-CB63B147D1C9}"/>
              </a:ext>
            </a:extLst>
          </p:cNvPr>
          <p:cNvSpPr>
            <a:spLocks noGrp="1"/>
          </p:cNvSpPr>
          <p:nvPr>
            <p:ph type="sldNum" sz="quarter" idx="12"/>
          </p:nvPr>
        </p:nvSpPr>
        <p:spPr/>
        <p:txBody>
          <a:bodyPr/>
          <a:lstStyle/>
          <a:p>
            <a:fld id="{9808288A-7DB6-4C4B-ACD0-1D1E0C6D4C3E}" type="slidenum">
              <a:rPr lang="en-US" smtClean="0"/>
              <a:t>46</a:t>
            </a:fld>
            <a:endParaRPr lang="en-US"/>
          </a:p>
        </p:txBody>
      </p:sp>
      <p:graphicFrame>
        <p:nvGraphicFramePr>
          <p:cNvPr id="5" name="Diagram 4">
            <a:extLst>
              <a:ext uri="{FF2B5EF4-FFF2-40B4-BE49-F238E27FC236}">
                <a16:creationId xmlns:a16="http://schemas.microsoft.com/office/drawing/2014/main" id="{740B2F6C-1FFD-44E6-BFF6-A2B637F9639F}"/>
              </a:ext>
            </a:extLst>
          </p:cNvPr>
          <p:cNvGraphicFramePr/>
          <p:nvPr>
            <p:extLst>
              <p:ext uri="{D42A27DB-BD31-4B8C-83A1-F6EECF244321}">
                <p14:modId xmlns:p14="http://schemas.microsoft.com/office/powerpoint/2010/main" val="1924889536"/>
              </p:ext>
            </p:extLst>
          </p:nvPr>
        </p:nvGraphicFramePr>
        <p:xfrm>
          <a:off x="2057400" y="1487124"/>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35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18" dur="500"/>
                                        <p:tgtEl>
                                          <p:spTgt spid="5">
                                            <p:graphicEl>
                                              <a:dgm id="{FB9486B8-4FBA-483A-947D-9DF28F1D9A24}"/>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1" dur="500"/>
                                        <p:tgtEl>
                                          <p:spTgt spid="5">
                                            <p:graphicEl>
                                              <a:dgm id="{1655DA13-0C6E-4562-9A9C-ABABC9F116DA}"/>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5">
                                            <p:graphicEl>
                                              <a:dgm id="{5F9153EF-2A1F-400E-B1FE-00AC8ED7E8DD}"/>
                                            </p:graphicEl>
                                          </p:spTgt>
                                        </p:tgtEl>
                                        <p:attrNameLst>
                                          <p:attrName>style.visibility</p:attrName>
                                        </p:attrNameLst>
                                      </p:cBhvr>
                                      <p:to>
                                        <p:strVal val="visible"/>
                                      </p:to>
                                    </p:set>
                                    <p:animEffect transition="in" filter="wipe(left)">
                                      <p:cBhvr>
                                        <p:cTn id="25" dur="500"/>
                                        <p:tgtEl>
                                          <p:spTgt spid="5">
                                            <p:graphicEl>
                                              <a:dgm id="{5F9153EF-2A1F-400E-B1FE-00AC8ED7E8DD}"/>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0FBB1E75-3592-4430-B3BD-C58EE1C88D82}"/>
                                            </p:graphicEl>
                                          </p:spTgt>
                                        </p:tgtEl>
                                        <p:attrNameLst>
                                          <p:attrName>style.visibility</p:attrName>
                                        </p:attrNameLst>
                                      </p:cBhvr>
                                      <p:to>
                                        <p:strVal val="visible"/>
                                      </p:to>
                                    </p:set>
                                    <p:animEffect transition="in" filter="wipe(left)">
                                      <p:cBhvr>
                                        <p:cTn id="28" dur="500"/>
                                        <p:tgtEl>
                                          <p:spTgt spid="5">
                                            <p:graphicEl>
                                              <a:dgm id="{0FBB1E75-3592-4430-B3BD-C58EE1C88D8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853A-87A6-48F8-A9C5-B0261D9347A6}"/>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7E51C066-01EA-4AF5-87A1-C61D826AFA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2C56-155B-4747-8529-CB63B147D1C9}"/>
              </a:ext>
            </a:extLst>
          </p:cNvPr>
          <p:cNvSpPr>
            <a:spLocks noGrp="1"/>
          </p:cNvSpPr>
          <p:nvPr>
            <p:ph type="sldNum" sz="quarter" idx="12"/>
          </p:nvPr>
        </p:nvSpPr>
        <p:spPr/>
        <p:txBody>
          <a:bodyPr/>
          <a:lstStyle/>
          <a:p>
            <a:fld id="{9808288A-7DB6-4C4B-ACD0-1D1E0C6D4C3E}" type="slidenum">
              <a:rPr lang="en-US" smtClean="0"/>
              <a:t>47</a:t>
            </a:fld>
            <a:endParaRPr lang="en-US"/>
          </a:p>
        </p:txBody>
      </p:sp>
      <p:graphicFrame>
        <p:nvGraphicFramePr>
          <p:cNvPr id="5" name="Diagram 4">
            <a:extLst>
              <a:ext uri="{FF2B5EF4-FFF2-40B4-BE49-F238E27FC236}">
                <a16:creationId xmlns:a16="http://schemas.microsoft.com/office/drawing/2014/main" id="{2D92B965-591E-4493-A01E-86AE892C9596}"/>
              </a:ext>
            </a:extLst>
          </p:cNvPr>
          <p:cNvGraphicFramePr/>
          <p:nvPr>
            <p:extLst>
              <p:ext uri="{D42A27DB-BD31-4B8C-83A1-F6EECF244321}">
                <p14:modId xmlns:p14="http://schemas.microsoft.com/office/powerpoint/2010/main" val="2080370749"/>
              </p:ext>
            </p:extLst>
          </p:nvPr>
        </p:nvGraphicFramePr>
        <p:xfrm>
          <a:off x="2057400" y="1487124"/>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50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18" dur="500"/>
                                        <p:tgtEl>
                                          <p:spTgt spid="5">
                                            <p:graphicEl>
                                              <a:dgm id="{FB9486B8-4FBA-483A-947D-9DF28F1D9A24}"/>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1" dur="500"/>
                                        <p:tgtEl>
                                          <p:spTgt spid="5">
                                            <p:graphicEl>
                                              <a:dgm id="{1655DA13-0C6E-4562-9A9C-ABABC9F116DA}"/>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5">
                                            <p:graphicEl>
                                              <a:dgm id="{5F9153EF-2A1F-400E-B1FE-00AC8ED7E8DD}"/>
                                            </p:graphicEl>
                                          </p:spTgt>
                                        </p:tgtEl>
                                        <p:attrNameLst>
                                          <p:attrName>style.visibility</p:attrName>
                                        </p:attrNameLst>
                                      </p:cBhvr>
                                      <p:to>
                                        <p:strVal val="visible"/>
                                      </p:to>
                                    </p:set>
                                    <p:animEffect transition="in" filter="wipe(left)">
                                      <p:cBhvr>
                                        <p:cTn id="25" dur="500"/>
                                        <p:tgtEl>
                                          <p:spTgt spid="5">
                                            <p:graphicEl>
                                              <a:dgm id="{5F9153EF-2A1F-400E-B1FE-00AC8ED7E8DD}"/>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0FBB1E75-3592-4430-B3BD-C58EE1C88D82}"/>
                                            </p:graphicEl>
                                          </p:spTgt>
                                        </p:tgtEl>
                                        <p:attrNameLst>
                                          <p:attrName>style.visibility</p:attrName>
                                        </p:attrNameLst>
                                      </p:cBhvr>
                                      <p:to>
                                        <p:strVal val="visible"/>
                                      </p:to>
                                    </p:set>
                                    <p:animEffect transition="in" filter="wipe(left)">
                                      <p:cBhvr>
                                        <p:cTn id="28" dur="500"/>
                                        <p:tgtEl>
                                          <p:spTgt spid="5">
                                            <p:graphicEl>
                                              <a:dgm id="{0FBB1E75-3592-4430-B3BD-C58EE1C88D8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853A-87A6-48F8-A9C5-B0261D9347A6}"/>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7E51C066-01EA-4AF5-87A1-C61D826AFA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2C56-155B-4747-8529-CB63B147D1C9}"/>
              </a:ext>
            </a:extLst>
          </p:cNvPr>
          <p:cNvSpPr>
            <a:spLocks noGrp="1"/>
          </p:cNvSpPr>
          <p:nvPr>
            <p:ph type="sldNum" sz="quarter" idx="12"/>
          </p:nvPr>
        </p:nvSpPr>
        <p:spPr/>
        <p:txBody>
          <a:bodyPr/>
          <a:lstStyle/>
          <a:p>
            <a:fld id="{9808288A-7DB6-4C4B-ACD0-1D1E0C6D4C3E}" type="slidenum">
              <a:rPr lang="en-US" smtClean="0"/>
              <a:t>48</a:t>
            </a:fld>
            <a:endParaRPr lang="en-US"/>
          </a:p>
        </p:txBody>
      </p:sp>
      <p:graphicFrame>
        <p:nvGraphicFramePr>
          <p:cNvPr id="5" name="Diagram 4">
            <a:extLst>
              <a:ext uri="{FF2B5EF4-FFF2-40B4-BE49-F238E27FC236}">
                <a16:creationId xmlns:a16="http://schemas.microsoft.com/office/drawing/2014/main" id="{3BD718A0-6EB9-4D4A-B53F-DA2A2B5DBFE4}"/>
              </a:ext>
            </a:extLst>
          </p:cNvPr>
          <p:cNvGraphicFramePr/>
          <p:nvPr>
            <p:extLst>
              <p:ext uri="{D42A27DB-BD31-4B8C-83A1-F6EECF244321}">
                <p14:modId xmlns:p14="http://schemas.microsoft.com/office/powerpoint/2010/main" val="309560681"/>
              </p:ext>
            </p:extLst>
          </p:nvPr>
        </p:nvGraphicFramePr>
        <p:xfrm>
          <a:off x="2057400" y="1494691"/>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804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18" dur="500"/>
                                        <p:tgtEl>
                                          <p:spTgt spid="5">
                                            <p:graphicEl>
                                              <a:dgm id="{FB9486B8-4FBA-483A-947D-9DF28F1D9A24}"/>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1" dur="500"/>
                                        <p:tgtEl>
                                          <p:spTgt spid="5">
                                            <p:graphicEl>
                                              <a:dgm id="{1655DA13-0C6E-4562-9A9C-ABABC9F116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853A-87A6-48F8-A9C5-B0261D9347A6}"/>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7E51C066-01EA-4AF5-87A1-C61D826AFA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2C56-155B-4747-8529-CB63B147D1C9}"/>
              </a:ext>
            </a:extLst>
          </p:cNvPr>
          <p:cNvSpPr>
            <a:spLocks noGrp="1"/>
          </p:cNvSpPr>
          <p:nvPr>
            <p:ph type="sldNum" sz="quarter" idx="12"/>
          </p:nvPr>
        </p:nvSpPr>
        <p:spPr/>
        <p:txBody>
          <a:bodyPr/>
          <a:lstStyle/>
          <a:p>
            <a:fld id="{9808288A-7DB6-4C4B-ACD0-1D1E0C6D4C3E}" type="slidenum">
              <a:rPr lang="en-US" smtClean="0"/>
              <a:t>49</a:t>
            </a:fld>
            <a:endParaRPr lang="en-US"/>
          </a:p>
        </p:txBody>
      </p:sp>
      <p:graphicFrame>
        <p:nvGraphicFramePr>
          <p:cNvPr id="5" name="Diagram 4">
            <a:extLst>
              <a:ext uri="{FF2B5EF4-FFF2-40B4-BE49-F238E27FC236}">
                <a16:creationId xmlns:a16="http://schemas.microsoft.com/office/drawing/2014/main" id="{2C1E5527-61B0-4A82-AEF1-F94DA28D2338}"/>
              </a:ext>
            </a:extLst>
          </p:cNvPr>
          <p:cNvGraphicFramePr/>
          <p:nvPr>
            <p:extLst>
              <p:ext uri="{D42A27DB-BD31-4B8C-83A1-F6EECF244321}">
                <p14:modId xmlns:p14="http://schemas.microsoft.com/office/powerpoint/2010/main" val="795633676"/>
              </p:ext>
            </p:extLst>
          </p:nvPr>
        </p:nvGraphicFramePr>
        <p:xfrm>
          <a:off x="2057400" y="1411890"/>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27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18" dur="500"/>
                                        <p:tgtEl>
                                          <p:spTgt spid="5">
                                            <p:graphicEl>
                                              <a:dgm id="{FB9486B8-4FBA-483A-947D-9DF28F1D9A24}"/>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1" dur="500"/>
                                        <p:tgtEl>
                                          <p:spTgt spid="5">
                                            <p:graphicEl>
                                              <a:dgm id="{1655DA13-0C6E-4562-9A9C-ABABC9F116DA}"/>
                                            </p:graphicEl>
                                          </p:spTgt>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5">
                                            <p:graphicEl>
                                              <a:dgm id="{DB39307B-63AE-4545-A889-5A1E954DA41D}"/>
                                            </p:graphicEl>
                                          </p:spTgt>
                                        </p:tgtEl>
                                        <p:attrNameLst>
                                          <p:attrName>style.visibility</p:attrName>
                                        </p:attrNameLst>
                                      </p:cBhvr>
                                      <p:to>
                                        <p:strVal val="visible"/>
                                      </p:to>
                                    </p:set>
                                    <p:animEffect transition="in" filter="wipe(down)">
                                      <p:cBhvr>
                                        <p:cTn id="25" dur="500"/>
                                        <p:tgtEl>
                                          <p:spTgt spid="5">
                                            <p:graphicEl>
                                              <a:dgm id="{DB39307B-63AE-4545-A889-5A1E954DA41D}"/>
                                            </p:graphic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graphicEl>
                                              <a:dgm id="{81663958-087A-47FE-82AC-0DAE3918140B}"/>
                                            </p:graphicEl>
                                          </p:spTgt>
                                        </p:tgtEl>
                                        <p:attrNameLst>
                                          <p:attrName>style.visibility</p:attrName>
                                        </p:attrNameLst>
                                      </p:cBhvr>
                                      <p:to>
                                        <p:strVal val="visible"/>
                                      </p:to>
                                    </p:set>
                                    <p:animEffect transition="in" filter="wipe(down)">
                                      <p:cBhvr>
                                        <p:cTn id="28" dur="500"/>
                                        <p:tgtEl>
                                          <p:spTgt spid="5">
                                            <p:graphicEl>
                                              <a:dgm id="{81663958-087A-47FE-82AC-0DAE3918140B}"/>
                                            </p:graphicEl>
                                          </p:spTgt>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5">
                                            <p:graphicEl>
                                              <a:dgm id="{BA4A5CD9-79DE-48C9-A595-DF0CA5535424}"/>
                                            </p:graphicEl>
                                          </p:spTgt>
                                        </p:tgtEl>
                                        <p:attrNameLst>
                                          <p:attrName>style.visibility</p:attrName>
                                        </p:attrNameLst>
                                      </p:cBhvr>
                                      <p:to>
                                        <p:strVal val="visible"/>
                                      </p:to>
                                    </p:set>
                                    <p:animEffect transition="in" filter="wipe(down)">
                                      <p:cBhvr>
                                        <p:cTn id="32" dur="500"/>
                                        <p:tgtEl>
                                          <p:spTgt spid="5">
                                            <p:graphicEl>
                                              <a:dgm id="{BA4A5CD9-79DE-48C9-A595-DF0CA5535424}"/>
                                            </p:graphic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
                                            <p:graphicEl>
                                              <a:dgm id="{A13755D0-F537-4B68-B19F-52DE6A62A322}"/>
                                            </p:graphicEl>
                                          </p:spTgt>
                                        </p:tgtEl>
                                        <p:attrNameLst>
                                          <p:attrName>style.visibility</p:attrName>
                                        </p:attrNameLst>
                                      </p:cBhvr>
                                      <p:to>
                                        <p:strVal val="visible"/>
                                      </p:to>
                                    </p:set>
                                    <p:animEffect transition="in" filter="wipe(down)">
                                      <p:cBhvr>
                                        <p:cTn id="35" dur="500"/>
                                        <p:tgtEl>
                                          <p:spTgt spid="5">
                                            <p:graphicEl>
                                              <a:dgm id="{A13755D0-F537-4B68-B19F-52DE6A62A32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80F1-D748-4D0B-93D3-CEEBA642C4B7}"/>
              </a:ext>
            </a:extLst>
          </p:cNvPr>
          <p:cNvSpPr>
            <a:spLocks noGrp="1"/>
          </p:cNvSpPr>
          <p:nvPr>
            <p:ph type="title"/>
          </p:nvPr>
        </p:nvSpPr>
        <p:spPr/>
        <p:txBody>
          <a:bodyPr/>
          <a:lstStyle/>
          <a:p>
            <a:r>
              <a:rPr lang="en-US" dirty="0" err="1"/>
              <a:t>Độ</a:t>
            </a:r>
            <a:r>
              <a:rPr lang="en-US" dirty="0"/>
              <a:t> tin </a:t>
            </a:r>
            <a:r>
              <a:rPr lang="en-US" dirty="0" err="1"/>
              <a:t>cậy</a:t>
            </a:r>
            <a:endParaRPr lang="en-US" dirty="0"/>
          </a:p>
        </p:txBody>
      </p:sp>
      <p:sp>
        <p:nvSpPr>
          <p:cNvPr id="3" name="Content Placeholder 2">
            <a:extLst>
              <a:ext uri="{FF2B5EF4-FFF2-40B4-BE49-F238E27FC236}">
                <a16:creationId xmlns:a16="http://schemas.microsoft.com/office/drawing/2014/main" id="{B9AA147F-5DE8-42B5-8B7F-1C0BB6472B92}"/>
              </a:ext>
            </a:extLst>
          </p:cNvPr>
          <p:cNvSpPr>
            <a:spLocks noGrp="1"/>
          </p:cNvSpPr>
          <p:nvPr>
            <p:ph idx="1"/>
          </p:nvPr>
        </p:nvSpPr>
        <p:spPr/>
        <p:txBody>
          <a:bodyPr/>
          <a:lstStyle/>
          <a:p>
            <a:pPr>
              <a:buFont typeface="Wingdings" panose="05000000000000000000" pitchFamily="2" charset="2"/>
              <a:buChar char="q"/>
            </a:pPr>
            <a:r>
              <a:rPr lang="en-US" sz="3200"/>
              <a:t>Độ </a:t>
            </a:r>
            <a:r>
              <a:rPr lang="en-US" sz="3200" dirty="0"/>
              <a:t>tin </a:t>
            </a:r>
            <a:r>
              <a:rPr lang="en-US" sz="3200" dirty="0" err="1"/>
              <a:t>cậy</a:t>
            </a:r>
            <a:r>
              <a:rPr lang="en-US" sz="3200" dirty="0"/>
              <a:t> (</a:t>
            </a:r>
            <a:r>
              <a:rPr lang="en-US" sz="3200" dirty="0">
                <a:solidFill>
                  <a:srgbClr val="00B0F0"/>
                </a:solidFill>
              </a:rPr>
              <a:t>Reliability</a:t>
            </a:r>
            <a:r>
              <a:rPr lang="en-US" sz="3200" dirty="0"/>
              <a:t>) </a:t>
            </a:r>
            <a:r>
              <a:rPr lang="en-US" sz="3200" dirty="0" err="1"/>
              <a:t>phần</a:t>
            </a:r>
            <a:r>
              <a:rPr lang="en-US" sz="3200" dirty="0"/>
              <a:t> </a:t>
            </a:r>
            <a:r>
              <a:rPr lang="en-US" sz="3200" dirty="0" err="1"/>
              <a:t>mềm</a:t>
            </a:r>
            <a:r>
              <a:rPr lang="en-US" sz="3200" dirty="0"/>
              <a:t> </a:t>
            </a:r>
          </a:p>
          <a:p>
            <a:pPr lvl="1">
              <a:buFont typeface="Wingdings" panose="05000000000000000000" pitchFamily="2" charset="2"/>
              <a:buChar char="Ø"/>
            </a:pPr>
            <a:r>
              <a:rPr lang="en-US" sz="2800" dirty="0"/>
              <a:t> </a:t>
            </a:r>
            <a:r>
              <a:rPr lang="en-US" sz="2800" dirty="0" err="1"/>
              <a:t>Thuật</a:t>
            </a:r>
            <a:r>
              <a:rPr lang="en-US" sz="2800" dirty="0"/>
              <a:t> </a:t>
            </a:r>
            <a:r>
              <a:rPr lang="en-US" sz="2800" dirty="0" err="1"/>
              <a:t>ngữ</a:t>
            </a:r>
            <a:r>
              <a:rPr lang="en-US" sz="2800" dirty="0"/>
              <a:t> </a:t>
            </a:r>
            <a:r>
              <a:rPr lang="en-US" sz="2800" dirty="0" err="1"/>
              <a:t>trừu</a:t>
            </a:r>
            <a:r>
              <a:rPr lang="en-US" sz="2800" dirty="0"/>
              <a:t> t</a:t>
            </a:r>
            <a:r>
              <a:rPr lang="vi-VN" sz="2800" dirty="0"/>
              <a:t>ư</a:t>
            </a:r>
            <a:r>
              <a:rPr lang="en-US" sz="2800" dirty="0" err="1"/>
              <a:t>ợng</a:t>
            </a:r>
            <a:r>
              <a:rPr lang="en-US" sz="2800" dirty="0"/>
              <a:t>, </a:t>
            </a:r>
            <a:r>
              <a:rPr lang="en-US" sz="2800" dirty="0" err="1"/>
              <a:t>nhiều</a:t>
            </a:r>
            <a:r>
              <a:rPr lang="en-US" sz="2800" dirty="0"/>
              <a:t> </a:t>
            </a:r>
            <a:r>
              <a:rPr lang="en-US" sz="2800" dirty="0" err="1"/>
              <a:t>định</a:t>
            </a:r>
            <a:r>
              <a:rPr lang="en-US" sz="2800" dirty="0"/>
              <a:t> </a:t>
            </a:r>
            <a:r>
              <a:rPr lang="en-US" sz="2800" dirty="0" err="1"/>
              <a:t>nghĩa</a:t>
            </a:r>
            <a:r>
              <a:rPr lang="en-US" sz="2800" dirty="0"/>
              <a:t> </a:t>
            </a:r>
            <a:r>
              <a:rPr lang="en-US" sz="2800" dirty="0" err="1"/>
              <a:t>không</a:t>
            </a:r>
            <a:r>
              <a:rPr lang="en-US" sz="2800" dirty="0"/>
              <a:t> </a:t>
            </a:r>
            <a:r>
              <a:rPr lang="en-US" sz="2800" dirty="0" err="1"/>
              <a:t>chính</a:t>
            </a:r>
            <a:r>
              <a:rPr lang="en-US" sz="2800" dirty="0"/>
              <a:t> </a:t>
            </a:r>
            <a:r>
              <a:rPr lang="en-US" sz="2800" dirty="0" err="1"/>
              <a:t>thức</a:t>
            </a:r>
            <a:endParaRPr lang="en-US" sz="2800" dirty="0"/>
          </a:p>
          <a:p>
            <a:pPr lvl="1">
              <a:buFont typeface="Wingdings" panose="05000000000000000000" pitchFamily="2" charset="2"/>
              <a:buChar char="Ø"/>
            </a:pPr>
            <a:r>
              <a:rPr lang="en-US" sz="2800" dirty="0"/>
              <a:t> </a:t>
            </a:r>
            <a:r>
              <a:rPr lang="en-US" sz="2800" dirty="0" err="1"/>
              <a:t>Sự</a:t>
            </a:r>
            <a:r>
              <a:rPr lang="en-US" sz="2800" dirty="0"/>
              <a:t> tin t</a:t>
            </a:r>
            <a:r>
              <a:rPr lang="vi-VN" sz="2800" dirty="0"/>
              <a:t>ư</a:t>
            </a:r>
            <a:r>
              <a:rPr lang="en-US" sz="2800" dirty="0" err="1"/>
              <a:t>ởng</a:t>
            </a:r>
            <a:r>
              <a:rPr lang="en-US" sz="2800" dirty="0"/>
              <a:t> </a:t>
            </a:r>
            <a:r>
              <a:rPr lang="en-US" sz="2800" dirty="0" err="1"/>
              <a:t>của</a:t>
            </a:r>
            <a:r>
              <a:rPr lang="en-US" sz="2800" dirty="0"/>
              <a:t> ng</a:t>
            </a:r>
            <a:r>
              <a:rPr lang="vi-VN" sz="2800" dirty="0"/>
              <a:t>ư</a:t>
            </a:r>
            <a:r>
              <a:rPr lang="en-US" sz="2800" dirty="0" err="1"/>
              <a:t>ời</a:t>
            </a:r>
            <a:r>
              <a:rPr lang="en-US" sz="2800" dirty="0"/>
              <a:t> </a:t>
            </a:r>
            <a:r>
              <a:rPr lang="en-US" sz="2800" dirty="0" err="1"/>
              <a:t>sử</a:t>
            </a:r>
            <a:r>
              <a:rPr lang="en-US" sz="2800" dirty="0"/>
              <a:t> </a:t>
            </a:r>
            <a:r>
              <a:rPr lang="en-US" sz="2800" dirty="0" err="1"/>
              <a:t>dụng</a:t>
            </a:r>
            <a:r>
              <a:rPr lang="en-US" sz="2800" dirty="0"/>
              <a:t> </a:t>
            </a:r>
            <a:r>
              <a:rPr lang="en-US" sz="2800" dirty="0" err="1"/>
              <a:t>đối</a:t>
            </a:r>
            <a:r>
              <a:rPr lang="en-US" sz="2800" dirty="0"/>
              <a:t> </a:t>
            </a:r>
            <a:r>
              <a:rPr lang="en-US" sz="2800" dirty="0" err="1"/>
              <a:t>với</a:t>
            </a:r>
            <a:r>
              <a:rPr lang="en-US" sz="2800" dirty="0"/>
              <a:t> </a:t>
            </a:r>
            <a:r>
              <a:rPr lang="en-US" sz="2800" dirty="0" err="1"/>
              <a:t>hệ</a:t>
            </a:r>
            <a:r>
              <a:rPr lang="en-US" sz="2800" dirty="0"/>
              <a:t> </a:t>
            </a:r>
            <a:r>
              <a:rPr lang="en-US" sz="2800" dirty="0" err="1"/>
              <a:t>thống</a:t>
            </a:r>
            <a:endParaRPr lang="en-US" sz="2800" dirty="0"/>
          </a:p>
          <a:p>
            <a:pPr lvl="2" algn="just">
              <a:buFont typeface="Wingdings" panose="05000000000000000000" pitchFamily="2" charset="2"/>
              <a:buChar char="ü"/>
            </a:pP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Không</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có</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các</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lỗi</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nguy</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hiểm</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đến</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việc</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vận</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hành</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hệ</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thống</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mà</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chưa</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biết</a:t>
            </a:r>
            <a:r>
              <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800" dirty="0" err="1">
                <a:solidFill>
                  <a:srgbClr val="000000"/>
                </a:solidFill>
                <a:latin typeface="Calibri" panose="020F0502020204030204" pitchFamily="34" charset="0"/>
                <a:cs typeface="Calibri" panose="020F0502020204030204" pitchFamily="34" charset="0"/>
                <a:sym typeface="Wingdings" panose="05000000000000000000" pitchFamily="2" charset="2"/>
              </a:rPr>
              <a:t>trước</a:t>
            </a:r>
            <a:endParaRPr lang="en-US" sz="2800" dirty="0">
              <a:solidFill>
                <a:srgbClr val="000000"/>
              </a:solidFill>
              <a:latin typeface="Calibri" panose="020F0502020204030204" pitchFamily="34" charset="0"/>
              <a:cs typeface="Calibri" panose="020F0502020204030204" pitchFamily="34" charset="0"/>
              <a:sym typeface="Wingdings" panose="05000000000000000000" pitchFamily="2" charset="2"/>
            </a:endParaRPr>
          </a:p>
          <a:p>
            <a:pPr lvl="2" algn="just">
              <a:buFont typeface="Wingdings" panose="05000000000000000000" pitchFamily="2" charset="2"/>
              <a:buChar char="ü"/>
            </a:pPr>
            <a:r>
              <a:rPr lang="en-US" sz="2800" dirty="0" err="1">
                <a:solidFill>
                  <a:srgbClr val="000000"/>
                </a:solidFill>
                <a:latin typeface="Calibri" panose="020F0502020204030204" pitchFamily="34" charset="0"/>
                <a:cs typeface="Calibri" panose="020F0502020204030204" pitchFamily="34" charset="0"/>
              </a:rPr>
              <a:t>Hệ</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thống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phục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hồi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tốt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từ</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lỗi</a:t>
            </a:r>
            <a:endParaRPr lang="en-US" sz="2800" dirty="0">
              <a:solidFill>
                <a:srgbClr val="000000"/>
              </a:solidFill>
              <a:latin typeface="Calibri" panose="020F0502020204030204" pitchFamily="34" charset="0"/>
              <a:cs typeface="Calibri" panose="020F0502020204030204" pitchFamily="34" charset="0"/>
            </a:endParaRPr>
          </a:p>
          <a:p>
            <a:pPr lvl="2" algn="just">
              <a:buFont typeface="Wingdings" panose="05000000000000000000" pitchFamily="2" charset="2"/>
              <a:buChar char="ü"/>
            </a:pPr>
            <a:r>
              <a:rPr lang="en-US" sz="2800" dirty="0" err="1">
                <a:solidFill>
                  <a:srgbClr val="000000"/>
                </a:solidFill>
                <a:latin typeface="Calibri" panose="020F0502020204030204" pitchFamily="34" charset="0"/>
                <a:cs typeface="Calibri" panose="020F0502020204030204" pitchFamily="34" charset="0"/>
              </a:rPr>
              <a:t>Thời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gian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ngừng</a:t>
            </a:r>
            <a:r>
              <a:rPr lang="en-US" sz="2800" dirty="0">
                <a:solidFill>
                  <a:srgbClr val="000000"/>
                </a:solidFill>
                <a:latin typeface="Calibri" panose="020F0502020204030204" pitchFamily="34" charset="0"/>
                <a:cs typeface="Calibri" panose="020F0502020204030204" pitchFamily="34" charset="0"/>
              </a:rPr>
              <a:t> (downtime) </a:t>
            </a:r>
            <a:r>
              <a:rPr lang="en-US" sz="2800" dirty="0" err="1">
                <a:solidFill>
                  <a:srgbClr val="000000"/>
                </a:solidFill>
                <a:latin typeface="Calibri" panose="020F0502020204030204" pitchFamily="34" charset="0"/>
                <a:cs typeface="Calibri" panose="020F0502020204030204" pitchFamily="34" charset="0"/>
              </a:rPr>
              <a:t>thấp</a:t>
            </a:r>
            <a:endParaRPr lang="en-US" sz="2800" dirty="0">
              <a:solidFill>
                <a:srgbClr val="000000"/>
              </a:solidFill>
              <a:latin typeface="Calibri" panose="020F0502020204030204" pitchFamily="34" charset="0"/>
              <a:cs typeface="Calibri" panose="020F0502020204030204" pitchFamily="34" charset="0"/>
            </a:endParaRPr>
          </a:p>
          <a:p>
            <a:pPr lvl="2" algn="just">
              <a:buFont typeface="Wingdings" panose="05000000000000000000" pitchFamily="2" charset="2"/>
              <a:buChar char="ü"/>
            </a:pPr>
            <a:r>
              <a:rPr lang="en-US" sz="2800" dirty="0" err="1">
                <a:solidFill>
                  <a:srgbClr val="000000"/>
                </a:solidFill>
                <a:latin typeface="Calibri" panose="020F0502020204030204" pitchFamily="34" charset="0"/>
                <a:cs typeface="Calibri" panose="020F0502020204030204" pitchFamily="34" charset="0"/>
              </a:rPr>
              <a:t>Độ</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chính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xác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cao</a:t>
            </a:r>
            <a:endParaRPr lang="en-US" sz="2800" dirty="0">
              <a:solidFill>
                <a:srgbClr val="000000"/>
              </a:solidFill>
              <a:latin typeface="Calibri" panose="020F0502020204030204" pitchFamily="34" charset="0"/>
              <a:cs typeface="Calibri" panose="020F0502020204030204" pitchFamily="34" charset="0"/>
            </a:endParaRPr>
          </a:p>
          <a:p>
            <a:pPr lvl="2" algn="just">
              <a:buFont typeface="Wingdings" panose="05000000000000000000" pitchFamily="2" charset="2"/>
              <a:buChar char="ü"/>
            </a:pPr>
            <a:r>
              <a:rPr lang="en-US" sz="2800" dirty="0" err="1">
                <a:solidFill>
                  <a:srgbClr val="000000"/>
                </a:solidFill>
                <a:latin typeface="Calibri" panose="020F0502020204030204" pitchFamily="34" charset="0"/>
                <a:cs typeface="Calibri" panose="020F0502020204030204" pitchFamily="34" charset="0"/>
              </a:rPr>
              <a:t>Tính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chịu</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đựng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cao</a:t>
            </a:r>
            <a:endParaRPr lang="en-US" sz="2800" dirty="0">
              <a:solidFill>
                <a:srgbClr val="000000"/>
              </a:solidFill>
              <a:latin typeface="Calibri" panose="020F0502020204030204" pitchFamily="34" charset="0"/>
              <a:cs typeface="Calibri" panose="020F0502020204030204" pitchFamily="34" charset="0"/>
            </a:endParaRPr>
          </a:p>
          <a:p>
            <a:pPr lvl="2" algn="just">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a:t>
            </a:r>
            <a:endParaRPr lang="en-US" sz="2800" dirty="0"/>
          </a:p>
          <a:p>
            <a:pPr lvl="1">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3D58E60F-9148-4D25-A4D1-889B031C298C}"/>
              </a:ext>
            </a:extLst>
          </p:cNvPr>
          <p:cNvSpPr>
            <a:spLocks noGrp="1"/>
          </p:cNvSpPr>
          <p:nvPr>
            <p:ph type="sldNum" sz="quarter" idx="12"/>
          </p:nvPr>
        </p:nvSpPr>
        <p:spPr/>
        <p:txBody>
          <a:bodyPr/>
          <a:lstStyle/>
          <a:p>
            <a:fld id="{9808288A-7DB6-4C4B-ACD0-1D1E0C6D4C3E}" type="slidenum">
              <a:rPr lang="en-US" smtClean="0"/>
              <a:t>5</a:t>
            </a:fld>
            <a:endParaRPr lang="en-US"/>
          </a:p>
        </p:txBody>
      </p:sp>
    </p:spTree>
    <p:extLst>
      <p:ext uri="{BB962C8B-B14F-4D97-AF65-F5344CB8AC3E}">
        <p14:creationId xmlns:p14="http://schemas.microsoft.com/office/powerpoint/2010/main" val="427319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52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fltVal val="0.5"/>
                                          </p:val>
                                        </p:tav>
                                        <p:tav tm="100000">
                                          <p:val>
                                            <p:strVal val="#ppt_x"/>
                                          </p:val>
                                        </p:tav>
                                      </p:tavLst>
                                    </p:anim>
                                    <p:anim calcmode="lin" valueType="num">
                                      <p:cBhvr>
                                        <p:cTn id="23" dur="1000" fill="hold"/>
                                        <p:tgtEl>
                                          <p:spTgt spid="3">
                                            <p:txEl>
                                              <p:pRg st="3" end="3"/>
                                            </p:txEl>
                                          </p:spTgt>
                                        </p:tgtEl>
                                        <p:attrNameLst>
                                          <p:attrName>ppt_y</p:attrName>
                                        </p:attrNameLst>
                                      </p:cBhvr>
                                      <p:tavLst>
                                        <p:tav tm="0">
                                          <p:val>
                                            <p:fltVal val="0.5"/>
                                          </p:val>
                                        </p:tav>
                                        <p:tav tm="100000">
                                          <p:val>
                                            <p:strVal val="#ppt_y"/>
                                          </p:val>
                                        </p:tav>
                                      </p:tavLst>
                                    </p:anim>
                                  </p:childTnLst>
                                </p:cTn>
                              </p:par>
                            </p:childTnLst>
                          </p:cTn>
                        </p:par>
                        <p:par>
                          <p:cTn id="24" fill="hold">
                            <p:stCondLst>
                              <p:cond delay="1000"/>
                            </p:stCondLst>
                            <p:childTnLst>
                              <p:par>
                                <p:cTn id="25" presetID="53" presetClass="entr" presetSubtype="52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fltVal val="0.5"/>
                                          </p:val>
                                        </p:tav>
                                        <p:tav tm="100000">
                                          <p:val>
                                            <p:strVal val="#ppt_x"/>
                                          </p:val>
                                        </p:tav>
                                      </p:tavLst>
                                    </p:anim>
                                    <p:anim calcmode="lin" valueType="num">
                                      <p:cBhvr>
                                        <p:cTn id="31" dur="1000" fill="hold"/>
                                        <p:tgtEl>
                                          <p:spTgt spid="3">
                                            <p:txEl>
                                              <p:pRg st="4" end="4"/>
                                            </p:txEl>
                                          </p:spTgt>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53" presetClass="entr" presetSubtype="528"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fltVal val="0.5"/>
                                          </p:val>
                                        </p:tav>
                                        <p:tav tm="100000">
                                          <p:val>
                                            <p:strVal val="#ppt_x"/>
                                          </p:val>
                                        </p:tav>
                                      </p:tavLst>
                                    </p:anim>
                                    <p:anim calcmode="lin" valueType="num">
                                      <p:cBhvr>
                                        <p:cTn id="39" dur="1000" fill="hold"/>
                                        <p:tgtEl>
                                          <p:spTgt spid="3">
                                            <p:txEl>
                                              <p:pRg st="5" end="5"/>
                                            </p:txEl>
                                          </p:spTgt>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53" presetClass="entr" presetSubtype="528"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fltVal val="0.5"/>
                                          </p:val>
                                        </p:tav>
                                        <p:tav tm="100000">
                                          <p:val>
                                            <p:strVal val="#ppt_x"/>
                                          </p:val>
                                        </p:tav>
                                      </p:tavLst>
                                    </p:anim>
                                    <p:anim calcmode="lin" valueType="num">
                                      <p:cBhvr>
                                        <p:cTn id="47" dur="1000" fill="hold"/>
                                        <p:tgtEl>
                                          <p:spTgt spid="3">
                                            <p:txEl>
                                              <p:pRg st="6" end="6"/>
                                            </p:txEl>
                                          </p:spTgt>
                                        </p:tgtEl>
                                        <p:attrNameLst>
                                          <p:attrName>ppt_y</p:attrName>
                                        </p:attrNameLst>
                                      </p:cBhvr>
                                      <p:tavLst>
                                        <p:tav tm="0">
                                          <p:val>
                                            <p:fltVal val="0.5"/>
                                          </p:val>
                                        </p:tav>
                                        <p:tav tm="100000">
                                          <p:val>
                                            <p:strVal val="#ppt_y"/>
                                          </p:val>
                                        </p:tav>
                                      </p:tavLst>
                                    </p:anim>
                                  </p:childTnLst>
                                </p:cTn>
                              </p:par>
                            </p:childTnLst>
                          </p:cTn>
                        </p:par>
                        <p:par>
                          <p:cTn id="48" fill="hold">
                            <p:stCondLst>
                              <p:cond delay="4000"/>
                            </p:stCondLst>
                            <p:childTnLst>
                              <p:par>
                                <p:cTn id="49" presetID="53" presetClass="entr" presetSubtype="528" fill="hold" nodeType="after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fltVal val="0.5"/>
                                          </p:val>
                                        </p:tav>
                                        <p:tav tm="100000">
                                          <p:val>
                                            <p:strVal val="#ppt_x"/>
                                          </p:val>
                                        </p:tav>
                                      </p:tavLst>
                                    </p:anim>
                                    <p:anim calcmode="lin" valueType="num">
                                      <p:cBhvr>
                                        <p:cTn id="55" dur="1000" fill="hold"/>
                                        <p:tgtEl>
                                          <p:spTgt spid="3">
                                            <p:txEl>
                                              <p:pRg st="7" end="7"/>
                                            </p:txEl>
                                          </p:spTgt>
                                        </p:tgtEl>
                                        <p:attrNameLst>
                                          <p:attrName>ppt_y</p:attrName>
                                        </p:attrNameLst>
                                      </p:cBhvr>
                                      <p:tavLst>
                                        <p:tav tm="0">
                                          <p:val>
                                            <p:fltVal val="0.5"/>
                                          </p:val>
                                        </p:tav>
                                        <p:tav tm="100000">
                                          <p:val>
                                            <p:strVal val="#ppt_y"/>
                                          </p:val>
                                        </p:tav>
                                      </p:tavLst>
                                    </p:anim>
                                  </p:childTnLst>
                                </p:cTn>
                              </p:par>
                            </p:childTnLst>
                          </p:cTn>
                        </p:par>
                        <p:par>
                          <p:cTn id="56" fill="hold">
                            <p:stCondLst>
                              <p:cond delay="5000"/>
                            </p:stCondLst>
                            <p:childTnLst>
                              <p:par>
                                <p:cTn id="57" presetID="53" presetClass="entr" presetSubtype="528" fill="hold"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p:cTn id="5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fltVal val="0.5"/>
                                          </p:val>
                                        </p:tav>
                                        <p:tav tm="100000">
                                          <p:val>
                                            <p:strVal val="#ppt_x"/>
                                          </p:val>
                                        </p:tav>
                                      </p:tavLst>
                                    </p:anim>
                                    <p:anim calcmode="lin" valueType="num">
                                      <p:cBhvr>
                                        <p:cTn id="63" dur="1000" fill="hold"/>
                                        <p:tgtEl>
                                          <p:spTgt spid="3">
                                            <p:txEl>
                                              <p:pRg st="8" end="8"/>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853A-87A6-48F8-A9C5-B0261D9347A6}"/>
              </a:ext>
            </a:extLst>
          </p:cNvPr>
          <p:cNvSpPr>
            <a:spLocks noGrp="1"/>
          </p:cNvSpPr>
          <p:nvPr>
            <p:ph type="title"/>
          </p:nvPr>
        </p:nvSpPr>
        <p:spPr/>
        <p:txBody>
          <a:bodyPr/>
          <a:lstStyle/>
          <a:p>
            <a:r>
              <a:rPr lang="en-US" dirty="0"/>
              <a:t>ISO/IEC 9126</a:t>
            </a:r>
          </a:p>
        </p:txBody>
      </p:sp>
      <p:sp>
        <p:nvSpPr>
          <p:cNvPr id="3" name="Content Placeholder 2">
            <a:extLst>
              <a:ext uri="{FF2B5EF4-FFF2-40B4-BE49-F238E27FC236}">
                <a16:creationId xmlns:a16="http://schemas.microsoft.com/office/drawing/2014/main" id="{7E51C066-01EA-4AF5-87A1-C61D826AFA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2C56-155B-4747-8529-CB63B147D1C9}"/>
              </a:ext>
            </a:extLst>
          </p:cNvPr>
          <p:cNvSpPr>
            <a:spLocks noGrp="1"/>
          </p:cNvSpPr>
          <p:nvPr>
            <p:ph type="sldNum" sz="quarter" idx="12"/>
          </p:nvPr>
        </p:nvSpPr>
        <p:spPr/>
        <p:txBody>
          <a:bodyPr/>
          <a:lstStyle/>
          <a:p>
            <a:fld id="{9808288A-7DB6-4C4B-ACD0-1D1E0C6D4C3E}" type="slidenum">
              <a:rPr lang="en-US" smtClean="0"/>
              <a:t>50</a:t>
            </a:fld>
            <a:endParaRPr lang="en-US"/>
          </a:p>
        </p:txBody>
      </p:sp>
      <p:graphicFrame>
        <p:nvGraphicFramePr>
          <p:cNvPr id="5" name="Diagram 4">
            <a:extLst>
              <a:ext uri="{FF2B5EF4-FFF2-40B4-BE49-F238E27FC236}">
                <a16:creationId xmlns:a16="http://schemas.microsoft.com/office/drawing/2014/main" id="{EE46DF53-82D2-455D-991A-3947CB67AD9C}"/>
              </a:ext>
            </a:extLst>
          </p:cNvPr>
          <p:cNvGraphicFramePr/>
          <p:nvPr>
            <p:extLst>
              <p:ext uri="{D42A27DB-BD31-4B8C-83A1-F6EECF244321}">
                <p14:modId xmlns:p14="http://schemas.microsoft.com/office/powerpoint/2010/main" val="384630536"/>
              </p:ext>
            </p:extLst>
          </p:nvPr>
        </p:nvGraphicFramePr>
        <p:xfrm>
          <a:off x="2057400" y="1434468"/>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460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6BA410AB-A12E-43D0-91AC-7E5FF4FC342A}"/>
                                            </p:graphicEl>
                                          </p:spTgt>
                                        </p:tgtEl>
                                        <p:attrNameLst>
                                          <p:attrName>style.visibility</p:attrName>
                                        </p:attrNameLst>
                                      </p:cBhvr>
                                      <p:to>
                                        <p:strVal val="visible"/>
                                      </p:to>
                                    </p:set>
                                    <p:animEffect transition="in" filter="wipe(down)">
                                      <p:cBhvr>
                                        <p:cTn id="7" dur="500"/>
                                        <p:tgtEl>
                                          <p:spTgt spid="5">
                                            <p:graphicEl>
                                              <a:dgm id="{6BA410AB-A12E-43D0-91AC-7E5FF4FC342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C03ABE6B-099C-4E90-9F93-57B9790F91BA}"/>
                                            </p:graphicEl>
                                          </p:spTgt>
                                        </p:tgtEl>
                                        <p:attrNameLst>
                                          <p:attrName>style.visibility</p:attrName>
                                        </p:attrNameLst>
                                      </p:cBhvr>
                                      <p:to>
                                        <p:strVal val="visible"/>
                                      </p:to>
                                    </p:set>
                                    <p:animEffect transition="in" filter="wipe(left)">
                                      <p:cBhvr>
                                        <p:cTn id="11" dur="500"/>
                                        <p:tgtEl>
                                          <p:spTgt spid="5">
                                            <p:graphicEl>
                                              <a:dgm id="{C03ABE6B-099C-4E90-9F93-57B9790F91B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EC43894-FA18-47F1-975B-77E09AB5D863}"/>
                                            </p:graphicEl>
                                          </p:spTgt>
                                        </p:tgtEl>
                                        <p:attrNameLst>
                                          <p:attrName>style.visibility</p:attrName>
                                        </p:attrNameLst>
                                      </p:cBhvr>
                                      <p:to>
                                        <p:strVal val="visible"/>
                                      </p:to>
                                    </p:set>
                                    <p:animEffect transition="in" filter="wipe(left)">
                                      <p:cBhvr>
                                        <p:cTn id="14" dur="500"/>
                                        <p:tgtEl>
                                          <p:spTgt spid="5">
                                            <p:graphicEl>
                                              <a:dgm id="{AEC43894-FA18-47F1-975B-77E09AB5D863}"/>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graphicEl>
                                              <a:dgm id="{84D4D923-08EA-4AB9-ABAA-E164B22CB189}"/>
                                            </p:graphicEl>
                                          </p:spTgt>
                                        </p:tgtEl>
                                        <p:attrNameLst>
                                          <p:attrName>style.visibility</p:attrName>
                                        </p:attrNameLst>
                                      </p:cBhvr>
                                      <p:to>
                                        <p:strVal val="visible"/>
                                      </p:to>
                                    </p:set>
                                    <p:animEffect transition="in" filter="wipe(down)">
                                      <p:cBhvr>
                                        <p:cTn id="18" dur="500"/>
                                        <p:tgtEl>
                                          <p:spTgt spid="5">
                                            <p:graphicEl>
                                              <a:dgm id="{84D4D923-08EA-4AB9-ABAA-E164B22CB189}"/>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graphicEl>
                                              <a:dgm id="{8762601C-A273-42AA-99AF-ACFA37607291}"/>
                                            </p:graphicEl>
                                          </p:spTgt>
                                        </p:tgtEl>
                                        <p:attrNameLst>
                                          <p:attrName>style.visibility</p:attrName>
                                        </p:attrNameLst>
                                      </p:cBhvr>
                                      <p:to>
                                        <p:strVal val="visible"/>
                                      </p:to>
                                    </p:set>
                                    <p:animEffect transition="in" filter="wipe(down)">
                                      <p:cBhvr>
                                        <p:cTn id="21" dur="500"/>
                                        <p:tgtEl>
                                          <p:spTgt spid="5">
                                            <p:graphicEl>
                                              <a:dgm id="{8762601C-A273-42AA-99AF-ACFA37607291}"/>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5">
                                            <p:graphicEl>
                                              <a:dgm id="{FB9486B8-4FBA-483A-947D-9DF28F1D9A24}"/>
                                            </p:graphicEl>
                                          </p:spTgt>
                                        </p:tgtEl>
                                        <p:attrNameLst>
                                          <p:attrName>style.visibility</p:attrName>
                                        </p:attrNameLst>
                                      </p:cBhvr>
                                      <p:to>
                                        <p:strVal val="visible"/>
                                      </p:to>
                                    </p:set>
                                    <p:animEffect transition="in" filter="wipe(left)">
                                      <p:cBhvr>
                                        <p:cTn id="25" dur="500"/>
                                        <p:tgtEl>
                                          <p:spTgt spid="5">
                                            <p:graphicEl>
                                              <a:dgm id="{FB9486B8-4FBA-483A-947D-9DF28F1D9A24}"/>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1655DA13-0C6E-4562-9A9C-ABABC9F116DA}"/>
                                            </p:graphicEl>
                                          </p:spTgt>
                                        </p:tgtEl>
                                        <p:attrNameLst>
                                          <p:attrName>style.visibility</p:attrName>
                                        </p:attrNameLst>
                                      </p:cBhvr>
                                      <p:to>
                                        <p:strVal val="visible"/>
                                      </p:to>
                                    </p:set>
                                    <p:animEffect transition="in" filter="wipe(left)">
                                      <p:cBhvr>
                                        <p:cTn id="28" dur="500"/>
                                        <p:tgtEl>
                                          <p:spTgt spid="5">
                                            <p:graphicEl>
                                              <a:dgm id="{1655DA13-0C6E-4562-9A9C-ABABC9F116DA}"/>
                                            </p:graphicEl>
                                          </p:spTgt>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5">
                                            <p:graphicEl>
                                              <a:dgm id="{FD0A21FE-4AFB-4951-A119-570638560BF1}"/>
                                            </p:graphicEl>
                                          </p:spTgt>
                                        </p:tgtEl>
                                        <p:attrNameLst>
                                          <p:attrName>style.visibility</p:attrName>
                                        </p:attrNameLst>
                                      </p:cBhvr>
                                      <p:to>
                                        <p:strVal val="visible"/>
                                      </p:to>
                                    </p:set>
                                    <p:animEffect transition="in" filter="wipe(down)">
                                      <p:cBhvr>
                                        <p:cTn id="32" dur="500"/>
                                        <p:tgtEl>
                                          <p:spTgt spid="5">
                                            <p:graphicEl>
                                              <a:dgm id="{FD0A21FE-4AFB-4951-A119-570638560BF1}"/>
                                            </p:graphic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
                                            <p:graphicEl>
                                              <a:dgm id="{BFA63B92-4409-4080-BB75-782BD99C31EC}"/>
                                            </p:graphicEl>
                                          </p:spTgt>
                                        </p:tgtEl>
                                        <p:attrNameLst>
                                          <p:attrName>style.visibility</p:attrName>
                                        </p:attrNameLst>
                                      </p:cBhvr>
                                      <p:to>
                                        <p:strVal val="visible"/>
                                      </p:to>
                                    </p:set>
                                    <p:animEffect transition="in" filter="wipe(down)">
                                      <p:cBhvr>
                                        <p:cTn id="35" dur="500"/>
                                        <p:tgtEl>
                                          <p:spTgt spid="5">
                                            <p:graphicEl>
                                              <a:dgm id="{BFA63B92-4409-4080-BB75-782BD99C31EC}"/>
                                            </p:graphicEl>
                                          </p:spTgt>
                                        </p:tgtEl>
                                      </p:cBhvr>
                                    </p:animEffect>
                                  </p:childTnLst>
                                </p:cTn>
                              </p:par>
                            </p:childTnLst>
                          </p:cTn>
                        </p:par>
                        <p:par>
                          <p:cTn id="36" fill="hold">
                            <p:stCondLst>
                              <p:cond delay="2500"/>
                            </p:stCondLst>
                            <p:childTnLst>
                              <p:par>
                                <p:cTn id="37" presetID="22" presetClass="entr" presetSubtype="4" fill="hold" grpId="0" nodeType="afterEffect">
                                  <p:stCondLst>
                                    <p:cond delay="0"/>
                                  </p:stCondLst>
                                  <p:childTnLst>
                                    <p:set>
                                      <p:cBhvr>
                                        <p:cTn id="38" dur="1" fill="hold">
                                          <p:stCondLst>
                                            <p:cond delay="0"/>
                                          </p:stCondLst>
                                        </p:cTn>
                                        <p:tgtEl>
                                          <p:spTgt spid="5">
                                            <p:graphicEl>
                                              <a:dgm id="{DB39307B-63AE-4545-A889-5A1E954DA41D}"/>
                                            </p:graphicEl>
                                          </p:spTgt>
                                        </p:tgtEl>
                                        <p:attrNameLst>
                                          <p:attrName>style.visibility</p:attrName>
                                        </p:attrNameLst>
                                      </p:cBhvr>
                                      <p:to>
                                        <p:strVal val="visible"/>
                                      </p:to>
                                    </p:set>
                                    <p:animEffect transition="in" filter="wipe(down)">
                                      <p:cBhvr>
                                        <p:cTn id="39" dur="500"/>
                                        <p:tgtEl>
                                          <p:spTgt spid="5">
                                            <p:graphicEl>
                                              <a:dgm id="{DB39307B-63AE-4545-A889-5A1E954DA41D}"/>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
                                            <p:graphicEl>
                                              <a:dgm id="{81663958-087A-47FE-82AC-0DAE3918140B}"/>
                                            </p:graphicEl>
                                          </p:spTgt>
                                        </p:tgtEl>
                                        <p:attrNameLst>
                                          <p:attrName>style.visibility</p:attrName>
                                        </p:attrNameLst>
                                      </p:cBhvr>
                                      <p:to>
                                        <p:strVal val="visible"/>
                                      </p:to>
                                    </p:set>
                                    <p:animEffect transition="in" filter="wipe(down)">
                                      <p:cBhvr>
                                        <p:cTn id="42" dur="500"/>
                                        <p:tgtEl>
                                          <p:spTgt spid="5">
                                            <p:graphicEl>
                                              <a:dgm id="{81663958-087A-47FE-82AC-0DAE391814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51</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a:t>Phân tích và xác định yêu cầu</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52</a:t>
            </a:fld>
            <a:endParaRPr lang="en-US"/>
          </a:p>
        </p:txBody>
      </p:sp>
    </p:spTree>
    <p:extLst>
      <p:ext uri="{BB962C8B-B14F-4D97-AF65-F5344CB8AC3E}">
        <p14:creationId xmlns:p14="http://schemas.microsoft.com/office/powerpoint/2010/main" val="25428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63A1-5012-426E-B603-F875496C47CF}"/>
              </a:ext>
            </a:extLst>
          </p:cNvPr>
          <p:cNvSpPr>
            <a:spLocks noGrp="1"/>
          </p:cNvSpPr>
          <p:nvPr>
            <p:ph type="title"/>
          </p:nvPr>
        </p:nvSpPr>
        <p:spPr/>
        <p:txBody>
          <a:bodyPr/>
          <a:lstStyle/>
          <a:p>
            <a:r>
              <a:rPr lang="en-US" dirty="0" err="1"/>
              <a:t>Độ</a:t>
            </a:r>
            <a:r>
              <a:rPr lang="en-US" dirty="0"/>
              <a:t> </a:t>
            </a:r>
            <a:r>
              <a:rPr lang="en-US" dirty="0" err="1"/>
              <a:t>chính</a:t>
            </a:r>
            <a:r>
              <a:rPr lang="en-US" dirty="0"/>
              <a:t> </a:t>
            </a:r>
            <a:r>
              <a:rPr lang="en-US" dirty="0" err="1"/>
              <a:t>xác</a:t>
            </a:r>
            <a:endParaRPr lang="en-US" dirty="0"/>
          </a:p>
        </p:txBody>
      </p:sp>
      <p:sp>
        <p:nvSpPr>
          <p:cNvPr id="3" name="Content Placeholder 2">
            <a:extLst>
              <a:ext uri="{FF2B5EF4-FFF2-40B4-BE49-F238E27FC236}">
                <a16:creationId xmlns:a16="http://schemas.microsoft.com/office/drawing/2014/main" id="{8AD964AA-004C-4AE5-8FFA-44BE1C10A62D}"/>
              </a:ext>
            </a:extLst>
          </p:cNvPr>
          <p:cNvSpPr>
            <a:spLocks noGrp="1"/>
          </p:cNvSpPr>
          <p:nvPr>
            <p:ph idx="1"/>
          </p:nvPr>
        </p:nvSpPr>
        <p:spPr/>
        <p:txBody>
          <a:bodyPr/>
          <a:lstStyle/>
          <a:p>
            <a:pPr>
              <a:buFont typeface="Wingdings" panose="05000000000000000000" pitchFamily="2" charset="2"/>
              <a:buChar char="q"/>
            </a:pPr>
            <a:r>
              <a:rPr lang="en-US" sz="3200"/>
              <a:t>Độ </a:t>
            </a:r>
            <a:r>
              <a:rPr lang="en-US" sz="3200" dirty="0" err="1"/>
              <a:t>chính</a:t>
            </a:r>
            <a:r>
              <a:rPr lang="en-US" sz="3200" dirty="0"/>
              <a:t> </a:t>
            </a:r>
            <a:r>
              <a:rPr lang="en-US" sz="3200" dirty="0" err="1"/>
              <a:t>xác</a:t>
            </a:r>
            <a:r>
              <a:rPr lang="en-US" sz="3200" dirty="0"/>
              <a:t> (</a:t>
            </a:r>
            <a:r>
              <a:rPr lang="en-US" sz="3200" dirty="0">
                <a:solidFill>
                  <a:srgbClr val="00B050"/>
                </a:solidFill>
              </a:rPr>
              <a:t>Correctness</a:t>
            </a:r>
            <a:r>
              <a:rPr lang="en-US" sz="3200" dirty="0"/>
              <a:t>) </a:t>
            </a:r>
            <a:r>
              <a:rPr lang="vi-VN" sz="3200" dirty="0"/>
              <a:t>của phần mềm là khả năng phần mềm hoạt động đúng như mong đợi</a:t>
            </a:r>
            <a:r>
              <a:rPr lang="en-US" sz="3200" dirty="0"/>
              <a:t>.</a:t>
            </a:r>
          </a:p>
          <a:p>
            <a:pPr>
              <a:buFont typeface="Wingdings" panose="05000000000000000000" pitchFamily="2" charset="2"/>
              <a:buChar char="q"/>
            </a:pPr>
            <a:r>
              <a:rPr lang="en-US" sz="3200"/>
              <a:t>Tính </a:t>
            </a:r>
            <a:r>
              <a:rPr lang="en-US" sz="3200" dirty="0" err="1"/>
              <a:t>chính</a:t>
            </a:r>
            <a:r>
              <a:rPr lang="en-US" sz="3200" dirty="0"/>
              <a:t> </a:t>
            </a:r>
            <a:r>
              <a:rPr lang="en-US" sz="3200" dirty="0" err="1"/>
              <a:t>xác</a:t>
            </a:r>
            <a:r>
              <a:rPr lang="en-US" sz="3200" dirty="0"/>
              <a:t> </a:t>
            </a:r>
            <a:r>
              <a:rPr lang="en-US" sz="3200" dirty="0" err="1"/>
              <a:t>có</a:t>
            </a:r>
            <a:r>
              <a:rPr lang="en-US" sz="3200" dirty="0"/>
              <a:t> </a:t>
            </a:r>
            <a:r>
              <a:rPr lang="en-US" sz="3200" dirty="0" err="1"/>
              <a:t>thể</a:t>
            </a:r>
            <a:r>
              <a:rPr lang="en-US" sz="3200" dirty="0"/>
              <a:t> đ</a:t>
            </a:r>
            <a:r>
              <a:rPr lang="vi-VN" sz="3200" dirty="0"/>
              <a:t>ư</a:t>
            </a:r>
            <a:r>
              <a:rPr lang="en-US" sz="3200" dirty="0" err="1"/>
              <a:t>ợc</a:t>
            </a:r>
            <a:r>
              <a:rPr lang="en-US" sz="3200" dirty="0"/>
              <a:t> </a:t>
            </a:r>
            <a:r>
              <a:rPr lang="en-US" sz="3200" dirty="0" err="1"/>
              <a:t>đo</a:t>
            </a:r>
            <a:r>
              <a:rPr lang="en-US" sz="3200" dirty="0"/>
              <a:t> d</a:t>
            </a:r>
            <a:r>
              <a:rPr lang="vi-VN" sz="3200" dirty="0"/>
              <a:t>ư</a:t>
            </a:r>
            <a:r>
              <a:rPr lang="en-US" sz="3200" dirty="0" err="1"/>
              <a:t>ới</a:t>
            </a:r>
            <a:r>
              <a:rPr lang="en-US" sz="3200" dirty="0"/>
              <a:t> </a:t>
            </a:r>
            <a:r>
              <a:rPr lang="en-US" sz="3200" dirty="0" err="1"/>
              <a:t>dạng</a:t>
            </a:r>
            <a:r>
              <a:rPr lang="en-US" sz="3200" dirty="0"/>
              <a:t> </a:t>
            </a:r>
            <a:r>
              <a:rPr lang="en-US" sz="3200" dirty="0" err="1"/>
              <a:t>số</a:t>
            </a:r>
            <a:r>
              <a:rPr lang="en-US" sz="3200" dirty="0"/>
              <a:t> </a:t>
            </a:r>
            <a:r>
              <a:rPr lang="en-US" sz="3200" dirty="0" err="1"/>
              <a:t>lượng</a:t>
            </a:r>
            <a:r>
              <a:rPr lang="en-US" sz="3200" dirty="0"/>
              <a:t> </a:t>
            </a:r>
            <a:r>
              <a:rPr lang="en-US" sz="3200" dirty="0" err="1"/>
              <a:t>những</a:t>
            </a:r>
            <a:r>
              <a:rPr lang="en-US" sz="3200" dirty="0"/>
              <a:t> </a:t>
            </a:r>
            <a:r>
              <a:rPr lang="en-US" sz="3200" dirty="0" err="1"/>
              <a:t>sự</a:t>
            </a:r>
            <a:r>
              <a:rPr lang="en-US" sz="3200" dirty="0"/>
              <a:t> </a:t>
            </a:r>
            <a:r>
              <a:rPr lang="en-US" sz="3200" dirty="0" err="1"/>
              <a:t>thất</a:t>
            </a:r>
            <a:r>
              <a:rPr lang="en-US" sz="3200" dirty="0"/>
              <a:t> </a:t>
            </a:r>
            <a:r>
              <a:rPr lang="en-US" sz="3200" dirty="0" err="1"/>
              <a:t>bại</a:t>
            </a:r>
            <a:r>
              <a:rPr lang="en-US" sz="3200" dirty="0"/>
              <a:t> đ</a:t>
            </a:r>
            <a:r>
              <a:rPr lang="vi-VN" sz="3200" dirty="0"/>
              <a:t>ư</a:t>
            </a:r>
            <a:r>
              <a:rPr lang="en-US" sz="3200" dirty="0" err="1"/>
              <a:t>ợc</a:t>
            </a:r>
            <a:r>
              <a:rPr lang="en-US" sz="3200" dirty="0"/>
              <a:t> </a:t>
            </a:r>
            <a:r>
              <a:rPr lang="en-US" sz="3200" dirty="0" err="1"/>
              <a:t>phát</a:t>
            </a:r>
            <a:r>
              <a:rPr lang="en-US" sz="3200" dirty="0"/>
              <a:t> </a:t>
            </a:r>
            <a:r>
              <a:rPr lang="en-US" sz="3200" dirty="0" err="1"/>
              <a:t>hiện</a:t>
            </a:r>
            <a:r>
              <a:rPr lang="en-US" sz="3200" dirty="0"/>
              <a:t> </a:t>
            </a:r>
            <a:r>
              <a:rPr lang="en-US" sz="3200" dirty="0" err="1"/>
              <a:t>về</a:t>
            </a:r>
            <a:r>
              <a:rPr lang="en-US" sz="3200" dirty="0"/>
              <a:t> </a:t>
            </a:r>
            <a:r>
              <a:rPr lang="en-US" sz="3200" dirty="0" err="1"/>
              <a:t>mặt</a:t>
            </a:r>
            <a:r>
              <a:rPr lang="en-US" sz="3200" dirty="0"/>
              <a:t> </a:t>
            </a:r>
            <a:r>
              <a:rPr lang="en-US" sz="3200" dirty="0" err="1"/>
              <a:t>thời</a:t>
            </a:r>
            <a:r>
              <a:rPr lang="en-US" sz="3200" dirty="0"/>
              <a:t> </a:t>
            </a:r>
            <a:r>
              <a:rPr lang="en-US" sz="3200" dirty="0" err="1"/>
              <a:t>gian</a:t>
            </a:r>
            <a:endParaRPr lang="en-US" sz="3200" dirty="0"/>
          </a:p>
          <a:p>
            <a:pPr>
              <a:buFont typeface="Wingdings" panose="05000000000000000000" pitchFamily="2" charset="2"/>
              <a:buChar char="q"/>
            </a:pPr>
            <a:r>
              <a:rPr lang="en-US" sz="3200"/>
              <a:t>Độ </a:t>
            </a:r>
            <a:r>
              <a:rPr lang="en-US" sz="3200" dirty="0" err="1"/>
              <a:t>chính</a:t>
            </a:r>
            <a:r>
              <a:rPr lang="en-US" sz="3200" dirty="0"/>
              <a:t> </a:t>
            </a:r>
            <a:r>
              <a:rPr lang="en-US" sz="3200" dirty="0" err="1"/>
              <a:t>xác</a:t>
            </a:r>
            <a:r>
              <a:rPr lang="en-US" sz="3200" dirty="0"/>
              <a:t> </a:t>
            </a:r>
            <a:r>
              <a:rPr lang="en-US" sz="3200" dirty="0" err="1"/>
              <a:t>và</a:t>
            </a:r>
            <a:r>
              <a:rPr lang="en-US" sz="3200" dirty="0"/>
              <a:t> </a:t>
            </a:r>
            <a:r>
              <a:rPr lang="en-US" sz="3200" dirty="0" err="1"/>
              <a:t>độ</a:t>
            </a:r>
            <a:r>
              <a:rPr lang="en-US" sz="3200" dirty="0"/>
              <a:t> tin </a:t>
            </a:r>
            <a:r>
              <a:rPr lang="en-US" sz="3200" dirty="0" err="1"/>
              <a:t>cậy</a:t>
            </a:r>
            <a:r>
              <a:rPr lang="en-US" sz="3200" dirty="0"/>
              <a:t> </a:t>
            </a:r>
            <a:r>
              <a:rPr lang="en-US" sz="3200" dirty="0" err="1"/>
              <a:t>có</a:t>
            </a:r>
            <a:r>
              <a:rPr lang="en-US" sz="3200" dirty="0"/>
              <a:t> ý </a:t>
            </a:r>
            <a:r>
              <a:rPr lang="en-US" sz="3200" dirty="0" err="1"/>
              <a:t>nghĩa</a:t>
            </a:r>
            <a:r>
              <a:rPr lang="en-US" sz="3200" dirty="0"/>
              <a:t> </a:t>
            </a:r>
            <a:r>
              <a:rPr lang="en-US" sz="3200" dirty="0" err="1"/>
              <a:t>gần</a:t>
            </a:r>
            <a:r>
              <a:rPr lang="en-US" sz="3200" dirty="0"/>
              <a:t> </a:t>
            </a:r>
            <a:r>
              <a:rPr lang="en-US" sz="3200" dirty="0" err="1"/>
              <a:t>giống</a:t>
            </a:r>
            <a:r>
              <a:rPr lang="en-US" sz="3200" dirty="0"/>
              <a:t> </a:t>
            </a:r>
            <a:r>
              <a:rPr lang="en-US" sz="3200" dirty="0" err="1"/>
              <a:t>nhau</a:t>
            </a:r>
            <a:r>
              <a:rPr lang="en-US" sz="3200" dirty="0"/>
              <a:t>, </a:t>
            </a:r>
            <a:r>
              <a:rPr lang="en-US" sz="3200" dirty="0" err="1"/>
              <a:t>tuy</a:t>
            </a:r>
            <a:r>
              <a:rPr lang="en-US" sz="3200" dirty="0"/>
              <a:t> </a:t>
            </a:r>
            <a:r>
              <a:rPr lang="en-US" sz="3200" dirty="0" err="1"/>
              <a:t>nhiên</a:t>
            </a:r>
            <a:r>
              <a:rPr lang="en-US" sz="3200" dirty="0"/>
              <a:t>, </a:t>
            </a:r>
            <a:r>
              <a:rPr lang="en-US" sz="3200" dirty="0" err="1"/>
              <a:t>xét</a:t>
            </a:r>
            <a:r>
              <a:rPr lang="en-US" sz="3200" dirty="0"/>
              <a:t> </a:t>
            </a:r>
            <a:r>
              <a:rPr lang="en-US" sz="3200" dirty="0" err="1"/>
              <a:t>về</a:t>
            </a:r>
            <a:r>
              <a:rPr lang="en-US" sz="3200" dirty="0"/>
              <a:t> </a:t>
            </a:r>
            <a:r>
              <a:rPr lang="en-US" sz="3200" dirty="0" err="1"/>
              <a:t>mặt</a:t>
            </a:r>
            <a:r>
              <a:rPr lang="en-US" sz="3200" dirty="0"/>
              <a:t> </a:t>
            </a:r>
            <a:r>
              <a:rPr lang="en-US" sz="3200" dirty="0" err="1"/>
              <a:t>ngữ</a:t>
            </a:r>
            <a:r>
              <a:rPr lang="en-US" sz="3200" dirty="0"/>
              <a:t> </a:t>
            </a:r>
            <a:r>
              <a:rPr lang="en-US" sz="3200" dirty="0" err="1"/>
              <a:t>nghĩa</a:t>
            </a:r>
            <a:r>
              <a:rPr lang="en-US" sz="3200" dirty="0"/>
              <a:t>:</a:t>
            </a:r>
          </a:p>
          <a:p>
            <a:pPr lvl="1">
              <a:buFont typeface="Courier New" panose="02070309020205020404" pitchFamily="49" charset="0"/>
              <a:buChar char="o"/>
            </a:pPr>
            <a:r>
              <a:rPr lang="en-US" sz="2800" dirty="0"/>
              <a:t>1 </a:t>
            </a:r>
            <a:r>
              <a:rPr lang="en-US" sz="2800" dirty="0" err="1"/>
              <a:t>hệ</a:t>
            </a:r>
            <a:r>
              <a:rPr lang="en-US" sz="2800" dirty="0"/>
              <a:t> </a:t>
            </a:r>
            <a:r>
              <a:rPr lang="en-US" sz="2800" dirty="0" err="1"/>
              <a:t>thống</a:t>
            </a:r>
            <a:r>
              <a:rPr lang="en-US" sz="2800" dirty="0"/>
              <a:t> </a:t>
            </a:r>
            <a:r>
              <a:rPr lang="en-US" sz="2800" dirty="0" err="1"/>
              <a:t>đáng</a:t>
            </a:r>
            <a:r>
              <a:rPr lang="en-US" sz="2800" dirty="0"/>
              <a:t> tin </a:t>
            </a:r>
            <a:r>
              <a:rPr lang="en-US" sz="2800" dirty="0" err="1"/>
              <a:t>cậy</a:t>
            </a:r>
            <a:r>
              <a:rPr lang="en-US" sz="2800" dirty="0"/>
              <a:t> </a:t>
            </a:r>
            <a:r>
              <a:rPr lang="en-US" sz="2800" dirty="0" err="1"/>
              <a:t>chắc</a:t>
            </a:r>
            <a:r>
              <a:rPr lang="en-US" sz="2800" dirty="0"/>
              <a:t> </a:t>
            </a:r>
            <a:r>
              <a:rPr lang="en-US" sz="2800" dirty="0" err="1"/>
              <a:t>chắn</a:t>
            </a:r>
            <a:r>
              <a:rPr lang="en-US" sz="2800" dirty="0"/>
              <a:t> </a:t>
            </a:r>
            <a:r>
              <a:rPr lang="en-US" sz="2800" dirty="0" err="1"/>
              <a:t>là</a:t>
            </a:r>
            <a:r>
              <a:rPr lang="en-US" sz="2800" dirty="0"/>
              <a:t> 1 </a:t>
            </a:r>
            <a:r>
              <a:rPr lang="en-US" sz="2800" dirty="0" err="1"/>
              <a:t>hệ</a:t>
            </a:r>
            <a:r>
              <a:rPr lang="en-US" sz="2800" dirty="0"/>
              <a:t> </a:t>
            </a:r>
            <a:r>
              <a:rPr lang="en-US" sz="2800" dirty="0" err="1"/>
              <a:t>thống</a:t>
            </a:r>
            <a:r>
              <a:rPr lang="en-US" sz="2800" dirty="0"/>
              <a:t> </a:t>
            </a:r>
            <a:r>
              <a:rPr lang="en-US" sz="2800" dirty="0" err="1"/>
              <a:t>chính</a:t>
            </a:r>
            <a:r>
              <a:rPr lang="en-US" sz="2800" dirty="0"/>
              <a:t> </a:t>
            </a:r>
            <a:r>
              <a:rPr lang="en-US" sz="2800" dirty="0" err="1"/>
              <a:t>xác</a:t>
            </a:r>
            <a:endParaRPr lang="en-US" sz="2800" dirty="0"/>
          </a:p>
          <a:p>
            <a:pPr lvl="1">
              <a:buFont typeface="Courier New" panose="02070309020205020404" pitchFamily="49" charset="0"/>
              <a:buChar char="o"/>
            </a:pPr>
            <a:r>
              <a:rPr lang="vi-VN" sz="2800" dirty="0">
                <a:solidFill>
                  <a:srgbClr val="000000"/>
                </a:solidFill>
                <a:sym typeface="Wingdings" panose="05000000000000000000" pitchFamily="2" charset="2"/>
              </a:rPr>
              <a:t>1 hệ thống chính xác chưa chắc là 1 hệ thống đáng tin cậy </a:t>
            </a:r>
          </a:p>
          <a:p>
            <a:pPr lvl="1">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7479B385-B909-41C0-8AE5-C9FA45F55C1F}"/>
              </a:ext>
            </a:extLst>
          </p:cNvPr>
          <p:cNvSpPr>
            <a:spLocks noGrp="1"/>
          </p:cNvSpPr>
          <p:nvPr>
            <p:ph type="sldNum" sz="quarter" idx="12"/>
          </p:nvPr>
        </p:nvSpPr>
        <p:spPr/>
        <p:txBody>
          <a:bodyPr/>
          <a:lstStyle/>
          <a:p>
            <a:fld id="{9808288A-7DB6-4C4B-ACD0-1D1E0C6D4C3E}" type="slidenum">
              <a:rPr lang="en-US" smtClean="0"/>
              <a:t>6</a:t>
            </a:fld>
            <a:endParaRPr lang="en-US"/>
          </a:p>
        </p:txBody>
      </p:sp>
    </p:spTree>
    <p:extLst>
      <p:ext uri="{BB962C8B-B14F-4D97-AF65-F5344CB8AC3E}">
        <p14:creationId xmlns:p14="http://schemas.microsoft.com/office/powerpoint/2010/main" val="9957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par>
                          <p:cTn id="31" fill="hold">
                            <p:stCondLst>
                              <p:cond delay="1000"/>
                            </p:stCondLst>
                            <p:childTnLst>
                              <p:par>
                                <p:cTn id="32" presetID="50" presetClass="entr" presetSubtype="0" decel="100000" fill="hold"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72D3-FC90-4AAE-83E2-4F61DD3AF877}"/>
              </a:ext>
            </a:extLst>
          </p:cNvPr>
          <p:cNvSpPr>
            <a:spLocks noGrp="1"/>
          </p:cNvSpPr>
          <p:nvPr>
            <p:ph type="title"/>
          </p:nvPr>
        </p:nvSpPr>
        <p:spPr/>
        <p:txBody>
          <a:bodyPr/>
          <a:lstStyle/>
          <a:p>
            <a:r>
              <a:rPr lang="en-US" dirty="0" err="1"/>
              <a:t>Độ</a:t>
            </a:r>
            <a:r>
              <a:rPr lang="en-US" dirty="0"/>
              <a:t> </a:t>
            </a:r>
            <a:r>
              <a:rPr lang="en-US" dirty="0" err="1"/>
              <a:t>thực</a:t>
            </a:r>
            <a:r>
              <a:rPr lang="en-US" dirty="0"/>
              <a:t> </a:t>
            </a:r>
            <a:r>
              <a:rPr lang="en-US" dirty="0" err="1"/>
              <a:t>thi</a:t>
            </a:r>
            <a:endParaRPr lang="en-US" dirty="0"/>
          </a:p>
        </p:txBody>
      </p:sp>
      <p:sp>
        <p:nvSpPr>
          <p:cNvPr id="3" name="Content Placeholder 2">
            <a:extLst>
              <a:ext uri="{FF2B5EF4-FFF2-40B4-BE49-F238E27FC236}">
                <a16:creationId xmlns:a16="http://schemas.microsoft.com/office/drawing/2014/main" id="{D2419ECF-1DD4-4A7F-9CD4-44BA407666D2}"/>
              </a:ext>
            </a:extLst>
          </p:cNvPr>
          <p:cNvSpPr>
            <a:spLocks noGrp="1"/>
          </p:cNvSpPr>
          <p:nvPr>
            <p:ph idx="1"/>
          </p:nvPr>
        </p:nvSpPr>
        <p:spPr/>
        <p:txBody>
          <a:bodyPr/>
          <a:lstStyle/>
          <a:p>
            <a:pPr>
              <a:buFont typeface="Wingdings" panose="05000000000000000000" pitchFamily="2" charset="2"/>
              <a:buChar char="q"/>
            </a:pPr>
            <a:r>
              <a:rPr lang="vi-VN" sz="3200"/>
              <a:t>Độ </a:t>
            </a:r>
            <a:r>
              <a:rPr lang="vi-VN" sz="3200" dirty="0"/>
              <a:t>thực thi </a:t>
            </a:r>
            <a:r>
              <a:rPr lang="en-US" sz="3200" dirty="0"/>
              <a:t>(</a:t>
            </a:r>
            <a:r>
              <a:rPr lang="en-US" sz="3200" dirty="0">
                <a:solidFill>
                  <a:srgbClr val="7030A0"/>
                </a:solidFill>
              </a:rPr>
              <a:t>Operability</a:t>
            </a:r>
            <a:r>
              <a:rPr lang="en-US" sz="3200" dirty="0"/>
              <a:t>) </a:t>
            </a:r>
            <a:r>
              <a:rPr lang="vi-VN" sz="3200" dirty="0"/>
              <a:t>là 1 giá trị định lượng phần công việc mà 1 hệ thống có thể làm được trong 1 khoảng thời gian nhất định:</a:t>
            </a:r>
            <a:endParaRPr lang="en-US" sz="3200" dirty="0"/>
          </a:p>
          <a:p>
            <a:pPr lvl="2" algn="just">
              <a:buFont typeface="Wingdings" panose="05000000000000000000" pitchFamily="2" charset="2"/>
              <a:buChar char="Ø"/>
            </a:pPr>
            <a:r>
              <a:rPr lang="en-US" sz="3200">
                <a:solidFill>
                  <a:srgbClr val="000000"/>
                </a:solidFill>
                <a:latin typeface="Calibri" panose="020F0502020204030204" pitchFamily="34" charset="0"/>
                <a:cs typeface="Calibri" panose="020F0502020204030204" pitchFamily="34" charset="0"/>
                <a:sym typeface="Wingdings" panose="05000000000000000000" pitchFamily="2" charset="2"/>
              </a:rPr>
              <a:t>Hệ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thống</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kiểm</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tra</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hành</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lí</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ở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sân</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bay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quét</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được</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100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hành</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lí</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mỗi</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phút</a:t>
            </a:r>
            <a:endPar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endParaRPr>
          </a:p>
          <a:p>
            <a:pPr lvl="2" algn="just">
              <a:buFont typeface="Wingdings" panose="05000000000000000000" pitchFamily="2" charset="2"/>
              <a:buChar char="Ø"/>
            </a:pPr>
            <a:r>
              <a:rPr lang="en-US" sz="3200">
                <a:solidFill>
                  <a:srgbClr val="000000"/>
                </a:solidFill>
                <a:latin typeface="Calibri" panose="020F0502020204030204" pitchFamily="34" charset="0"/>
                <a:cs typeface="Calibri" panose="020F0502020204030204" pitchFamily="34" charset="0"/>
                <a:sym typeface="Wingdings" panose="05000000000000000000" pitchFamily="2" charset="2"/>
              </a:rPr>
              <a:t>Hệ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thống</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photocopy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có</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thể</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quét</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xử</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lí</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in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các</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bản</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sao</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với</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tốc</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độ</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1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trang</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mỗi</a:t>
            </a: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3200" dirty="0" err="1">
                <a:solidFill>
                  <a:srgbClr val="000000"/>
                </a:solidFill>
                <a:latin typeface="Calibri" panose="020F0502020204030204" pitchFamily="34" charset="0"/>
                <a:cs typeface="Calibri" panose="020F0502020204030204" pitchFamily="34" charset="0"/>
                <a:sym typeface="Wingdings" panose="05000000000000000000" pitchFamily="2" charset="2"/>
              </a:rPr>
              <a:t>giây</a:t>
            </a:r>
            <a:endPar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endParaRPr>
          </a:p>
          <a:p>
            <a:pPr lvl="2" algn="just">
              <a:buFont typeface="Wingdings" panose="05000000000000000000" pitchFamily="2" charset="2"/>
              <a:buChar char="Ø"/>
            </a:pPr>
            <a:r>
              <a:rPr lang="en-US" sz="3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endParaRPr lang="en-US" sz="2400" dirty="0"/>
          </a:p>
        </p:txBody>
      </p:sp>
      <p:sp>
        <p:nvSpPr>
          <p:cNvPr id="4" name="Slide Number Placeholder 3">
            <a:extLst>
              <a:ext uri="{FF2B5EF4-FFF2-40B4-BE49-F238E27FC236}">
                <a16:creationId xmlns:a16="http://schemas.microsoft.com/office/drawing/2014/main" id="{19EBCA2F-7A91-4350-8125-9E9E6BC9CDFA}"/>
              </a:ext>
            </a:extLst>
          </p:cNvPr>
          <p:cNvSpPr>
            <a:spLocks noGrp="1"/>
          </p:cNvSpPr>
          <p:nvPr>
            <p:ph type="sldNum" sz="quarter" idx="12"/>
          </p:nvPr>
        </p:nvSpPr>
        <p:spPr/>
        <p:txBody>
          <a:bodyPr/>
          <a:lstStyle/>
          <a:p>
            <a:fld id="{9808288A-7DB6-4C4B-ACD0-1D1E0C6D4C3E}" type="slidenum">
              <a:rPr lang="en-US" smtClean="0"/>
              <a:t>7</a:t>
            </a:fld>
            <a:endParaRPr lang="en-US"/>
          </a:p>
        </p:txBody>
      </p:sp>
    </p:spTree>
    <p:extLst>
      <p:ext uri="{BB962C8B-B14F-4D97-AF65-F5344CB8AC3E}">
        <p14:creationId xmlns:p14="http://schemas.microsoft.com/office/powerpoint/2010/main" val="8361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1" end="1"/>
                                            </p:txEl>
                                          </p:spTgt>
                                        </p:tgtEl>
                                      </p:cBhvr>
                                    </p:animEffect>
                                  </p:childTnLst>
                                </p:cTn>
                              </p:par>
                            </p:childTnLst>
                          </p:cTn>
                        </p:par>
                        <p:par>
                          <p:cTn id="23" fill="hold">
                            <p:stCondLst>
                              <p:cond delay="1000"/>
                            </p:stCondLst>
                            <p:childTnLst>
                              <p:par>
                                <p:cTn id="24" presetID="25"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3">
                                            <p:txEl>
                                              <p:pRg st="2" end="2"/>
                                            </p:txEl>
                                          </p:spTgt>
                                        </p:tgtEl>
                                      </p:cBhvr>
                                    </p:animEffect>
                                  </p:childTnLst>
                                </p:cTn>
                              </p:par>
                            </p:childTnLst>
                          </p:cTn>
                        </p:par>
                        <p:par>
                          <p:cTn id="34" fill="hold">
                            <p:stCondLst>
                              <p:cond delay="2000"/>
                            </p:stCondLst>
                            <p:childTnLst>
                              <p:par>
                                <p:cTn id="35" presetID="25"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A56E-B493-4C24-87A2-F9BF0C0B0EF9}"/>
              </a:ext>
            </a:extLst>
          </p:cNvPr>
          <p:cNvSpPr>
            <a:spLocks noGrp="1"/>
          </p:cNvSpPr>
          <p:nvPr>
            <p:ph type="title"/>
          </p:nvPr>
        </p:nvSpPr>
        <p:spPr/>
        <p:txBody>
          <a:bodyPr/>
          <a:lstStyle/>
          <a:p>
            <a:r>
              <a:rPr lang="en-US" dirty="0" err="1"/>
              <a:t>Tính</a:t>
            </a:r>
            <a:r>
              <a:rPr lang="en-US" dirty="0"/>
              <a:t> </a:t>
            </a:r>
            <a:r>
              <a:rPr lang="en-US" dirty="0" err="1"/>
              <a:t>vận</a:t>
            </a:r>
            <a:r>
              <a:rPr lang="en-US" dirty="0"/>
              <a:t> </a:t>
            </a:r>
            <a:r>
              <a:rPr lang="en-US" dirty="0" err="1"/>
              <a:t>hành</a:t>
            </a:r>
            <a:r>
              <a:rPr lang="en-US" dirty="0"/>
              <a:t> </a:t>
            </a:r>
            <a:r>
              <a:rPr lang="en-US" dirty="0" err="1"/>
              <a:t>với</a:t>
            </a:r>
            <a:r>
              <a:rPr lang="en-US" dirty="0"/>
              <a:t> </a:t>
            </a:r>
            <a:r>
              <a:rPr lang="en-US" dirty="0" err="1"/>
              <a:t>nhau</a:t>
            </a:r>
            <a:endParaRPr lang="en-US" dirty="0"/>
          </a:p>
        </p:txBody>
      </p:sp>
      <p:sp>
        <p:nvSpPr>
          <p:cNvPr id="3" name="Content Placeholder 2">
            <a:extLst>
              <a:ext uri="{FF2B5EF4-FFF2-40B4-BE49-F238E27FC236}">
                <a16:creationId xmlns:a16="http://schemas.microsoft.com/office/drawing/2014/main" id="{0F061AE3-E45D-49B4-8AB2-0E2AD3AFC7B3}"/>
              </a:ext>
            </a:extLst>
          </p:cNvPr>
          <p:cNvSpPr>
            <a:spLocks noGrp="1"/>
          </p:cNvSpPr>
          <p:nvPr>
            <p:ph idx="1"/>
          </p:nvPr>
        </p:nvSpPr>
        <p:spPr/>
        <p:txBody>
          <a:bodyPr/>
          <a:lstStyle/>
          <a:p>
            <a:pPr>
              <a:buFont typeface="Wingdings" panose="05000000000000000000" pitchFamily="2" charset="2"/>
              <a:buChar char="q"/>
            </a:pPr>
            <a:r>
              <a:rPr lang="en-US" sz="3200">
                <a:solidFill>
                  <a:srgbClr val="000000"/>
                </a:solidFill>
              </a:rPr>
              <a:t>Tính </a:t>
            </a:r>
            <a:r>
              <a:rPr lang="en-US" sz="3200" dirty="0" err="1">
                <a:solidFill>
                  <a:srgbClr val="000000"/>
                </a:solidFill>
              </a:rPr>
              <a:t>vận</a:t>
            </a:r>
            <a:r>
              <a:rPr lang="en-US" sz="3200" dirty="0">
                <a:solidFill>
                  <a:srgbClr val="000000"/>
                </a:solidFill>
              </a:rPr>
              <a:t> </a:t>
            </a:r>
            <a:r>
              <a:rPr lang="en-US" sz="3200" dirty="0" err="1">
                <a:solidFill>
                  <a:srgbClr val="000000"/>
                </a:solidFill>
              </a:rPr>
              <a:t>hành</a:t>
            </a:r>
            <a:r>
              <a:rPr lang="en-US" sz="3200" dirty="0">
                <a:solidFill>
                  <a:srgbClr val="000000"/>
                </a:solidFill>
              </a:rPr>
              <a:t> (</a:t>
            </a:r>
            <a:r>
              <a:rPr lang="en-US" sz="3200" dirty="0">
                <a:solidFill>
                  <a:srgbClr val="C00000"/>
                </a:solidFill>
              </a:rPr>
              <a:t>Interoperability</a:t>
            </a:r>
            <a:r>
              <a:rPr lang="en-US" sz="3200" dirty="0">
                <a:solidFill>
                  <a:srgbClr val="000000"/>
                </a:solidFill>
              </a:rPr>
              <a:t>) </a:t>
            </a:r>
            <a:r>
              <a:rPr lang="en-US" sz="3200" dirty="0" err="1">
                <a:solidFill>
                  <a:srgbClr val="000000"/>
                </a:solidFill>
              </a:rPr>
              <a:t>với</a:t>
            </a:r>
            <a:r>
              <a:rPr lang="en-US" sz="3200" dirty="0">
                <a:solidFill>
                  <a:srgbClr val="000000"/>
                </a:solidFill>
              </a:rPr>
              <a:t> </a:t>
            </a:r>
            <a:r>
              <a:rPr lang="en-US" sz="3200" dirty="0" err="1">
                <a:solidFill>
                  <a:srgbClr val="000000"/>
                </a:solidFill>
              </a:rPr>
              <a:t>nhau</a:t>
            </a:r>
            <a:r>
              <a:rPr lang="en-US" sz="3200" dirty="0">
                <a:solidFill>
                  <a:srgbClr val="000000"/>
                </a:solidFill>
              </a:rPr>
              <a:t> </a:t>
            </a:r>
            <a:r>
              <a:rPr lang="en-US" sz="3200" dirty="0" err="1">
                <a:solidFill>
                  <a:srgbClr val="000000"/>
                </a:solidFill>
              </a:rPr>
              <a:t>là</a:t>
            </a:r>
            <a:r>
              <a:rPr lang="en-US" sz="3200" dirty="0">
                <a:solidFill>
                  <a:srgbClr val="000000"/>
                </a:solidFill>
              </a:rPr>
              <a:t> </a:t>
            </a:r>
            <a:r>
              <a:rPr lang="en-US" sz="3200" dirty="0" err="1">
                <a:solidFill>
                  <a:srgbClr val="000000"/>
                </a:solidFill>
              </a:rPr>
              <a:t>khả</a:t>
            </a:r>
            <a:r>
              <a:rPr lang="en-US" sz="3200" dirty="0">
                <a:solidFill>
                  <a:srgbClr val="000000"/>
                </a:solidFill>
              </a:rPr>
              <a:t> </a:t>
            </a:r>
            <a:r>
              <a:rPr lang="en-US" sz="3200" dirty="0" err="1">
                <a:solidFill>
                  <a:srgbClr val="000000"/>
                </a:solidFill>
              </a:rPr>
              <a:t>năng</a:t>
            </a:r>
            <a:r>
              <a:rPr lang="en-US" sz="3200" dirty="0">
                <a:solidFill>
                  <a:srgbClr val="000000"/>
                </a:solidFill>
              </a:rPr>
              <a:t> 1 </a:t>
            </a:r>
            <a:r>
              <a:rPr lang="en-US" sz="3200" dirty="0" err="1">
                <a:solidFill>
                  <a:srgbClr val="000000"/>
                </a:solidFill>
              </a:rPr>
              <a:t>hệ</a:t>
            </a:r>
            <a:r>
              <a:rPr lang="en-US" sz="3200" dirty="0">
                <a:solidFill>
                  <a:srgbClr val="000000"/>
                </a:solidFill>
              </a:rPr>
              <a:t> </a:t>
            </a:r>
            <a:r>
              <a:rPr lang="en-US" sz="3200" dirty="0" err="1">
                <a:solidFill>
                  <a:srgbClr val="000000"/>
                </a:solidFill>
              </a:rPr>
              <a:t>thống</a:t>
            </a:r>
            <a:r>
              <a:rPr lang="en-US" sz="3200" dirty="0">
                <a:solidFill>
                  <a:srgbClr val="000000"/>
                </a:solidFill>
              </a:rPr>
              <a:t> </a:t>
            </a:r>
            <a:r>
              <a:rPr lang="en-US" sz="3200" dirty="0" err="1">
                <a:solidFill>
                  <a:srgbClr val="000000"/>
                </a:solidFill>
              </a:rPr>
              <a:t>phần</a:t>
            </a:r>
            <a:r>
              <a:rPr lang="en-US" sz="3200" dirty="0">
                <a:solidFill>
                  <a:srgbClr val="000000"/>
                </a:solidFill>
              </a:rPr>
              <a:t> </a:t>
            </a:r>
            <a:r>
              <a:rPr lang="en-US" sz="3200" dirty="0" err="1">
                <a:solidFill>
                  <a:srgbClr val="000000"/>
                </a:solidFill>
              </a:rPr>
              <a:t>mềm</a:t>
            </a:r>
            <a:r>
              <a:rPr lang="en-US" sz="3200" dirty="0">
                <a:solidFill>
                  <a:srgbClr val="000000"/>
                </a:solidFill>
              </a:rPr>
              <a:t> </a:t>
            </a:r>
            <a:r>
              <a:rPr lang="en-US" sz="3200" dirty="0" err="1">
                <a:solidFill>
                  <a:srgbClr val="000000"/>
                </a:solidFill>
              </a:rPr>
              <a:t>có</a:t>
            </a:r>
            <a:r>
              <a:rPr lang="en-US" sz="3200" dirty="0">
                <a:solidFill>
                  <a:srgbClr val="000000"/>
                </a:solidFill>
              </a:rPr>
              <a:t> </a:t>
            </a:r>
            <a:r>
              <a:rPr lang="en-US" sz="3200" dirty="0" err="1">
                <a:solidFill>
                  <a:srgbClr val="000000"/>
                </a:solidFill>
              </a:rPr>
              <a:t>thể</a:t>
            </a:r>
            <a:r>
              <a:rPr lang="en-US" sz="3200" dirty="0">
                <a:solidFill>
                  <a:srgbClr val="000000"/>
                </a:solidFill>
              </a:rPr>
              <a:t> </a:t>
            </a:r>
            <a:r>
              <a:rPr lang="en-US" sz="3200" dirty="0" err="1">
                <a:solidFill>
                  <a:srgbClr val="000000"/>
                </a:solidFill>
              </a:rPr>
              <a:t>cùng</a:t>
            </a:r>
            <a:r>
              <a:rPr lang="en-US" sz="3200" dirty="0">
                <a:solidFill>
                  <a:srgbClr val="000000"/>
                </a:solidFill>
              </a:rPr>
              <a:t> </a:t>
            </a:r>
            <a:r>
              <a:rPr lang="en-US" sz="3200" dirty="0" err="1">
                <a:solidFill>
                  <a:srgbClr val="000000"/>
                </a:solidFill>
              </a:rPr>
              <a:t>tồn</a:t>
            </a:r>
            <a:r>
              <a:rPr lang="en-US" sz="3200" dirty="0">
                <a:solidFill>
                  <a:srgbClr val="000000"/>
                </a:solidFill>
              </a:rPr>
              <a:t> </a:t>
            </a:r>
            <a:r>
              <a:rPr lang="en-US" sz="3200" dirty="0" err="1">
                <a:solidFill>
                  <a:srgbClr val="000000"/>
                </a:solidFill>
              </a:rPr>
              <a:t>tại</a:t>
            </a:r>
            <a:r>
              <a:rPr lang="en-US" sz="3200" dirty="0">
                <a:solidFill>
                  <a:srgbClr val="000000"/>
                </a:solidFill>
              </a:rPr>
              <a:t> </a:t>
            </a:r>
            <a:r>
              <a:rPr lang="en-US" sz="3200" dirty="0" err="1">
                <a:solidFill>
                  <a:srgbClr val="000000"/>
                </a:solidFill>
              </a:rPr>
              <a:t>và</a:t>
            </a:r>
            <a:r>
              <a:rPr lang="en-US" sz="3200" dirty="0">
                <a:solidFill>
                  <a:srgbClr val="000000"/>
                </a:solidFill>
              </a:rPr>
              <a:t> </a:t>
            </a:r>
            <a:r>
              <a:rPr lang="en-US" sz="3200" dirty="0" err="1">
                <a:solidFill>
                  <a:srgbClr val="000000"/>
                </a:solidFill>
              </a:rPr>
              <a:t>tương</a:t>
            </a:r>
            <a:r>
              <a:rPr lang="en-US" sz="3200" dirty="0">
                <a:solidFill>
                  <a:srgbClr val="000000"/>
                </a:solidFill>
              </a:rPr>
              <a:t> </a:t>
            </a:r>
            <a:r>
              <a:rPr lang="en-US" sz="3200" dirty="0" err="1">
                <a:solidFill>
                  <a:srgbClr val="000000"/>
                </a:solidFill>
              </a:rPr>
              <a:t>tác</a:t>
            </a:r>
            <a:r>
              <a:rPr lang="en-US" sz="3200" dirty="0">
                <a:solidFill>
                  <a:srgbClr val="000000"/>
                </a:solidFill>
              </a:rPr>
              <a:t> </a:t>
            </a:r>
            <a:r>
              <a:rPr lang="en-US" sz="3200" dirty="0" err="1">
                <a:solidFill>
                  <a:srgbClr val="000000"/>
                </a:solidFill>
              </a:rPr>
              <a:t>với</a:t>
            </a:r>
            <a:r>
              <a:rPr lang="en-US" sz="3200" dirty="0">
                <a:solidFill>
                  <a:srgbClr val="000000"/>
                </a:solidFill>
              </a:rPr>
              <a:t> </a:t>
            </a:r>
            <a:r>
              <a:rPr lang="en-US" sz="3200" dirty="0" err="1">
                <a:solidFill>
                  <a:srgbClr val="000000"/>
                </a:solidFill>
              </a:rPr>
              <a:t>các</a:t>
            </a:r>
            <a:r>
              <a:rPr lang="en-US" sz="3200" dirty="0">
                <a:solidFill>
                  <a:srgbClr val="000000"/>
                </a:solidFill>
              </a:rPr>
              <a:t> </a:t>
            </a:r>
            <a:r>
              <a:rPr lang="en-US" sz="3200" dirty="0" err="1">
                <a:solidFill>
                  <a:srgbClr val="000000"/>
                </a:solidFill>
              </a:rPr>
              <a:t>hệ</a:t>
            </a:r>
            <a:r>
              <a:rPr lang="en-US" sz="3200" dirty="0">
                <a:solidFill>
                  <a:srgbClr val="000000"/>
                </a:solidFill>
              </a:rPr>
              <a:t> </a:t>
            </a:r>
            <a:r>
              <a:rPr lang="en-US" sz="3200" dirty="0" err="1">
                <a:solidFill>
                  <a:srgbClr val="000000"/>
                </a:solidFill>
              </a:rPr>
              <a:t>thống</a:t>
            </a:r>
            <a:r>
              <a:rPr lang="en-US" sz="3200" dirty="0">
                <a:solidFill>
                  <a:srgbClr val="000000"/>
                </a:solidFill>
              </a:rPr>
              <a:t> </a:t>
            </a:r>
            <a:r>
              <a:rPr lang="en-US" sz="3200" dirty="0" err="1">
                <a:solidFill>
                  <a:srgbClr val="000000"/>
                </a:solidFill>
              </a:rPr>
              <a:t>khác</a:t>
            </a:r>
            <a:r>
              <a:rPr lang="en-US" sz="3200" dirty="0">
                <a:solidFill>
                  <a:srgbClr val="000000"/>
                </a:solidFill>
              </a:rPr>
              <a:t>:</a:t>
            </a:r>
          </a:p>
          <a:p>
            <a:pPr lvl="2" algn="just">
              <a:buFont typeface="Wingdings" panose="05000000000000000000" pitchFamily="2" charset="2"/>
              <a:buChar char="Ø"/>
            </a:pPr>
            <a:r>
              <a:rPr lang="en-US" sz="2800">
                <a:solidFill>
                  <a:srgbClr val="000000"/>
                </a:solidFill>
              </a:rPr>
              <a:t>Trong </a:t>
            </a:r>
            <a:r>
              <a:rPr lang="en-US" sz="2800" dirty="0">
                <a:solidFill>
                  <a:srgbClr val="000000"/>
                </a:solidFill>
              </a:rPr>
              <a:t>1 </a:t>
            </a:r>
            <a:r>
              <a:rPr lang="en-US" sz="2800" dirty="0" err="1">
                <a:solidFill>
                  <a:srgbClr val="000000"/>
                </a:solidFill>
              </a:rPr>
              <a:t>hệ</a:t>
            </a:r>
            <a:r>
              <a:rPr lang="en-US" sz="2800" dirty="0">
                <a:solidFill>
                  <a:srgbClr val="000000"/>
                </a:solidFill>
              </a:rPr>
              <a:t> </a:t>
            </a:r>
            <a:r>
              <a:rPr lang="en-US" sz="2800" dirty="0" err="1">
                <a:solidFill>
                  <a:srgbClr val="000000"/>
                </a:solidFill>
              </a:rPr>
              <a:t>thống</a:t>
            </a:r>
            <a:r>
              <a:rPr lang="en-US" sz="2800" dirty="0">
                <a:solidFill>
                  <a:srgbClr val="000000"/>
                </a:solidFill>
              </a:rPr>
              <a:t> </a:t>
            </a:r>
            <a:r>
              <a:rPr lang="en-US" sz="2800" dirty="0" err="1">
                <a:solidFill>
                  <a:srgbClr val="000000"/>
                </a:solidFill>
              </a:rPr>
              <a:t>nhúng</a:t>
            </a:r>
            <a:r>
              <a:rPr lang="en-US" sz="2800" dirty="0">
                <a:solidFill>
                  <a:srgbClr val="000000"/>
                </a:solidFill>
              </a:rPr>
              <a:t>, </a:t>
            </a:r>
            <a:r>
              <a:rPr lang="en-US" sz="2800" dirty="0" err="1">
                <a:solidFill>
                  <a:srgbClr val="000000"/>
                </a:solidFill>
              </a:rPr>
              <a:t>phần</a:t>
            </a:r>
            <a:r>
              <a:rPr lang="en-US" sz="2800" dirty="0">
                <a:solidFill>
                  <a:srgbClr val="000000"/>
                </a:solidFill>
              </a:rPr>
              <a:t> </a:t>
            </a:r>
            <a:r>
              <a:rPr lang="en-US" sz="2800" dirty="0" err="1">
                <a:solidFill>
                  <a:srgbClr val="000000"/>
                </a:solidFill>
              </a:rPr>
              <a:t>mềm</a:t>
            </a:r>
            <a:r>
              <a:rPr lang="en-US" sz="2800" dirty="0">
                <a:solidFill>
                  <a:srgbClr val="000000"/>
                </a:solidFill>
              </a:rPr>
              <a:t> </a:t>
            </a:r>
            <a:r>
              <a:rPr lang="en-US" sz="2800" dirty="0" err="1">
                <a:solidFill>
                  <a:srgbClr val="000000"/>
                </a:solidFill>
              </a:rPr>
              <a:t>phải</a:t>
            </a:r>
            <a:r>
              <a:rPr lang="en-US" sz="2800" dirty="0">
                <a:solidFill>
                  <a:srgbClr val="000000"/>
                </a:solidFill>
              </a:rPr>
              <a:t> </a:t>
            </a:r>
            <a:r>
              <a:rPr lang="en-US" sz="2800" dirty="0" err="1">
                <a:solidFill>
                  <a:srgbClr val="000000"/>
                </a:solidFill>
              </a:rPr>
              <a:t>có</a:t>
            </a:r>
            <a:r>
              <a:rPr lang="en-US" sz="2800" dirty="0">
                <a:solidFill>
                  <a:srgbClr val="000000"/>
                </a:solidFill>
              </a:rPr>
              <a:t> </a:t>
            </a:r>
            <a:r>
              <a:rPr lang="en-US" sz="2800" dirty="0" err="1">
                <a:solidFill>
                  <a:srgbClr val="000000"/>
                </a:solidFill>
              </a:rPr>
              <a:t>khả</a:t>
            </a:r>
            <a:r>
              <a:rPr lang="en-US" sz="2800" dirty="0">
                <a:solidFill>
                  <a:srgbClr val="000000"/>
                </a:solidFill>
              </a:rPr>
              <a:t> </a:t>
            </a:r>
            <a:r>
              <a:rPr lang="en-US" sz="2800" dirty="0" err="1">
                <a:solidFill>
                  <a:srgbClr val="000000"/>
                </a:solidFill>
              </a:rPr>
              <a:t>năng</a:t>
            </a:r>
            <a:r>
              <a:rPr lang="en-US" sz="2800" dirty="0">
                <a:solidFill>
                  <a:srgbClr val="000000"/>
                </a:solidFill>
              </a:rPr>
              <a:t> </a:t>
            </a:r>
            <a:r>
              <a:rPr lang="en-US" sz="2800" dirty="0" err="1">
                <a:solidFill>
                  <a:srgbClr val="000000"/>
                </a:solidFill>
              </a:rPr>
              <a:t>giao</a:t>
            </a:r>
            <a:r>
              <a:rPr lang="en-US" sz="2800" dirty="0">
                <a:solidFill>
                  <a:srgbClr val="000000"/>
                </a:solidFill>
              </a:rPr>
              <a:t> </a:t>
            </a:r>
            <a:r>
              <a:rPr lang="en-US" sz="2800" dirty="0" err="1">
                <a:solidFill>
                  <a:srgbClr val="000000"/>
                </a:solidFill>
              </a:rPr>
              <a:t>tiếp</a:t>
            </a:r>
            <a:r>
              <a:rPr lang="en-US" sz="2800" dirty="0">
                <a:solidFill>
                  <a:srgbClr val="000000"/>
                </a:solidFill>
              </a:rPr>
              <a:t> </a:t>
            </a:r>
            <a:r>
              <a:rPr lang="en-US" sz="2800" dirty="0" err="1">
                <a:solidFill>
                  <a:srgbClr val="000000"/>
                </a:solidFill>
              </a:rPr>
              <a:t>với</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thiết</a:t>
            </a:r>
            <a:r>
              <a:rPr lang="en-US" sz="2800" dirty="0">
                <a:solidFill>
                  <a:srgbClr val="000000"/>
                </a:solidFill>
              </a:rPr>
              <a:t> </a:t>
            </a:r>
            <a:r>
              <a:rPr lang="en-US" sz="2800" dirty="0" err="1">
                <a:solidFill>
                  <a:srgbClr val="000000"/>
                </a:solidFill>
              </a:rPr>
              <a:t>bị</a:t>
            </a:r>
            <a:r>
              <a:rPr lang="en-US" sz="2800" dirty="0">
                <a:solidFill>
                  <a:srgbClr val="000000"/>
                </a:solidFill>
              </a:rPr>
              <a:t> </a:t>
            </a:r>
            <a:r>
              <a:rPr lang="en-US" sz="2800" dirty="0" err="1">
                <a:solidFill>
                  <a:srgbClr val="000000"/>
                </a:solidFill>
              </a:rPr>
              <a:t>khác</a:t>
            </a:r>
            <a:r>
              <a:rPr lang="en-US" sz="2800" dirty="0">
                <a:solidFill>
                  <a:srgbClr val="000000"/>
                </a:solidFill>
              </a:rPr>
              <a:t> </a:t>
            </a:r>
            <a:r>
              <a:rPr lang="en-US" sz="2800" dirty="0" err="1">
                <a:solidFill>
                  <a:srgbClr val="000000"/>
                </a:solidFill>
              </a:rPr>
              <a:t>sử</a:t>
            </a:r>
            <a:r>
              <a:rPr lang="en-US" sz="2800" dirty="0">
                <a:solidFill>
                  <a:srgbClr val="000000"/>
                </a:solidFill>
              </a:rPr>
              <a:t> </a:t>
            </a:r>
            <a:r>
              <a:rPr lang="en-US" sz="2800" dirty="0" err="1">
                <a:solidFill>
                  <a:srgbClr val="000000"/>
                </a:solidFill>
              </a:rPr>
              <a:t>dụng</a:t>
            </a:r>
            <a:r>
              <a:rPr lang="en-US" sz="2800" dirty="0">
                <a:solidFill>
                  <a:srgbClr val="000000"/>
                </a:solidFill>
              </a:rPr>
              <a:t> </a:t>
            </a:r>
            <a:r>
              <a:rPr lang="en-US" sz="2800" dirty="0" err="1">
                <a:solidFill>
                  <a:srgbClr val="000000"/>
                </a:solidFill>
              </a:rPr>
              <a:t>cấu</a:t>
            </a:r>
            <a:r>
              <a:rPr lang="en-US" sz="2800" dirty="0">
                <a:solidFill>
                  <a:srgbClr val="000000"/>
                </a:solidFill>
              </a:rPr>
              <a:t> </a:t>
            </a:r>
            <a:r>
              <a:rPr lang="en-US" sz="2800" dirty="0" err="1">
                <a:solidFill>
                  <a:srgbClr val="000000"/>
                </a:solidFill>
              </a:rPr>
              <a:t>trúc</a:t>
            </a:r>
            <a:r>
              <a:rPr lang="en-US" sz="2800" dirty="0">
                <a:solidFill>
                  <a:srgbClr val="000000"/>
                </a:solidFill>
              </a:rPr>
              <a:t> bus </a:t>
            </a:r>
            <a:r>
              <a:rPr lang="en-US" sz="2800" dirty="0" err="1">
                <a:solidFill>
                  <a:srgbClr val="000000"/>
                </a:solidFill>
              </a:rPr>
              <a:t>và</a:t>
            </a:r>
            <a:r>
              <a:rPr lang="en-US" sz="2800" dirty="0">
                <a:solidFill>
                  <a:srgbClr val="000000"/>
                </a:solidFill>
              </a:rPr>
              <a:t> </a:t>
            </a:r>
            <a:r>
              <a:rPr lang="en-US" sz="2800" dirty="0" err="1">
                <a:solidFill>
                  <a:srgbClr val="000000"/>
                </a:solidFill>
              </a:rPr>
              <a:t>giao</a:t>
            </a:r>
            <a:r>
              <a:rPr lang="en-US" sz="2800" dirty="0">
                <a:solidFill>
                  <a:srgbClr val="000000"/>
                </a:solidFill>
              </a:rPr>
              <a:t> </a:t>
            </a:r>
            <a:r>
              <a:rPr lang="en-US" sz="2800" dirty="0" err="1">
                <a:solidFill>
                  <a:srgbClr val="000000"/>
                </a:solidFill>
              </a:rPr>
              <a:t>thức</a:t>
            </a:r>
            <a:r>
              <a:rPr lang="en-US" sz="2800" dirty="0">
                <a:solidFill>
                  <a:srgbClr val="000000"/>
                </a:solidFill>
              </a:rPr>
              <a:t> </a:t>
            </a:r>
            <a:r>
              <a:rPr lang="en-US" sz="2800" dirty="0" err="1">
                <a:solidFill>
                  <a:srgbClr val="000000"/>
                </a:solidFill>
              </a:rPr>
              <a:t>tiêu</a:t>
            </a:r>
            <a:r>
              <a:rPr lang="en-US" sz="2800" dirty="0">
                <a:solidFill>
                  <a:srgbClr val="000000"/>
                </a:solidFill>
              </a:rPr>
              <a:t> </a:t>
            </a:r>
            <a:r>
              <a:rPr lang="en-US" sz="2800" dirty="0" err="1">
                <a:solidFill>
                  <a:srgbClr val="000000"/>
                </a:solidFill>
              </a:rPr>
              <a:t>chuẩn</a:t>
            </a:r>
            <a:endParaRPr lang="en-US" sz="2800" dirty="0">
              <a:solidFill>
                <a:srgbClr val="000000"/>
              </a:solidFill>
            </a:endParaRPr>
          </a:p>
          <a:p>
            <a:pPr lvl="2" algn="just">
              <a:buFont typeface="Wingdings" panose="05000000000000000000" pitchFamily="2" charset="2"/>
              <a:buChar char="Ø"/>
            </a:pPr>
            <a:r>
              <a:rPr lang="en-US" sz="2800" dirty="0">
                <a:solidFill>
                  <a:srgbClr val="000000"/>
                </a:solidFill>
              </a:rPr>
              <a:t> …</a:t>
            </a:r>
            <a:endParaRPr lang="vi-VN" sz="2800" dirty="0">
              <a:solidFill>
                <a:srgbClr val="000000"/>
              </a:solidFill>
            </a:endParaRPr>
          </a:p>
          <a:p>
            <a:pPr lvl="1">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944FDBBF-64AD-4D3E-BDBE-7315B1637527}"/>
              </a:ext>
            </a:extLst>
          </p:cNvPr>
          <p:cNvSpPr>
            <a:spLocks noGrp="1"/>
          </p:cNvSpPr>
          <p:nvPr>
            <p:ph type="sldNum" sz="quarter" idx="12"/>
          </p:nvPr>
        </p:nvSpPr>
        <p:spPr/>
        <p:txBody>
          <a:bodyPr/>
          <a:lstStyle/>
          <a:p>
            <a:fld id="{9808288A-7DB6-4C4B-ACD0-1D1E0C6D4C3E}" type="slidenum">
              <a:rPr lang="en-US" smtClean="0"/>
              <a:t>8</a:t>
            </a:fld>
            <a:endParaRPr lang="en-US"/>
          </a:p>
        </p:txBody>
      </p:sp>
    </p:spTree>
    <p:extLst>
      <p:ext uri="{BB962C8B-B14F-4D97-AF65-F5344CB8AC3E}">
        <p14:creationId xmlns:p14="http://schemas.microsoft.com/office/powerpoint/2010/main" val="420391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CC5C-8C34-4D03-9535-71645D1FBF71}"/>
              </a:ext>
            </a:extLst>
          </p:cNvPr>
          <p:cNvSpPr>
            <a:spLocks noGrp="1"/>
          </p:cNvSpPr>
          <p:nvPr>
            <p:ph type="title"/>
          </p:nvPr>
        </p:nvSpPr>
        <p:spPr/>
        <p:txBody>
          <a:bodyPr/>
          <a:lstStyle/>
          <a:p>
            <a:r>
              <a:rPr lang="en-US" dirty="0" err="1"/>
              <a:t>Tính</a:t>
            </a:r>
            <a:r>
              <a:rPr lang="en-US" dirty="0"/>
              <a:t> </a:t>
            </a:r>
            <a:r>
              <a:rPr lang="en-US" dirty="0" err="1"/>
              <a:t>dễ</a:t>
            </a:r>
            <a:r>
              <a:rPr lang="en-US" dirty="0"/>
              <a:t> </a:t>
            </a:r>
            <a:r>
              <a:rPr lang="en-US" dirty="0" err="1"/>
              <a:t>bảo</a:t>
            </a:r>
            <a:r>
              <a:rPr lang="en-US" dirty="0"/>
              <a:t> </a:t>
            </a:r>
            <a:r>
              <a:rPr lang="en-US" dirty="0" err="1"/>
              <a:t>trì</a:t>
            </a:r>
            <a:endParaRPr lang="en-US" dirty="0"/>
          </a:p>
        </p:txBody>
      </p:sp>
      <p:sp>
        <p:nvSpPr>
          <p:cNvPr id="3" name="Content Placeholder 2">
            <a:extLst>
              <a:ext uri="{FF2B5EF4-FFF2-40B4-BE49-F238E27FC236}">
                <a16:creationId xmlns:a16="http://schemas.microsoft.com/office/drawing/2014/main" id="{8A97E95F-7384-464D-8CDF-DD2A444727B7}"/>
              </a:ext>
            </a:extLst>
          </p:cNvPr>
          <p:cNvSpPr>
            <a:spLocks noGrp="1"/>
          </p:cNvSpPr>
          <p:nvPr>
            <p:ph idx="1"/>
          </p:nvPr>
        </p:nvSpPr>
        <p:spPr/>
        <p:txBody>
          <a:bodyPr/>
          <a:lstStyle/>
          <a:p>
            <a:pPr>
              <a:buFont typeface="Wingdings" panose="05000000000000000000" pitchFamily="2" charset="2"/>
              <a:buChar char="q"/>
            </a:pPr>
            <a:r>
              <a:rPr lang="vi-VN"/>
              <a:t>Tính </a:t>
            </a:r>
            <a:r>
              <a:rPr lang="vi-VN" dirty="0"/>
              <a:t>dễ bảo trì </a:t>
            </a:r>
            <a:r>
              <a:rPr lang="en-US" dirty="0"/>
              <a:t>(</a:t>
            </a:r>
            <a:r>
              <a:rPr lang="en-US" dirty="0">
                <a:solidFill>
                  <a:srgbClr val="FFC000"/>
                </a:solidFill>
              </a:rPr>
              <a:t>Maintainability</a:t>
            </a:r>
            <a:r>
              <a:rPr lang="en-US" dirty="0"/>
              <a:t>) </a:t>
            </a:r>
            <a:r>
              <a:rPr lang="vi-VN" dirty="0"/>
              <a:t>của phần mềm là khả năng phần mềm có thể được bảo trì nhằm:</a:t>
            </a:r>
          </a:p>
          <a:p>
            <a:pPr lvl="1">
              <a:buFont typeface="Wingdings" panose="05000000000000000000" pitchFamily="2" charset="2"/>
              <a:buChar char="Ø"/>
            </a:pPr>
            <a:r>
              <a:rPr lang="en-US" dirty="0"/>
              <a:t> </a:t>
            </a:r>
            <a:r>
              <a:rPr lang="vi-VN" dirty="0"/>
              <a:t>Cô lập, sửa chữa lỗi hoặc nguyên nhân gây lỗi</a:t>
            </a:r>
          </a:p>
          <a:p>
            <a:pPr lvl="1">
              <a:buFont typeface="Wingdings" panose="05000000000000000000" pitchFamily="2" charset="2"/>
              <a:buChar char="Ø"/>
            </a:pPr>
            <a:r>
              <a:rPr lang="vi-VN"/>
              <a:t>Sửa </a:t>
            </a:r>
            <a:r>
              <a:rPr lang="vi-VN" dirty="0"/>
              <a:t>chữa, thay thế các thành phần bị hỏng hoặc hoạt động sai mà không ảnh hưởng đến các thành phần hoạt động đúng khác</a:t>
            </a:r>
          </a:p>
          <a:p>
            <a:pPr lvl="1">
              <a:buFont typeface="Wingdings" panose="05000000000000000000" pitchFamily="2" charset="2"/>
              <a:buChar char="Ø"/>
            </a:pPr>
            <a:r>
              <a:rPr lang="en-US" dirty="0"/>
              <a:t> </a:t>
            </a:r>
            <a:r>
              <a:rPr lang="vi-VN" dirty="0"/>
              <a:t>Ngăn chặn sự cố bất ngờ</a:t>
            </a:r>
          </a:p>
          <a:p>
            <a:pPr lvl="1">
              <a:buFont typeface="Wingdings" panose="05000000000000000000" pitchFamily="2" charset="2"/>
              <a:buChar char="Ø"/>
            </a:pPr>
            <a:r>
              <a:rPr lang="en-US" dirty="0"/>
              <a:t> </a:t>
            </a:r>
            <a:r>
              <a:rPr lang="vi-VN" dirty="0"/>
              <a:t>Tối đa hóa tuổi thọ, hiệu quả, độ tin cậy,…</a:t>
            </a:r>
          </a:p>
          <a:p>
            <a:pPr lvl="1">
              <a:buFont typeface="Wingdings" panose="05000000000000000000" pitchFamily="2" charset="2"/>
              <a:buChar char="Ø"/>
            </a:pPr>
            <a:r>
              <a:rPr lang="en-US" dirty="0"/>
              <a:t> </a:t>
            </a:r>
            <a:r>
              <a:rPr lang="vi-VN" dirty="0"/>
              <a:t>Đáp ứng yêu cầu mới</a:t>
            </a:r>
          </a:p>
          <a:p>
            <a:pPr lvl="1">
              <a:buFont typeface="Wingdings" panose="05000000000000000000" pitchFamily="2" charset="2"/>
              <a:buChar char="Ø"/>
            </a:pPr>
            <a:r>
              <a:rPr lang="en-US" dirty="0"/>
              <a:t> </a:t>
            </a:r>
            <a:r>
              <a:rPr lang="vi-VN" dirty="0"/>
              <a:t>Đối phó với việc thay đổi môi trường hoạt động</a:t>
            </a:r>
          </a:p>
          <a:p>
            <a:pPr lvl="1">
              <a:buFont typeface="Wingdings" panose="05000000000000000000" pitchFamily="2" charset="2"/>
              <a:buChar char="Ø"/>
            </a:pPr>
            <a:r>
              <a:rPr lang="en-US" dirty="0"/>
              <a:t> </a:t>
            </a:r>
            <a:r>
              <a:rPr lang="vi-VN" dirty="0"/>
              <a:t>…</a:t>
            </a:r>
          </a:p>
          <a:p>
            <a:pPr lvl="1">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E5737A85-7D49-4A48-9025-018924B392B0}"/>
              </a:ext>
            </a:extLst>
          </p:cNvPr>
          <p:cNvSpPr>
            <a:spLocks noGrp="1"/>
          </p:cNvSpPr>
          <p:nvPr>
            <p:ph type="sldNum" sz="quarter" idx="12"/>
          </p:nvPr>
        </p:nvSpPr>
        <p:spPr/>
        <p:txBody>
          <a:bodyPr/>
          <a:lstStyle/>
          <a:p>
            <a:fld id="{9808288A-7DB6-4C4B-ACD0-1D1E0C6D4C3E}" type="slidenum">
              <a:rPr lang="en-US" smtClean="0"/>
              <a:t>9</a:t>
            </a:fld>
            <a:endParaRPr lang="en-US"/>
          </a:p>
        </p:txBody>
      </p:sp>
    </p:spTree>
    <p:extLst>
      <p:ext uri="{BB962C8B-B14F-4D97-AF65-F5344CB8AC3E}">
        <p14:creationId xmlns:p14="http://schemas.microsoft.com/office/powerpoint/2010/main" val="425549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23" fill="hold">
                            <p:stCondLst>
                              <p:cond delay="2000"/>
                            </p:stCondLst>
                            <p:childTnLst>
                              <p:par>
                                <p:cTn id="24" presetID="37"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par>
                          <p:cTn id="30" fill="hold">
                            <p:stCondLst>
                              <p:cond delay="3000"/>
                            </p:stCondLst>
                            <p:childTnLst>
                              <p:par>
                                <p:cTn id="31" presetID="37" presetClass="entr" presetSubtype="0"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par>
                          <p:cTn id="37" fill="hold">
                            <p:stCondLst>
                              <p:cond delay="4000"/>
                            </p:stCondLst>
                            <p:childTnLst>
                              <p:par>
                                <p:cTn id="38" presetID="37" presetClass="entr" presetSubtype="0" fill="hold"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par>
                          <p:cTn id="44" fill="hold">
                            <p:stCondLst>
                              <p:cond delay="5000"/>
                            </p:stCondLst>
                            <p:childTnLst>
                              <p:par>
                                <p:cTn id="45" presetID="37" presetClass="entr" presetSubtype="0"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par>
                          <p:cTn id="51" fill="hold">
                            <p:stCondLst>
                              <p:cond delay="6000"/>
                            </p:stCondLst>
                            <p:childTnLst>
                              <p:par>
                                <p:cTn id="52" presetID="37" presetClass="entr" presetSubtype="0" fill="hold" nodeType="after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779</TotalTime>
  <Words>3752</Words>
  <Application>Microsoft Office PowerPoint</Application>
  <PresentationFormat>Widescreen</PresentationFormat>
  <Paragraphs>474</Paragraphs>
  <Slides>52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 New</vt:lpstr>
      <vt:lpstr>Segoe UI</vt:lpstr>
      <vt:lpstr>Wingdings</vt:lpstr>
      <vt:lpstr>TemplateV3</vt:lpstr>
      <vt:lpstr>CÁC QUY TRÌNH PHẦN MỀM</vt:lpstr>
      <vt:lpstr>Nội dung</vt:lpstr>
      <vt:lpstr>CÁC ĐẶC TRƯNG CỦA PHẦN MỀM</vt:lpstr>
      <vt:lpstr>Chất lượng phần mềm</vt:lpstr>
      <vt:lpstr>Độ tin cậy</vt:lpstr>
      <vt:lpstr>Độ chính xác</vt:lpstr>
      <vt:lpstr>Độ thực thi</vt:lpstr>
      <vt:lpstr>Tính vận hành với nhau</vt:lpstr>
      <vt:lpstr>Tính dễ bảo trì</vt:lpstr>
      <vt:lpstr>Một số tính chất khác</vt:lpstr>
      <vt:lpstr>QUY TRÌNH PHẦN MỀM</vt:lpstr>
      <vt:lpstr>Vòng đời của phần mềm</vt:lpstr>
      <vt:lpstr>Vòng đời của phần mềm</vt:lpstr>
      <vt:lpstr>Vòng đời phần mềm của Boehm</vt:lpstr>
      <vt:lpstr>Đặc trưng vòng đời PM</vt:lpstr>
      <vt:lpstr>Quy trình phần mềm</vt:lpstr>
      <vt:lpstr>CÁC MÔ HÌNH PHÁT TRIỂN PHẦN MỀM</vt:lpstr>
      <vt:lpstr>Một số mô hình</vt:lpstr>
      <vt:lpstr>Mô hình tuyến tính</vt:lpstr>
      <vt:lpstr>Mô hình thác nước</vt:lpstr>
      <vt:lpstr>Mô hình thác nước (tt)</vt:lpstr>
      <vt:lpstr>Mô hình thác nước (tt)</vt:lpstr>
      <vt:lpstr>Mô hình thác nước (tt)</vt:lpstr>
      <vt:lpstr>Mô hình thác nước (tt)</vt:lpstr>
      <vt:lpstr>Mô hình thác nước (tt)</vt:lpstr>
      <vt:lpstr>Mô hình thác nước (tt)</vt:lpstr>
      <vt:lpstr>Mô hình thác nước (tt)</vt:lpstr>
      <vt:lpstr>Mô hình bản mẫu</vt:lpstr>
      <vt:lpstr>Mô hình bản mẫu (tt)</vt:lpstr>
      <vt:lpstr>Mô hình bản mẫu (tt)</vt:lpstr>
      <vt:lpstr>Mô hình tăng trưởng</vt:lpstr>
      <vt:lpstr>Mô hình tăng trưởng (tt)</vt:lpstr>
      <vt:lpstr>Mô hình tăng trưởng (tt)</vt:lpstr>
      <vt:lpstr>Mô hình xoắn ốc</vt:lpstr>
      <vt:lpstr>Mô hình xoắn ốc (tt)</vt:lpstr>
      <vt:lpstr>Mô hình xoắn ốc (tt)</vt:lpstr>
      <vt:lpstr>Mô hình xoắn ốc (tt)</vt:lpstr>
      <vt:lpstr>Mô hình chữ V</vt:lpstr>
      <vt:lpstr>Mô hình chữ V (tt)</vt:lpstr>
      <vt:lpstr>Mô hình chữ V (tt)</vt:lpstr>
      <vt:lpstr>Mô hình chữ V (tt)</vt:lpstr>
      <vt:lpstr>TIÊU CHUẨN, CHẤT LƯỢNG PHẦN MỀM</vt:lpstr>
      <vt:lpstr>Tiêu chuẩn quốc tế</vt:lpstr>
      <vt:lpstr>ISO/IEC 9126</vt:lpstr>
      <vt:lpstr>ISO/IEC 9126</vt:lpstr>
      <vt:lpstr>ISO/IEC 9126</vt:lpstr>
      <vt:lpstr>ISO/IEC 9126</vt:lpstr>
      <vt:lpstr>ISO/IEC 9126</vt:lpstr>
      <vt:lpstr>ISO/IEC 9126</vt:lpstr>
      <vt:lpstr>ISO/IEC 9126</vt:lpstr>
      <vt:lpstr>PowerPoint Presentation</vt:lpstr>
      <vt:lpstr>Bài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125</cp:revision>
  <dcterms:created xsi:type="dcterms:W3CDTF">2017-11-17T02:11:01Z</dcterms:created>
  <dcterms:modified xsi:type="dcterms:W3CDTF">2021-06-01T03:18:20Z</dcterms:modified>
</cp:coreProperties>
</file>