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256" r:id="rId2"/>
    <p:sldId id="257" r:id="rId3"/>
    <p:sldId id="307" r:id="rId4"/>
    <p:sldId id="308" r:id="rId5"/>
    <p:sldId id="309" r:id="rId6"/>
    <p:sldId id="258" r:id="rId7"/>
    <p:sldId id="264" r:id="rId8"/>
    <p:sldId id="270" r:id="rId9"/>
    <p:sldId id="271" r:id="rId10"/>
    <p:sldId id="272" r:id="rId11"/>
    <p:sldId id="273" r:id="rId12"/>
    <p:sldId id="274" r:id="rId13"/>
    <p:sldId id="275" r:id="rId14"/>
    <p:sldId id="276" r:id="rId15"/>
    <p:sldId id="261" r:id="rId16"/>
    <p:sldId id="306" r:id="rId17"/>
    <p:sldId id="267" r:id="rId18"/>
    <p:sldId id="298" r:id="rId19"/>
    <p:sldId id="299" r:id="rId20"/>
    <p:sldId id="300" r:id="rId21"/>
    <p:sldId id="259" r:id="rId22"/>
    <p:sldId id="26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60" r:id="rId41"/>
    <p:sldId id="266" r:id="rId42"/>
    <p:sldId id="294" r:id="rId43"/>
    <p:sldId id="295" r:id="rId44"/>
    <p:sldId id="296" r:id="rId45"/>
    <p:sldId id="297" r:id="rId46"/>
    <p:sldId id="262" r:id="rId47"/>
    <p:sldId id="268" r:id="rId48"/>
    <p:sldId id="301" r:id="rId49"/>
    <p:sldId id="302" r:id="rId50"/>
    <p:sldId id="303" r:id="rId51"/>
    <p:sldId id="304" r:id="rId52"/>
    <p:sldId id="30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299" autoAdjust="0"/>
  </p:normalViewPr>
  <p:slideViewPr>
    <p:cSldViewPr snapToGrid="0">
      <p:cViewPr varScale="1">
        <p:scale>
          <a:sx n="65" d="100"/>
          <a:sy n="65" d="100"/>
        </p:scale>
        <p:origin x="1286" y="5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5CDE8-1894-4289-8E13-823FFF7728E3}" type="datetimeFigureOut">
              <a:rPr lang="en-US" smtClean="0"/>
              <a:t>25/03/2021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C0CB5-3FA2-4A1F-99AC-907FB71BCD2A}" type="slidenum">
              <a:rPr lang="en-US" smtClean="0"/>
              <a:t>‹#›</a:t>
            </a:fld>
            <a:endParaRPr lang="en-US"/>
          </a:p>
        </p:txBody>
      </p:sp>
    </p:spTree>
    <p:extLst>
      <p:ext uri="{BB962C8B-B14F-4D97-AF65-F5344CB8AC3E}">
        <p14:creationId xmlns:p14="http://schemas.microsoft.com/office/powerpoint/2010/main" val="271620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thông</a:t>
            </a:r>
            <a:r>
              <a:rPr lang="en-US" baseline="0" dirty="0"/>
              <a:t> tin </a:t>
            </a:r>
            <a:r>
              <a:rPr lang="en-US" baseline="0" dirty="0" err="1"/>
              <a:t>mà</a:t>
            </a:r>
            <a:r>
              <a:rPr lang="en-US" baseline="0" dirty="0"/>
              <a:t> </a:t>
            </a:r>
            <a:r>
              <a:rPr lang="en-US" baseline="0" dirty="0" err="1"/>
              <a:t>cán</a:t>
            </a:r>
            <a:r>
              <a:rPr lang="en-US" baseline="0" dirty="0"/>
              <a:t> </a:t>
            </a:r>
            <a:r>
              <a:rPr lang="en-US" baseline="0" dirty="0" err="1"/>
              <a:t>bộ</a:t>
            </a:r>
            <a:r>
              <a:rPr lang="en-US" baseline="0" dirty="0"/>
              <a:t> </a:t>
            </a:r>
            <a:r>
              <a:rPr lang="en-US" baseline="0" dirty="0" err="1"/>
              <a:t>lãnh</a:t>
            </a:r>
            <a:r>
              <a:rPr lang="en-US" baseline="0" dirty="0"/>
              <a:t> </a:t>
            </a:r>
            <a:r>
              <a:rPr lang="en-US" baseline="0" dirty="0" err="1"/>
              <a:t>đạo</a:t>
            </a:r>
            <a:r>
              <a:rPr lang="en-US" baseline="0" dirty="0"/>
              <a:t>, </a:t>
            </a:r>
            <a:r>
              <a:rPr lang="en-US" baseline="0" dirty="0" err="1"/>
              <a:t>cán</a:t>
            </a:r>
            <a:r>
              <a:rPr lang="en-US" baseline="0" dirty="0"/>
              <a:t> </a:t>
            </a:r>
            <a:r>
              <a:rPr lang="en-US" baseline="0" dirty="0" err="1"/>
              <a:t>bộ</a:t>
            </a:r>
            <a:r>
              <a:rPr lang="en-US" baseline="0" dirty="0"/>
              <a:t> </a:t>
            </a:r>
            <a:r>
              <a:rPr lang="en-US" baseline="0" dirty="0" err="1"/>
              <a:t>quản</a:t>
            </a:r>
            <a:r>
              <a:rPr lang="en-US" baseline="0" dirty="0"/>
              <a:t> </a:t>
            </a:r>
            <a:r>
              <a:rPr lang="en-US" baseline="0" dirty="0" err="1"/>
              <a:t>lí</a:t>
            </a:r>
            <a:r>
              <a:rPr lang="en-US" baseline="0" dirty="0"/>
              <a:t> </a:t>
            </a:r>
            <a:r>
              <a:rPr lang="en-US" baseline="0" dirty="0" err="1"/>
              <a:t>mang</a:t>
            </a:r>
            <a:r>
              <a:rPr lang="en-US" baseline="0" dirty="0"/>
              <a:t> </a:t>
            </a:r>
            <a:r>
              <a:rPr lang="en-US" baseline="0" dirty="0" err="1"/>
              <a:t>lại</a:t>
            </a:r>
            <a:r>
              <a:rPr lang="en-US" baseline="0" dirty="0"/>
              <a:t> </a:t>
            </a:r>
            <a:r>
              <a:rPr lang="en-US" baseline="0" dirty="0" err="1"/>
              <a:t>thường</a:t>
            </a:r>
            <a:r>
              <a:rPr lang="en-US" baseline="0" dirty="0"/>
              <a:t> </a:t>
            </a:r>
            <a:r>
              <a:rPr lang="en-US" baseline="0" dirty="0" err="1"/>
              <a:t>thiên</a:t>
            </a:r>
            <a:r>
              <a:rPr lang="en-US" baseline="0" dirty="0"/>
              <a:t> </a:t>
            </a:r>
            <a:r>
              <a:rPr lang="en-US" baseline="0" dirty="0" err="1"/>
              <a:t>về</a:t>
            </a:r>
            <a:r>
              <a:rPr lang="en-US" baseline="0" dirty="0"/>
              <a:t> </a:t>
            </a:r>
            <a:r>
              <a:rPr lang="en-US" baseline="0" dirty="0" err="1"/>
              <a:t>chiều</a:t>
            </a:r>
            <a:r>
              <a:rPr lang="en-US" baseline="0" dirty="0"/>
              <a:t> </a:t>
            </a:r>
            <a:r>
              <a:rPr lang="en-US" baseline="0" dirty="0" err="1"/>
              <a:t>rộng</a:t>
            </a:r>
            <a:r>
              <a:rPr lang="en-US" baseline="0" dirty="0"/>
              <a:t>, </a:t>
            </a:r>
            <a:r>
              <a:rPr lang="en-US" baseline="0" dirty="0" err="1"/>
              <a:t>chiến</a:t>
            </a:r>
            <a:r>
              <a:rPr lang="en-US" baseline="0" dirty="0"/>
              <a:t> </a:t>
            </a:r>
            <a:r>
              <a:rPr lang="en-US" baseline="0" dirty="0" err="1"/>
              <a:t>lược</a:t>
            </a:r>
            <a:r>
              <a:rPr lang="en-US" baseline="0" dirty="0"/>
              <a:t> </a:t>
            </a:r>
            <a:r>
              <a:rPr lang="en-US" baseline="0" dirty="0" err="1"/>
              <a:t>và</a:t>
            </a:r>
            <a:r>
              <a:rPr lang="en-US" baseline="0" dirty="0"/>
              <a:t> </a:t>
            </a:r>
            <a:r>
              <a:rPr lang="en-US" baseline="0" dirty="0" err="1"/>
              <a:t>không</a:t>
            </a:r>
            <a:r>
              <a:rPr lang="en-US" baseline="0" dirty="0"/>
              <a:t> </a:t>
            </a:r>
            <a:r>
              <a:rPr lang="en-US" baseline="0" dirty="0" err="1"/>
              <a:t>mô</a:t>
            </a:r>
            <a:r>
              <a:rPr lang="en-US" baseline="0" dirty="0"/>
              <a:t> </a:t>
            </a:r>
            <a:r>
              <a:rPr lang="en-US" baseline="0" dirty="0" err="1"/>
              <a:t>tả</a:t>
            </a:r>
            <a:r>
              <a:rPr lang="en-US" baseline="0" dirty="0"/>
              <a:t> chi </a:t>
            </a:r>
            <a:r>
              <a:rPr lang="en-US" baseline="0" dirty="0" err="1"/>
              <a:t>tiết</a:t>
            </a:r>
            <a:r>
              <a:rPr lang="en-US" baseline="0" dirty="0"/>
              <a:t> </a:t>
            </a:r>
            <a:r>
              <a:rPr lang="en-US" baseline="0" dirty="0" err="1"/>
              <a:t>cách</a:t>
            </a:r>
            <a:r>
              <a:rPr lang="en-US" baseline="0" dirty="0"/>
              <a:t> </a:t>
            </a:r>
            <a:r>
              <a:rPr lang="en-US" baseline="0" dirty="0" err="1"/>
              <a:t>thức</a:t>
            </a:r>
            <a:r>
              <a:rPr lang="en-US" baseline="0" dirty="0"/>
              <a:t> </a:t>
            </a:r>
            <a:r>
              <a:rPr lang="en-US" baseline="0" dirty="0" err="1"/>
              <a:t>thực</a:t>
            </a:r>
            <a:r>
              <a:rPr lang="en-US" baseline="0" dirty="0"/>
              <a:t> </a:t>
            </a:r>
            <a:r>
              <a:rPr lang="en-US" baseline="0" dirty="0" err="1"/>
              <a:t>hiện</a:t>
            </a:r>
            <a:endParaRPr lang="en-US" baseline="0" dirty="0"/>
          </a:p>
          <a:p>
            <a:r>
              <a:rPr lang="en-US" baseline="0" dirty="0" err="1"/>
              <a:t>Các</a:t>
            </a:r>
            <a:r>
              <a:rPr lang="en-US" baseline="0" dirty="0"/>
              <a:t> </a:t>
            </a:r>
            <a:r>
              <a:rPr lang="en-US" baseline="0" dirty="0" err="1"/>
              <a:t>thông</a:t>
            </a:r>
            <a:r>
              <a:rPr lang="en-US" baseline="0" dirty="0"/>
              <a:t> tin </a:t>
            </a:r>
            <a:r>
              <a:rPr lang="en-US" baseline="0" dirty="0" err="1"/>
              <a:t>mà</a:t>
            </a:r>
            <a:r>
              <a:rPr lang="en-US" baseline="0" dirty="0"/>
              <a:t> </a:t>
            </a:r>
            <a:r>
              <a:rPr lang="en-US" baseline="0" dirty="0" err="1"/>
              <a:t>nhân</a:t>
            </a:r>
            <a:r>
              <a:rPr lang="en-US" baseline="0" dirty="0"/>
              <a:t> </a:t>
            </a:r>
            <a:r>
              <a:rPr lang="en-US" baseline="0" dirty="0" err="1"/>
              <a:t>viên</a:t>
            </a:r>
            <a:r>
              <a:rPr lang="en-US" baseline="0" dirty="0"/>
              <a:t> </a:t>
            </a:r>
            <a:r>
              <a:rPr lang="en-US" baseline="0" dirty="0" err="1"/>
              <a:t>nghiệp</a:t>
            </a:r>
            <a:r>
              <a:rPr lang="en-US" baseline="0" dirty="0"/>
              <a:t> </a:t>
            </a:r>
            <a:r>
              <a:rPr lang="en-US" baseline="0" dirty="0" err="1"/>
              <a:t>vụ</a:t>
            </a:r>
            <a:r>
              <a:rPr lang="en-US" baseline="0" dirty="0"/>
              <a:t> </a:t>
            </a:r>
            <a:r>
              <a:rPr lang="en-US" baseline="0" dirty="0" err="1"/>
              <a:t>mang</a:t>
            </a:r>
            <a:r>
              <a:rPr lang="en-US" baseline="0" dirty="0"/>
              <a:t> </a:t>
            </a:r>
            <a:r>
              <a:rPr lang="en-US" baseline="0" dirty="0" err="1"/>
              <a:t>lại</a:t>
            </a:r>
            <a:r>
              <a:rPr lang="en-US" baseline="0" dirty="0"/>
              <a:t> </a:t>
            </a:r>
            <a:r>
              <a:rPr lang="en-US" baseline="0" dirty="0" err="1"/>
              <a:t>thường</a:t>
            </a:r>
            <a:r>
              <a:rPr lang="en-US" baseline="0" dirty="0"/>
              <a:t> </a:t>
            </a:r>
            <a:r>
              <a:rPr lang="en-US" baseline="0" dirty="0" err="1"/>
              <a:t>thiên</a:t>
            </a:r>
            <a:r>
              <a:rPr lang="en-US" baseline="0" dirty="0"/>
              <a:t> </a:t>
            </a:r>
            <a:r>
              <a:rPr lang="en-US" baseline="0" dirty="0" err="1"/>
              <a:t>về</a:t>
            </a:r>
            <a:r>
              <a:rPr lang="en-US" baseline="0" dirty="0"/>
              <a:t> </a:t>
            </a:r>
            <a:r>
              <a:rPr lang="en-US" baseline="0" dirty="0" err="1"/>
              <a:t>chiều</a:t>
            </a:r>
            <a:r>
              <a:rPr lang="en-US" baseline="0" dirty="0"/>
              <a:t> </a:t>
            </a:r>
            <a:r>
              <a:rPr lang="en-US" baseline="0" dirty="0" err="1"/>
              <a:t>sâu</a:t>
            </a:r>
            <a:r>
              <a:rPr lang="en-US" baseline="0" dirty="0"/>
              <a:t>, chi </a:t>
            </a:r>
            <a:r>
              <a:rPr lang="en-US" baseline="0" dirty="0" err="1"/>
              <a:t>tiết</a:t>
            </a:r>
            <a:r>
              <a:rPr lang="en-US" baseline="0" dirty="0"/>
              <a:t>, </a:t>
            </a:r>
            <a:r>
              <a:rPr lang="en-US" baseline="0" dirty="0" err="1"/>
              <a:t>cục</a:t>
            </a:r>
            <a:r>
              <a:rPr lang="en-US" baseline="0" dirty="0"/>
              <a:t> </a:t>
            </a:r>
            <a:r>
              <a:rPr lang="en-US" baseline="0" dirty="0" err="1"/>
              <a:t>bộ</a:t>
            </a:r>
            <a:endParaRPr lang="en-US" baseline="0" dirty="0"/>
          </a:p>
          <a:p>
            <a:r>
              <a:rPr lang="en-US" baseline="0" dirty="0" err="1"/>
              <a:t>Các</a:t>
            </a:r>
            <a:r>
              <a:rPr lang="en-US" baseline="0" dirty="0"/>
              <a:t> </a:t>
            </a:r>
            <a:r>
              <a:rPr lang="en-US" baseline="0" dirty="0" err="1"/>
              <a:t>thông</a:t>
            </a:r>
            <a:r>
              <a:rPr lang="en-US" baseline="0" dirty="0"/>
              <a:t> tin </a:t>
            </a:r>
            <a:r>
              <a:rPr lang="en-US" baseline="0" dirty="0" err="1"/>
              <a:t>mà</a:t>
            </a:r>
            <a:r>
              <a:rPr lang="en-US" baseline="0" dirty="0"/>
              <a:t> </a:t>
            </a:r>
            <a:r>
              <a:rPr lang="en-US" baseline="0" dirty="0" err="1"/>
              <a:t>nhân</a:t>
            </a:r>
            <a:r>
              <a:rPr lang="en-US" baseline="0" dirty="0"/>
              <a:t> </a:t>
            </a:r>
            <a:r>
              <a:rPr lang="en-US" baseline="0" dirty="0" err="1"/>
              <a:t>viên</a:t>
            </a:r>
            <a:r>
              <a:rPr lang="en-US" baseline="0" dirty="0"/>
              <a:t> </a:t>
            </a:r>
            <a:r>
              <a:rPr lang="en-US" baseline="0" dirty="0" err="1"/>
              <a:t>kĩ</a:t>
            </a:r>
            <a:r>
              <a:rPr lang="en-US" baseline="0" dirty="0"/>
              <a:t> </a:t>
            </a:r>
            <a:r>
              <a:rPr lang="en-US" baseline="0" dirty="0" err="1"/>
              <a:t>thuật</a:t>
            </a:r>
            <a:r>
              <a:rPr lang="en-US" baseline="0" dirty="0"/>
              <a:t> </a:t>
            </a:r>
            <a:r>
              <a:rPr lang="en-US" baseline="0" dirty="0" err="1"/>
              <a:t>mang</a:t>
            </a:r>
            <a:r>
              <a:rPr lang="en-US" baseline="0" dirty="0"/>
              <a:t> </a:t>
            </a:r>
            <a:r>
              <a:rPr lang="en-US" baseline="0" dirty="0" err="1"/>
              <a:t>lại</a:t>
            </a:r>
            <a:r>
              <a:rPr lang="en-US" baseline="0" dirty="0"/>
              <a:t> </a:t>
            </a:r>
            <a:r>
              <a:rPr lang="en-US" baseline="0" dirty="0" err="1"/>
              <a:t>thường</a:t>
            </a:r>
            <a:r>
              <a:rPr lang="en-US" baseline="0" dirty="0"/>
              <a:t> </a:t>
            </a:r>
            <a:r>
              <a:rPr lang="en-US" baseline="0" dirty="0" err="1"/>
              <a:t>giúp</a:t>
            </a:r>
            <a:r>
              <a:rPr lang="en-US" baseline="0" dirty="0"/>
              <a:t> </a:t>
            </a:r>
            <a:r>
              <a:rPr lang="en-US" baseline="0" dirty="0" err="1"/>
              <a:t>ích</a:t>
            </a:r>
            <a:r>
              <a:rPr lang="en-US" baseline="0" dirty="0"/>
              <a:t> </a:t>
            </a:r>
            <a:r>
              <a:rPr lang="en-US" baseline="0" dirty="0" err="1"/>
              <a:t>cho</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bảo</a:t>
            </a:r>
            <a:r>
              <a:rPr lang="en-US" baseline="0" dirty="0"/>
              <a:t> </a:t>
            </a:r>
            <a:r>
              <a:rPr lang="en-US" baseline="0" dirty="0" err="1"/>
              <a:t>trì</a:t>
            </a:r>
            <a:r>
              <a:rPr lang="en-US" baseline="0" dirty="0"/>
              <a:t> </a:t>
            </a:r>
            <a:r>
              <a:rPr lang="en-US" baseline="0" dirty="0" err="1"/>
              <a:t>hệ</a:t>
            </a:r>
            <a:r>
              <a:rPr lang="en-US" baseline="0" dirty="0"/>
              <a:t> </a:t>
            </a:r>
            <a:r>
              <a:rPr lang="en-US" baseline="0" dirty="0" err="1"/>
              <a:t>thống</a:t>
            </a:r>
            <a:endParaRPr lang="en-US" baseline="0" dirty="0"/>
          </a:p>
          <a:p>
            <a:endParaRPr lang="en-US" dirty="0"/>
          </a:p>
        </p:txBody>
      </p:sp>
      <p:sp>
        <p:nvSpPr>
          <p:cNvPr id="4" name="Slide Number Placeholder 3"/>
          <p:cNvSpPr>
            <a:spLocks noGrp="1"/>
          </p:cNvSpPr>
          <p:nvPr>
            <p:ph type="sldNum" sz="quarter" idx="10"/>
          </p:nvPr>
        </p:nvSpPr>
        <p:spPr/>
        <p:txBody>
          <a:bodyPr/>
          <a:lstStyle/>
          <a:p>
            <a:fld id="{6BCC0CB5-3FA2-4A1F-99AC-907FB71BCD2A}" type="slidenum">
              <a:rPr lang="en-US" smtClean="0"/>
              <a:t>12</a:t>
            </a:fld>
            <a:endParaRPr lang="en-US"/>
          </a:p>
        </p:txBody>
      </p:sp>
    </p:spTree>
    <p:extLst>
      <p:ext uri="{BB962C8B-B14F-4D97-AF65-F5344CB8AC3E}">
        <p14:creationId xmlns:p14="http://schemas.microsoft.com/office/powerpoint/2010/main" val="56858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baseline="0" dirty="0"/>
              <a:t> </a:t>
            </a:r>
            <a:r>
              <a:rPr lang="en-US" baseline="0" dirty="0" err="1"/>
              <a:t>dụ</a:t>
            </a:r>
            <a:r>
              <a:rPr lang="en-US" baseline="0" dirty="0"/>
              <a:t> </a:t>
            </a:r>
            <a:r>
              <a:rPr lang="en-US" baseline="0" dirty="0" err="1"/>
              <a:t>thông</a:t>
            </a:r>
            <a:r>
              <a:rPr lang="en-US" baseline="0" dirty="0"/>
              <a:t> </a:t>
            </a:r>
            <a:r>
              <a:rPr lang="en-US" baseline="0" dirty="0" err="1"/>
              <a:t>báo</a:t>
            </a:r>
            <a:r>
              <a:rPr lang="en-US" baseline="0" dirty="0"/>
              <a:t>:</a:t>
            </a:r>
          </a:p>
          <a:p>
            <a:r>
              <a:rPr lang="en-US" baseline="0" dirty="0"/>
              <a:t>- </a:t>
            </a:r>
            <a:r>
              <a:rPr lang="en-US" baseline="0" dirty="0" err="1"/>
              <a:t>Nội</a:t>
            </a:r>
            <a:r>
              <a:rPr lang="en-US" baseline="0" dirty="0"/>
              <a:t> </a:t>
            </a:r>
            <a:r>
              <a:rPr lang="en-US" baseline="0" dirty="0" err="1"/>
              <a:t>bộ</a:t>
            </a:r>
            <a:r>
              <a:rPr lang="en-US" baseline="0" dirty="0"/>
              <a:t>: </a:t>
            </a:r>
            <a:r>
              <a:rPr lang="en-US" baseline="0" dirty="0" err="1"/>
              <a:t>Quyết</a:t>
            </a:r>
            <a:r>
              <a:rPr lang="en-US" baseline="0" dirty="0"/>
              <a:t> </a:t>
            </a:r>
            <a:r>
              <a:rPr lang="en-US" baseline="0" dirty="0" err="1"/>
              <a:t>định</a:t>
            </a:r>
            <a:r>
              <a:rPr lang="en-US" baseline="0" dirty="0"/>
              <a:t> </a:t>
            </a:r>
            <a:r>
              <a:rPr lang="en-US" baseline="0" dirty="0" err="1"/>
              <a:t>tuyển</a:t>
            </a:r>
            <a:r>
              <a:rPr lang="en-US" baseline="0" dirty="0"/>
              <a:t> </a:t>
            </a:r>
            <a:r>
              <a:rPr lang="en-US" baseline="0" dirty="0" err="1"/>
              <a:t>dụng</a:t>
            </a:r>
            <a:r>
              <a:rPr lang="en-US" baseline="0" dirty="0"/>
              <a:t>, </a:t>
            </a:r>
            <a:r>
              <a:rPr lang="en-US" baseline="0" dirty="0" err="1"/>
              <a:t>bổ</a:t>
            </a:r>
            <a:r>
              <a:rPr lang="en-US" baseline="0" dirty="0"/>
              <a:t> </a:t>
            </a:r>
            <a:r>
              <a:rPr lang="en-US" baseline="0" dirty="0" err="1"/>
              <a:t>nhiệm</a:t>
            </a:r>
            <a:r>
              <a:rPr lang="en-US" baseline="0" dirty="0"/>
              <a:t>, </a:t>
            </a:r>
            <a:r>
              <a:rPr lang="en-US" baseline="0" dirty="0" err="1"/>
              <a:t>quyết</a:t>
            </a:r>
            <a:r>
              <a:rPr lang="en-US" baseline="0" dirty="0"/>
              <a:t> </a:t>
            </a:r>
            <a:r>
              <a:rPr lang="en-US" baseline="0" dirty="0" err="1"/>
              <a:t>định</a:t>
            </a:r>
            <a:r>
              <a:rPr lang="en-US" baseline="0" dirty="0"/>
              <a:t> </a:t>
            </a:r>
            <a:r>
              <a:rPr lang="en-US" baseline="0" dirty="0" err="1"/>
              <a:t>tăng</a:t>
            </a:r>
            <a:r>
              <a:rPr lang="en-US" baseline="0" dirty="0"/>
              <a:t> </a:t>
            </a:r>
            <a:r>
              <a:rPr lang="en-US" baseline="0" dirty="0" err="1"/>
              <a:t>lương</a:t>
            </a:r>
            <a:r>
              <a:rPr lang="en-US" baseline="0" dirty="0"/>
              <a:t>…</a:t>
            </a:r>
          </a:p>
          <a:p>
            <a:r>
              <a:rPr lang="en-US" baseline="0" dirty="0"/>
              <a:t>- </a:t>
            </a:r>
            <a:r>
              <a:rPr lang="en-US" baseline="0" dirty="0" err="1"/>
              <a:t>Giao</a:t>
            </a:r>
            <a:r>
              <a:rPr lang="en-US" baseline="0" dirty="0"/>
              <a:t> </a:t>
            </a:r>
            <a:r>
              <a:rPr lang="en-US" baseline="0" dirty="0" err="1"/>
              <a:t>tiếp</a:t>
            </a:r>
            <a:r>
              <a:rPr lang="en-US" baseline="0" dirty="0"/>
              <a:t> </a:t>
            </a:r>
            <a:r>
              <a:rPr lang="en-US" baseline="0" dirty="0" err="1"/>
              <a:t>với</a:t>
            </a:r>
            <a:r>
              <a:rPr lang="en-US" baseline="0" dirty="0"/>
              <a:t> </a:t>
            </a:r>
            <a:r>
              <a:rPr lang="en-US" baseline="0" dirty="0" err="1"/>
              <a:t>môi</a:t>
            </a:r>
            <a:r>
              <a:rPr lang="en-US" baseline="0" dirty="0"/>
              <a:t> </a:t>
            </a:r>
            <a:r>
              <a:rPr lang="en-US" baseline="0" dirty="0" err="1"/>
              <a:t>trường</a:t>
            </a:r>
            <a:r>
              <a:rPr lang="en-US" baseline="0" dirty="0"/>
              <a:t> </a:t>
            </a:r>
            <a:r>
              <a:rPr lang="en-US" baseline="0" dirty="0" err="1"/>
              <a:t>ngoài</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họp</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từ</a:t>
            </a:r>
            <a:r>
              <a:rPr lang="en-US" baseline="0" dirty="0"/>
              <a:t> </a:t>
            </a:r>
            <a:r>
              <a:rPr lang="en-US" baseline="0" dirty="0" err="1"/>
              <a:t>chối</a:t>
            </a:r>
            <a:r>
              <a:rPr lang="en-US" baseline="0" dirty="0"/>
              <a:t> </a:t>
            </a:r>
            <a:r>
              <a:rPr lang="en-US" baseline="0" dirty="0" err="1"/>
              <a:t>đơn</a:t>
            </a:r>
            <a:r>
              <a:rPr lang="en-US" baseline="0" dirty="0"/>
              <a:t> </a:t>
            </a:r>
            <a:r>
              <a:rPr lang="en-US" baseline="0" dirty="0" err="1"/>
              <a:t>hàng</a:t>
            </a:r>
            <a:r>
              <a:rPr lang="en-US" baseline="0" dirty="0"/>
              <a:t>…</a:t>
            </a:r>
            <a:endParaRPr lang="en-US" dirty="0"/>
          </a:p>
        </p:txBody>
      </p:sp>
      <p:sp>
        <p:nvSpPr>
          <p:cNvPr id="4" name="Slide Number Placeholder 3"/>
          <p:cNvSpPr>
            <a:spLocks noGrp="1"/>
          </p:cNvSpPr>
          <p:nvPr>
            <p:ph type="sldNum" sz="quarter" idx="10"/>
          </p:nvPr>
        </p:nvSpPr>
        <p:spPr/>
        <p:txBody>
          <a:bodyPr/>
          <a:lstStyle/>
          <a:p>
            <a:fld id="{6BCC0CB5-3FA2-4A1F-99AC-907FB71BCD2A}" type="slidenum">
              <a:rPr lang="en-US" smtClean="0"/>
              <a:t>13</a:t>
            </a:fld>
            <a:endParaRPr lang="en-US"/>
          </a:p>
        </p:txBody>
      </p:sp>
    </p:spTree>
    <p:extLst>
      <p:ext uri="{BB962C8B-B14F-4D97-AF65-F5344CB8AC3E}">
        <p14:creationId xmlns:p14="http://schemas.microsoft.com/office/powerpoint/2010/main" val="152196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Về</a:t>
            </a:r>
            <a:r>
              <a:rPr lang="en-US" dirty="0"/>
              <a:t> </a:t>
            </a:r>
            <a:r>
              <a:rPr lang="en-US" err="1"/>
              <a:t>phần</a:t>
            </a:r>
            <a:r>
              <a:rPr lang="en-US"/>
              <a:t> cứng</a:t>
            </a:r>
            <a:r>
              <a:rPr lang="en-US" dirty="0"/>
              <a:t>, </a:t>
            </a:r>
            <a:r>
              <a:rPr lang="en-US" dirty="0" err="1"/>
              <a:t>phần</a:t>
            </a:r>
            <a:r>
              <a:rPr lang="en-US" dirty="0"/>
              <a:t> </a:t>
            </a:r>
            <a:r>
              <a:rPr lang="en-US" dirty="0" err="1"/>
              <a:t>mềm</a:t>
            </a:r>
            <a:r>
              <a:rPr lang="en-US" dirty="0"/>
              <a:t>, con ng</a:t>
            </a:r>
            <a:r>
              <a:rPr lang="vi-VN"/>
              <a:t>ư</a:t>
            </a:r>
            <a:r>
              <a:rPr lang="en-US"/>
              <a:t>ời</a:t>
            </a:r>
          </a:p>
          <a:p>
            <a:r>
              <a:rPr lang="en-US"/>
              <a:t>Những tính cách cần thiết cho một ng</a:t>
            </a:r>
            <a:r>
              <a:rPr lang="vi-VN"/>
              <a:t>ư</a:t>
            </a:r>
            <a:r>
              <a:rPr lang="en-US"/>
              <a:t>ời thu thập các thông tin khảo sát</a:t>
            </a:r>
          </a:p>
          <a:p>
            <a:pPr marL="171450" indent="-171450">
              <a:buFontTx/>
              <a:buChar char="-"/>
            </a:pPr>
            <a:r>
              <a:rPr lang="en-US"/>
              <a:t>Không ngần ngại (hỏi về mọi thứ)</a:t>
            </a:r>
          </a:p>
          <a:p>
            <a:pPr marL="171450" indent="-171450">
              <a:buFontTx/>
              <a:buChar char="-"/>
            </a:pPr>
            <a:r>
              <a:rPr lang="en-US"/>
              <a:t>Vô t</a:t>
            </a:r>
            <a:r>
              <a:rPr lang="vi-VN"/>
              <a:t>ư</a:t>
            </a:r>
            <a:r>
              <a:rPr lang="en-US"/>
              <a:t> (tìm giải pháp)</a:t>
            </a:r>
          </a:p>
          <a:p>
            <a:pPr marL="171450" indent="-171450">
              <a:buFontTx/>
              <a:buChar char="-"/>
            </a:pPr>
            <a:r>
              <a:rPr lang="en-US"/>
              <a:t>Loại bỏ các ràng buộc (cho rằng mọi việc đều có thể làm đ</a:t>
            </a:r>
            <a:r>
              <a:rPr lang="vi-VN"/>
              <a:t>ư</a:t>
            </a:r>
            <a:r>
              <a:rPr lang="en-US"/>
              <a:t>ợc)</a:t>
            </a:r>
          </a:p>
          <a:p>
            <a:pPr marL="171450" indent="-171450">
              <a:buFontTx/>
              <a:buChar char="-"/>
            </a:pPr>
            <a:r>
              <a:rPr lang="en-US"/>
              <a:t>Chú ý đến tiểu tiết (mọi kết luận phải phù hợp với các kết luận khác)</a:t>
            </a:r>
          </a:p>
          <a:p>
            <a:pPr marL="171450" indent="-171450">
              <a:buFontTx/>
              <a:buChar char="-"/>
            </a:pPr>
            <a:r>
              <a:rPr lang="en-US"/>
              <a:t>Tái định hình (xem xét, tổ chức d</a:t>
            </a:r>
            <a:r>
              <a:rPr lang="vi-VN"/>
              <a:t>ư</a:t>
            </a:r>
            <a:r>
              <a:rPr lang="en-US"/>
              <a:t>ới góc nhìn mới)</a:t>
            </a:r>
            <a:endParaRPr lang="en-US" dirty="0"/>
          </a:p>
        </p:txBody>
      </p:sp>
      <p:sp>
        <p:nvSpPr>
          <p:cNvPr id="4" name="Slide Number Placeholder 3"/>
          <p:cNvSpPr>
            <a:spLocks noGrp="1"/>
          </p:cNvSpPr>
          <p:nvPr>
            <p:ph type="sldNum" sz="quarter" idx="10"/>
          </p:nvPr>
        </p:nvSpPr>
        <p:spPr/>
        <p:txBody>
          <a:bodyPr/>
          <a:lstStyle/>
          <a:p>
            <a:fld id="{6BCC0CB5-3FA2-4A1F-99AC-907FB71BCD2A}" type="slidenum">
              <a:rPr lang="en-US" smtClean="0"/>
              <a:t>14</a:t>
            </a:fld>
            <a:endParaRPr lang="en-US"/>
          </a:p>
        </p:txBody>
      </p:sp>
    </p:spTree>
    <p:extLst>
      <p:ext uri="{BB962C8B-B14F-4D97-AF65-F5344CB8AC3E}">
        <p14:creationId xmlns:p14="http://schemas.microsoft.com/office/powerpoint/2010/main" val="228009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CC0CB5-3FA2-4A1F-99AC-907FB71BCD2A}" type="slidenum">
              <a:rPr lang="en-US" smtClean="0"/>
              <a:t>16</a:t>
            </a:fld>
            <a:endParaRPr lang="en-US"/>
          </a:p>
        </p:txBody>
      </p:sp>
    </p:spTree>
    <p:extLst>
      <p:ext uri="{BB962C8B-B14F-4D97-AF65-F5344CB8AC3E}">
        <p14:creationId xmlns:p14="http://schemas.microsoft.com/office/powerpoint/2010/main" val="2843781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7B9EF6C1-62D5-4FEB-AB8A-281484386810}" type="datetime1">
              <a:rPr lang="en-US" smtClean="0"/>
              <a:t>25/03/2021</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383847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A2A8987E-F0AF-44DA-AC63-6612F06012C3}" type="datetime1">
              <a:rPr lang="en-US" smtClean="0"/>
              <a:t>25/03/2021</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0258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F322D8F7-7F94-4CAE-AD0C-3A9DA3BD0682}" type="datetime1">
              <a:rPr lang="en-US" smtClean="0"/>
              <a:t>25/03/2021</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422576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DB71CEBE-8771-4366-8F54-564BFBEC4023}" type="datetime1">
              <a:rPr lang="en-US" smtClean="0"/>
              <a:t>25/03/2021</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90216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B51B9736-B517-4690-85AB-A5A525D9BBDA}" type="datetime1">
              <a:rPr lang="en-US" smtClean="0"/>
              <a:t>25/03/2021</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40472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F1BF609B-2470-4AE6-8304-F798C15AEB71}" type="datetime1">
              <a:rPr lang="en-US" smtClean="0"/>
              <a:t>25/03/2021</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393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C1A42583-B428-4DB4-B4EE-3C86F1C0ED82}" type="datetime1">
              <a:rPr lang="en-US" smtClean="0"/>
              <a:t>25/03/2021</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92521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49FF5835-D843-4A6B-8E4A-403D95B37E57}" type="datetime1">
              <a:rPr lang="en-US" smtClean="0"/>
              <a:t>25/03/2021</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7966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71A0FD75-118B-41BD-9822-0E4D3D6D8101}" type="datetime1">
              <a:rPr lang="en-US" smtClean="0"/>
              <a:t>25/03/2021</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24427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D6FAB9EF-D070-4A20-ACD5-F7E376FC90AE}" type="datetime1">
              <a:rPr lang="en-US" smtClean="0"/>
              <a:t>25/03/2021</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3152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300FA7F3-C538-49FE-A2CB-12624488CB05}" type="datetime1">
              <a:rPr lang="en-US" smtClean="0"/>
              <a:t>25/03/2021</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56040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2EBADE2B-4163-4C1F-83E5-9492BD592127}" type="datetime1">
              <a:rPr lang="en-US" smtClean="0"/>
              <a:t>25/03/2021</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B992285C-9997-42B5-9B77-D274E2407E3E}"/>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3408060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a:xfrm>
            <a:off x="175845" y="1511178"/>
            <a:ext cx="11641015" cy="2387600"/>
          </a:xfrm>
        </p:spPr>
        <p:txBody>
          <a:bodyPr/>
          <a:lstStyle/>
          <a:p>
            <a:r>
              <a:rPr lang="en-US">
                <a:solidFill>
                  <a:srgbClr val="FFFF00"/>
                </a:solidFill>
              </a:rPr>
              <a:t>PHÂN TÍCH VÀ XÁC </a:t>
            </a:r>
            <a:r>
              <a:rPr lang="en-US" dirty="0">
                <a:solidFill>
                  <a:srgbClr val="FFFF00"/>
                </a:solidFill>
              </a:rPr>
              <a:t>ĐỊNH </a:t>
            </a:r>
            <a:r>
              <a:rPr lang="en-US">
                <a:solidFill>
                  <a:srgbClr val="FFFF00"/>
                </a:solidFill>
              </a:rPr>
              <a:t>YÊU CẦU</a:t>
            </a:r>
            <a:endParaRPr lang="en-US" dirty="0">
              <a:solidFill>
                <a:srgbClr val="FFFF00"/>
              </a:solidFill>
            </a:endParaRP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a:xfrm>
            <a:off x="1524000" y="4449762"/>
            <a:ext cx="9144000" cy="1655762"/>
          </a:xfrm>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5919-6B79-4749-8BC3-7C1C8F7A6CB1}"/>
              </a:ext>
            </a:extLst>
          </p:cNvPr>
          <p:cNvSpPr>
            <a:spLocks noGrp="1"/>
          </p:cNvSpPr>
          <p:nvPr>
            <p:ph type="title"/>
          </p:nvPr>
        </p:nvSpPr>
        <p:spPr/>
        <p:txBody>
          <a:bodyPr/>
          <a:lstStyle/>
          <a:p>
            <a:r>
              <a:rPr lang="en-US" dirty="0" err="1"/>
              <a:t>Nội</a:t>
            </a:r>
            <a:r>
              <a:rPr lang="en-US" dirty="0"/>
              <a:t> dung </a:t>
            </a:r>
            <a:r>
              <a:rPr lang="en-US" dirty="0" err="1"/>
              <a:t>khảo</a:t>
            </a:r>
            <a:r>
              <a:rPr lang="en-US" dirty="0"/>
              <a:t> </a:t>
            </a:r>
            <a:r>
              <a:rPr lang="en-US" dirty="0" err="1"/>
              <a:t>sát</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F4B8CC61-B81C-46BA-A3BC-5CEEE1B6251D}"/>
              </a:ext>
            </a:extLst>
          </p:cNvPr>
          <p:cNvSpPr>
            <a:spLocks noGrp="1"/>
          </p:cNvSpPr>
          <p:nvPr>
            <p:ph idx="1"/>
          </p:nvPr>
        </p:nvSpPr>
        <p:spPr/>
        <p:txBody>
          <a:bodyPr>
            <a:normAutofit/>
          </a:bodyPr>
          <a:lstStyle/>
          <a:p>
            <a:r>
              <a:rPr lang="en-US" b="1"/>
              <a:t>Các </a:t>
            </a:r>
            <a:r>
              <a:rPr lang="en-US" b="1" dirty="0" err="1"/>
              <a:t>nội</a:t>
            </a:r>
            <a:r>
              <a:rPr lang="en-US" b="1" dirty="0"/>
              <a:t> dung </a:t>
            </a:r>
            <a:r>
              <a:rPr lang="en-US" b="1" dirty="0" err="1"/>
              <a:t>cần</a:t>
            </a:r>
            <a:r>
              <a:rPr lang="en-US" b="1" dirty="0"/>
              <a:t> </a:t>
            </a:r>
            <a:r>
              <a:rPr lang="en-US" b="1" dirty="0" err="1"/>
              <a:t>khảo</a:t>
            </a:r>
            <a:r>
              <a:rPr lang="en-US" b="1" dirty="0"/>
              <a:t> </a:t>
            </a:r>
            <a:r>
              <a:rPr lang="en-US" b="1" dirty="0" err="1"/>
              <a:t>sát</a:t>
            </a:r>
            <a:r>
              <a:rPr lang="en-US" b="1" dirty="0"/>
              <a:t> </a:t>
            </a:r>
            <a:r>
              <a:rPr lang="en-US" b="1" dirty="0" err="1"/>
              <a:t>với</a:t>
            </a:r>
            <a:r>
              <a:rPr lang="en-US" b="1" dirty="0"/>
              <a:t> 1 </a:t>
            </a:r>
            <a:r>
              <a:rPr lang="en-US" b="1" dirty="0" err="1"/>
              <a:t>hệ</a:t>
            </a:r>
            <a:r>
              <a:rPr lang="en-US" b="1" dirty="0"/>
              <a:t> </a:t>
            </a:r>
            <a:r>
              <a:rPr lang="en-US" b="1" dirty="0" err="1"/>
              <a:t>thống</a:t>
            </a:r>
            <a:r>
              <a:rPr lang="en-US" b="1" dirty="0"/>
              <a:t> </a:t>
            </a:r>
            <a:r>
              <a:rPr lang="en-US" b="1" dirty="0" err="1"/>
              <a:t>phần</a:t>
            </a:r>
            <a:r>
              <a:rPr lang="en-US" b="1" dirty="0"/>
              <a:t> </a:t>
            </a:r>
            <a:r>
              <a:rPr lang="en-US" b="1" dirty="0" err="1"/>
              <a:t>mềm</a:t>
            </a:r>
            <a:r>
              <a:rPr lang="en-US" b="1" dirty="0"/>
              <a:t> (</a:t>
            </a:r>
            <a:r>
              <a:rPr lang="en-US" b="1" dirty="0" err="1"/>
              <a:t>tt</a:t>
            </a:r>
            <a:r>
              <a:rPr lang="en-US" b="1" dirty="0"/>
              <a:t>):</a:t>
            </a:r>
          </a:p>
          <a:p>
            <a:pPr lvl="1" algn="just"/>
            <a:r>
              <a:rPr lang="en-US">
                <a:solidFill>
                  <a:srgbClr val="000000"/>
                </a:solidFill>
              </a:rPr>
              <a:t>Chính </a:t>
            </a:r>
            <a:r>
              <a:rPr lang="en-US" dirty="0" err="1">
                <a:solidFill>
                  <a:srgbClr val="000000"/>
                </a:solidFill>
              </a:rPr>
              <a:t>sách</a:t>
            </a:r>
            <a:r>
              <a:rPr lang="en-US" dirty="0">
                <a:solidFill>
                  <a:srgbClr val="000000"/>
                </a:solidFill>
              </a:rPr>
              <a:t>, </a:t>
            </a:r>
            <a:r>
              <a:rPr lang="en-US" dirty="0" err="1">
                <a:solidFill>
                  <a:srgbClr val="000000"/>
                </a:solidFill>
              </a:rPr>
              <a:t>hướng</a:t>
            </a:r>
            <a:r>
              <a:rPr lang="en-US" dirty="0">
                <a:solidFill>
                  <a:srgbClr val="000000"/>
                </a:solidFill>
              </a:rPr>
              <a:t> </a:t>
            </a:r>
            <a:r>
              <a:rPr lang="en-US" dirty="0" err="1">
                <a:solidFill>
                  <a:srgbClr val="000000"/>
                </a:solidFill>
              </a:rPr>
              <a:t>dẫn</a:t>
            </a:r>
            <a:r>
              <a:rPr lang="en-US" dirty="0">
                <a:solidFill>
                  <a:srgbClr val="000000"/>
                </a:solidFill>
              </a:rPr>
              <a:t> </a:t>
            </a:r>
            <a:r>
              <a:rPr lang="en-US" dirty="0" err="1">
                <a:solidFill>
                  <a:srgbClr val="000000"/>
                </a:solidFill>
              </a:rPr>
              <a:t>mô</a:t>
            </a:r>
            <a:r>
              <a:rPr lang="en-US" dirty="0">
                <a:solidFill>
                  <a:srgbClr val="000000"/>
                </a:solidFill>
              </a:rPr>
              <a:t> </a:t>
            </a:r>
            <a:r>
              <a:rPr lang="en-US" dirty="0" err="1">
                <a:solidFill>
                  <a:srgbClr val="000000"/>
                </a:solidFill>
              </a:rPr>
              <a:t>tả</a:t>
            </a:r>
            <a:r>
              <a:rPr lang="en-US" dirty="0">
                <a:solidFill>
                  <a:srgbClr val="000000"/>
                </a:solidFill>
              </a:rPr>
              <a:t> </a:t>
            </a:r>
            <a:r>
              <a:rPr lang="en-US" dirty="0" err="1">
                <a:solidFill>
                  <a:srgbClr val="000000"/>
                </a:solidFill>
              </a:rPr>
              <a:t>hoạt</a:t>
            </a:r>
            <a:r>
              <a:rPr lang="en-US" dirty="0">
                <a:solidFill>
                  <a:srgbClr val="000000"/>
                </a:solidFill>
              </a:rPr>
              <a:t> </a:t>
            </a:r>
            <a:r>
              <a:rPr lang="en-US" dirty="0" err="1">
                <a:solidFill>
                  <a:srgbClr val="000000"/>
                </a:solidFill>
              </a:rPr>
              <a:t>động</a:t>
            </a:r>
            <a:r>
              <a:rPr lang="en-US" dirty="0">
                <a:solidFill>
                  <a:srgbClr val="000000"/>
                </a:solidFill>
              </a:rPr>
              <a:t> </a:t>
            </a:r>
            <a:r>
              <a:rPr lang="en-US" dirty="0" err="1">
                <a:solidFill>
                  <a:srgbClr val="000000"/>
                </a:solidFill>
              </a:rPr>
              <a:t>quản</a:t>
            </a:r>
            <a:r>
              <a:rPr lang="en-US" dirty="0">
                <a:solidFill>
                  <a:srgbClr val="000000"/>
                </a:solidFill>
              </a:rPr>
              <a:t> </a:t>
            </a:r>
            <a:r>
              <a:rPr lang="en-US" dirty="0" err="1">
                <a:solidFill>
                  <a:srgbClr val="000000"/>
                </a:solidFill>
              </a:rPr>
              <a:t>lý</a:t>
            </a:r>
            <a:r>
              <a:rPr lang="en-US" dirty="0">
                <a:solidFill>
                  <a:srgbClr val="000000"/>
                </a:solidFill>
              </a:rPr>
              <a:t>, </a:t>
            </a:r>
            <a:r>
              <a:rPr lang="en-US" dirty="0" err="1">
                <a:solidFill>
                  <a:srgbClr val="000000"/>
                </a:solidFill>
              </a:rPr>
              <a:t>thị</a:t>
            </a:r>
            <a:r>
              <a:rPr lang="en-US" dirty="0">
                <a:solidFill>
                  <a:srgbClr val="000000"/>
                </a:solidFill>
              </a:rPr>
              <a:t> </a:t>
            </a:r>
            <a:r>
              <a:rPr lang="en-US" dirty="0" err="1">
                <a:solidFill>
                  <a:srgbClr val="000000"/>
                </a:solidFill>
              </a:rPr>
              <a:t>trường</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môi</a:t>
            </a:r>
            <a:r>
              <a:rPr lang="en-US" dirty="0">
                <a:solidFill>
                  <a:srgbClr val="000000"/>
                </a:solidFill>
              </a:rPr>
              <a:t> </a:t>
            </a:r>
            <a:r>
              <a:rPr lang="en-US" dirty="0" err="1">
                <a:solidFill>
                  <a:srgbClr val="000000"/>
                </a:solidFill>
              </a:rPr>
              <a:t>trường</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endParaRPr lang="en-US" dirty="0">
              <a:solidFill>
                <a:srgbClr val="000000"/>
              </a:solidFill>
            </a:endParaRPr>
          </a:p>
          <a:p>
            <a:pPr lvl="1" algn="just"/>
            <a:r>
              <a:rPr lang="en-US">
                <a:solidFill>
                  <a:srgbClr val="000000"/>
                </a:solidFill>
              </a:rPr>
              <a:t>Phương </a:t>
            </a:r>
            <a:r>
              <a:rPr lang="en-US" dirty="0" err="1">
                <a:solidFill>
                  <a:srgbClr val="000000"/>
                </a:solidFill>
              </a:rPr>
              <a:t>tiện</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nguyên</a:t>
            </a:r>
            <a:r>
              <a:rPr lang="en-US" dirty="0">
                <a:solidFill>
                  <a:srgbClr val="000000"/>
                </a:solidFill>
              </a:rPr>
              <a:t> </a:t>
            </a:r>
            <a:r>
              <a:rPr lang="en-US" dirty="0" err="1">
                <a:solidFill>
                  <a:srgbClr val="000000"/>
                </a:solidFill>
              </a:rPr>
              <a:t>có</a:t>
            </a:r>
            <a:r>
              <a:rPr lang="en-US" dirty="0">
                <a:solidFill>
                  <a:srgbClr val="000000"/>
                </a:solidFill>
              </a:rPr>
              <a:t> </a:t>
            </a:r>
            <a:r>
              <a:rPr lang="en-US" dirty="0" err="1">
                <a:solidFill>
                  <a:srgbClr val="000000"/>
                </a:solidFill>
              </a:rPr>
              <a:t>thể</a:t>
            </a:r>
            <a:r>
              <a:rPr lang="en-US" dirty="0">
                <a:solidFill>
                  <a:srgbClr val="000000"/>
                </a:solidFill>
              </a:rPr>
              <a:t> </a:t>
            </a:r>
            <a:r>
              <a:rPr lang="en-US" dirty="0" err="1">
                <a:solidFill>
                  <a:srgbClr val="000000"/>
                </a:solidFill>
              </a:rPr>
              <a:t>sử</a:t>
            </a:r>
            <a:r>
              <a:rPr lang="en-US" dirty="0">
                <a:solidFill>
                  <a:srgbClr val="000000"/>
                </a:solidFill>
              </a:rPr>
              <a:t> </a:t>
            </a:r>
            <a:r>
              <a:rPr lang="en-US" dirty="0" err="1">
                <a:solidFill>
                  <a:srgbClr val="000000"/>
                </a:solidFill>
              </a:rPr>
              <a:t>dụng</a:t>
            </a:r>
            <a:endParaRPr lang="en-US" dirty="0">
              <a:solidFill>
                <a:srgbClr val="000000"/>
              </a:solidFill>
            </a:endParaRPr>
          </a:p>
          <a:p>
            <a:pPr lvl="1" algn="just"/>
            <a:r>
              <a:rPr lang="en-US">
                <a:solidFill>
                  <a:srgbClr val="000000"/>
                </a:solidFill>
              </a:rPr>
              <a:t>Trình </a:t>
            </a:r>
            <a:r>
              <a:rPr lang="en-US" dirty="0" err="1">
                <a:solidFill>
                  <a:srgbClr val="000000"/>
                </a:solidFill>
              </a:rPr>
              <a:t>độ</a:t>
            </a:r>
            <a:r>
              <a:rPr lang="en-US" dirty="0">
                <a:solidFill>
                  <a:srgbClr val="000000"/>
                </a:solidFill>
              </a:rPr>
              <a:t> </a:t>
            </a:r>
            <a:r>
              <a:rPr lang="en-US" dirty="0" err="1">
                <a:solidFill>
                  <a:srgbClr val="000000"/>
                </a:solidFill>
              </a:rPr>
              <a:t>chuyên</a:t>
            </a:r>
            <a:r>
              <a:rPr lang="en-US" dirty="0">
                <a:solidFill>
                  <a:srgbClr val="000000"/>
                </a:solidFill>
              </a:rPr>
              <a:t> </a:t>
            </a:r>
            <a:r>
              <a:rPr lang="en-US" dirty="0" err="1">
                <a:solidFill>
                  <a:srgbClr val="000000"/>
                </a:solidFill>
              </a:rPr>
              <a:t>môn</a:t>
            </a:r>
            <a:r>
              <a:rPr lang="en-US" dirty="0">
                <a:solidFill>
                  <a:srgbClr val="000000"/>
                </a:solidFill>
              </a:rPr>
              <a:t>, </a:t>
            </a:r>
            <a:r>
              <a:rPr lang="en-US" dirty="0" err="1">
                <a:solidFill>
                  <a:srgbClr val="000000"/>
                </a:solidFill>
              </a:rPr>
              <a:t>trình</a:t>
            </a:r>
            <a:r>
              <a:rPr lang="en-US" dirty="0">
                <a:solidFill>
                  <a:srgbClr val="000000"/>
                </a:solidFill>
              </a:rPr>
              <a:t> </a:t>
            </a:r>
            <a:r>
              <a:rPr lang="en-US" dirty="0" err="1">
                <a:solidFill>
                  <a:srgbClr val="000000"/>
                </a:solidFill>
              </a:rPr>
              <a:t>độ</a:t>
            </a:r>
            <a:r>
              <a:rPr lang="en-US" dirty="0">
                <a:solidFill>
                  <a:srgbClr val="000000"/>
                </a:solidFill>
              </a:rPr>
              <a:t> Tin </a:t>
            </a:r>
            <a:r>
              <a:rPr lang="en-US" dirty="0" err="1">
                <a:solidFill>
                  <a:srgbClr val="000000"/>
                </a:solidFill>
              </a:rPr>
              <a:t>học</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đối</a:t>
            </a:r>
            <a:r>
              <a:rPr lang="en-US" dirty="0">
                <a:solidFill>
                  <a:srgbClr val="000000"/>
                </a:solidFill>
              </a:rPr>
              <a:t> </a:t>
            </a:r>
            <a:r>
              <a:rPr lang="en-US" dirty="0" err="1">
                <a:solidFill>
                  <a:srgbClr val="000000"/>
                </a:solidFill>
              </a:rPr>
              <a:t>tượng</a:t>
            </a:r>
            <a:r>
              <a:rPr lang="en-US" dirty="0">
                <a:solidFill>
                  <a:srgbClr val="000000"/>
                </a:solidFill>
              </a:rPr>
              <a:t> </a:t>
            </a:r>
            <a:r>
              <a:rPr lang="en-US" dirty="0" err="1">
                <a:solidFill>
                  <a:srgbClr val="000000"/>
                </a:solidFill>
              </a:rPr>
              <a:t>sử</a:t>
            </a:r>
            <a:r>
              <a:rPr lang="en-US" dirty="0">
                <a:solidFill>
                  <a:srgbClr val="000000"/>
                </a:solidFill>
              </a:rPr>
              <a:t> </a:t>
            </a:r>
            <a:r>
              <a:rPr lang="en-US" dirty="0" err="1">
                <a:solidFill>
                  <a:srgbClr val="000000"/>
                </a:solidFill>
              </a:rPr>
              <a:t>dụng</a:t>
            </a:r>
            <a:endParaRPr lang="en-US" dirty="0">
              <a:solidFill>
                <a:srgbClr val="000000"/>
              </a:solidFill>
            </a:endParaRPr>
          </a:p>
          <a:p>
            <a:pPr lvl="1" algn="just"/>
            <a:r>
              <a:rPr lang="en-US">
                <a:solidFill>
                  <a:srgbClr val="000000"/>
                </a:solidFill>
              </a:rPr>
              <a:t>Môi </a:t>
            </a:r>
            <a:r>
              <a:rPr lang="en-US" dirty="0" err="1">
                <a:solidFill>
                  <a:srgbClr val="000000"/>
                </a:solidFill>
              </a:rPr>
              <a:t>trường</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endParaRPr lang="en-US" dirty="0">
              <a:solidFill>
                <a:srgbClr val="000000"/>
              </a:solidFill>
            </a:endParaRPr>
          </a:p>
          <a:p>
            <a:pPr lvl="1" algn="just"/>
            <a:r>
              <a:rPr lang="en-US">
                <a:solidFill>
                  <a:srgbClr val="000000"/>
                </a:solidFill>
              </a:rPr>
              <a:t>Các </a:t>
            </a:r>
            <a:r>
              <a:rPr lang="en-US" dirty="0" err="1">
                <a:solidFill>
                  <a:srgbClr val="000000"/>
                </a:solidFill>
              </a:rPr>
              <a:t>đánh</a:t>
            </a:r>
            <a:r>
              <a:rPr lang="en-US" dirty="0">
                <a:solidFill>
                  <a:srgbClr val="000000"/>
                </a:solidFill>
              </a:rPr>
              <a:t> </a:t>
            </a:r>
            <a:r>
              <a:rPr lang="en-US" dirty="0" err="1">
                <a:solidFill>
                  <a:srgbClr val="000000"/>
                </a:solidFill>
              </a:rPr>
              <a:t>giá</a:t>
            </a:r>
            <a:r>
              <a:rPr lang="en-US" dirty="0">
                <a:solidFill>
                  <a:srgbClr val="000000"/>
                </a:solidFill>
              </a:rPr>
              <a:t>, </a:t>
            </a:r>
            <a:r>
              <a:rPr lang="en-US" dirty="0" err="1">
                <a:solidFill>
                  <a:srgbClr val="000000"/>
                </a:solidFill>
              </a:rPr>
              <a:t>phàn</a:t>
            </a:r>
            <a:r>
              <a:rPr lang="en-US" dirty="0">
                <a:solidFill>
                  <a:srgbClr val="000000"/>
                </a:solidFill>
              </a:rPr>
              <a:t> </a:t>
            </a:r>
            <a:r>
              <a:rPr lang="en-US" dirty="0" err="1">
                <a:solidFill>
                  <a:srgbClr val="000000"/>
                </a:solidFill>
              </a:rPr>
              <a:t>nàn</a:t>
            </a:r>
            <a:r>
              <a:rPr lang="en-US" dirty="0">
                <a:solidFill>
                  <a:srgbClr val="000000"/>
                </a:solidFill>
              </a:rPr>
              <a:t> </a:t>
            </a:r>
            <a:r>
              <a:rPr lang="en-US" dirty="0" err="1">
                <a:solidFill>
                  <a:srgbClr val="000000"/>
                </a:solidFill>
              </a:rPr>
              <a:t>về</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r>
              <a:rPr lang="en-US" dirty="0">
                <a:solidFill>
                  <a:srgbClr val="000000"/>
                </a:solidFill>
              </a:rPr>
              <a:t> </a:t>
            </a:r>
            <a:r>
              <a:rPr lang="en-US" dirty="0" err="1">
                <a:solidFill>
                  <a:srgbClr val="000000"/>
                </a:solidFill>
              </a:rPr>
              <a:t>hiện</a:t>
            </a:r>
            <a:r>
              <a:rPr lang="en-US" dirty="0">
                <a:solidFill>
                  <a:srgbClr val="000000"/>
                </a:solidFill>
              </a:rPr>
              <a:t> </a:t>
            </a:r>
            <a:r>
              <a:rPr lang="en-US" dirty="0" err="1">
                <a:solidFill>
                  <a:srgbClr val="000000"/>
                </a:solidFill>
              </a:rPr>
              <a:t>tại</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đề</a:t>
            </a:r>
            <a:r>
              <a:rPr lang="en-US" dirty="0">
                <a:solidFill>
                  <a:srgbClr val="000000"/>
                </a:solidFill>
              </a:rPr>
              <a:t> </a:t>
            </a:r>
            <a:r>
              <a:rPr lang="en-US" dirty="0" err="1">
                <a:solidFill>
                  <a:srgbClr val="000000"/>
                </a:solidFill>
              </a:rPr>
              <a:t>xuất</a:t>
            </a:r>
            <a:r>
              <a:rPr lang="en-US" dirty="0">
                <a:solidFill>
                  <a:srgbClr val="000000"/>
                </a:solidFill>
              </a:rPr>
              <a:t> </a:t>
            </a:r>
            <a:r>
              <a:rPr lang="en-US" dirty="0" err="1">
                <a:solidFill>
                  <a:srgbClr val="000000"/>
                </a:solidFill>
              </a:rPr>
              <a:t>hướng</a:t>
            </a:r>
            <a:r>
              <a:rPr lang="en-US" dirty="0">
                <a:solidFill>
                  <a:srgbClr val="000000"/>
                </a:solidFill>
              </a:rPr>
              <a:t> </a:t>
            </a:r>
            <a:r>
              <a:rPr lang="en-US" dirty="0" err="1">
                <a:solidFill>
                  <a:srgbClr val="000000"/>
                </a:solidFill>
              </a:rPr>
              <a:t>giải</a:t>
            </a:r>
            <a:r>
              <a:rPr lang="en-US" dirty="0">
                <a:solidFill>
                  <a:srgbClr val="000000"/>
                </a:solidFill>
              </a:rPr>
              <a:t> </a:t>
            </a:r>
            <a:r>
              <a:rPr lang="en-US" dirty="0" err="1">
                <a:solidFill>
                  <a:srgbClr val="000000"/>
                </a:solidFill>
              </a:rPr>
              <a:t>quyết</a:t>
            </a:r>
            <a:endParaRPr lang="en-US" dirty="0">
              <a:solidFill>
                <a:srgbClr val="000000"/>
              </a:solidFill>
            </a:endParaRPr>
          </a:p>
          <a:p>
            <a:pPr lvl="1" algn="just"/>
            <a:r>
              <a:rPr lang="en-US">
                <a:solidFill>
                  <a:srgbClr val="000000"/>
                </a:solidFill>
              </a:rPr>
              <a:t>...</a:t>
            </a:r>
            <a:endParaRPr lang="vi-VN" dirty="0">
              <a:solidFill>
                <a:srgbClr val="000000"/>
              </a:solidFill>
            </a:endParaRPr>
          </a:p>
          <a:p>
            <a:pPr lvl="1"/>
            <a:endParaRPr lang="en-US" dirty="0"/>
          </a:p>
        </p:txBody>
      </p:sp>
      <p:sp>
        <p:nvSpPr>
          <p:cNvPr id="4" name="Slide Number Placeholder 3">
            <a:extLst>
              <a:ext uri="{FF2B5EF4-FFF2-40B4-BE49-F238E27FC236}">
                <a16:creationId xmlns:a16="http://schemas.microsoft.com/office/drawing/2014/main" id="{0D40026C-D66E-41F7-8584-0AC3C6CD32E8}"/>
              </a:ext>
            </a:extLst>
          </p:cNvPr>
          <p:cNvSpPr>
            <a:spLocks noGrp="1"/>
          </p:cNvSpPr>
          <p:nvPr>
            <p:ph type="sldNum" sz="quarter" idx="12"/>
          </p:nvPr>
        </p:nvSpPr>
        <p:spPr/>
        <p:txBody>
          <a:bodyPr/>
          <a:lstStyle/>
          <a:p>
            <a:fld id="{9808288A-7DB6-4C4B-ACD0-1D1E0C6D4C3E}" type="slidenum">
              <a:rPr lang="en-US" smtClean="0"/>
              <a:t>10</a:t>
            </a:fld>
            <a:endParaRPr lang="en-US"/>
          </a:p>
        </p:txBody>
      </p:sp>
    </p:spTree>
    <p:extLst>
      <p:ext uri="{BB962C8B-B14F-4D97-AF65-F5344CB8AC3E}">
        <p14:creationId xmlns:p14="http://schemas.microsoft.com/office/powerpoint/2010/main" val="37340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5003-CD2E-427D-9053-A872399FAA79}"/>
              </a:ext>
            </a:extLst>
          </p:cNvPr>
          <p:cNvSpPr>
            <a:spLocks noGrp="1"/>
          </p:cNvSpPr>
          <p:nvPr>
            <p:ph type="title"/>
          </p:nvPr>
        </p:nvSpPr>
        <p:spPr/>
        <p:txBody>
          <a:bodyPr/>
          <a:lstStyle/>
          <a:p>
            <a:r>
              <a:rPr lang="en-US" dirty="0" err="1"/>
              <a:t>Nội</a:t>
            </a:r>
            <a:r>
              <a:rPr lang="en-US" dirty="0"/>
              <a:t> dung </a:t>
            </a:r>
            <a:r>
              <a:rPr lang="en-US" dirty="0" err="1"/>
              <a:t>khảo</a:t>
            </a:r>
            <a:r>
              <a:rPr lang="en-US" dirty="0"/>
              <a:t> </a:t>
            </a:r>
            <a:r>
              <a:rPr lang="en-US" dirty="0" err="1"/>
              <a:t>sát</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BF82199-F4F7-41B0-8DAA-AB6113EAA8B5}"/>
              </a:ext>
            </a:extLst>
          </p:cNvPr>
          <p:cNvSpPr>
            <a:spLocks noGrp="1"/>
          </p:cNvSpPr>
          <p:nvPr>
            <p:ph idx="1"/>
          </p:nvPr>
        </p:nvSpPr>
        <p:spPr/>
        <p:txBody>
          <a:bodyPr/>
          <a:lstStyle/>
          <a:p>
            <a:r>
              <a:rPr lang="en-US" b="1"/>
              <a:t>Ví </a:t>
            </a:r>
            <a:r>
              <a:rPr lang="en-US" b="1" dirty="0" err="1"/>
              <a:t>dụ</a:t>
            </a:r>
            <a:r>
              <a:rPr lang="en-US" b="1"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sự</a:t>
            </a:r>
            <a:r>
              <a:rPr lang="en-US" dirty="0"/>
              <a:t> </a:t>
            </a:r>
            <a:r>
              <a:rPr lang="en-US" dirty="0" err="1"/>
              <a:t>cần</a:t>
            </a:r>
            <a:r>
              <a:rPr lang="en-US" dirty="0"/>
              <a:t> </a:t>
            </a:r>
            <a:r>
              <a:rPr lang="en-US" dirty="0" err="1"/>
              <a:t>khảo</a:t>
            </a:r>
            <a:r>
              <a:rPr lang="en-US" dirty="0"/>
              <a:t> </a:t>
            </a:r>
            <a:r>
              <a:rPr lang="en-US" dirty="0" err="1"/>
              <a:t>sát</a:t>
            </a:r>
            <a:r>
              <a:rPr lang="en-US" dirty="0"/>
              <a:t> </a:t>
            </a:r>
            <a:r>
              <a:rPr lang="en-US" dirty="0" err="1"/>
              <a:t>những</a:t>
            </a:r>
            <a:r>
              <a:rPr lang="en-US" dirty="0"/>
              <a:t> </a:t>
            </a:r>
            <a:r>
              <a:rPr lang="en-US" dirty="0" err="1"/>
              <a:t>nội</a:t>
            </a:r>
            <a:r>
              <a:rPr lang="en-US" dirty="0"/>
              <a:t> dung?</a:t>
            </a:r>
          </a:p>
          <a:p>
            <a:pPr lvl="1" algn="just"/>
            <a:r>
              <a:rPr lang="en-US"/>
              <a:t>Các </a:t>
            </a:r>
            <a:r>
              <a:rPr lang="en-US" dirty="0" err="1"/>
              <a:t>nguồn</a:t>
            </a:r>
            <a:r>
              <a:rPr lang="en-US" dirty="0"/>
              <a:t> </a:t>
            </a:r>
            <a:r>
              <a:rPr lang="en-US" dirty="0" err="1"/>
              <a:t>dữ</a:t>
            </a:r>
            <a:r>
              <a:rPr lang="en-US" dirty="0"/>
              <a:t> </a:t>
            </a:r>
            <a:r>
              <a:rPr lang="en-US" dirty="0" err="1"/>
              <a:t>liệu</a:t>
            </a:r>
            <a:r>
              <a:rPr lang="en-US" dirty="0"/>
              <a:t>?</a:t>
            </a:r>
          </a:p>
          <a:p>
            <a:pPr lvl="1" algn="just"/>
            <a:r>
              <a:rPr lang="en-US"/>
              <a:t>Các </a:t>
            </a:r>
            <a:r>
              <a:rPr lang="en-US" dirty="0" err="1"/>
              <a:t>sự</a:t>
            </a:r>
            <a:r>
              <a:rPr lang="en-US" dirty="0"/>
              <a:t> </a:t>
            </a:r>
            <a:r>
              <a:rPr lang="en-US" dirty="0" err="1"/>
              <a:t>kiện</a:t>
            </a:r>
            <a:r>
              <a:rPr lang="en-US" dirty="0"/>
              <a:t>, </a:t>
            </a:r>
            <a:r>
              <a:rPr lang="en-US" dirty="0" err="1"/>
              <a:t>tác</a:t>
            </a:r>
            <a:r>
              <a:rPr lang="en-US" dirty="0"/>
              <a:t> </a:t>
            </a:r>
            <a:r>
              <a:rPr lang="en-US" dirty="0" err="1"/>
              <a:t>nhân</a:t>
            </a:r>
            <a:r>
              <a:rPr lang="en-US" dirty="0"/>
              <a:t> </a:t>
            </a:r>
            <a:r>
              <a:rPr lang="en-US" dirty="0" err="1"/>
              <a:t>tác</a:t>
            </a:r>
            <a:r>
              <a:rPr lang="en-US" dirty="0"/>
              <a:t> </a:t>
            </a:r>
            <a:r>
              <a:rPr lang="en-US" dirty="0" err="1"/>
              <a:t>động</a:t>
            </a:r>
            <a:r>
              <a:rPr lang="en-US" dirty="0"/>
              <a:t> </a:t>
            </a:r>
            <a:r>
              <a:rPr lang="en-US" dirty="0" err="1"/>
              <a:t>lên</a:t>
            </a:r>
            <a:r>
              <a:rPr lang="en-US" dirty="0"/>
              <a:t> </a:t>
            </a:r>
            <a:r>
              <a:rPr lang="en-US" dirty="0" err="1"/>
              <a:t>dữ</a:t>
            </a:r>
            <a:r>
              <a:rPr lang="en-US" dirty="0"/>
              <a:t> </a:t>
            </a:r>
            <a:r>
              <a:rPr lang="en-US" dirty="0" err="1"/>
              <a:t>liệu</a:t>
            </a:r>
            <a:r>
              <a:rPr lang="en-US" dirty="0"/>
              <a:t>?</a:t>
            </a:r>
          </a:p>
          <a:p>
            <a:pPr lvl="1" algn="just"/>
            <a:r>
              <a:rPr lang="en-US"/>
              <a:t>Các </a:t>
            </a:r>
            <a:r>
              <a:rPr lang="en-US" dirty="0" err="1"/>
              <a:t>quy</a:t>
            </a:r>
            <a:r>
              <a:rPr lang="en-US" dirty="0"/>
              <a:t> </a:t>
            </a:r>
            <a:r>
              <a:rPr lang="en-US" dirty="0" err="1"/>
              <a:t>trình</a:t>
            </a:r>
            <a:r>
              <a:rPr lang="en-US" dirty="0"/>
              <a:t> </a:t>
            </a:r>
            <a:r>
              <a:rPr lang="en-US" dirty="0" err="1"/>
              <a:t>quản</a:t>
            </a:r>
            <a:r>
              <a:rPr lang="en-US" dirty="0"/>
              <a:t> </a:t>
            </a:r>
            <a:r>
              <a:rPr lang="en-US" dirty="0" err="1"/>
              <a:t>lí</a:t>
            </a:r>
            <a:r>
              <a:rPr lang="en-US" dirty="0"/>
              <a:t> </a:t>
            </a:r>
            <a:r>
              <a:rPr lang="en-US" dirty="0" err="1"/>
              <a:t>nhân</a:t>
            </a:r>
            <a:r>
              <a:rPr lang="en-US" dirty="0"/>
              <a:t> </a:t>
            </a:r>
            <a:r>
              <a:rPr lang="en-US" dirty="0" err="1"/>
              <a:t>sự</a:t>
            </a:r>
            <a:r>
              <a:rPr lang="en-US" dirty="0"/>
              <a:t>?</a:t>
            </a:r>
          </a:p>
          <a:p>
            <a:pPr lvl="1" algn="just"/>
            <a:r>
              <a:rPr lang="en-US"/>
              <a:t>Môi </a:t>
            </a:r>
            <a:r>
              <a:rPr lang="en-US" dirty="0" err="1"/>
              <a:t>trường</a:t>
            </a:r>
            <a:r>
              <a:rPr lang="en-US" dirty="0"/>
              <a:t> </a:t>
            </a:r>
            <a:r>
              <a:rPr lang="en-US" dirty="0" err="1"/>
              <a:t>sử</a:t>
            </a:r>
            <a:r>
              <a:rPr lang="en-US" dirty="0"/>
              <a:t> </a:t>
            </a:r>
            <a:r>
              <a:rPr lang="en-US" dirty="0" err="1"/>
              <a:t>dụng</a:t>
            </a:r>
            <a:r>
              <a:rPr lang="en-US" dirty="0"/>
              <a:t>?</a:t>
            </a:r>
          </a:p>
          <a:p>
            <a:pPr lvl="1" algn="just"/>
            <a:r>
              <a:rPr lang="en-US"/>
              <a:t>Trình </a:t>
            </a:r>
            <a:r>
              <a:rPr lang="en-US" dirty="0" err="1"/>
              <a:t>độ</a:t>
            </a:r>
            <a:r>
              <a:rPr lang="en-US" dirty="0"/>
              <a:t> Tin </a:t>
            </a:r>
            <a:r>
              <a:rPr lang="en-US" dirty="0" err="1"/>
              <a:t>học</a:t>
            </a:r>
            <a:r>
              <a:rPr lang="en-US" dirty="0"/>
              <a:t> </a:t>
            </a:r>
            <a:r>
              <a:rPr lang="en-US" dirty="0" err="1"/>
              <a:t>của</a:t>
            </a:r>
            <a:r>
              <a:rPr lang="en-US" dirty="0"/>
              <a:t> </a:t>
            </a:r>
            <a:r>
              <a:rPr lang="en-US" dirty="0" err="1"/>
              <a:t>người</a:t>
            </a:r>
            <a:r>
              <a:rPr lang="en-US" dirty="0"/>
              <a:t> </a:t>
            </a:r>
            <a:r>
              <a:rPr lang="en-US" dirty="0" err="1"/>
              <a:t>dùng</a:t>
            </a:r>
            <a:r>
              <a:rPr lang="en-US" dirty="0"/>
              <a:t>?</a:t>
            </a:r>
          </a:p>
          <a:p>
            <a:pPr lvl="1" algn="just"/>
            <a:r>
              <a:rPr lang="en-US"/>
              <a:t>Các </a:t>
            </a:r>
            <a:r>
              <a:rPr lang="en-US" dirty="0" err="1"/>
              <a:t>phương</a:t>
            </a:r>
            <a:r>
              <a:rPr lang="en-US" dirty="0"/>
              <a:t> </a:t>
            </a:r>
            <a:r>
              <a:rPr lang="en-US" dirty="0" err="1"/>
              <a:t>tiện</a:t>
            </a:r>
            <a:r>
              <a:rPr lang="en-US" dirty="0"/>
              <a:t>, </a:t>
            </a:r>
            <a:r>
              <a:rPr lang="en-US" dirty="0" err="1"/>
              <a:t>tài</a:t>
            </a:r>
            <a:r>
              <a:rPr lang="en-US" dirty="0"/>
              <a:t> </a:t>
            </a:r>
            <a:r>
              <a:rPr lang="en-US" dirty="0" err="1"/>
              <a:t>nguyên</a:t>
            </a:r>
            <a:r>
              <a:rPr lang="en-US" dirty="0"/>
              <a:t>?</a:t>
            </a:r>
          </a:p>
          <a:p>
            <a:pPr lvl="1" algn="just"/>
            <a:r>
              <a:rPr lang="en-US"/>
              <a:t>Bất </a:t>
            </a:r>
            <a:r>
              <a:rPr lang="en-US" dirty="0" err="1"/>
              <a:t>cập</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tại</a:t>
            </a:r>
            <a:r>
              <a:rPr lang="en-US" dirty="0"/>
              <a:t>?</a:t>
            </a:r>
          </a:p>
          <a:p>
            <a:pPr lvl="1"/>
            <a:endParaRPr lang="en-US" dirty="0"/>
          </a:p>
        </p:txBody>
      </p:sp>
      <p:sp>
        <p:nvSpPr>
          <p:cNvPr id="4" name="Slide Number Placeholder 3">
            <a:extLst>
              <a:ext uri="{FF2B5EF4-FFF2-40B4-BE49-F238E27FC236}">
                <a16:creationId xmlns:a16="http://schemas.microsoft.com/office/drawing/2014/main" id="{89C81827-0334-4FD5-B88C-40206DB40042}"/>
              </a:ext>
            </a:extLst>
          </p:cNvPr>
          <p:cNvSpPr>
            <a:spLocks noGrp="1"/>
          </p:cNvSpPr>
          <p:nvPr>
            <p:ph type="sldNum" sz="quarter" idx="12"/>
          </p:nvPr>
        </p:nvSpPr>
        <p:spPr/>
        <p:txBody>
          <a:bodyPr/>
          <a:lstStyle/>
          <a:p>
            <a:fld id="{9808288A-7DB6-4C4B-ACD0-1D1E0C6D4C3E}" type="slidenum">
              <a:rPr lang="en-US" smtClean="0"/>
              <a:t>11</a:t>
            </a:fld>
            <a:endParaRPr lang="en-US"/>
          </a:p>
        </p:txBody>
      </p:sp>
    </p:spTree>
    <p:extLst>
      <p:ext uri="{BB962C8B-B14F-4D97-AF65-F5344CB8AC3E}">
        <p14:creationId xmlns:p14="http://schemas.microsoft.com/office/powerpoint/2010/main" val="8158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down)">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down)">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down)">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ECCA-8999-4BB0-AB43-8ADCBA4FC041}"/>
              </a:ext>
            </a:extLst>
          </p:cNvPr>
          <p:cNvSpPr>
            <a:spLocks noGrp="1"/>
          </p:cNvSpPr>
          <p:nvPr>
            <p:ph type="title"/>
          </p:nvPr>
        </p:nvSpPr>
        <p:spPr/>
        <p:txBody>
          <a:bodyPr/>
          <a:lstStyle/>
          <a:p>
            <a:r>
              <a:rPr lang="en-US" dirty="0" err="1"/>
              <a:t>Đối</a:t>
            </a:r>
            <a:r>
              <a:rPr lang="en-US" dirty="0"/>
              <a:t> t</a:t>
            </a:r>
            <a:r>
              <a:rPr lang="vi-VN" dirty="0"/>
              <a:t>ư</a:t>
            </a:r>
            <a:r>
              <a:rPr lang="en-US" dirty="0" err="1"/>
              <a:t>ợng</a:t>
            </a:r>
            <a:r>
              <a:rPr lang="en-US" dirty="0"/>
              <a:t> </a:t>
            </a:r>
            <a:r>
              <a:rPr lang="en-US" dirty="0" err="1"/>
              <a:t>khảo</a:t>
            </a:r>
            <a:r>
              <a:rPr lang="en-US" dirty="0"/>
              <a:t> </a:t>
            </a:r>
            <a:r>
              <a:rPr lang="en-US" dirty="0" err="1"/>
              <a:t>sát</a:t>
            </a:r>
            <a:endParaRPr lang="en-US" dirty="0"/>
          </a:p>
        </p:txBody>
      </p:sp>
      <p:sp>
        <p:nvSpPr>
          <p:cNvPr id="3" name="Content Placeholder 2">
            <a:extLst>
              <a:ext uri="{FF2B5EF4-FFF2-40B4-BE49-F238E27FC236}">
                <a16:creationId xmlns:a16="http://schemas.microsoft.com/office/drawing/2014/main" id="{09C51F22-3B54-431E-B545-96C8E519A369}"/>
              </a:ext>
            </a:extLst>
          </p:cNvPr>
          <p:cNvSpPr>
            <a:spLocks noGrp="1"/>
          </p:cNvSpPr>
          <p:nvPr>
            <p:ph idx="1"/>
          </p:nvPr>
        </p:nvSpPr>
        <p:spPr/>
        <p:txBody>
          <a:bodyPr/>
          <a:lstStyle/>
          <a:p>
            <a:r>
              <a:rPr lang="en-US" sz="3200"/>
              <a:t>Khảo </a:t>
            </a:r>
            <a:r>
              <a:rPr lang="en-US" sz="3200" dirty="0" err="1"/>
              <a:t>sát</a:t>
            </a:r>
            <a:r>
              <a:rPr lang="en-US" sz="3200" dirty="0"/>
              <a:t> ng</a:t>
            </a:r>
            <a:r>
              <a:rPr lang="vi-VN" sz="3200" dirty="0"/>
              <a:t>ư</a:t>
            </a:r>
            <a:r>
              <a:rPr lang="en-US" sz="3200" dirty="0" err="1"/>
              <a:t>ời</a:t>
            </a:r>
            <a:r>
              <a:rPr lang="en-US" sz="3200" dirty="0"/>
              <a:t> </a:t>
            </a:r>
            <a:r>
              <a:rPr lang="en-US" sz="3200" dirty="0" err="1"/>
              <a:t>dùng</a:t>
            </a:r>
            <a:endParaRPr lang="en-US" sz="3200" dirty="0"/>
          </a:p>
          <a:p>
            <a:pPr lvl="1" algn="just"/>
            <a:r>
              <a:rPr lang="en-US" sz="2800">
                <a:solidFill>
                  <a:srgbClr val="000000"/>
                </a:solidFill>
              </a:rPr>
              <a:t>Cán </a:t>
            </a:r>
            <a:r>
              <a:rPr lang="en-US" sz="2800" dirty="0" err="1">
                <a:solidFill>
                  <a:srgbClr val="000000"/>
                </a:solidFill>
              </a:rPr>
              <a:t>bộ</a:t>
            </a:r>
            <a:r>
              <a:rPr lang="en-US" sz="2800" dirty="0">
                <a:solidFill>
                  <a:srgbClr val="000000"/>
                </a:solidFill>
              </a:rPr>
              <a:t> </a:t>
            </a:r>
            <a:r>
              <a:rPr lang="en-US" sz="2800" dirty="0" err="1">
                <a:solidFill>
                  <a:srgbClr val="000000"/>
                </a:solidFill>
              </a:rPr>
              <a:t>lãnh</a:t>
            </a:r>
            <a:r>
              <a:rPr lang="en-US" sz="2800" dirty="0">
                <a:solidFill>
                  <a:srgbClr val="000000"/>
                </a:solidFill>
              </a:rPr>
              <a:t> </a:t>
            </a:r>
            <a:r>
              <a:rPr lang="en-US" sz="2800" dirty="0" err="1">
                <a:solidFill>
                  <a:srgbClr val="000000"/>
                </a:solidFill>
              </a:rPr>
              <a:t>đạo</a:t>
            </a:r>
            <a:r>
              <a:rPr lang="en-US" sz="2800" dirty="0">
                <a:solidFill>
                  <a:srgbClr val="000000"/>
                </a:solidFill>
              </a:rPr>
              <a:t>, </a:t>
            </a:r>
            <a:r>
              <a:rPr lang="en-US" sz="2800" dirty="0" err="1">
                <a:solidFill>
                  <a:srgbClr val="000000"/>
                </a:solidFill>
              </a:rPr>
              <a:t>cán</a:t>
            </a:r>
            <a:r>
              <a:rPr lang="en-US" sz="2800" dirty="0">
                <a:solidFill>
                  <a:srgbClr val="000000"/>
                </a:solidFill>
              </a:rPr>
              <a:t> </a:t>
            </a:r>
            <a:r>
              <a:rPr lang="en-US" sz="2800" dirty="0" err="1">
                <a:solidFill>
                  <a:srgbClr val="000000"/>
                </a:solidFill>
              </a:rPr>
              <a:t>bộ</a:t>
            </a:r>
            <a:r>
              <a:rPr lang="en-US" sz="2800" dirty="0">
                <a:solidFill>
                  <a:srgbClr val="000000"/>
                </a:solidFill>
              </a:rPr>
              <a:t> </a:t>
            </a:r>
            <a:r>
              <a:rPr lang="en-US" sz="2800" dirty="0" err="1">
                <a:solidFill>
                  <a:srgbClr val="000000"/>
                </a:solidFill>
              </a:rPr>
              <a:t>quản</a:t>
            </a:r>
            <a:r>
              <a:rPr lang="en-US" sz="2800" dirty="0">
                <a:solidFill>
                  <a:srgbClr val="000000"/>
                </a:solidFill>
              </a:rPr>
              <a:t> </a:t>
            </a:r>
            <a:r>
              <a:rPr lang="en-US" sz="2800" dirty="0" err="1">
                <a:solidFill>
                  <a:srgbClr val="000000"/>
                </a:solidFill>
              </a:rPr>
              <a:t>lí</a:t>
            </a:r>
            <a:r>
              <a:rPr lang="en-US" sz="2800" dirty="0">
                <a:solidFill>
                  <a:srgbClr val="000000"/>
                </a:solidFill>
              </a:rPr>
              <a:t>: </a:t>
            </a:r>
            <a:r>
              <a:rPr lang="en-US" sz="2800" dirty="0" err="1">
                <a:solidFill>
                  <a:srgbClr val="000000"/>
                </a:solidFill>
              </a:rPr>
              <a:t>cung</a:t>
            </a:r>
            <a:r>
              <a:rPr lang="en-US" sz="2800" dirty="0">
                <a:solidFill>
                  <a:srgbClr val="000000"/>
                </a:solidFill>
              </a:rPr>
              <a:t> </a:t>
            </a:r>
            <a:r>
              <a:rPr lang="en-US" sz="2800" dirty="0" err="1">
                <a:solidFill>
                  <a:srgbClr val="000000"/>
                </a:solidFill>
              </a:rPr>
              <a:t>cấp</a:t>
            </a:r>
            <a:r>
              <a:rPr lang="en-US" sz="2800" dirty="0">
                <a:solidFill>
                  <a:srgbClr val="000000"/>
                </a:solidFill>
              </a:rPr>
              <a:t> </a:t>
            </a:r>
            <a:r>
              <a:rPr lang="en-US" sz="2800" dirty="0" err="1">
                <a:solidFill>
                  <a:srgbClr val="000000"/>
                </a:solidFill>
              </a:rPr>
              <a:t>thông</a:t>
            </a:r>
            <a:r>
              <a:rPr lang="en-US" sz="2800" dirty="0">
                <a:solidFill>
                  <a:srgbClr val="000000"/>
                </a:solidFill>
              </a:rPr>
              <a:t> tin </a:t>
            </a:r>
            <a:r>
              <a:rPr lang="en-US" sz="2800" dirty="0" err="1">
                <a:solidFill>
                  <a:srgbClr val="000000"/>
                </a:solidFill>
              </a:rPr>
              <a:t>tổng</a:t>
            </a:r>
            <a:r>
              <a:rPr lang="en-US" sz="2800" dirty="0">
                <a:solidFill>
                  <a:srgbClr val="000000"/>
                </a:solidFill>
              </a:rPr>
              <a:t> </a:t>
            </a:r>
            <a:r>
              <a:rPr lang="en-US" sz="2800" dirty="0" err="1">
                <a:solidFill>
                  <a:srgbClr val="000000"/>
                </a:solidFill>
              </a:rPr>
              <a:t>quan</a:t>
            </a:r>
            <a:r>
              <a:rPr lang="en-US" sz="2800" dirty="0">
                <a:solidFill>
                  <a:srgbClr val="000000"/>
                </a:solidFill>
              </a:rPr>
              <a:t> </a:t>
            </a:r>
            <a:r>
              <a:rPr lang="en-US" sz="2800" dirty="0" err="1">
                <a:solidFill>
                  <a:srgbClr val="000000"/>
                </a:solidFill>
              </a:rPr>
              <a:t>và</a:t>
            </a:r>
            <a:r>
              <a:rPr lang="en-US" sz="2800" dirty="0">
                <a:solidFill>
                  <a:srgbClr val="000000"/>
                </a:solidFill>
              </a:rPr>
              <a:t> </a:t>
            </a:r>
            <a:r>
              <a:rPr lang="en-US" sz="2800" dirty="0" err="1">
                <a:solidFill>
                  <a:srgbClr val="000000"/>
                </a:solidFill>
              </a:rPr>
              <a:t>mục</a:t>
            </a:r>
            <a:r>
              <a:rPr lang="en-US" sz="2800" dirty="0">
                <a:solidFill>
                  <a:srgbClr val="000000"/>
                </a:solidFill>
              </a:rPr>
              <a:t> </a:t>
            </a:r>
            <a:r>
              <a:rPr lang="en-US" sz="2800" dirty="0" err="1">
                <a:solidFill>
                  <a:srgbClr val="000000"/>
                </a:solidFill>
              </a:rPr>
              <a:t>tiêu</a:t>
            </a:r>
            <a:r>
              <a:rPr lang="en-US" sz="2800" dirty="0">
                <a:solidFill>
                  <a:srgbClr val="000000"/>
                </a:solidFill>
              </a:rPr>
              <a:t> </a:t>
            </a:r>
            <a:r>
              <a:rPr lang="en-US" sz="2800" dirty="0" err="1">
                <a:solidFill>
                  <a:srgbClr val="000000"/>
                </a:solidFill>
              </a:rPr>
              <a:t>chung</a:t>
            </a:r>
            <a:r>
              <a:rPr lang="en-US" sz="2800" dirty="0">
                <a:solidFill>
                  <a:srgbClr val="000000"/>
                </a:solidFill>
              </a:rPr>
              <a:t> </a:t>
            </a:r>
            <a:r>
              <a:rPr lang="en-US" sz="2800" dirty="0" err="1">
                <a:solidFill>
                  <a:srgbClr val="000000"/>
                </a:solidFill>
              </a:rPr>
              <a:t>về</a:t>
            </a:r>
            <a:r>
              <a:rPr lang="en-US" sz="2800" dirty="0">
                <a:solidFill>
                  <a:srgbClr val="000000"/>
                </a:solidFill>
              </a:rPr>
              <a:t> </a:t>
            </a:r>
            <a:r>
              <a:rPr lang="en-US" sz="2800" dirty="0" err="1">
                <a:solidFill>
                  <a:srgbClr val="000000"/>
                </a:solidFill>
              </a:rPr>
              <a:t>hệ</a:t>
            </a:r>
            <a:r>
              <a:rPr lang="en-US" sz="2800" dirty="0">
                <a:solidFill>
                  <a:srgbClr val="000000"/>
                </a:solidFill>
              </a:rPr>
              <a:t> </a:t>
            </a:r>
            <a:r>
              <a:rPr lang="en-US" sz="2800" dirty="0" err="1">
                <a:solidFill>
                  <a:srgbClr val="000000"/>
                </a:solidFill>
              </a:rPr>
              <a:t>thống</a:t>
            </a:r>
            <a:endParaRPr lang="en-US" sz="2800" dirty="0">
              <a:solidFill>
                <a:srgbClr val="000000"/>
              </a:solidFill>
            </a:endParaRPr>
          </a:p>
          <a:p>
            <a:pPr lvl="1" algn="just"/>
            <a:endParaRPr lang="en-US" sz="2800" dirty="0">
              <a:solidFill>
                <a:srgbClr val="000000"/>
              </a:solidFill>
            </a:endParaRPr>
          </a:p>
          <a:p>
            <a:pPr lvl="1" algn="just"/>
            <a:r>
              <a:rPr lang="en-US" sz="2800">
                <a:solidFill>
                  <a:srgbClr val="000000"/>
                </a:solidFill>
              </a:rPr>
              <a:t>Người </a:t>
            </a:r>
            <a:r>
              <a:rPr lang="en-US" sz="2800" dirty="0" err="1">
                <a:solidFill>
                  <a:srgbClr val="000000"/>
                </a:solidFill>
              </a:rPr>
              <a:t>sử</a:t>
            </a:r>
            <a:r>
              <a:rPr lang="en-US" sz="2800" dirty="0">
                <a:solidFill>
                  <a:srgbClr val="000000"/>
                </a:solidFill>
              </a:rPr>
              <a:t> </a:t>
            </a:r>
            <a:r>
              <a:rPr lang="en-US" sz="2800" dirty="0" err="1">
                <a:solidFill>
                  <a:srgbClr val="000000"/>
                </a:solidFill>
              </a:rPr>
              <a:t>dụng</a:t>
            </a:r>
            <a:r>
              <a:rPr lang="en-US" sz="2800" dirty="0">
                <a:solidFill>
                  <a:srgbClr val="000000"/>
                </a:solidFill>
              </a:rPr>
              <a:t>, </a:t>
            </a:r>
            <a:r>
              <a:rPr lang="en-US" sz="2800" dirty="0" err="1">
                <a:solidFill>
                  <a:srgbClr val="000000"/>
                </a:solidFill>
              </a:rPr>
              <a:t>nhân</a:t>
            </a:r>
            <a:r>
              <a:rPr lang="en-US" sz="2800" dirty="0">
                <a:solidFill>
                  <a:srgbClr val="000000"/>
                </a:solidFill>
              </a:rPr>
              <a:t> </a:t>
            </a:r>
            <a:r>
              <a:rPr lang="en-US" sz="2800" dirty="0" err="1">
                <a:solidFill>
                  <a:srgbClr val="000000"/>
                </a:solidFill>
              </a:rPr>
              <a:t>viên</a:t>
            </a:r>
            <a:r>
              <a:rPr lang="en-US" sz="2800" dirty="0">
                <a:solidFill>
                  <a:srgbClr val="000000"/>
                </a:solidFill>
              </a:rPr>
              <a:t> </a:t>
            </a:r>
            <a:r>
              <a:rPr lang="en-US" sz="2800" dirty="0" err="1">
                <a:solidFill>
                  <a:srgbClr val="000000"/>
                </a:solidFill>
              </a:rPr>
              <a:t>nghiệp</a:t>
            </a:r>
            <a:r>
              <a:rPr lang="en-US" sz="2800" dirty="0">
                <a:solidFill>
                  <a:srgbClr val="000000"/>
                </a:solidFill>
              </a:rPr>
              <a:t> </a:t>
            </a:r>
            <a:r>
              <a:rPr lang="en-US" sz="2800" dirty="0" err="1">
                <a:solidFill>
                  <a:srgbClr val="000000"/>
                </a:solidFill>
              </a:rPr>
              <a:t>vụ</a:t>
            </a:r>
            <a:r>
              <a:rPr lang="en-US" sz="2800" dirty="0">
                <a:solidFill>
                  <a:srgbClr val="000000"/>
                </a:solidFill>
              </a:rPr>
              <a:t>: </a:t>
            </a:r>
            <a:r>
              <a:rPr lang="en-US" sz="2800" dirty="0" err="1">
                <a:solidFill>
                  <a:srgbClr val="000000"/>
                </a:solidFill>
              </a:rPr>
              <a:t>cung</a:t>
            </a:r>
            <a:r>
              <a:rPr lang="en-US" sz="2800" dirty="0">
                <a:solidFill>
                  <a:srgbClr val="000000"/>
                </a:solidFill>
              </a:rPr>
              <a:t> </a:t>
            </a:r>
            <a:r>
              <a:rPr lang="en-US" sz="2800" dirty="0" err="1">
                <a:solidFill>
                  <a:srgbClr val="000000"/>
                </a:solidFill>
              </a:rPr>
              <a:t>cấp</a:t>
            </a:r>
            <a:r>
              <a:rPr lang="en-US" sz="2800" dirty="0">
                <a:solidFill>
                  <a:srgbClr val="000000"/>
                </a:solidFill>
              </a:rPr>
              <a:t> </a:t>
            </a:r>
            <a:r>
              <a:rPr lang="en-US" sz="2800" dirty="0" err="1">
                <a:solidFill>
                  <a:srgbClr val="000000"/>
                </a:solidFill>
              </a:rPr>
              <a:t>thông</a:t>
            </a:r>
            <a:r>
              <a:rPr lang="en-US" sz="2800" dirty="0">
                <a:solidFill>
                  <a:srgbClr val="000000"/>
                </a:solidFill>
              </a:rPr>
              <a:t> tin chi </a:t>
            </a:r>
            <a:r>
              <a:rPr lang="en-US" sz="2800" dirty="0" err="1">
                <a:solidFill>
                  <a:srgbClr val="000000"/>
                </a:solidFill>
              </a:rPr>
              <a:t>tiết</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quy</a:t>
            </a:r>
            <a:r>
              <a:rPr lang="en-US" sz="2800" dirty="0">
                <a:solidFill>
                  <a:srgbClr val="000000"/>
                </a:solidFill>
              </a:rPr>
              <a:t> </a:t>
            </a:r>
            <a:r>
              <a:rPr lang="en-US" sz="2800" dirty="0" err="1">
                <a:solidFill>
                  <a:srgbClr val="000000"/>
                </a:solidFill>
              </a:rPr>
              <a:t>trình</a:t>
            </a:r>
            <a:r>
              <a:rPr lang="en-US" sz="2800" dirty="0">
                <a:solidFill>
                  <a:srgbClr val="000000"/>
                </a:solidFill>
              </a:rPr>
              <a:t> </a:t>
            </a:r>
            <a:r>
              <a:rPr lang="en-US" sz="2800" dirty="0" err="1">
                <a:solidFill>
                  <a:srgbClr val="000000"/>
                </a:solidFill>
              </a:rPr>
              <a:t>nghiệp</a:t>
            </a:r>
            <a:r>
              <a:rPr lang="en-US" sz="2800" dirty="0">
                <a:solidFill>
                  <a:srgbClr val="000000"/>
                </a:solidFill>
              </a:rPr>
              <a:t> </a:t>
            </a:r>
            <a:r>
              <a:rPr lang="en-US" sz="2800" dirty="0" err="1">
                <a:solidFill>
                  <a:srgbClr val="000000"/>
                </a:solidFill>
              </a:rPr>
              <a:t>vụ</a:t>
            </a:r>
            <a:endParaRPr lang="en-US" sz="2800" dirty="0">
              <a:solidFill>
                <a:srgbClr val="000000"/>
              </a:solidFill>
            </a:endParaRPr>
          </a:p>
          <a:p>
            <a:pPr lvl="1" algn="just"/>
            <a:endParaRPr lang="en-US" sz="2800" dirty="0">
              <a:solidFill>
                <a:srgbClr val="000000"/>
              </a:solidFill>
            </a:endParaRPr>
          </a:p>
          <a:p>
            <a:pPr lvl="1" algn="just"/>
            <a:r>
              <a:rPr lang="en-US" sz="2800">
                <a:solidFill>
                  <a:srgbClr val="000000"/>
                </a:solidFill>
              </a:rPr>
              <a:t>Nhân </a:t>
            </a:r>
            <a:r>
              <a:rPr lang="en-US" sz="2800" dirty="0" err="1">
                <a:solidFill>
                  <a:srgbClr val="000000"/>
                </a:solidFill>
              </a:rPr>
              <a:t>viên</a:t>
            </a:r>
            <a:r>
              <a:rPr lang="en-US" sz="2800" dirty="0">
                <a:solidFill>
                  <a:srgbClr val="000000"/>
                </a:solidFill>
              </a:rPr>
              <a:t> </a:t>
            </a:r>
            <a:r>
              <a:rPr lang="en-US" sz="2800" dirty="0" err="1">
                <a:solidFill>
                  <a:srgbClr val="000000"/>
                </a:solidFill>
              </a:rPr>
              <a:t>kĩ</a:t>
            </a:r>
            <a:r>
              <a:rPr lang="en-US" sz="2800" dirty="0">
                <a:solidFill>
                  <a:srgbClr val="000000"/>
                </a:solidFill>
              </a:rPr>
              <a:t> </a:t>
            </a:r>
            <a:r>
              <a:rPr lang="en-US" sz="2800" dirty="0" err="1">
                <a:solidFill>
                  <a:srgbClr val="000000"/>
                </a:solidFill>
              </a:rPr>
              <a:t>thuật</a:t>
            </a:r>
            <a:r>
              <a:rPr lang="en-US" sz="2800" dirty="0">
                <a:solidFill>
                  <a:srgbClr val="000000"/>
                </a:solidFill>
              </a:rPr>
              <a:t>: </a:t>
            </a:r>
            <a:r>
              <a:rPr lang="en-US" sz="2800" dirty="0" err="1">
                <a:solidFill>
                  <a:srgbClr val="000000"/>
                </a:solidFill>
              </a:rPr>
              <a:t>cung</a:t>
            </a:r>
            <a:r>
              <a:rPr lang="en-US" sz="2800" dirty="0">
                <a:solidFill>
                  <a:srgbClr val="000000"/>
                </a:solidFill>
              </a:rPr>
              <a:t> </a:t>
            </a:r>
            <a:r>
              <a:rPr lang="en-US" sz="2800" dirty="0" err="1">
                <a:solidFill>
                  <a:srgbClr val="000000"/>
                </a:solidFill>
              </a:rPr>
              <a:t>cấp</a:t>
            </a:r>
            <a:r>
              <a:rPr lang="en-US" sz="2800" dirty="0">
                <a:solidFill>
                  <a:srgbClr val="000000"/>
                </a:solidFill>
              </a:rPr>
              <a:t> </a:t>
            </a:r>
            <a:r>
              <a:rPr lang="en-US" sz="2800" dirty="0" err="1">
                <a:solidFill>
                  <a:srgbClr val="000000"/>
                </a:solidFill>
              </a:rPr>
              <a:t>thông</a:t>
            </a:r>
            <a:r>
              <a:rPr lang="en-US" sz="2800" dirty="0">
                <a:solidFill>
                  <a:srgbClr val="000000"/>
                </a:solidFill>
              </a:rPr>
              <a:t> tin </a:t>
            </a:r>
            <a:r>
              <a:rPr lang="en-US" sz="2800" dirty="0" err="1">
                <a:solidFill>
                  <a:srgbClr val="000000"/>
                </a:solidFill>
              </a:rPr>
              <a:t>về</a:t>
            </a:r>
            <a:r>
              <a:rPr lang="en-US" sz="2800" dirty="0">
                <a:solidFill>
                  <a:srgbClr val="000000"/>
                </a:solidFill>
              </a:rPr>
              <a:t> </a:t>
            </a:r>
            <a:r>
              <a:rPr lang="en-US" sz="2800" dirty="0" err="1">
                <a:solidFill>
                  <a:srgbClr val="000000"/>
                </a:solidFill>
              </a:rPr>
              <a:t>tình</a:t>
            </a:r>
            <a:r>
              <a:rPr lang="en-US" sz="2800" dirty="0">
                <a:solidFill>
                  <a:srgbClr val="000000"/>
                </a:solidFill>
              </a:rPr>
              <a:t> </a:t>
            </a:r>
            <a:r>
              <a:rPr lang="en-US" sz="2800" dirty="0" err="1">
                <a:solidFill>
                  <a:srgbClr val="000000"/>
                </a:solidFill>
              </a:rPr>
              <a:t>trạng</a:t>
            </a:r>
            <a:r>
              <a:rPr lang="en-US" sz="2800" dirty="0">
                <a:solidFill>
                  <a:srgbClr val="000000"/>
                </a:solidFill>
              </a:rPr>
              <a:t> </a:t>
            </a:r>
            <a:r>
              <a:rPr lang="en-US" sz="2800" dirty="0" err="1">
                <a:solidFill>
                  <a:srgbClr val="000000"/>
                </a:solidFill>
              </a:rPr>
              <a:t>công</a:t>
            </a:r>
            <a:r>
              <a:rPr lang="en-US" sz="2800" dirty="0">
                <a:solidFill>
                  <a:srgbClr val="000000"/>
                </a:solidFill>
              </a:rPr>
              <a:t> </a:t>
            </a:r>
            <a:r>
              <a:rPr lang="en-US" sz="2800" dirty="0" err="1">
                <a:solidFill>
                  <a:srgbClr val="000000"/>
                </a:solidFill>
              </a:rPr>
              <a:t>nghệ</a:t>
            </a:r>
            <a:r>
              <a:rPr lang="en-US" sz="2800" dirty="0">
                <a:solidFill>
                  <a:srgbClr val="000000"/>
                </a:solidFill>
              </a:rPr>
              <a:t>, </a:t>
            </a:r>
            <a:r>
              <a:rPr lang="en-US" sz="2800" dirty="0" err="1">
                <a:solidFill>
                  <a:srgbClr val="000000"/>
                </a:solidFill>
              </a:rPr>
              <a:t>cơ</a:t>
            </a:r>
            <a:r>
              <a:rPr lang="en-US" sz="2800" dirty="0">
                <a:solidFill>
                  <a:srgbClr val="000000"/>
                </a:solidFill>
              </a:rPr>
              <a:t> </a:t>
            </a:r>
            <a:r>
              <a:rPr lang="en-US" sz="2800" dirty="0" err="1">
                <a:solidFill>
                  <a:srgbClr val="000000"/>
                </a:solidFill>
              </a:rPr>
              <a:t>sở</a:t>
            </a:r>
            <a:r>
              <a:rPr lang="en-US" sz="2800" dirty="0">
                <a:solidFill>
                  <a:srgbClr val="000000"/>
                </a:solidFill>
              </a:rPr>
              <a:t> </a:t>
            </a:r>
            <a:r>
              <a:rPr lang="en-US" sz="2800" dirty="0" err="1">
                <a:solidFill>
                  <a:srgbClr val="000000"/>
                </a:solidFill>
              </a:rPr>
              <a:t>vật</a:t>
            </a:r>
            <a:r>
              <a:rPr lang="en-US" sz="2800" dirty="0">
                <a:solidFill>
                  <a:srgbClr val="000000"/>
                </a:solidFill>
              </a:rPr>
              <a:t> </a:t>
            </a:r>
            <a:r>
              <a:rPr lang="en-US" sz="2800" dirty="0" err="1">
                <a:solidFill>
                  <a:srgbClr val="000000"/>
                </a:solidFill>
              </a:rPr>
              <a:t>chất</a:t>
            </a:r>
            <a:r>
              <a:rPr lang="en-US" sz="2800" dirty="0">
                <a:solidFill>
                  <a:srgbClr val="000000"/>
                </a:solidFill>
              </a:rPr>
              <a:t>, </a:t>
            </a:r>
            <a:r>
              <a:rPr lang="en-US" sz="2800" dirty="0" err="1">
                <a:solidFill>
                  <a:srgbClr val="000000"/>
                </a:solidFill>
              </a:rPr>
              <a:t>trang</a:t>
            </a:r>
            <a:r>
              <a:rPr lang="en-US" sz="2800" dirty="0">
                <a:solidFill>
                  <a:srgbClr val="000000"/>
                </a:solidFill>
              </a:rPr>
              <a:t> </a:t>
            </a:r>
            <a:r>
              <a:rPr lang="en-US" sz="2800" dirty="0" err="1">
                <a:solidFill>
                  <a:srgbClr val="000000"/>
                </a:solidFill>
              </a:rPr>
              <a:t>thiết</a:t>
            </a:r>
            <a:r>
              <a:rPr lang="en-US" sz="2800" dirty="0">
                <a:solidFill>
                  <a:srgbClr val="000000"/>
                </a:solidFill>
              </a:rPr>
              <a:t> </a:t>
            </a:r>
            <a:r>
              <a:rPr lang="en-US" sz="2800" dirty="0" err="1">
                <a:solidFill>
                  <a:srgbClr val="000000"/>
                </a:solidFill>
                <a:latin typeface="Calibri" panose="020F0502020204030204" pitchFamily="34" charset="0"/>
                <a:cs typeface="Calibri" panose="020F0502020204030204" pitchFamily="34" charset="0"/>
              </a:rPr>
              <a:t>bị</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phần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mềm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hiện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hành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và</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khả</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độ</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kĩ</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thuật</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của</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đơn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vị</a:t>
            </a:r>
            <a:endParaRPr lang="en-US" sz="2800" dirty="0">
              <a:solidFill>
                <a:srgbClr val="000000"/>
              </a:solidFill>
              <a:latin typeface="Calibri" panose="020F0502020204030204" pitchFamily="34" charset="0"/>
              <a:cs typeface="Calibri" panose="020F0502020204030204" pitchFamily="34" charset="0"/>
            </a:endParaRPr>
          </a:p>
          <a:p>
            <a:pPr lvl="1"/>
            <a:endParaRPr lang="en-US" dirty="0"/>
          </a:p>
        </p:txBody>
      </p:sp>
      <p:sp>
        <p:nvSpPr>
          <p:cNvPr id="4" name="Slide Number Placeholder 3">
            <a:extLst>
              <a:ext uri="{FF2B5EF4-FFF2-40B4-BE49-F238E27FC236}">
                <a16:creationId xmlns:a16="http://schemas.microsoft.com/office/drawing/2014/main" id="{304D03EE-959A-4119-983E-7FE2DC4327BE}"/>
              </a:ext>
            </a:extLst>
          </p:cNvPr>
          <p:cNvSpPr>
            <a:spLocks noGrp="1"/>
          </p:cNvSpPr>
          <p:nvPr>
            <p:ph type="sldNum" sz="quarter" idx="12"/>
          </p:nvPr>
        </p:nvSpPr>
        <p:spPr/>
        <p:txBody>
          <a:bodyPr/>
          <a:lstStyle/>
          <a:p>
            <a:fld id="{9808288A-7DB6-4C4B-ACD0-1D1E0C6D4C3E}" type="slidenum">
              <a:rPr lang="en-US" smtClean="0"/>
              <a:t>12</a:t>
            </a:fld>
            <a:endParaRPr lang="en-US"/>
          </a:p>
        </p:txBody>
      </p:sp>
    </p:spTree>
    <p:extLst>
      <p:ext uri="{BB962C8B-B14F-4D97-AF65-F5344CB8AC3E}">
        <p14:creationId xmlns:p14="http://schemas.microsoft.com/office/powerpoint/2010/main" val="274254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C025-A850-499E-B9C8-C32BDAD51268}"/>
              </a:ext>
            </a:extLst>
          </p:cNvPr>
          <p:cNvSpPr>
            <a:spLocks noGrp="1"/>
          </p:cNvSpPr>
          <p:nvPr>
            <p:ph type="title"/>
          </p:nvPr>
        </p:nvSpPr>
        <p:spPr/>
        <p:txBody>
          <a:bodyPr/>
          <a:lstStyle/>
          <a:p>
            <a:r>
              <a:rPr lang="en-US" dirty="0" err="1"/>
              <a:t>Đối</a:t>
            </a:r>
            <a:r>
              <a:rPr lang="en-US" dirty="0"/>
              <a:t> t</a:t>
            </a:r>
            <a:r>
              <a:rPr lang="vi-VN" dirty="0"/>
              <a:t>ư</a:t>
            </a:r>
            <a:r>
              <a:rPr lang="en-US" dirty="0" err="1"/>
              <a:t>ợng</a:t>
            </a:r>
            <a:r>
              <a:rPr lang="en-US" dirty="0"/>
              <a:t> </a:t>
            </a:r>
            <a:r>
              <a:rPr lang="en-US" dirty="0" err="1"/>
              <a:t>khảo</a:t>
            </a:r>
            <a:r>
              <a:rPr lang="en-US" dirty="0"/>
              <a:t> </a:t>
            </a:r>
            <a:r>
              <a:rPr lang="en-US" dirty="0" err="1"/>
              <a:t>sát</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4B8135CE-0A57-4771-8CDC-CA225FD71BC5}"/>
              </a:ext>
            </a:extLst>
          </p:cNvPr>
          <p:cNvSpPr>
            <a:spLocks noGrp="1"/>
          </p:cNvSpPr>
          <p:nvPr>
            <p:ph idx="1"/>
          </p:nvPr>
        </p:nvSpPr>
        <p:spPr/>
        <p:txBody>
          <a:bodyPr/>
          <a:lstStyle/>
          <a:p>
            <a:r>
              <a:rPr lang="en-US" sz="3200" b="1"/>
              <a:t>Khảo </a:t>
            </a:r>
            <a:r>
              <a:rPr lang="en-US" sz="3200" b="1" dirty="0" err="1"/>
              <a:t>sát</a:t>
            </a:r>
            <a:r>
              <a:rPr lang="en-US" sz="3200" b="1" dirty="0"/>
              <a:t> </a:t>
            </a:r>
            <a:r>
              <a:rPr lang="en-US" sz="3200" b="1" dirty="0" err="1"/>
              <a:t>tài</a:t>
            </a:r>
            <a:r>
              <a:rPr lang="en-US" sz="3200" b="1" dirty="0"/>
              <a:t> </a:t>
            </a:r>
            <a:r>
              <a:rPr lang="en-US" sz="3200" b="1" dirty="0" err="1"/>
              <a:t>liệu</a:t>
            </a:r>
            <a:r>
              <a:rPr lang="en-US" sz="3200" b="1" dirty="0"/>
              <a:t>/ </a:t>
            </a:r>
            <a:r>
              <a:rPr lang="en-US" sz="3200" b="1" dirty="0" err="1"/>
              <a:t>tổ</a:t>
            </a:r>
            <a:r>
              <a:rPr lang="en-US" sz="3200" b="1" dirty="0"/>
              <a:t> </a:t>
            </a:r>
            <a:r>
              <a:rPr lang="en-US" sz="3200" b="1" dirty="0" err="1"/>
              <a:t>chức</a:t>
            </a:r>
            <a:endParaRPr lang="en-US" sz="3200" b="1" dirty="0"/>
          </a:p>
          <a:p>
            <a:pPr lvl="1" algn="just"/>
            <a:r>
              <a:rPr lang="en-US" sz="2800">
                <a:solidFill>
                  <a:srgbClr val="000000"/>
                </a:solidFill>
              </a:rPr>
              <a:t>Sổ </a:t>
            </a:r>
            <a:r>
              <a:rPr lang="en-US" sz="2800" dirty="0" err="1">
                <a:solidFill>
                  <a:srgbClr val="000000"/>
                </a:solidFill>
              </a:rPr>
              <a:t>sách</a:t>
            </a:r>
            <a:r>
              <a:rPr lang="en-US" sz="2800" dirty="0">
                <a:solidFill>
                  <a:srgbClr val="000000"/>
                </a:solidFill>
              </a:rPr>
              <a:t>, </a:t>
            </a:r>
            <a:r>
              <a:rPr lang="en-US" sz="2800" dirty="0" err="1">
                <a:solidFill>
                  <a:srgbClr val="000000"/>
                </a:solidFill>
              </a:rPr>
              <a:t>biểu</a:t>
            </a:r>
            <a:r>
              <a:rPr lang="en-US" sz="2800" dirty="0">
                <a:solidFill>
                  <a:srgbClr val="000000"/>
                </a:solidFill>
              </a:rPr>
              <a:t> </a:t>
            </a:r>
            <a:r>
              <a:rPr lang="en-US" sz="2800" dirty="0" err="1">
                <a:solidFill>
                  <a:srgbClr val="000000"/>
                </a:solidFill>
              </a:rPr>
              <a:t>mẫu</a:t>
            </a:r>
            <a:r>
              <a:rPr lang="en-US" sz="2800" dirty="0">
                <a:solidFill>
                  <a:srgbClr val="000000"/>
                </a:solidFill>
              </a:rPr>
              <a:t>, </a:t>
            </a:r>
            <a:r>
              <a:rPr lang="en-US" sz="2800" dirty="0" err="1">
                <a:solidFill>
                  <a:srgbClr val="000000"/>
                </a:solidFill>
              </a:rPr>
              <a:t>tập</a:t>
            </a:r>
            <a:r>
              <a:rPr lang="en-US" sz="2800" dirty="0">
                <a:solidFill>
                  <a:srgbClr val="000000"/>
                </a:solidFill>
              </a:rPr>
              <a:t> tin: </a:t>
            </a:r>
            <a:r>
              <a:rPr lang="en-US" sz="2800" dirty="0" err="1">
                <a:solidFill>
                  <a:srgbClr val="000000"/>
                </a:solidFill>
              </a:rPr>
              <a:t>cung</a:t>
            </a:r>
            <a:r>
              <a:rPr lang="en-US" sz="2800" dirty="0">
                <a:solidFill>
                  <a:srgbClr val="000000"/>
                </a:solidFill>
              </a:rPr>
              <a:t> </a:t>
            </a:r>
            <a:r>
              <a:rPr lang="en-US" sz="2800" dirty="0" err="1">
                <a:solidFill>
                  <a:srgbClr val="000000"/>
                </a:solidFill>
              </a:rPr>
              <a:t>cấp</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thông</a:t>
            </a:r>
            <a:r>
              <a:rPr lang="en-US" sz="2800" dirty="0">
                <a:solidFill>
                  <a:srgbClr val="000000"/>
                </a:solidFill>
              </a:rPr>
              <a:t> tin </a:t>
            </a:r>
            <a:r>
              <a:rPr lang="en-US" sz="2800" dirty="0" err="1">
                <a:solidFill>
                  <a:srgbClr val="000000"/>
                </a:solidFill>
              </a:rPr>
              <a:t>về</a:t>
            </a:r>
            <a:r>
              <a:rPr lang="en-US" sz="2800" dirty="0">
                <a:solidFill>
                  <a:srgbClr val="000000"/>
                </a:solidFill>
              </a:rPr>
              <a:t> </a:t>
            </a:r>
            <a:r>
              <a:rPr lang="en-US" sz="2800" dirty="0" err="1">
                <a:solidFill>
                  <a:srgbClr val="000000"/>
                </a:solidFill>
              </a:rPr>
              <a:t>dữ</a:t>
            </a:r>
            <a:r>
              <a:rPr lang="en-US" sz="2800" dirty="0">
                <a:solidFill>
                  <a:srgbClr val="000000"/>
                </a:solidFill>
              </a:rPr>
              <a:t> </a:t>
            </a:r>
            <a:r>
              <a:rPr lang="en-US" sz="2800" dirty="0" err="1">
                <a:solidFill>
                  <a:srgbClr val="000000"/>
                </a:solidFill>
              </a:rPr>
              <a:t>liệu</a:t>
            </a:r>
            <a:r>
              <a:rPr lang="en-US" sz="2800" dirty="0">
                <a:solidFill>
                  <a:srgbClr val="000000"/>
                </a:solidFill>
              </a:rPr>
              <a:t>, </a:t>
            </a:r>
            <a:r>
              <a:rPr lang="en-US" sz="2800" dirty="0" err="1">
                <a:solidFill>
                  <a:srgbClr val="000000"/>
                </a:solidFill>
              </a:rPr>
              <a:t>luồng</a:t>
            </a:r>
            <a:r>
              <a:rPr lang="en-US" sz="2800" dirty="0">
                <a:solidFill>
                  <a:srgbClr val="000000"/>
                </a:solidFill>
              </a:rPr>
              <a:t> </a:t>
            </a:r>
            <a:r>
              <a:rPr lang="en-US" sz="2800" dirty="0" err="1">
                <a:solidFill>
                  <a:srgbClr val="000000"/>
                </a:solidFill>
              </a:rPr>
              <a:t>dữ</a:t>
            </a:r>
            <a:r>
              <a:rPr lang="en-US" sz="2800" dirty="0">
                <a:solidFill>
                  <a:srgbClr val="000000"/>
                </a:solidFill>
              </a:rPr>
              <a:t> </a:t>
            </a:r>
            <a:r>
              <a:rPr lang="en-US" sz="2800" dirty="0" err="1">
                <a:solidFill>
                  <a:srgbClr val="000000"/>
                </a:solidFill>
              </a:rPr>
              <a:t>liệu</a:t>
            </a:r>
            <a:r>
              <a:rPr lang="en-US" sz="2800" dirty="0">
                <a:solidFill>
                  <a:srgbClr val="000000"/>
                </a:solidFill>
              </a:rPr>
              <a:t>, </a:t>
            </a:r>
            <a:r>
              <a:rPr lang="en-US" sz="2800" dirty="0" err="1">
                <a:solidFill>
                  <a:srgbClr val="000000"/>
                </a:solidFill>
              </a:rPr>
              <a:t>giao</a:t>
            </a:r>
            <a:r>
              <a:rPr lang="en-US" sz="2800" dirty="0">
                <a:solidFill>
                  <a:srgbClr val="000000"/>
                </a:solidFill>
              </a:rPr>
              <a:t> </a:t>
            </a:r>
            <a:r>
              <a:rPr lang="en-US" sz="2800" dirty="0" err="1">
                <a:solidFill>
                  <a:srgbClr val="000000"/>
                </a:solidFill>
              </a:rPr>
              <a:t>dịch</a:t>
            </a:r>
            <a:r>
              <a:rPr lang="en-US" sz="2800" dirty="0">
                <a:solidFill>
                  <a:srgbClr val="000000"/>
                </a:solidFill>
              </a:rPr>
              <a:t> </a:t>
            </a:r>
            <a:r>
              <a:rPr lang="en-US" sz="2800" dirty="0" err="1">
                <a:solidFill>
                  <a:srgbClr val="000000"/>
                </a:solidFill>
              </a:rPr>
              <a:t>và</a:t>
            </a:r>
            <a:r>
              <a:rPr lang="en-US" sz="2800" dirty="0">
                <a:solidFill>
                  <a:srgbClr val="000000"/>
                </a:solidFill>
              </a:rPr>
              <a:t> </a:t>
            </a:r>
            <a:r>
              <a:rPr lang="en-US" sz="2800" dirty="0" err="1">
                <a:solidFill>
                  <a:srgbClr val="000000"/>
                </a:solidFill>
              </a:rPr>
              <a:t>xử</a:t>
            </a:r>
            <a:r>
              <a:rPr lang="en-US" sz="2800" dirty="0">
                <a:solidFill>
                  <a:srgbClr val="000000"/>
                </a:solidFill>
              </a:rPr>
              <a:t> </a:t>
            </a:r>
            <a:r>
              <a:rPr lang="en-US" sz="2800" dirty="0" err="1">
                <a:solidFill>
                  <a:srgbClr val="000000"/>
                </a:solidFill>
              </a:rPr>
              <a:t>lí</a:t>
            </a:r>
            <a:r>
              <a:rPr lang="en-US" sz="2800" dirty="0">
                <a:solidFill>
                  <a:srgbClr val="000000"/>
                </a:solidFill>
              </a:rPr>
              <a:t> </a:t>
            </a:r>
            <a:r>
              <a:rPr lang="en-US" sz="2800" dirty="0" err="1">
                <a:solidFill>
                  <a:srgbClr val="000000"/>
                </a:solidFill>
              </a:rPr>
              <a:t>giao</a:t>
            </a:r>
            <a:r>
              <a:rPr lang="en-US" sz="2800" dirty="0">
                <a:solidFill>
                  <a:srgbClr val="000000"/>
                </a:solidFill>
              </a:rPr>
              <a:t> </a:t>
            </a:r>
            <a:r>
              <a:rPr lang="en-US" sz="2800" dirty="0" err="1">
                <a:solidFill>
                  <a:srgbClr val="000000"/>
                </a:solidFill>
              </a:rPr>
              <a:t>dịch</a:t>
            </a:r>
            <a:endParaRPr lang="en-US" sz="2800" dirty="0">
              <a:solidFill>
                <a:srgbClr val="000000"/>
              </a:solidFill>
            </a:endParaRPr>
          </a:p>
          <a:p>
            <a:pPr lvl="1" algn="just"/>
            <a:endParaRPr lang="en-US" sz="2800" dirty="0">
              <a:solidFill>
                <a:srgbClr val="000000"/>
              </a:solidFill>
            </a:endParaRPr>
          </a:p>
          <a:p>
            <a:pPr lvl="1" algn="just"/>
            <a:r>
              <a:rPr lang="en-US" sz="2800">
                <a:solidFill>
                  <a:srgbClr val="000000"/>
                </a:solidFill>
              </a:rPr>
              <a:t>Quy </a:t>
            </a:r>
            <a:r>
              <a:rPr lang="en-US" sz="2800" dirty="0" err="1">
                <a:solidFill>
                  <a:srgbClr val="000000"/>
                </a:solidFill>
              </a:rPr>
              <a:t>trình</a:t>
            </a:r>
            <a:r>
              <a:rPr lang="en-US" sz="2800" dirty="0">
                <a:solidFill>
                  <a:srgbClr val="000000"/>
                </a:solidFill>
              </a:rPr>
              <a:t>, </a:t>
            </a:r>
            <a:r>
              <a:rPr lang="en-US" sz="2800" dirty="0" err="1">
                <a:solidFill>
                  <a:srgbClr val="000000"/>
                </a:solidFill>
              </a:rPr>
              <a:t>thủ</a:t>
            </a:r>
            <a:r>
              <a:rPr lang="en-US" sz="2800" dirty="0">
                <a:solidFill>
                  <a:srgbClr val="000000"/>
                </a:solidFill>
              </a:rPr>
              <a:t> </a:t>
            </a:r>
            <a:r>
              <a:rPr lang="en-US" sz="2800" dirty="0" err="1">
                <a:solidFill>
                  <a:srgbClr val="000000"/>
                </a:solidFill>
              </a:rPr>
              <a:t>tục</a:t>
            </a:r>
            <a:r>
              <a:rPr lang="en-US" sz="2800" dirty="0">
                <a:solidFill>
                  <a:srgbClr val="000000"/>
                </a:solidFill>
              </a:rPr>
              <a:t>: </a:t>
            </a:r>
            <a:r>
              <a:rPr lang="en-US" sz="2800" dirty="0" err="1">
                <a:solidFill>
                  <a:srgbClr val="000000"/>
                </a:solidFill>
              </a:rPr>
              <a:t>cung</a:t>
            </a:r>
            <a:r>
              <a:rPr lang="en-US" sz="2800" dirty="0">
                <a:solidFill>
                  <a:srgbClr val="000000"/>
                </a:solidFill>
              </a:rPr>
              <a:t> </a:t>
            </a:r>
            <a:r>
              <a:rPr lang="en-US" sz="2800" dirty="0" err="1">
                <a:solidFill>
                  <a:srgbClr val="000000"/>
                </a:solidFill>
              </a:rPr>
              <a:t>cấp</a:t>
            </a:r>
            <a:r>
              <a:rPr lang="en-US" sz="2800" dirty="0">
                <a:solidFill>
                  <a:srgbClr val="000000"/>
                </a:solidFill>
              </a:rPr>
              <a:t> </a:t>
            </a:r>
            <a:r>
              <a:rPr lang="en-US" sz="2800" dirty="0" err="1">
                <a:solidFill>
                  <a:srgbClr val="000000"/>
                </a:solidFill>
              </a:rPr>
              <a:t>thông</a:t>
            </a:r>
            <a:r>
              <a:rPr lang="en-US" sz="2800" dirty="0">
                <a:solidFill>
                  <a:srgbClr val="000000"/>
                </a:solidFill>
              </a:rPr>
              <a:t> tin </a:t>
            </a:r>
            <a:r>
              <a:rPr lang="en-US" sz="2800" dirty="0" err="1">
                <a:solidFill>
                  <a:srgbClr val="000000"/>
                </a:solidFill>
              </a:rPr>
              <a:t>về</a:t>
            </a:r>
            <a:r>
              <a:rPr lang="en-US" sz="2800" dirty="0">
                <a:solidFill>
                  <a:srgbClr val="000000"/>
                </a:solidFill>
              </a:rPr>
              <a:t> </a:t>
            </a:r>
            <a:r>
              <a:rPr lang="en-US" sz="2800" dirty="0" err="1">
                <a:solidFill>
                  <a:srgbClr val="000000"/>
                </a:solidFill>
              </a:rPr>
              <a:t>quy</a:t>
            </a:r>
            <a:r>
              <a:rPr lang="en-US" sz="2800" dirty="0">
                <a:solidFill>
                  <a:srgbClr val="000000"/>
                </a:solidFill>
              </a:rPr>
              <a:t> </a:t>
            </a:r>
            <a:r>
              <a:rPr lang="en-US" sz="2800" dirty="0" err="1">
                <a:solidFill>
                  <a:srgbClr val="000000"/>
                </a:solidFill>
              </a:rPr>
              <a:t>trình</a:t>
            </a:r>
            <a:r>
              <a:rPr lang="en-US" sz="2800" dirty="0">
                <a:solidFill>
                  <a:srgbClr val="000000"/>
                </a:solidFill>
              </a:rPr>
              <a:t> </a:t>
            </a:r>
            <a:r>
              <a:rPr lang="en-US" sz="2800" dirty="0" err="1">
                <a:solidFill>
                  <a:srgbClr val="000000"/>
                </a:solidFill>
              </a:rPr>
              <a:t>xử</a:t>
            </a:r>
            <a:r>
              <a:rPr lang="en-US" sz="2800" dirty="0">
                <a:solidFill>
                  <a:srgbClr val="000000"/>
                </a:solidFill>
              </a:rPr>
              <a:t> </a:t>
            </a:r>
            <a:r>
              <a:rPr lang="en-US" sz="2800" dirty="0" err="1">
                <a:solidFill>
                  <a:srgbClr val="000000"/>
                </a:solidFill>
              </a:rPr>
              <a:t>lí</a:t>
            </a:r>
            <a:r>
              <a:rPr lang="en-US" sz="2800" dirty="0">
                <a:solidFill>
                  <a:srgbClr val="000000"/>
                </a:solidFill>
              </a:rPr>
              <a:t>, </a:t>
            </a:r>
            <a:r>
              <a:rPr lang="en-US" sz="2800" dirty="0" err="1">
                <a:solidFill>
                  <a:srgbClr val="000000"/>
                </a:solidFill>
              </a:rPr>
              <a:t>vai</a:t>
            </a:r>
            <a:r>
              <a:rPr lang="en-US" sz="2800" dirty="0">
                <a:solidFill>
                  <a:srgbClr val="000000"/>
                </a:solidFill>
              </a:rPr>
              <a:t> </a:t>
            </a:r>
            <a:r>
              <a:rPr lang="en-US" sz="2800" dirty="0" err="1">
                <a:solidFill>
                  <a:srgbClr val="000000"/>
                </a:solidFill>
              </a:rPr>
              <a:t>trò</a:t>
            </a:r>
            <a:r>
              <a:rPr lang="en-US" sz="2800" dirty="0">
                <a:solidFill>
                  <a:srgbClr val="000000"/>
                </a:solidFill>
              </a:rPr>
              <a:t> </a:t>
            </a:r>
            <a:r>
              <a:rPr lang="en-US" sz="2800" dirty="0" err="1">
                <a:solidFill>
                  <a:srgbClr val="000000"/>
                </a:solidFill>
              </a:rPr>
              <a:t>xử</a:t>
            </a:r>
            <a:r>
              <a:rPr lang="en-US" sz="2800" dirty="0">
                <a:solidFill>
                  <a:srgbClr val="000000"/>
                </a:solidFill>
              </a:rPr>
              <a:t> </a:t>
            </a:r>
            <a:r>
              <a:rPr lang="en-US" sz="2800" dirty="0" err="1">
                <a:solidFill>
                  <a:srgbClr val="000000"/>
                </a:solidFill>
              </a:rPr>
              <a:t>lí</a:t>
            </a:r>
            <a:r>
              <a:rPr lang="en-US" sz="2800" dirty="0">
                <a:solidFill>
                  <a:srgbClr val="000000"/>
                </a:solidFill>
              </a:rPr>
              <a:t> </a:t>
            </a:r>
            <a:r>
              <a:rPr lang="en-US" sz="2800" dirty="0" err="1">
                <a:solidFill>
                  <a:srgbClr val="000000"/>
                </a:solidFill>
              </a:rPr>
              <a:t>của</a:t>
            </a:r>
            <a:r>
              <a:rPr lang="en-US" sz="2800" dirty="0">
                <a:solidFill>
                  <a:srgbClr val="000000"/>
                </a:solidFill>
              </a:rPr>
              <a:t> </a:t>
            </a:r>
            <a:r>
              <a:rPr lang="en-US" sz="2800" dirty="0" err="1">
                <a:solidFill>
                  <a:srgbClr val="000000"/>
                </a:solidFill>
              </a:rPr>
              <a:t>từng</a:t>
            </a:r>
            <a:r>
              <a:rPr lang="en-US" sz="2800" dirty="0">
                <a:solidFill>
                  <a:srgbClr val="000000"/>
                </a:solidFill>
              </a:rPr>
              <a:t> </a:t>
            </a:r>
            <a:r>
              <a:rPr lang="en-US" sz="2800" dirty="0" err="1">
                <a:solidFill>
                  <a:srgbClr val="000000"/>
                </a:solidFill>
              </a:rPr>
              <a:t>tác</a:t>
            </a:r>
            <a:r>
              <a:rPr lang="en-US" sz="2800" dirty="0">
                <a:solidFill>
                  <a:srgbClr val="000000"/>
                </a:solidFill>
              </a:rPr>
              <a:t> </a:t>
            </a:r>
            <a:r>
              <a:rPr lang="en-US" sz="2800" dirty="0" err="1">
                <a:solidFill>
                  <a:srgbClr val="000000"/>
                </a:solidFill>
              </a:rPr>
              <a:t>nhân</a:t>
            </a:r>
            <a:r>
              <a:rPr lang="en-US" sz="2800" dirty="0">
                <a:solidFill>
                  <a:srgbClr val="000000"/>
                </a:solidFill>
              </a:rPr>
              <a:t>, </a:t>
            </a:r>
            <a:r>
              <a:rPr lang="en-US" sz="2800" dirty="0" err="1">
                <a:solidFill>
                  <a:srgbClr val="000000"/>
                </a:solidFill>
              </a:rPr>
              <a:t>mô</a:t>
            </a:r>
            <a:r>
              <a:rPr lang="en-US" sz="2800" dirty="0">
                <a:solidFill>
                  <a:srgbClr val="000000"/>
                </a:solidFill>
              </a:rPr>
              <a:t> </a:t>
            </a:r>
            <a:r>
              <a:rPr lang="en-US" sz="2800" dirty="0" err="1">
                <a:solidFill>
                  <a:srgbClr val="000000"/>
                </a:solidFill>
              </a:rPr>
              <a:t>tả</a:t>
            </a:r>
            <a:r>
              <a:rPr lang="en-US" sz="2800" dirty="0">
                <a:solidFill>
                  <a:srgbClr val="000000"/>
                </a:solidFill>
              </a:rPr>
              <a:t> chi </a:t>
            </a:r>
            <a:r>
              <a:rPr lang="en-US" sz="2800" dirty="0" err="1">
                <a:solidFill>
                  <a:srgbClr val="000000"/>
                </a:solidFill>
              </a:rPr>
              <a:t>tiết</a:t>
            </a:r>
            <a:r>
              <a:rPr lang="en-US" sz="2800" dirty="0">
                <a:solidFill>
                  <a:srgbClr val="000000"/>
                </a:solidFill>
              </a:rPr>
              <a:t> </a:t>
            </a:r>
            <a:r>
              <a:rPr lang="en-US" sz="2800" dirty="0" err="1">
                <a:solidFill>
                  <a:srgbClr val="000000"/>
                </a:solidFill>
              </a:rPr>
              <a:t>công</a:t>
            </a:r>
            <a:r>
              <a:rPr lang="en-US" sz="2800" dirty="0">
                <a:solidFill>
                  <a:srgbClr val="000000"/>
                </a:solidFill>
              </a:rPr>
              <a:t> </a:t>
            </a:r>
            <a:r>
              <a:rPr lang="en-US" sz="2800" dirty="0" err="1">
                <a:solidFill>
                  <a:srgbClr val="000000"/>
                </a:solidFill>
              </a:rPr>
              <a:t>việc</a:t>
            </a:r>
            <a:r>
              <a:rPr lang="en-US" sz="2800" dirty="0">
                <a:solidFill>
                  <a:srgbClr val="000000"/>
                </a:solidFill>
              </a:rPr>
              <a:t> </a:t>
            </a:r>
            <a:r>
              <a:rPr lang="en-US" sz="2800" dirty="0" err="1">
                <a:solidFill>
                  <a:srgbClr val="000000"/>
                </a:solidFill>
              </a:rPr>
              <a:t>của</a:t>
            </a:r>
            <a:r>
              <a:rPr lang="en-US" sz="2800" dirty="0">
                <a:solidFill>
                  <a:srgbClr val="000000"/>
                </a:solidFill>
              </a:rPr>
              <a:t> </a:t>
            </a:r>
            <a:r>
              <a:rPr lang="en-US" sz="2800" dirty="0" err="1">
                <a:solidFill>
                  <a:srgbClr val="000000"/>
                </a:solidFill>
              </a:rPr>
              <a:t>từng</a:t>
            </a:r>
            <a:r>
              <a:rPr lang="en-US" sz="2800" dirty="0">
                <a:solidFill>
                  <a:srgbClr val="000000"/>
                </a:solidFill>
              </a:rPr>
              <a:t> </a:t>
            </a:r>
            <a:r>
              <a:rPr lang="en-US" sz="2800" dirty="0" err="1">
                <a:solidFill>
                  <a:srgbClr val="000000"/>
                </a:solidFill>
              </a:rPr>
              <a:t>nhân</a:t>
            </a:r>
            <a:r>
              <a:rPr lang="en-US" sz="2800" dirty="0">
                <a:solidFill>
                  <a:srgbClr val="000000"/>
                </a:solidFill>
              </a:rPr>
              <a:t> </a:t>
            </a:r>
            <a:r>
              <a:rPr lang="en-US" sz="2800" dirty="0" err="1">
                <a:solidFill>
                  <a:srgbClr val="000000"/>
                </a:solidFill>
              </a:rPr>
              <a:t>viên</a:t>
            </a:r>
            <a:endParaRPr lang="en-US" sz="2800" dirty="0">
              <a:solidFill>
                <a:srgbClr val="000000"/>
              </a:solidFill>
            </a:endParaRPr>
          </a:p>
          <a:p>
            <a:pPr lvl="1" algn="just"/>
            <a:endParaRPr lang="en-US" sz="2800" dirty="0">
              <a:solidFill>
                <a:srgbClr val="000000"/>
              </a:solidFill>
            </a:endParaRPr>
          </a:p>
          <a:p>
            <a:pPr lvl="1" algn="just"/>
            <a:r>
              <a:rPr lang="en-US" sz="2800">
                <a:solidFill>
                  <a:srgbClr val="000000"/>
                </a:solidFill>
              </a:rPr>
              <a:t>Thông </a:t>
            </a:r>
            <a:r>
              <a:rPr lang="en-US" sz="2800" dirty="0" err="1">
                <a:solidFill>
                  <a:srgbClr val="000000"/>
                </a:solidFill>
              </a:rPr>
              <a:t>báo</a:t>
            </a:r>
            <a:r>
              <a:rPr lang="en-US" sz="2800" dirty="0">
                <a:solidFill>
                  <a:srgbClr val="000000"/>
                </a:solidFill>
              </a:rPr>
              <a:t>, </a:t>
            </a:r>
            <a:r>
              <a:rPr lang="en-US" sz="2800" dirty="0" err="1">
                <a:solidFill>
                  <a:srgbClr val="000000"/>
                </a:solidFill>
              </a:rPr>
              <a:t>quyết</a:t>
            </a:r>
            <a:r>
              <a:rPr lang="en-US" sz="2800" dirty="0">
                <a:solidFill>
                  <a:srgbClr val="000000"/>
                </a:solidFill>
              </a:rPr>
              <a:t> </a:t>
            </a:r>
            <a:r>
              <a:rPr lang="en-US" sz="2800" dirty="0" err="1">
                <a:solidFill>
                  <a:srgbClr val="000000"/>
                </a:solidFill>
              </a:rPr>
              <a:t>định</a:t>
            </a:r>
            <a:r>
              <a:rPr lang="en-US" sz="2800" dirty="0">
                <a:solidFill>
                  <a:srgbClr val="000000"/>
                </a:solidFill>
              </a:rPr>
              <a:t>: </a:t>
            </a:r>
            <a:r>
              <a:rPr lang="en-US" sz="2800" dirty="0" err="1">
                <a:solidFill>
                  <a:srgbClr val="000000"/>
                </a:solidFill>
              </a:rPr>
              <a:t>cung</a:t>
            </a:r>
            <a:r>
              <a:rPr lang="en-US" sz="2800" dirty="0">
                <a:solidFill>
                  <a:srgbClr val="000000"/>
                </a:solidFill>
              </a:rPr>
              <a:t> </a:t>
            </a:r>
            <a:r>
              <a:rPr lang="en-US" sz="2800" dirty="0" err="1">
                <a:solidFill>
                  <a:srgbClr val="000000"/>
                </a:solidFill>
              </a:rPr>
              <a:t>cấp</a:t>
            </a:r>
            <a:r>
              <a:rPr lang="en-US" sz="2800" dirty="0">
                <a:solidFill>
                  <a:srgbClr val="000000"/>
                </a:solidFill>
              </a:rPr>
              <a:t> </a:t>
            </a:r>
            <a:r>
              <a:rPr lang="en-US" sz="2800" dirty="0" err="1">
                <a:solidFill>
                  <a:srgbClr val="000000"/>
                </a:solidFill>
              </a:rPr>
              <a:t>thông</a:t>
            </a:r>
            <a:r>
              <a:rPr lang="en-US" sz="2800" dirty="0">
                <a:solidFill>
                  <a:srgbClr val="000000"/>
                </a:solidFill>
              </a:rPr>
              <a:t> tin </a:t>
            </a:r>
            <a:r>
              <a:rPr lang="en-US" sz="2800" dirty="0" err="1">
                <a:solidFill>
                  <a:srgbClr val="000000"/>
                </a:solidFill>
              </a:rPr>
              <a:t>về</a:t>
            </a:r>
            <a:r>
              <a:rPr lang="en-US" sz="2800" dirty="0">
                <a:solidFill>
                  <a:srgbClr val="000000"/>
                </a:solidFill>
              </a:rPr>
              <a:t> </a:t>
            </a:r>
            <a:r>
              <a:rPr lang="en-US" sz="2800" dirty="0" err="1">
                <a:solidFill>
                  <a:srgbClr val="000000"/>
                </a:solidFill>
              </a:rPr>
              <a:t>việc</a:t>
            </a:r>
            <a:r>
              <a:rPr lang="en-US" sz="2800" dirty="0">
                <a:solidFill>
                  <a:srgbClr val="000000"/>
                </a:solidFill>
              </a:rPr>
              <a:t> </a:t>
            </a:r>
            <a:r>
              <a:rPr lang="en-US" sz="2800" dirty="0" err="1">
                <a:solidFill>
                  <a:srgbClr val="000000"/>
                </a:solidFill>
              </a:rPr>
              <a:t>giao</a:t>
            </a:r>
            <a:r>
              <a:rPr lang="en-US" sz="2800" dirty="0">
                <a:solidFill>
                  <a:srgbClr val="000000"/>
                </a:solidFill>
              </a:rPr>
              <a:t> </a:t>
            </a:r>
            <a:r>
              <a:rPr lang="en-US" sz="2800" dirty="0" err="1">
                <a:solidFill>
                  <a:srgbClr val="000000"/>
                </a:solidFill>
              </a:rPr>
              <a:t>tiếp</a:t>
            </a:r>
            <a:r>
              <a:rPr lang="en-US" sz="2800" dirty="0">
                <a:solidFill>
                  <a:srgbClr val="000000"/>
                </a:solidFill>
              </a:rPr>
              <a:t> </a:t>
            </a:r>
            <a:r>
              <a:rPr lang="en-US" sz="2800" dirty="0" err="1">
                <a:solidFill>
                  <a:srgbClr val="000000"/>
                </a:solidFill>
              </a:rPr>
              <a:t>nội</a:t>
            </a:r>
            <a:r>
              <a:rPr lang="en-US" sz="2800" dirty="0">
                <a:solidFill>
                  <a:srgbClr val="000000"/>
                </a:solidFill>
              </a:rPr>
              <a:t> </a:t>
            </a:r>
            <a:r>
              <a:rPr lang="en-US" sz="2800" dirty="0" err="1">
                <a:solidFill>
                  <a:srgbClr val="000000"/>
                </a:solidFill>
              </a:rPr>
              <a:t>bộ</a:t>
            </a:r>
            <a:r>
              <a:rPr lang="en-US" sz="2800" dirty="0">
                <a:solidFill>
                  <a:srgbClr val="000000"/>
                </a:solidFill>
              </a:rPr>
              <a:t> </a:t>
            </a:r>
            <a:r>
              <a:rPr lang="en-US" sz="2800" dirty="0" err="1">
                <a:solidFill>
                  <a:srgbClr val="000000"/>
                </a:solidFill>
              </a:rPr>
              <a:t>hệ</a:t>
            </a:r>
            <a:r>
              <a:rPr lang="en-US" sz="2800" dirty="0">
                <a:solidFill>
                  <a:srgbClr val="000000"/>
                </a:solidFill>
              </a:rPr>
              <a:t> </a:t>
            </a:r>
            <a:r>
              <a:rPr lang="en-US" sz="2800" dirty="0" err="1">
                <a:solidFill>
                  <a:srgbClr val="000000"/>
                </a:solidFill>
              </a:rPr>
              <a:t>thống</a:t>
            </a:r>
            <a:r>
              <a:rPr lang="en-US" sz="2800" dirty="0">
                <a:solidFill>
                  <a:srgbClr val="000000"/>
                </a:solidFill>
              </a:rPr>
              <a:t>, </a:t>
            </a:r>
            <a:r>
              <a:rPr lang="en-US" sz="2800" dirty="0" err="1">
                <a:solidFill>
                  <a:srgbClr val="000000"/>
                </a:solidFill>
              </a:rPr>
              <a:t>giữa</a:t>
            </a:r>
            <a:r>
              <a:rPr lang="en-US" sz="2800" dirty="0">
                <a:solidFill>
                  <a:srgbClr val="000000"/>
                </a:solidFill>
              </a:rPr>
              <a:t> </a:t>
            </a:r>
            <a:r>
              <a:rPr lang="en-US" sz="2800" dirty="0" err="1">
                <a:solidFill>
                  <a:srgbClr val="000000"/>
                </a:solidFill>
                <a:latin typeface="Calibri" panose="020F0502020204030204" pitchFamily="34" charset="0"/>
                <a:cs typeface="Calibri" panose="020F0502020204030204" pitchFamily="34" charset="0"/>
              </a:rPr>
              <a:t>hệ</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thống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với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môi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trường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ngoài</a:t>
            </a:r>
            <a:endParaRPr lang="en-US" sz="2800" dirty="0">
              <a:solidFill>
                <a:srgbClr val="000000"/>
              </a:solidFill>
              <a:latin typeface="Calibri" panose="020F0502020204030204" pitchFamily="34" charset="0"/>
              <a:cs typeface="Calibri" panose="020F0502020204030204" pitchFamily="34" charset="0"/>
            </a:endParaRPr>
          </a:p>
          <a:p>
            <a:pPr lvl="1"/>
            <a:endParaRPr lang="en-US" dirty="0"/>
          </a:p>
        </p:txBody>
      </p:sp>
      <p:sp>
        <p:nvSpPr>
          <p:cNvPr id="4" name="Slide Number Placeholder 3">
            <a:extLst>
              <a:ext uri="{FF2B5EF4-FFF2-40B4-BE49-F238E27FC236}">
                <a16:creationId xmlns:a16="http://schemas.microsoft.com/office/drawing/2014/main" id="{6A2CDDE7-07D4-4386-9680-CF2939AEFAB1}"/>
              </a:ext>
            </a:extLst>
          </p:cNvPr>
          <p:cNvSpPr>
            <a:spLocks noGrp="1"/>
          </p:cNvSpPr>
          <p:nvPr>
            <p:ph type="sldNum" sz="quarter" idx="12"/>
          </p:nvPr>
        </p:nvSpPr>
        <p:spPr/>
        <p:txBody>
          <a:bodyPr/>
          <a:lstStyle/>
          <a:p>
            <a:fld id="{9808288A-7DB6-4C4B-ACD0-1D1E0C6D4C3E}" type="slidenum">
              <a:rPr lang="en-US" smtClean="0"/>
              <a:t>13</a:t>
            </a:fld>
            <a:endParaRPr lang="en-US"/>
          </a:p>
        </p:txBody>
      </p:sp>
    </p:spTree>
    <p:extLst>
      <p:ext uri="{BB962C8B-B14F-4D97-AF65-F5344CB8AC3E}">
        <p14:creationId xmlns:p14="http://schemas.microsoft.com/office/powerpoint/2010/main" val="411291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1" end="1"/>
                                            </p:txEl>
                                          </p:spTgt>
                                        </p:tgtEl>
                                        <p:attrNameLst>
                                          <p:attrName>ppt_w</p:attrName>
                                        </p:attrNameLst>
                                      </p:cBhvr>
                                    </p:anim>
                                    <p:anim by="(#ppt_w*0.50)" calcmode="lin" valueType="num">
                                      <p:cBhvr>
                                        <p:cTn id="8" dur="250" decel="50000" autoRev="1" fill="hold">
                                          <p:stCondLst>
                                            <p:cond delay="0"/>
                                          </p:stCondLst>
                                        </p:cTn>
                                        <p:tgtEl>
                                          <p:spTgt spid="3">
                                            <p:txEl>
                                              <p:pRg st="1" end="1"/>
                                            </p:txEl>
                                          </p:spTgt>
                                        </p:tgtEl>
                                        <p:attrNameLst>
                                          <p:attrName>ppt_x</p:attrName>
                                        </p:attrNameLst>
                                      </p:cBhvr>
                                    </p:anim>
                                    <p:anim from="(-#ppt_h/2)" to="(#ppt_y)" calcmode="lin" valueType="num">
                                      <p:cBhvr>
                                        <p:cTn id="9" dur="500" fill="hold">
                                          <p:stCondLst>
                                            <p:cond delay="0"/>
                                          </p:stCondLst>
                                        </p:cTn>
                                        <p:tgtEl>
                                          <p:spTgt spid="3">
                                            <p:txEl>
                                              <p:pRg st="1" end="1"/>
                                            </p:txEl>
                                          </p:spTgt>
                                        </p:tgtEl>
                                        <p:attrNameLst>
                                          <p:attrName>ppt_y</p:attrName>
                                        </p:attrNameLst>
                                      </p:cBhvr>
                                    </p:anim>
                                    <p:animRot by="21600000">
                                      <p:cBhvr>
                                        <p:cTn id="10" dur="500" fill="hold">
                                          <p:stCondLst>
                                            <p:cond delay="0"/>
                                          </p:stCondLst>
                                        </p:cTn>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3">
                                            <p:txEl>
                                              <p:pRg st="3" end="3"/>
                                            </p:txEl>
                                          </p:spTgt>
                                        </p:tgtEl>
                                        <p:attrNameLst>
                                          <p:attrName>style.visibility</p:attrName>
                                        </p:attrNameLst>
                                      </p:cBhvr>
                                      <p:to>
                                        <p:strVal val="visible"/>
                                      </p:to>
                                    </p:set>
                                    <p:anim by="(-#ppt_w*2)" calcmode="lin" valueType="num">
                                      <p:cBhvr rctx="PPT">
                                        <p:cTn id="15" dur="250" autoRev="1" fill="hold">
                                          <p:stCondLst>
                                            <p:cond delay="0"/>
                                          </p:stCondLst>
                                        </p:cTn>
                                        <p:tgtEl>
                                          <p:spTgt spid="3">
                                            <p:txEl>
                                              <p:pRg st="3" end="3"/>
                                            </p:txEl>
                                          </p:spTgt>
                                        </p:tgtEl>
                                        <p:attrNameLst>
                                          <p:attrName>ppt_w</p:attrName>
                                        </p:attrNameLst>
                                      </p:cBhvr>
                                    </p:anim>
                                    <p:anim by="(#ppt_w*0.50)" calcmode="lin" valueType="num">
                                      <p:cBhvr>
                                        <p:cTn id="16" dur="250" decel="50000" autoRev="1" fill="hold">
                                          <p:stCondLst>
                                            <p:cond delay="0"/>
                                          </p:stCondLst>
                                        </p:cTn>
                                        <p:tgtEl>
                                          <p:spTgt spid="3">
                                            <p:txEl>
                                              <p:pRg st="3" end="3"/>
                                            </p:txEl>
                                          </p:spTgt>
                                        </p:tgtEl>
                                        <p:attrNameLst>
                                          <p:attrName>ppt_x</p:attrName>
                                        </p:attrNameLst>
                                      </p:cBhvr>
                                    </p:anim>
                                    <p:anim from="(-#ppt_h/2)" to="(#ppt_y)" calcmode="lin" valueType="num">
                                      <p:cBhvr>
                                        <p:cTn id="17" dur="500" fill="hold">
                                          <p:stCondLst>
                                            <p:cond delay="0"/>
                                          </p:stCondLst>
                                        </p:cTn>
                                        <p:tgtEl>
                                          <p:spTgt spid="3">
                                            <p:txEl>
                                              <p:pRg st="3" end="3"/>
                                            </p:txEl>
                                          </p:spTgt>
                                        </p:tgtEl>
                                        <p:attrNameLst>
                                          <p:attrName>ppt_y</p:attrName>
                                        </p:attrNameLst>
                                      </p:cBhvr>
                                    </p:anim>
                                    <p:animRot by="21600000">
                                      <p:cBhvr>
                                        <p:cTn id="18" dur="500" fill="hold">
                                          <p:stCondLst>
                                            <p:cond delay="0"/>
                                          </p:stCondLst>
                                        </p:cTn>
                                        <p:tgtEl>
                                          <p:spTgt spid="3">
                                            <p:txEl>
                                              <p:pRg st="3" end="3"/>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nodeType="clickEffect">
                                  <p:stCondLst>
                                    <p:cond delay="0"/>
                                  </p:stCondLst>
                                  <p:iterate type="lt">
                                    <p:tmPct val="10000"/>
                                  </p:iterate>
                                  <p:childTnLst>
                                    <p:set>
                                      <p:cBhvr>
                                        <p:cTn id="22" dur="1" fill="hold">
                                          <p:stCondLst>
                                            <p:cond delay="0"/>
                                          </p:stCondLst>
                                        </p:cTn>
                                        <p:tgtEl>
                                          <p:spTgt spid="3">
                                            <p:txEl>
                                              <p:pRg st="5" end="5"/>
                                            </p:txEl>
                                          </p:spTgt>
                                        </p:tgtEl>
                                        <p:attrNameLst>
                                          <p:attrName>style.visibility</p:attrName>
                                        </p:attrNameLst>
                                      </p:cBhvr>
                                      <p:to>
                                        <p:strVal val="visible"/>
                                      </p:to>
                                    </p:set>
                                    <p:anim by="(-#ppt_w*2)" calcmode="lin" valueType="num">
                                      <p:cBhvr rctx="PPT">
                                        <p:cTn id="23" dur="250" autoRev="1" fill="hold">
                                          <p:stCondLst>
                                            <p:cond delay="0"/>
                                          </p:stCondLst>
                                        </p:cTn>
                                        <p:tgtEl>
                                          <p:spTgt spid="3">
                                            <p:txEl>
                                              <p:pRg st="5" end="5"/>
                                            </p:txEl>
                                          </p:spTgt>
                                        </p:tgtEl>
                                        <p:attrNameLst>
                                          <p:attrName>ppt_w</p:attrName>
                                        </p:attrNameLst>
                                      </p:cBhvr>
                                    </p:anim>
                                    <p:anim by="(#ppt_w*0.50)" calcmode="lin" valueType="num">
                                      <p:cBhvr>
                                        <p:cTn id="24" dur="250" decel="50000" autoRev="1" fill="hold">
                                          <p:stCondLst>
                                            <p:cond delay="0"/>
                                          </p:stCondLst>
                                        </p:cTn>
                                        <p:tgtEl>
                                          <p:spTgt spid="3">
                                            <p:txEl>
                                              <p:pRg st="5" end="5"/>
                                            </p:txEl>
                                          </p:spTgt>
                                        </p:tgtEl>
                                        <p:attrNameLst>
                                          <p:attrName>ppt_x</p:attrName>
                                        </p:attrNameLst>
                                      </p:cBhvr>
                                    </p:anim>
                                    <p:anim from="(-#ppt_h/2)" to="(#ppt_y)" calcmode="lin" valueType="num">
                                      <p:cBhvr>
                                        <p:cTn id="25" dur="500" fill="hold">
                                          <p:stCondLst>
                                            <p:cond delay="0"/>
                                          </p:stCondLst>
                                        </p:cTn>
                                        <p:tgtEl>
                                          <p:spTgt spid="3">
                                            <p:txEl>
                                              <p:pRg st="5" end="5"/>
                                            </p:txEl>
                                          </p:spTgt>
                                        </p:tgtEl>
                                        <p:attrNameLst>
                                          <p:attrName>ppt_y</p:attrName>
                                        </p:attrNameLst>
                                      </p:cBhvr>
                                    </p:anim>
                                    <p:animRot by="21600000">
                                      <p:cBhvr>
                                        <p:cTn id="26" dur="500" fill="hold">
                                          <p:stCondLst>
                                            <p:cond delay="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E65F-7848-4CE0-BB6A-9988083B0350}"/>
              </a:ext>
            </a:extLst>
          </p:cNvPr>
          <p:cNvSpPr>
            <a:spLocks noGrp="1"/>
          </p:cNvSpPr>
          <p:nvPr>
            <p:ph type="title"/>
          </p:nvPr>
        </p:nvSpPr>
        <p:spPr/>
        <p:txBody>
          <a:bodyPr/>
          <a:lstStyle/>
          <a:p>
            <a:r>
              <a:rPr lang="en-US" dirty="0" err="1"/>
              <a:t>Đối</a:t>
            </a:r>
            <a:r>
              <a:rPr lang="en-US" dirty="0"/>
              <a:t> t</a:t>
            </a:r>
            <a:r>
              <a:rPr lang="vi-VN" dirty="0"/>
              <a:t>ư</a:t>
            </a:r>
            <a:r>
              <a:rPr lang="en-US" dirty="0" err="1"/>
              <a:t>ợng</a:t>
            </a:r>
            <a:r>
              <a:rPr lang="en-US" dirty="0"/>
              <a:t> </a:t>
            </a:r>
            <a:r>
              <a:rPr lang="en-US" dirty="0" err="1"/>
              <a:t>khảo</a:t>
            </a:r>
            <a:r>
              <a:rPr lang="en-US" dirty="0"/>
              <a:t> </a:t>
            </a:r>
            <a:r>
              <a:rPr lang="en-US" dirty="0" err="1"/>
              <a:t>sát</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E7B3B41C-16DE-4663-8509-1BA914616456}"/>
              </a:ext>
            </a:extLst>
          </p:cNvPr>
          <p:cNvSpPr>
            <a:spLocks noGrp="1"/>
          </p:cNvSpPr>
          <p:nvPr>
            <p:ph idx="1"/>
          </p:nvPr>
        </p:nvSpPr>
        <p:spPr/>
        <p:txBody>
          <a:bodyPr>
            <a:normAutofit/>
          </a:bodyPr>
          <a:lstStyle/>
          <a:p>
            <a:r>
              <a:rPr lang="en-US" sz="3200" b="1"/>
              <a:t>Khảo </a:t>
            </a:r>
            <a:r>
              <a:rPr lang="en-US" sz="3200" b="1" dirty="0" err="1"/>
              <a:t>sát</a:t>
            </a:r>
            <a:r>
              <a:rPr lang="en-US" sz="3200" b="1" dirty="0"/>
              <a:t> </a:t>
            </a:r>
            <a:r>
              <a:rPr lang="en-US" sz="3200" b="1" dirty="0" err="1"/>
              <a:t>ch</a:t>
            </a:r>
            <a:r>
              <a:rPr lang="vi-VN" sz="3200" b="1" dirty="0"/>
              <a:t>ư</a:t>
            </a:r>
            <a:r>
              <a:rPr lang="en-US" sz="3200" b="1" dirty="0" err="1"/>
              <a:t>ơng</a:t>
            </a:r>
            <a:r>
              <a:rPr lang="en-US" sz="3200" b="1" dirty="0"/>
              <a:t> </a:t>
            </a:r>
            <a:r>
              <a:rPr lang="en-US" sz="3200" b="1" dirty="0" err="1"/>
              <a:t>trình</a:t>
            </a:r>
            <a:r>
              <a:rPr lang="en-US" sz="3200" b="1" dirty="0"/>
              <a:t> </a:t>
            </a:r>
            <a:r>
              <a:rPr lang="en-US" sz="3200" b="1" dirty="0" err="1"/>
              <a:t>máy</a:t>
            </a:r>
            <a:r>
              <a:rPr lang="en-US" sz="3200" b="1" dirty="0"/>
              <a:t> </a:t>
            </a:r>
            <a:r>
              <a:rPr lang="en-US" sz="3200" b="1" dirty="0" err="1"/>
              <a:t>tính</a:t>
            </a:r>
            <a:r>
              <a:rPr lang="en-US" sz="3200" b="1" dirty="0"/>
              <a:t>/ </a:t>
            </a:r>
            <a:r>
              <a:rPr lang="en-US" sz="3200" b="1" dirty="0" err="1"/>
              <a:t>hiện</a:t>
            </a:r>
            <a:r>
              <a:rPr lang="en-US" sz="3200" b="1" dirty="0"/>
              <a:t> </a:t>
            </a:r>
            <a:r>
              <a:rPr lang="en-US" sz="3200" b="1" dirty="0" err="1"/>
              <a:t>trạng</a:t>
            </a:r>
            <a:r>
              <a:rPr lang="en-US" sz="3200" b="1" dirty="0"/>
              <a:t> tin </a:t>
            </a:r>
            <a:r>
              <a:rPr lang="en-US" sz="3200" b="1" dirty="0" err="1"/>
              <a:t>học</a:t>
            </a:r>
            <a:endParaRPr lang="en-US" sz="3200" b="1" dirty="0"/>
          </a:p>
          <a:p>
            <a:pPr lvl="1"/>
            <a:r>
              <a:rPr lang="en-US" sz="2800">
                <a:solidFill>
                  <a:srgbClr val="000000"/>
                </a:solidFill>
              </a:rPr>
              <a:t>Cung </a:t>
            </a:r>
            <a:r>
              <a:rPr lang="en-US" sz="2800" dirty="0" err="1">
                <a:solidFill>
                  <a:srgbClr val="000000"/>
                </a:solidFill>
              </a:rPr>
              <a:t>cấp</a:t>
            </a:r>
            <a:r>
              <a:rPr lang="en-US" sz="2800" dirty="0">
                <a:solidFill>
                  <a:srgbClr val="000000"/>
                </a:solidFill>
              </a:rPr>
              <a:t> </a:t>
            </a:r>
            <a:r>
              <a:rPr lang="en-US" sz="2800" dirty="0" err="1">
                <a:solidFill>
                  <a:srgbClr val="000000"/>
                </a:solidFill>
              </a:rPr>
              <a:t>thông</a:t>
            </a:r>
            <a:r>
              <a:rPr lang="en-US" sz="2800" dirty="0">
                <a:solidFill>
                  <a:srgbClr val="000000"/>
                </a:solidFill>
              </a:rPr>
              <a:t> tin </a:t>
            </a:r>
            <a:r>
              <a:rPr lang="en-US" sz="2800" dirty="0" err="1">
                <a:solidFill>
                  <a:srgbClr val="000000"/>
                </a:solidFill>
              </a:rPr>
              <a:t>về</a:t>
            </a:r>
            <a:r>
              <a:rPr lang="en-US" sz="2800" dirty="0">
                <a:solidFill>
                  <a:srgbClr val="000000"/>
                </a:solidFill>
              </a:rPr>
              <a:t> </a:t>
            </a:r>
            <a:r>
              <a:rPr lang="en-US" sz="2800" dirty="0" err="1">
                <a:solidFill>
                  <a:srgbClr val="000000"/>
                </a:solidFill>
              </a:rPr>
              <a:t>cấu</a:t>
            </a:r>
            <a:r>
              <a:rPr lang="en-US" sz="2800" dirty="0">
                <a:solidFill>
                  <a:srgbClr val="000000"/>
                </a:solidFill>
              </a:rPr>
              <a:t> </a:t>
            </a:r>
            <a:r>
              <a:rPr lang="en-US" sz="2800" dirty="0" err="1">
                <a:solidFill>
                  <a:srgbClr val="000000"/>
                </a:solidFill>
              </a:rPr>
              <a:t>trúc</a:t>
            </a:r>
            <a:r>
              <a:rPr lang="en-US" sz="2800" dirty="0">
                <a:solidFill>
                  <a:srgbClr val="000000"/>
                </a:solidFill>
              </a:rPr>
              <a:t> </a:t>
            </a:r>
            <a:r>
              <a:rPr lang="en-US" sz="2800" dirty="0" err="1">
                <a:solidFill>
                  <a:srgbClr val="000000"/>
                </a:solidFill>
              </a:rPr>
              <a:t>dữ</a:t>
            </a:r>
            <a:r>
              <a:rPr lang="en-US" sz="2800" dirty="0">
                <a:solidFill>
                  <a:srgbClr val="000000"/>
                </a:solidFill>
              </a:rPr>
              <a:t> </a:t>
            </a:r>
            <a:r>
              <a:rPr lang="en-US" sz="2800" dirty="0" err="1">
                <a:solidFill>
                  <a:srgbClr val="000000"/>
                </a:solidFill>
              </a:rPr>
              <a:t>liệu</a:t>
            </a:r>
            <a:r>
              <a:rPr lang="en-US" sz="2800" dirty="0">
                <a:solidFill>
                  <a:srgbClr val="000000"/>
                </a:solidFill>
              </a:rPr>
              <a:t> </a:t>
            </a:r>
            <a:r>
              <a:rPr lang="en-US" sz="2800" dirty="0" err="1">
                <a:solidFill>
                  <a:srgbClr val="000000"/>
                </a:solidFill>
              </a:rPr>
              <a:t>hệ</a:t>
            </a:r>
            <a:r>
              <a:rPr lang="en-US" sz="2800" dirty="0">
                <a:solidFill>
                  <a:srgbClr val="000000"/>
                </a:solidFill>
              </a:rPr>
              <a:t> </a:t>
            </a:r>
            <a:r>
              <a:rPr lang="en-US" sz="2800" dirty="0" err="1">
                <a:solidFill>
                  <a:srgbClr val="000000"/>
                </a:solidFill>
              </a:rPr>
              <a:t>thống</a:t>
            </a:r>
            <a:r>
              <a:rPr lang="en-US" sz="2800" dirty="0">
                <a:solidFill>
                  <a:srgbClr val="000000"/>
                </a:solidFill>
              </a:rPr>
              <a:t>, </a:t>
            </a:r>
            <a:r>
              <a:rPr lang="en-US" sz="2800" dirty="0" err="1">
                <a:solidFill>
                  <a:srgbClr val="000000"/>
                </a:solidFill>
              </a:rPr>
              <a:t>thói</a:t>
            </a:r>
            <a:r>
              <a:rPr lang="en-US" sz="2800" dirty="0">
                <a:solidFill>
                  <a:srgbClr val="000000"/>
                </a:solidFill>
              </a:rPr>
              <a:t> </a:t>
            </a:r>
            <a:r>
              <a:rPr lang="en-US" sz="2800" dirty="0" err="1">
                <a:solidFill>
                  <a:srgbClr val="000000"/>
                </a:solidFill>
              </a:rPr>
              <a:t>quen</a:t>
            </a:r>
            <a:r>
              <a:rPr lang="en-US" sz="2800" dirty="0">
                <a:solidFill>
                  <a:srgbClr val="000000"/>
                </a:solidFill>
              </a:rPr>
              <a:t> </a:t>
            </a:r>
            <a:r>
              <a:rPr lang="en-US" sz="2800" dirty="0" err="1">
                <a:solidFill>
                  <a:srgbClr val="000000"/>
                </a:solidFill>
              </a:rPr>
              <a:t>của</a:t>
            </a:r>
            <a:r>
              <a:rPr lang="en-US" sz="2800" dirty="0">
                <a:solidFill>
                  <a:srgbClr val="000000"/>
                </a:solidFill>
              </a:rPr>
              <a:t> </a:t>
            </a:r>
            <a:r>
              <a:rPr lang="en-US" sz="2800" dirty="0" err="1">
                <a:solidFill>
                  <a:srgbClr val="000000"/>
                </a:solidFill>
              </a:rPr>
              <a:t>người</a:t>
            </a:r>
            <a:r>
              <a:rPr lang="en-US" sz="2800" dirty="0">
                <a:solidFill>
                  <a:srgbClr val="000000"/>
                </a:solidFill>
              </a:rPr>
              <a:t> </a:t>
            </a:r>
            <a:r>
              <a:rPr lang="en-US" sz="2800" dirty="0" err="1">
                <a:solidFill>
                  <a:srgbClr val="000000"/>
                </a:solidFill>
              </a:rPr>
              <a:t>dùng</a:t>
            </a:r>
            <a:r>
              <a:rPr lang="en-US" sz="2800" dirty="0">
                <a:solidFill>
                  <a:srgbClr val="000000"/>
                </a:solidFill>
              </a:rPr>
              <a:t>, </a:t>
            </a:r>
            <a:r>
              <a:rPr lang="en-US" sz="2800" dirty="0" err="1">
                <a:solidFill>
                  <a:srgbClr val="000000"/>
                </a:solidFill>
              </a:rPr>
              <a:t>cơ</a:t>
            </a:r>
            <a:r>
              <a:rPr lang="en-US" sz="2800" dirty="0">
                <a:solidFill>
                  <a:srgbClr val="000000"/>
                </a:solidFill>
              </a:rPr>
              <a:t> </a:t>
            </a:r>
            <a:r>
              <a:rPr lang="en-US" sz="2800" dirty="0" err="1">
                <a:solidFill>
                  <a:srgbClr val="000000"/>
                </a:solidFill>
              </a:rPr>
              <a:t>sở</a:t>
            </a:r>
            <a:r>
              <a:rPr lang="en-US" sz="2800" dirty="0">
                <a:solidFill>
                  <a:srgbClr val="000000"/>
                </a:solidFill>
              </a:rPr>
              <a:t> </a:t>
            </a:r>
            <a:r>
              <a:rPr lang="en-US" sz="2800" dirty="0" err="1">
                <a:solidFill>
                  <a:srgbClr val="000000"/>
                </a:solidFill>
              </a:rPr>
              <a:t>hạ</a:t>
            </a:r>
            <a:r>
              <a:rPr lang="en-US" sz="2800" dirty="0">
                <a:solidFill>
                  <a:srgbClr val="000000"/>
                </a:solidFill>
              </a:rPr>
              <a:t> </a:t>
            </a:r>
            <a:r>
              <a:rPr lang="en-US" sz="2800" dirty="0" err="1">
                <a:solidFill>
                  <a:srgbClr val="000000"/>
                </a:solidFill>
              </a:rPr>
              <a:t>tầng</a:t>
            </a:r>
            <a:r>
              <a:rPr lang="en-US" sz="2800" dirty="0">
                <a:solidFill>
                  <a:srgbClr val="000000"/>
                </a:solidFill>
              </a:rPr>
              <a:t> </a:t>
            </a:r>
            <a:r>
              <a:rPr lang="en-US" sz="2800" dirty="0" err="1">
                <a:solidFill>
                  <a:srgbClr val="000000"/>
                </a:solidFill>
              </a:rPr>
              <a:t>phần</a:t>
            </a:r>
            <a:r>
              <a:rPr lang="en-US" sz="2800" dirty="0">
                <a:solidFill>
                  <a:srgbClr val="000000"/>
                </a:solidFill>
              </a:rPr>
              <a:t> </a:t>
            </a:r>
            <a:r>
              <a:rPr lang="en-US" sz="2800" dirty="0" err="1">
                <a:solidFill>
                  <a:srgbClr val="000000"/>
                </a:solidFill>
              </a:rPr>
              <a:t>mềm</a:t>
            </a:r>
            <a:r>
              <a:rPr lang="en-US" sz="2800" dirty="0">
                <a:solidFill>
                  <a:srgbClr val="000000"/>
                </a:solidFill>
              </a:rPr>
              <a:t>…</a:t>
            </a:r>
            <a:endParaRPr lang="en-US" sz="2800" dirty="0"/>
          </a:p>
        </p:txBody>
      </p:sp>
      <p:sp>
        <p:nvSpPr>
          <p:cNvPr id="4" name="Slide Number Placeholder 3">
            <a:extLst>
              <a:ext uri="{FF2B5EF4-FFF2-40B4-BE49-F238E27FC236}">
                <a16:creationId xmlns:a16="http://schemas.microsoft.com/office/drawing/2014/main" id="{A0CBDECF-82AD-46F0-90C0-2CB24E98C42B}"/>
              </a:ext>
            </a:extLst>
          </p:cNvPr>
          <p:cNvSpPr>
            <a:spLocks noGrp="1"/>
          </p:cNvSpPr>
          <p:nvPr>
            <p:ph type="sldNum" sz="quarter" idx="12"/>
          </p:nvPr>
        </p:nvSpPr>
        <p:spPr/>
        <p:txBody>
          <a:bodyPr/>
          <a:lstStyle/>
          <a:p>
            <a:fld id="{9808288A-7DB6-4C4B-ACD0-1D1E0C6D4C3E}" type="slidenum">
              <a:rPr lang="en-US" smtClean="0"/>
              <a:t>14</a:t>
            </a:fld>
            <a:endParaRPr lang="en-US"/>
          </a:p>
        </p:txBody>
      </p:sp>
    </p:spTree>
    <p:extLst>
      <p:ext uri="{BB962C8B-B14F-4D97-AF65-F5344CB8AC3E}">
        <p14:creationId xmlns:p14="http://schemas.microsoft.com/office/powerpoint/2010/main" val="226941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lstStyle/>
          <a:p>
            <a:r>
              <a:rPr lang="en-US" b="1" dirty="0"/>
              <a:t>PHÂN LOẠI YÊU CẦU</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E2944027-4701-4686-A7EE-EBF3E16E1486}"/>
              </a:ext>
            </a:extLst>
          </p:cNvPr>
          <p:cNvSpPr>
            <a:spLocks noGrp="1"/>
          </p:cNvSpPr>
          <p:nvPr>
            <p:ph type="sldNum" sz="quarter" idx="12"/>
          </p:nvPr>
        </p:nvSpPr>
        <p:spPr/>
        <p:txBody>
          <a:bodyPr/>
          <a:lstStyle/>
          <a:p>
            <a:fld id="{9808288A-7DB6-4C4B-ACD0-1D1E0C6D4C3E}" type="slidenum">
              <a:rPr lang="en-US" smtClean="0"/>
              <a:t>15</a:t>
            </a:fld>
            <a:endParaRPr lang="en-US"/>
          </a:p>
        </p:txBody>
      </p:sp>
    </p:spTree>
    <p:extLst>
      <p:ext uri="{BB962C8B-B14F-4D97-AF65-F5344CB8AC3E}">
        <p14:creationId xmlns:p14="http://schemas.microsoft.com/office/powerpoint/2010/main" val="178137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9BEB-728A-475B-9B42-ABF28C1798F4}"/>
              </a:ext>
            </a:extLst>
          </p:cNvPr>
          <p:cNvSpPr>
            <a:spLocks noGrp="1"/>
          </p:cNvSpPr>
          <p:nvPr>
            <p:ph type="title"/>
          </p:nvPr>
        </p:nvSpPr>
        <p:spPr/>
        <p:txBody>
          <a:bodyPr/>
          <a:lstStyle/>
          <a:p>
            <a:r>
              <a:rPr lang="en-US"/>
              <a:t>Phân loại theo chức năng</a:t>
            </a:r>
          </a:p>
        </p:txBody>
      </p:sp>
      <p:sp>
        <p:nvSpPr>
          <p:cNvPr id="3" name="Content Placeholder 2">
            <a:extLst>
              <a:ext uri="{FF2B5EF4-FFF2-40B4-BE49-F238E27FC236}">
                <a16:creationId xmlns:a16="http://schemas.microsoft.com/office/drawing/2014/main" id="{7263EFE9-4BBE-459A-B03F-06F8A93D9C5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EE4DCAF-51E9-480B-9BF2-D23ED79DE93C}"/>
              </a:ext>
            </a:extLst>
          </p:cNvPr>
          <p:cNvSpPr>
            <a:spLocks noGrp="1"/>
          </p:cNvSpPr>
          <p:nvPr>
            <p:ph type="sldNum" sz="quarter" idx="12"/>
          </p:nvPr>
        </p:nvSpPr>
        <p:spPr/>
        <p:txBody>
          <a:bodyPr/>
          <a:lstStyle/>
          <a:p>
            <a:fld id="{9808288A-7DB6-4C4B-ACD0-1D1E0C6D4C3E}" type="slidenum">
              <a:rPr lang="en-US" smtClean="0"/>
              <a:t>16</a:t>
            </a:fld>
            <a:endParaRPr lang="en-US"/>
          </a:p>
        </p:txBody>
      </p:sp>
      <p:pic>
        <p:nvPicPr>
          <p:cNvPr id="5" name="Picture 4">
            <a:extLst>
              <a:ext uri="{FF2B5EF4-FFF2-40B4-BE49-F238E27FC236}">
                <a16:creationId xmlns:a16="http://schemas.microsoft.com/office/drawing/2014/main" id="{EC81C43D-956C-4222-89B0-1B71BC66923B}"/>
              </a:ext>
            </a:extLst>
          </p:cNvPr>
          <p:cNvPicPr/>
          <p:nvPr/>
        </p:nvPicPr>
        <p:blipFill rotWithShape="1">
          <a:blip r:embed="rId3">
            <a:extLst>
              <a:ext uri="{28A0092B-C50C-407E-A947-70E740481C1C}">
                <a14:useLocalDpi xmlns:a14="http://schemas.microsoft.com/office/drawing/2010/main" val="0"/>
              </a:ext>
            </a:extLst>
          </a:blip>
          <a:srcRect l="6018" t="3149" r="6517" b="3726"/>
          <a:stretch/>
        </p:blipFill>
        <p:spPr>
          <a:xfrm>
            <a:off x="544113" y="1423498"/>
            <a:ext cx="11647887" cy="5421924"/>
          </a:xfrm>
          <a:prstGeom prst="rect">
            <a:avLst/>
          </a:prstGeom>
        </p:spPr>
      </p:pic>
    </p:spTree>
    <p:extLst>
      <p:ext uri="{BB962C8B-B14F-4D97-AF65-F5344CB8AC3E}">
        <p14:creationId xmlns:p14="http://schemas.microsoft.com/office/powerpoint/2010/main" val="319895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E752-AF5C-45BF-B825-5E6149E7FA6C}"/>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theo</a:t>
            </a:r>
            <a:r>
              <a:rPr lang="en-US" dirty="0"/>
              <a:t> </a:t>
            </a:r>
            <a:r>
              <a:rPr lang="en-US" dirty="0" err="1"/>
              <a:t>chức</a:t>
            </a:r>
            <a:r>
              <a:rPr lang="en-US" dirty="0"/>
              <a:t> </a:t>
            </a:r>
            <a:r>
              <a:rPr lang="en-US" dirty="0" err="1"/>
              <a:t>năng</a:t>
            </a:r>
            <a:endParaRPr lang="en-US" dirty="0"/>
          </a:p>
        </p:txBody>
      </p:sp>
      <p:sp>
        <p:nvSpPr>
          <p:cNvPr id="3" name="Content Placeholder 2">
            <a:extLst>
              <a:ext uri="{FF2B5EF4-FFF2-40B4-BE49-F238E27FC236}">
                <a16:creationId xmlns:a16="http://schemas.microsoft.com/office/drawing/2014/main" id="{5515A7B0-491E-4E23-A09B-FAAA1CB85080}"/>
              </a:ext>
            </a:extLst>
          </p:cNvPr>
          <p:cNvSpPr>
            <a:spLocks noGrp="1"/>
          </p:cNvSpPr>
          <p:nvPr>
            <p:ph idx="1"/>
          </p:nvPr>
        </p:nvSpPr>
        <p:spPr/>
        <p:txBody>
          <a:bodyPr/>
          <a:lstStyle/>
          <a:p>
            <a:r>
              <a:rPr lang="en-US" b="1"/>
              <a:t>Yêu </a:t>
            </a:r>
            <a:r>
              <a:rPr lang="en-US" b="1" dirty="0" err="1"/>
              <a:t>cầu</a:t>
            </a:r>
            <a:r>
              <a:rPr lang="en-US" b="1" dirty="0"/>
              <a:t> </a:t>
            </a:r>
            <a:r>
              <a:rPr lang="en-US" b="1" err="1"/>
              <a:t>chức</a:t>
            </a:r>
            <a:r>
              <a:rPr lang="en-US" b="1"/>
              <a:t> năng</a:t>
            </a:r>
          </a:p>
          <a:p>
            <a:pPr lvl="1"/>
            <a:r>
              <a:rPr lang="en-US"/>
              <a:t>Yêu cầu mô tả chức năng của một hệ thống phần mềm, phải làm được các công việc gì</a:t>
            </a:r>
          </a:p>
          <a:p>
            <a:pPr lvl="1"/>
            <a:r>
              <a:rPr lang="vi-VN"/>
              <a:t>Một chức năng được mô tả thông qua các dữ liệu đầu vào, cách thức xử lý và dữ liệu được kết xuất</a:t>
            </a:r>
            <a:endParaRPr lang="en-US"/>
          </a:p>
          <a:p>
            <a:pPr lvl="1"/>
            <a:r>
              <a:rPr lang="en-US"/>
              <a:t>Thường </a:t>
            </a:r>
            <a:r>
              <a:rPr lang="en-US" dirty="0" err="1"/>
              <a:t>được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lược</a:t>
            </a:r>
            <a:r>
              <a:rPr lang="en-US" dirty="0"/>
              <a:t> </a:t>
            </a:r>
            <a:r>
              <a:rPr lang="en-US" dirty="0" err="1"/>
              <a:t>đồ</a:t>
            </a:r>
            <a:r>
              <a:rPr lang="en-US" dirty="0"/>
              <a:t>, </a:t>
            </a:r>
            <a:r>
              <a:rPr lang="en-US" dirty="0" err="1"/>
              <a:t>sơ</a:t>
            </a:r>
            <a:r>
              <a:rPr lang="en-US" dirty="0"/>
              <a:t> </a:t>
            </a:r>
            <a:r>
              <a:rPr lang="en-US" dirty="0" err="1"/>
              <a:t>đồ</a:t>
            </a:r>
            <a:r>
              <a:rPr lang="en-US" dirty="0"/>
              <a:t>, </a:t>
            </a:r>
            <a:r>
              <a:rPr lang="en-US" dirty="0" err="1"/>
              <a:t>ví</a:t>
            </a:r>
            <a:r>
              <a:rPr lang="en-US" dirty="0"/>
              <a:t> </a:t>
            </a:r>
            <a:r>
              <a:rPr lang="en-US" dirty="0" err="1"/>
              <a:t>dụ</a:t>
            </a:r>
            <a:r>
              <a:rPr lang="en-US" dirty="0"/>
              <a:t> </a:t>
            </a:r>
            <a:r>
              <a:rPr lang="en-US" dirty="0" err="1"/>
              <a:t>lược</a:t>
            </a:r>
            <a:r>
              <a:rPr lang="en-US" dirty="0"/>
              <a:t> </a:t>
            </a:r>
            <a:r>
              <a:rPr lang="en-US" dirty="0" err="1"/>
              <a:t>đồ</a:t>
            </a:r>
            <a:r>
              <a:rPr lang="en-US" dirty="0"/>
              <a:t> Use case </a:t>
            </a:r>
            <a:r>
              <a:rPr lang="en-US" dirty="0" err="1"/>
              <a:t>trong</a:t>
            </a:r>
            <a:r>
              <a:rPr lang="en-US" dirty="0"/>
              <a:t> UML, </a:t>
            </a:r>
            <a:r>
              <a:rPr lang="en-US" dirty="0" err="1"/>
              <a:t>lược</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lược</a:t>
            </a:r>
            <a:r>
              <a:rPr lang="en-US" dirty="0"/>
              <a:t> </a:t>
            </a:r>
            <a:r>
              <a:rPr lang="en-US" dirty="0" err="1"/>
              <a:t>đồ</a:t>
            </a:r>
            <a:r>
              <a:rPr lang="en-US" dirty="0"/>
              <a:t> </a:t>
            </a:r>
            <a:r>
              <a:rPr lang="en-US" dirty="0" err="1"/>
              <a:t>tương</a:t>
            </a:r>
            <a:r>
              <a:rPr lang="en-US" dirty="0"/>
              <a:t> </a:t>
            </a:r>
            <a:r>
              <a:rPr lang="en-US" dirty="0" err="1"/>
              <a:t>tác</a:t>
            </a:r>
            <a:r>
              <a:rPr lang="en-US" dirty="0"/>
              <a:t>.</a:t>
            </a:r>
          </a:p>
        </p:txBody>
      </p:sp>
      <p:sp>
        <p:nvSpPr>
          <p:cNvPr id="9" name="Slide Number Placeholder 8">
            <a:extLst>
              <a:ext uri="{FF2B5EF4-FFF2-40B4-BE49-F238E27FC236}">
                <a16:creationId xmlns:a16="http://schemas.microsoft.com/office/drawing/2014/main" id="{41DB2174-2FE7-4563-91A7-6CF483E0E464}"/>
              </a:ext>
            </a:extLst>
          </p:cNvPr>
          <p:cNvSpPr>
            <a:spLocks noGrp="1"/>
          </p:cNvSpPr>
          <p:nvPr>
            <p:ph type="sldNum" sz="quarter" idx="12"/>
          </p:nvPr>
        </p:nvSpPr>
        <p:spPr/>
        <p:txBody>
          <a:bodyPr/>
          <a:lstStyle/>
          <a:p>
            <a:fld id="{9808288A-7DB6-4C4B-ACD0-1D1E0C6D4C3E}" type="slidenum">
              <a:rPr lang="en-US" smtClean="0"/>
              <a:t>17</a:t>
            </a:fld>
            <a:endParaRPr lang="en-US"/>
          </a:p>
        </p:txBody>
      </p:sp>
      <p:pic>
        <p:nvPicPr>
          <p:cNvPr id="4" name="Picture 2" descr="http://ptgmedia.pearsoncmg.com/images/157870118X/elementLinks/03fig02.gif">
            <a:extLst>
              <a:ext uri="{FF2B5EF4-FFF2-40B4-BE49-F238E27FC236}">
                <a16:creationId xmlns:a16="http://schemas.microsoft.com/office/drawing/2014/main" id="{5B4F8E3D-6820-4541-83FA-A3E791B7336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465"/>
          <a:stretch/>
        </p:blipFill>
        <p:spPr bwMode="auto">
          <a:xfrm>
            <a:off x="4182838" y="4740885"/>
            <a:ext cx="762000" cy="98340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4275417-EA70-4BEA-A499-08189F7E1A60}"/>
              </a:ext>
            </a:extLst>
          </p:cNvPr>
          <p:cNvSpPr/>
          <p:nvPr/>
        </p:nvSpPr>
        <p:spPr>
          <a:xfrm>
            <a:off x="6316438" y="4207485"/>
            <a:ext cx="2416216"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Segoe UI" panose="020B0502040204020203" pitchFamily="34" charset="0"/>
                <a:cs typeface="Segoe UI" panose="020B0502040204020203" pitchFamily="34" charset="0"/>
              </a:rPr>
              <a:t>Use Case 1</a:t>
            </a:r>
          </a:p>
        </p:txBody>
      </p:sp>
      <p:sp>
        <p:nvSpPr>
          <p:cNvPr id="6" name="Oval 5">
            <a:extLst>
              <a:ext uri="{FF2B5EF4-FFF2-40B4-BE49-F238E27FC236}">
                <a16:creationId xmlns:a16="http://schemas.microsoft.com/office/drawing/2014/main" id="{2C3F5165-29E6-4D7A-A1A4-9E7448671BAF}"/>
              </a:ext>
            </a:extLst>
          </p:cNvPr>
          <p:cNvSpPr/>
          <p:nvPr/>
        </p:nvSpPr>
        <p:spPr>
          <a:xfrm>
            <a:off x="6316438" y="5426685"/>
            <a:ext cx="2416216"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Use Case 2</a:t>
            </a:r>
          </a:p>
        </p:txBody>
      </p:sp>
      <p:cxnSp>
        <p:nvCxnSpPr>
          <p:cNvPr id="7" name="Straight Connector 6">
            <a:extLst>
              <a:ext uri="{FF2B5EF4-FFF2-40B4-BE49-F238E27FC236}">
                <a16:creationId xmlns:a16="http://schemas.microsoft.com/office/drawing/2014/main" id="{18B9637A-E600-4DD4-975A-5E6B24925F2C}"/>
              </a:ext>
            </a:extLst>
          </p:cNvPr>
          <p:cNvCxnSpPr>
            <a:cxnSpLocks/>
            <a:stCxn id="4" idx="3"/>
            <a:endCxn id="5" idx="2"/>
          </p:cNvCxnSpPr>
          <p:nvPr/>
        </p:nvCxnSpPr>
        <p:spPr>
          <a:xfrm flipV="1">
            <a:off x="4944838" y="4588485"/>
            <a:ext cx="1371600" cy="644102"/>
          </a:xfrm>
          <a:prstGeom prst="line">
            <a:avLst/>
          </a:prstGeom>
          <a:effectLst/>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D394C679-26D4-47D7-B34C-BD095512F298}"/>
              </a:ext>
            </a:extLst>
          </p:cNvPr>
          <p:cNvCxnSpPr>
            <a:cxnSpLocks/>
            <a:stCxn id="4" idx="3"/>
            <a:endCxn id="6" idx="2"/>
          </p:cNvCxnSpPr>
          <p:nvPr/>
        </p:nvCxnSpPr>
        <p:spPr>
          <a:xfrm>
            <a:off x="4944838" y="5232587"/>
            <a:ext cx="1371600" cy="575098"/>
          </a:xfrm>
          <a:prstGeom prst="line">
            <a:avLst/>
          </a:prstGeom>
          <a:effectLst/>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6B19172-DF3D-4501-A466-5B784A18E94E}"/>
              </a:ext>
            </a:extLst>
          </p:cNvPr>
          <p:cNvSpPr txBox="1"/>
          <p:nvPr/>
        </p:nvSpPr>
        <p:spPr>
          <a:xfrm>
            <a:off x="4044907" y="5771820"/>
            <a:ext cx="1207484"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Actor</a:t>
            </a:r>
          </a:p>
        </p:txBody>
      </p:sp>
    </p:spTree>
    <p:extLst>
      <p:ext uri="{BB962C8B-B14F-4D97-AF65-F5344CB8AC3E}">
        <p14:creationId xmlns:p14="http://schemas.microsoft.com/office/powerpoint/2010/main" val="422599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8CDB-1AB0-4DC4-AE67-BA7D325B08C3}"/>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theo</a:t>
            </a:r>
            <a:r>
              <a:rPr lang="en-US" dirty="0"/>
              <a:t> </a:t>
            </a:r>
            <a:r>
              <a:rPr lang="en-US" dirty="0" err="1"/>
              <a:t>chức</a:t>
            </a:r>
            <a:r>
              <a:rPr lang="en-US" dirty="0"/>
              <a:t> </a:t>
            </a:r>
            <a:r>
              <a:rPr lang="en-US" dirty="0" err="1"/>
              <a:t>năng</a:t>
            </a:r>
            <a:endParaRPr lang="en-US" dirty="0"/>
          </a:p>
        </p:txBody>
      </p:sp>
      <p:sp>
        <p:nvSpPr>
          <p:cNvPr id="3" name="Content Placeholder 2">
            <a:extLst>
              <a:ext uri="{FF2B5EF4-FFF2-40B4-BE49-F238E27FC236}">
                <a16:creationId xmlns:a16="http://schemas.microsoft.com/office/drawing/2014/main" id="{62B25C15-6DCC-4ADD-8BA9-3AB8F31F0058}"/>
              </a:ext>
            </a:extLst>
          </p:cNvPr>
          <p:cNvSpPr>
            <a:spLocks noGrp="1"/>
          </p:cNvSpPr>
          <p:nvPr>
            <p:ph idx="1"/>
          </p:nvPr>
        </p:nvSpPr>
        <p:spPr/>
        <p:txBody>
          <a:bodyPr/>
          <a:lstStyle/>
          <a:p>
            <a:pPr algn="just"/>
            <a:r>
              <a:rPr lang="en-US" b="1"/>
              <a:t>Yêu </a:t>
            </a:r>
            <a:r>
              <a:rPr lang="en-US" b="1" dirty="0" err="1"/>
              <a:t>cầu</a:t>
            </a:r>
            <a:r>
              <a:rPr lang="en-US" b="1" dirty="0"/>
              <a:t> phi </a:t>
            </a:r>
            <a:r>
              <a:rPr lang="en-US" b="1" dirty="0" err="1"/>
              <a:t>chức</a:t>
            </a:r>
            <a:r>
              <a:rPr lang="en-US" b="1" dirty="0"/>
              <a:t> </a:t>
            </a:r>
            <a:r>
              <a:rPr lang="en-US" b="1" dirty="0" err="1"/>
              <a:t>năng</a:t>
            </a:r>
            <a:r>
              <a:rPr lang="en-US" b="1" dirty="0"/>
              <a:t> </a:t>
            </a:r>
            <a:r>
              <a:rPr lang="en-US" dirty="0" err="1"/>
              <a:t>là</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chức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nhằm</a:t>
            </a:r>
            <a:r>
              <a:rPr lang="en-US" dirty="0"/>
              <a:t> </a:t>
            </a:r>
            <a:r>
              <a:rPr lang="en-US" dirty="0" err="1"/>
              <a:t>thỏa</a:t>
            </a:r>
            <a:r>
              <a:rPr lang="en-US" dirty="0"/>
              <a:t> </a:t>
            </a:r>
            <a:r>
              <a:rPr lang="en-US" dirty="0" err="1"/>
              <a:t>mãn</a:t>
            </a:r>
            <a:r>
              <a:rPr lang="en-US" dirty="0"/>
              <a:t> </a:t>
            </a:r>
            <a:r>
              <a:rPr lang="en-US" dirty="0" err="1"/>
              <a:t>nhu</a:t>
            </a:r>
            <a:r>
              <a:rPr lang="en-US" dirty="0"/>
              <a:t> </a:t>
            </a:r>
            <a:r>
              <a:rPr lang="en-US" dirty="0" err="1"/>
              <a:t>cầu</a:t>
            </a:r>
            <a:r>
              <a:rPr lang="en-US" dirty="0"/>
              <a:t> </a:t>
            </a:r>
            <a:r>
              <a:rPr lang="en-US" dirty="0" err="1"/>
              <a:t>sử</a:t>
            </a:r>
            <a:r>
              <a:rPr lang="en-US" dirty="0"/>
              <a:t> </a:t>
            </a:r>
            <a:r>
              <a:rPr lang="en-US" dirty="0" err="1"/>
              <a:t>dụng</a:t>
            </a:r>
            <a:r>
              <a:rPr lang="en-US" dirty="0"/>
              <a:t>:</a:t>
            </a:r>
          </a:p>
          <a:p>
            <a:pPr lvl="1" algn="just"/>
            <a:r>
              <a:rPr lang="en-US" sz="2600"/>
              <a:t>Sự </a:t>
            </a:r>
            <a:r>
              <a:rPr lang="en-US" sz="2600" dirty="0" err="1"/>
              <a:t>tiện</a:t>
            </a:r>
            <a:r>
              <a:rPr lang="en-US" sz="2600" dirty="0"/>
              <a:t> </a:t>
            </a:r>
            <a:r>
              <a:rPr lang="en-US" sz="2600" dirty="0" err="1"/>
              <a:t>lợi</a:t>
            </a:r>
            <a:r>
              <a:rPr lang="en-US" sz="2600" dirty="0"/>
              <a:t> (Usability): </a:t>
            </a:r>
            <a:r>
              <a:rPr lang="en-US" sz="2600" dirty="0" err="1"/>
              <a:t>là</a:t>
            </a:r>
            <a:r>
              <a:rPr lang="en-US" sz="2600" dirty="0"/>
              <a:t> </a:t>
            </a:r>
            <a:r>
              <a:rPr lang="en-US" sz="2600" dirty="0" err="1"/>
              <a:t>các</a:t>
            </a:r>
            <a:r>
              <a:rPr lang="en-US" sz="2600" dirty="0"/>
              <a:t> </a:t>
            </a:r>
            <a:r>
              <a:rPr lang="en-US" sz="2600" dirty="0" err="1"/>
              <a:t>yêu</a:t>
            </a:r>
            <a:r>
              <a:rPr lang="en-US" sz="2600" dirty="0"/>
              <a:t> </a:t>
            </a:r>
            <a:r>
              <a:rPr lang="en-US" sz="2600" dirty="0" err="1"/>
              <a:t>cầu</a:t>
            </a:r>
            <a:r>
              <a:rPr lang="en-US" sz="2600" dirty="0"/>
              <a:t> </a:t>
            </a:r>
            <a:r>
              <a:rPr lang="en-US" sz="2600" dirty="0" err="1"/>
              <a:t>về</a:t>
            </a:r>
            <a:r>
              <a:rPr lang="en-US" sz="2600" dirty="0"/>
              <a:t> </a:t>
            </a:r>
            <a:r>
              <a:rPr lang="en-US" sz="2600" dirty="0" err="1"/>
              <a:t>yếu</a:t>
            </a:r>
            <a:r>
              <a:rPr lang="en-US" sz="2600" dirty="0"/>
              <a:t> </a:t>
            </a:r>
            <a:r>
              <a:rPr lang="en-US" sz="2600" dirty="0" err="1"/>
              <a:t>tố</a:t>
            </a:r>
            <a:r>
              <a:rPr lang="en-US" sz="2600" dirty="0"/>
              <a:t> </a:t>
            </a:r>
            <a:r>
              <a:rPr lang="en-US" sz="2600" dirty="0" err="1"/>
              <a:t>thẩm</a:t>
            </a:r>
            <a:r>
              <a:rPr lang="en-US" sz="2600" dirty="0"/>
              <a:t> </a:t>
            </a:r>
            <a:r>
              <a:rPr lang="en-US" sz="2600" dirty="0" err="1"/>
              <a:t>mĩ</a:t>
            </a:r>
            <a:r>
              <a:rPr lang="en-US" sz="2600" dirty="0"/>
              <a:t>, </a:t>
            </a:r>
            <a:r>
              <a:rPr lang="en-US" sz="2600" dirty="0" err="1"/>
              <a:t>tính</a:t>
            </a:r>
            <a:r>
              <a:rPr lang="en-US" sz="2600" dirty="0"/>
              <a:t> </a:t>
            </a:r>
            <a:r>
              <a:rPr lang="en-US" sz="2600" dirty="0" err="1"/>
              <a:t>dễ</a:t>
            </a:r>
            <a:r>
              <a:rPr lang="en-US" sz="2600" dirty="0"/>
              <a:t> </a:t>
            </a:r>
            <a:r>
              <a:rPr lang="en-US" sz="2600" dirty="0" err="1"/>
              <a:t>học</a:t>
            </a:r>
            <a:r>
              <a:rPr lang="en-US" sz="2600" dirty="0"/>
              <a:t>, </a:t>
            </a:r>
            <a:r>
              <a:rPr lang="en-US" sz="2600" dirty="0" err="1"/>
              <a:t>dễ</a:t>
            </a:r>
            <a:r>
              <a:rPr lang="en-US" sz="2600" dirty="0"/>
              <a:t> </a:t>
            </a:r>
            <a:r>
              <a:rPr lang="en-US" sz="2600" dirty="0" err="1"/>
              <a:t>sử</a:t>
            </a:r>
            <a:r>
              <a:rPr lang="en-US" sz="2600" dirty="0"/>
              <a:t> </a:t>
            </a:r>
            <a:r>
              <a:rPr lang="en-US" sz="2600" dirty="0" err="1"/>
              <a:t>dụng</a:t>
            </a:r>
            <a:r>
              <a:rPr lang="en-US" sz="2600" dirty="0"/>
              <a:t>, </a:t>
            </a:r>
            <a:r>
              <a:rPr lang="en-US" sz="2600" dirty="0" err="1"/>
              <a:t>tính</a:t>
            </a:r>
            <a:r>
              <a:rPr lang="en-US" sz="2600" dirty="0"/>
              <a:t> </a:t>
            </a:r>
            <a:r>
              <a:rPr lang="en-US" sz="2600" dirty="0" err="1"/>
              <a:t>nhất</a:t>
            </a:r>
            <a:r>
              <a:rPr lang="en-US" sz="2600" dirty="0"/>
              <a:t> </a:t>
            </a:r>
            <a:r>
              <a:rPr lang="en-US" sz="2600" dirty="0" err="1"/>
              <a:t>quán</a:t>
            </a:r>
            <a:r>
              <a:rPr lang="en-US" sz="2600" dirty="0"/>
              <a:t> </a:t>
            </a:r>
            <a:r>
              <a:rPr lang="en-US" sz="2600" dirty="0" err="1"/>
              <a:t>trong</a:t>
            </a:r>
            <a:r>
              <a:rPr lang="en-US" sz="2600" dirty="0"/>
              <a:t> </a:t>
            </a:r>
            <a:r>
              <a:rPr lang="en-US" sz="2600" dirty="0" err="1"/>
              <a:t>giao</a:t>
            </a:r>
            <a:r>
              <a:rPr lang="en-US" sz="2600" dirty="0"/>
              <a:t> </a:t>
            </a:r>
            <a:r>
              <a:rPr lang="en-US" sz="2600" dirty="0" err="1"/>
              <a:t>diện</a:t>
            </a:r>
            <a:r>
              <a:rPr lang="en-US" sz="2600" dirty="0"/>
              <a:t>...</a:t>
            </a:r>
          </a:p>
          <a:p>
            <a:pPr lvl="1" algn="just"/>
            <a:r>
              <a:rPr lang="en-US" sz="2600"/>
              <a:t>Sự </a:t>
            </a:r>
            <a:r>
              <a:rPr lang="en-US" sz="2600" dirty="0"/>
              <a:t>tin </a:t>
            </a:r>
            <a:r>
              <a:rPr lang="en-US" sz="2600" dirty="0" err="1"/>
              <a:t>cậy</a:t>
            </a:r>
            <a:r>
              <a:rPr lang="en-US" sz="2600" dirty="0"/>
              <a:t> (Reliability): </a:t>
            </a:r>
            <a:r>
              <a:rPr lang="en-US" sz="2600" dirty="0" err="1"/>
              <a:t>là</a:t>
            </a:r>
            <a:r>
              <a:rPr lang="en-US" sz="2600" dirty="0"/>
              <a:t> </a:t>
            </a:r>
            <a:r>
              <a:rPr lang="en-US" sz="2600" dirty="0" err="1"/>
              <a:t>các</a:t>
            </a:r>
            <a:r>
              <a:rPr lang="en-US" sz="2600" dirty="0"/>
              <a:t> </a:t>
            </a:r>
            <a:r>
              <a:rPr lang="en-US" sz="2600" dirty="0" err="1"/>
              <a:t>yêu</a:t>
            </a:r>
            <a:r>
              <a:rPr lang="en-US" sz="2600" dirty="0"/>
              <a:t> </a:t>
            </a:r>
            <a:r>
              <a:rPr lang="en-US" sz="2600" dirty="0" err="1"/>
              <a:t>cầu</a:t>
            </a:r>
            <a:r>
              <a:rPr lang="en-US" sz="2600" dirty="0"/>
              <a:t> </a:t>
            </a:r>
            <a:r>
              <a:rPr lang="en-US" sz="2600" dirty="0" err="1"/>
              <a:t>về</a:t>
            </a:r>
            <a:r>
              <a:rPr lang="en-US" sz="2600" dirty="0"/>
              <a:t> </a:t>
            </a:r>
            <a:r>
              <a:rPr lang="en-US" sz="2600" dirty="0" err="1"/>
              <a:t>tần</a:t>
            </a:r>
            <a:r>
              <a:rPr lang="en-US" sz="2600" dirty="0"/>
              <a:t> </a:t>
            </a:r>
            <a:r>
              <a:rPr lang="en-US" sz="2600" dirty="0" err="1"/>
              <a:t>suất</a:t>
            </a:r>
            <a:r>
              <a:rPr lang="en-US" sz="2600" dirty="0"/>
              <a:t> </a:t>
            </a:r>
            <a:r>
              <a:rPr lang="en-US" sz="2600" dirty="0" err="1"/>
              <a:t>và</a:t>
            </a:r>
            <a:r>
              <a:rPr lang="en-US" sz="2600" dirty="0"/>
              <a:t> </a:t>
            </a:r>
            <a:r>
              <a:rPr lang="en-US" sz="2600" dirty="0" err="1"/>
              <a:t>giới</a:t>
            </a:r>
            <a:r>
              <a:rPr lang="en-US" sz="2600" dirty="0"/>
              <a:t> </a:t>
            </a:r>
            <a:r>
              <a:rPr lang="en-US" sz="2600" dirty="0" err="1"/>
              <a:t>hạn</a:t>
            </a:r>
            <a:r>
              <a:rPr lang="en-US" sz="2600" dirty="0"/>
              <a:t> </a:t>
            </a:r>
            <a:r>
              <a:rPr lang="en-US" sz="2600" dirty="0" err="1"/>
              <a:t>hư</a:t>
            </a:r>
            <a:r>
              <a:rPr lang="en-US" sz="2600" dirty="0"/>
              <a:t> </a:t>
            </a:r>
            <a:r>
              <a:rPr lang="en-US" sz="2600" dirty="0" err="1"/>
              <a:t>hỏng</a:t>
            </a:r>
            <a:r>
              <a:rPr lang="en-US" sz="2600" dirty="0"/>
              <a:t>, </a:t>
            </a:r>
            <a:r>
              <a:rPr lang="en-US" sz="2600" dirty="0" err="1"/>
              <a:t>lỗi</a:t>
            </a:r>
            <a:r>
              <a:rPr lang="en-US" sz="2600" dirty="0"/>
              <a:t>, </a:t>
            </a:r>
            <a:r>
              <a:rPr lang="en-US" sz="2600" dirty="0" err="1"/>
              <a:t>khả</a:t>
            </a:r>
            <a:r>
              <a:rPr lang="en-US" sz="2600" dirty="0"/>
              <a:t> </a:t>
            </a:r>
            <a:r>
              <a:rPr lang="en-US" sz="2600" dirty="0" err="1"/>
              <a:t>năng</a:t>
            </a:r>
            <a:r>
              <a:rPr lang="en-US" sz="2600" dirty="0"/>
              <a:t> </a:t>
            </a:r>
            <a:r>
              <a:rPr lang="en-US" sz="2600" dirty="0" err="1"/>
              <a:t>phục</a:t>
            </a:r>
            <a:r>
              <a:rPr lang="en-US" sz="2600" dirty="0"/>
              <a:t> </a:t>
            </a:r>
            <a:r>
              <a:rPr lang="en-US" sz="2600" dirty="0" err="1"/>
              <a:t>hồi</a:t>
            </a:r>
            <a:r>
              <a:rPr lang="en-US" sz="2600" dirty="0"/>
              <a:t>, </a:t>
            </a:r>
            <a:r>
              <a:rPr lang="en-US" sz="2600" dirty="0" err="1"/>
              <a:t>khả</a:t>
            </a:r>
            <a:r>
              <a:rPr lang="en-US" sz="2600" dirty="0"/>
              <a:t> </a:t>
            </a:r>
            <a:r>
              <a:rPr lang="en-US" sz="2600" dirty="0" err="1"/>
              <a:t>năng</a:t>
            </a:r>
            <a:r>
              <a:rPr lang="en-US" sz="2600" dirty="0"/>
              <a:t> </a:t>
            </a:r>
            <a:r>
              <a:rPr lang="en-US" sz="2600" dirty="0" err="1"/>
              <a:t>dự</a:t>
            </a:r>
            <a:r>
              <a:rPr lang="en-US" sz="2600" dirty="0"/>
              <a:t> </a:t>
            </a:r>
            <a:r>
              <a:rPr lang="en-US" sz="2600" dirty="0" err="1"/>
              <a:t>đoán</a:t>
            </a:r>
            <a:r>
              <a:rPr lang="en-US" sz="2600" dirty="0"/>
              <a:t>, </a:t>
            </a:r>
            <a:r>
              <a:rPr lang="en-US" sz="2600" dirty="0" err="1"/>
              <a:t>độ</a:t>
            </a:r>
            <a:r>
              <a:rPr lang="en-US" sz="2600" dirty="0"/>
              <a:t> </a:t>
            </a:r>
            <a:r>
              <a:rPr lang="en-US" sz="2600" dirty="0" err="1"/>
              <a:t>chính</a:t>
            </a:r>
            <a:r>
              <a:rPr lang="en-US" sz="2600" dirty="0"/>
              <a:t> </a:t>
            </a:r>
            <a:r>
              <a:rPr lang="en-US" sz="2600" dirty="0" err="1"/>
              <a:t>xác</a:t>
            </a:r>
            <a:r>
              <a:rPr lang="en-US" sz="2600" dirty="0"/>
              <a:t>...</a:t>
            </a:r>
          </a:p>
          <a:p>
            <a:pPr lvl="1" algn="just"/>
            <a:r>
              <a:rPr lang="en-US" sz="2600"/>
              <a:t>Hiệu </a:t>
            </a:r>
            <a:r>
              <a:rPr lang="en-US" sz="2600" dirty="0" err="1"/>
              <a:t>năng</a:t>
            </a:r>
            <a:r>
              <a:rPr lang="en-US" sz="2600" dirty="0"/>
              <a:t> (Performance): </a:t>
            </a:r>
            <a:r>
              <a:rPr lang="en-US" sz="2600" dirty="0" err="1"/>
              <a:t>Tốc</a:t>
            </a:r>
            <a:r>
              <a:rPr lang="en-US" sz="2600" dirty="0"/>
              <a:t> </a:t>
            </a:r>
            <a:r>
              <a:rPr lang="en-US" sz="2600" dirty="0" err="1"/>
              <a:t>độ</a:t>
            </a:r>
            <a:r>
              <a:rPr lang="en-US" sz="2600" dirty="0"/>
              <a:t>, </a:t>
            </a:r>
            <a:r>
              <a:rPr lang="en-US" sz="2600" dirty="0" err="1"/>
              <a:t>thời</a:t>
            </a:r>
            <a:r>
              <a:rPr lang="en-US" sz="2600" dirty="0"/>
              <a:t> </a:t>
            </a:r>
            <a:r>
              <a:rPr lang="en-US" sz="2600" dirty="0" err="1"/>
              <a:t>gian</a:t>
            </a:r>
            <a:r>
              <a:rPr lang="en-US" sz="2600" dirty="0"/>
              <a:t> </a:t>
            </a:r>
            <a:r>
              <a:rPr lang="en-US" sz="2600" dirty="0" err="1"/>
              <a:t>đáp</a:t>
            </a:r>
            <a:r>
              <a:rPr lang="en-US" sz="2600" dirty="0"/>
              <a:t> </a:t>
            </a:r>
            <a:r>
              <a:rPr lang="en-US" sz="2600" dirty="0" err="1"/>
              <a:t>ứng</a:t>
            </a:r>
            <a:r>
              <a:rPr lang="en-US" sz="2600" dirty="0"/>
              <a:t>, </a:t>
            </a:r>
            <a:r>
              <a:rPr lang="en-US" sz="2600" dirty="0" err="1"/>
              <a:t>tài</a:t>
            </a:r>
            <a:r>
              <a:rPr lang="en-US" sz="2600" dirty="0"/>
              <a:t> </a:t>
            </a:r>
            <a:r>
              <a:rPr lang="en-US" sz="2600" dirty="0" err="1"/>
              <a:t>nguyên</a:t>
            </a:r>
            <a:r>
              <a:rPr lang="en-US" sz="2600" dirty="0"/>
              <a:t>...</a:t>
            </a:r>
          </a:p>
          <a:p>
            <a:pPr lvl="1" algn="just"/>
            <a:r>
              <a:rPr lang="en-US" sz="2600"/>
              <a:t>Khả </a:t>
            </a:r>
            <a:r>
              <a:rPr lang="en-US" sz="2600" dirty="0" err="1"/>
              <a:t>năng</a:t>
            </a:r>
            <a:r>
              <a:rPr lang="en-US" sz="2600" dirty="0"/>
              <a:t> </a:t>
            </a:r>
            <a:r>
              <a:rPr lang="en-US" sz="2600" dirty="0" err="1"/>
              <a:t>chịu</a:t>
            </a:r>
            <a:r>
              <a:rPr lang="en-US" sz="2600" dirty="0"/>
              <a:t> </a:t>
            </a:r>
            <a:r>
              <a:rPr lang="en-US" sz="2600" dirty="0" err="1"/>
              <a:t>đựng</a:t>
            </a:r>
            <a:r>
              <a:rPr lang="en-US" sz="2600" dirty="0"/>
              <a:t> (Supportability/Durability): </a:t>
            </a:r>
            <a:r>
              <a:rPr lang="en-US" sz="2600" dirty="0" err="1"/>
              <a:t>là</a:t>
            </a:r>
            <a:r>
              <a:rPr lang="en-US" sz="2600" dirty="0"/>
              <a:t> </a:t>
            </a:r>
            <a:r>
              <a:rPr lang="en-US" sz="2600" dirty="0" err="1"/>
              <a:t>các</a:t>
            </a:r>
            <a:r>
              <a:rPr lang="en-US" sz="2600" dirty="0"/>
              <a:t> </a:t>
            </a:r>
            <a:r>
              <a:rPr lang="en-US" sz="2600" dirty="0" err="1"/>
              <a:t>yêu</a:t>
            </a:r>
            <a:r>
              <a:rPr lang="en-US" sz="2600" dirty="0"/>
              <a:t> </a:t>
            </a:r>
            <a:r>
              <a:rPr lang="en-US" sz="2600" dirty="0" err="1"/>
              <a:t>cầu</a:t>
            </a:r>
            <a:r>
              <a:rPr lang="en-US" sz="2600" dirty="0"/>
              <a:t> </a:t>
            </a:r>
            <a:r>
              <a:rPr lang="en-US" sz="2600" dirty="0" err="1"/>
              <a:t>về</a:t>
            </a:r>
            <a:r>
              <a:rPr lang="en-US" sz="2600" dirty="0"/>
              <a:t> </a:t>
            </a:r>
            <a:r>
              <a:rPr lang="en-US" sz="2600" dirty="0" err="1"/>
              <a:t>độ</a:t>
            </a:r>
            <a:r>
              <a:rPr lang="en-US" sz="2600" dirty="0"/>
              <a:t> </a:t>
            </a:r>
            <a:r>
              <a:rPr lang="en-US" sz="2600" dirty="0" err="1"/>
              <a:t>bền</a:t>
            </a:r>
            <a:r>
              <a:rPr lang="en-US" sz="2600" dirty="0"/>
              <a:t>, </a:t>
            </a:r>
            <a:r>
              <a:rPr lang="en-US" sz="2600" dirty="0" err="1"/>
              <a:t>khả</a:t>
            </a:r>
            <a:r>
              <a:rPr lang="en-US" sz="2600" dirty="0"/>
              <a:t> </a:t>
            </a:r>
            <a:r>
              <a:rPr lang="en-US" sz="2600" dirty="0" err="1"/>
              <a:t>năng</a:t>
            </a:r>
            <a:r>
              <a:rPr lang="en-US" sz="2600" dirty="0"/>
              <a:t> </a:t>
            </a:r>
            <a:r>
              <a:rPr lang="en-US" sz="2600" dirty="0" err="1"/>
              <a:t>duy</a:t>
            </a:r>
            <a:r>
              <a:rPr lang="en-US" sz="2600" dirty="0"/>
              <a:t> </a:t>
            </a:r>
            <a:r>
              <a:rPr lang="en-US" sz="2600" dirty="0" err="1"/>
              <a:t>trì</a:t>
            </a:r>
            <a:r>
              <a:rPr lang="en-US" sz="2600" dirty="0"/>
              <a:t>.</a:t>
            </a:r>
          </a:p>
          <a:p>
            <a:endParaRPr lang="en-US" dirty="0"/>
          </a:p>
        </p:txBody>
      </p:sp>
      <p:sp>
        <p:nvSpPr>
          <p:cNvPr id="4" name="Slide Number Placeholder 3">
            <a:extLst>
              <a:ext uri="{FF2B5EF4-FFF2-40B4-BE49-F238E27FC236}">
                <a16:creationId xmlns:a16="http://schemas.microsoft.com/office/drawing/2014/main" id="{C9577B25-6BB4-435A-B992-D1120FFA8C65}"/>
              </a:ext>
            </a:extLst>
          </p:cNvPr>
          <p:cNvSpPr>
            <a:spLocks noGrp="1"/>
          </p:cNvSpPr>
          <p:nvPr>
            <p:ph type="sldNum" sz="quarter" idx="12"/>
          </p:nvPr>
        </p:nvSpPr>
        <p:spPr/>
        <p:txBody>
          <a:bodyPr/>
          <a:lstStyle/>
          <a:p>
            <a:fld id="{9808288A-7DB6-4C4B-ACD0-1D1E0C6D4C3E}" type="slidenum">
              <a:rPr lang="en-US" smtClean="0"/>
              <a:t>18</a:t>
            </a:fld>
            <a:endParaRPr lang="en-US"/>
          </a:p>
        </p:txBody>
      </p:sp>
    </p:spTree>
    <p:extLst>
      <p:ext uri="{BB962C8B-B14F-4D97-AF65-F5344CB8AC3E}">
        <p14:creationId xmlns:p14="http://schemas.microsoft.com/office/powerpoint/2010/main" val="211203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81DF-D431-43C2-BB89-B86438B0EC38}"/>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tính</a:t>
            </a:r>
            <a:r>
              <a:rPr lang="en-US" dirty="0"/>
              <a:t> </a:t>
            </a:r>
            <a:r>
              <a:rPr lang="en-US" dirty="0" err="1"/>
              <a:t>đáp</a:t>
            </a:r>
            <a:r>
              <a:rPr lang="en-US" dirty="0"/>
              <a:t> </a:t>
            </a:r>
            <a:r>
              <a:rPr lang="en-US" dirty="0" err="1"/>
              <a:t>ứng</a:t>
            </a:r>
            <a:endParaRPr lang="en-US" dirty="0"/>
          </a:p>
        </p:txBody>
      </p:sp>
      <p:sp>
        <p:nvSpPr>
          <p:cNvPr id="3" name="Content Placeholder 2">
            <a:extLst>
              <a:ext uri="{FF2B5EF4-FFF2-40B4-BE49-F238E27FC236}">
                <a16:creationId xmlns:a16="http://schemas.microsoft.com/office/drawing/2014/main" id="{1DCCB019-DBBB-4763-B6CA-7C81112D91D7}"/>
              </a:ext>
            </a:extLst>
          </p:cNvPr>
          <p:cNvSpPr>
            <a:spLocks noGrp="1"/>
          </p:cNvSpPr>
          <p:nvPr>
            <p:ph idx="1"/>
          </p:nvPr>
        </p:nvSpPr>
        <p:spPr/>
        <p:txBody>
          <a:bodyPr>
            <a:normAutofit fontScale="92500" lnSpcReduction="10000"/>
          </a:bodyPr>
          <a:lstStyle/>
          <a:p>
            <a:r>
              <a:rPr lang="en-US"/>
              <a:t>Nghiệp </a:t>
            </a:r>
            <a:r>
              <a:rPr lang="en-US" dirty="0" err="1"/>
              <a:t>vụ</a:t>
            </a:r>
            <a:endParaRPr lang="en-US" dirty="0"/>
          </a:p>
          <a:p>
            <a:pPr lvl="1"/>
            <a:r>
              <a:rPr lang="en-US"/>
              <a:t>Lưu </a:t>
            </a:r>
            <a:r>
              <a:rPr lang="en-US" dirty="0" err="1"/>
              <a:t>trữ</a:t>
            </a:r>
            <a:endParaRPr lang="en-US" dirty="0"/>
          </a:p>
          <a:p>
            <a:pPr lvl="1"/>
            <a:r>
              <a:rPr lang="en-US"/>
              <a:t>Tính </a:t>
            </a:r>
            <a:r>
              <a:rPr lang="en-US" dirty="0" err="1"/>
              <a:t>toán</a:t>
            </a:r>
            <a:endParaRPr lang="en-US" dirty="0"/>
          </a:p>
          <a:p>
            <a:pPr lvl="1"/>
            <a:r>
              <a:rPr lang="en-US"/>
              <a:t>Tra </a:t>
            </a:r>
            <a:r>
              <a:rPr lang="en-US" dirty="0" err="1"/>
              <a:t>cứu</a:t>
            </a:r>
            <a:endParaRPr lang="en-US" dirty="0"/>
          </a:p>
          <a:p>
            <a:pPr lvl="1"/>
            <a:r>
              <a:rPr lang="en-US"/>
              <a:t>Kết </a:t>
            </a:r>
            <a:r>
              <a:rPr lang="en-US" dirty="0" err="1"/>
              <a:t>xuất</a:t>
            </a:r>
            <a:endParaRPr lang="en-US" dirty="0"/>
          </a:p>
          <a:p>
            <a:r>
              <a:rPr lang="en-US"/>
              <a:t>Hệ </a:t>
            </a:r>
            <a:r>
              <a:rPr lang="en-US" dirty="0" err="1"/>
              <a:t>thống</a:t>
            </a:r>
            <a:endParaRPr lang="en-US" dirty="0"/>
          </a:p>
          <a:p>
            <a:pPr lvl="1"/>
            <a:r>
              <a:rPr lang="en-US"/>
              <a:t>Tính </a:t>
            </a:r>
            <a:r>
              <a:rPr lang="en-US" dirty="0" err="1"/>
              <a:t>bảo</a:t>
            </a:r>
            <a:r>
              <a:rPr lang="en-US" dirty="0"/>
              <a:t> </a:t>
            </a:r>
            <a:r>
              <a:rPr lang="en-US" dirty="0" err="1"/>
              <a:t>mật</a:t>
            </a:r>
            <a:endParaRPr lang="en-US" dirty="0"/>
          </a:p>
          <a:p>
            <a:pPr lvl="1"/>
            <a:r>
              <a:rPr lang="en-US"/>
              <a:t>Tính </a:t>
            </a:r>
            <a:r>
              <a:rPr lang="en-US" dirty="0"/>
              <a:t>an </a:t>
            </a:r>
            <a:r>
              <a:rPr lang="en-US" dirty="0" err="1"/>
              <a:t>toàn</a:t>
            </a:r>
            <a:endParaRPr lang="en-US" dirty="0"/>
          </a:p>
          <a:p>
            <a:r>
              <a:rPr lang="en-US"/>
              <a:t>Chất </a:t>
            </a:r>
            <a:r>
              <a:rPr lang="en-US" dirty="0"/>
              <a:t>l</a:t>
            </a:r>
            <a:r>
              <a:rPr lang="vi-VN" dirty="0"/>
              <a:t>ư</a:t>
            </a:r>
            <a:r>
              <a:rPr lang="en-US" dirty="0" err="1"/>
              <a:t>ợng</a:t>
            </a:r>
            <a:endParaRPr lang="en-US" dirty="0"/>
          </a:p>
          <a:p>
            <a:pPr lvl="1"/>
            <a:r>
              <a:rPr lang="en-US"/>
              <a:t>Tiến </a:t>
            </a:r>
            <a:r>
              <a:rPr lang="en-US" dirty="0" err="1"/>
              <a:t>hóa</a:t>
            </a:r>
            <a:endParaRPr lang="en-US" dirty="0"/>
          </a:p>
          <a:p>
            <a:pPr lvl="1"/>
            <a:r>
              <a:rPr lang="en-US"/>
              <a:t>Tiện </a:t>
            </a:r>
            <a:r>
              <a:rPr lang="en-US" dirty="0" err="1"/>
              <a:t>dụng</a:t>
            </a:r>
            <a:endParaRPr lang="en-US" dirty="0"/>
          </a:p>
          <a:p>
            <a:pPr lvl="1"/>
            <a:r>
              <a:rPr lang="en-US"/>
              <a:t>Hiệu </a:t>
            </a:r>
            <a:r>
              <a:rPr lang="en-US" dirty="0" err="1"/>
              <a:t>quả</a:t>
            </a:r>
            <a:endParaRPr lang="en-US" dirty="0"/>
          </a:p>
          <a:p>
            <a:pPr lvl="1"/>
            <a:r>
              <a:rPr lang="en-US"/>
              <a:t>T</a:t>
            </a:r>
            <a:r>
              <a:rPr lang="vi-VN" dirty="0"/>
              <a:t>ư</a:t>
            </a:r>
            <a:r>
              <a:rPr lang="en-US" dirty="0" err="1"/>
              <a:t>ơng</a:t>
            </a:r>
            <a:r>
              <a:rPr lang="en-US" dirty="0"/>
              <a:t> </a:t>
            </a:r>
            <a:r>
              <a:rPr lang="en-US" dirty="0" err="1"/>
              <a:t>thích</a:t>
            </a:r>
            <a:endParaRPr lang="en-US" dirty="0"/>
          </a:p>
        </p:txBody>
      </p:sp>
      <p:sp>
        <p:nvSpPr>
          <p:cNvPr id="4" name="Slide Number Placeholder 3">
            <a:extLst>
              <a:ext uri="{FF2B5EF4-FFF2-40B4-BE49-F238E27FC236}">
                <a16:creationId xmlns:a16="http://schemas.microsoft.com/office/drawing/2014/main" id="{5B6BA828-D715-4577-AB78-7717E9016DA0}"/>
              </a:ext>
            </a:extLst>
          </p:cNvPr>
          <p:cNvSpPr>
            <a:spLocks noGrp="1"/>
          </p:cNvSpPr>
          <p:nvPr>
            <p:ph type="sldNum" sz="quarter" idx="12"/>
          </p:nvPr>
        </p:nvSpPr>
        <p:spPr/>
        <p:txBody>
          <a:bodyPr/>
          <a:lstStyle/>
          <a:p>
            <a:fld id="{9808288A-7DB6-4C4B-ACD0-1D1E0C6D4C3E}" type="slidenum">
              <a:rPr lang="en-US" smtClean="0"/>
              <a:t>19</a:t>
            </a:fld>
            <a:endParaRPr lang="en-US"/>
          </a:p>
        </p:txBody>
      </p:sp>
    </p:spTree>
    <p:extLst>
      <p:ext uri="{BB962C8B-B14F-4D97-AF65-F5344CB8AC3E}">
        <p14:creationId xmlns:p14="http://schemas.microsoft.com/office/powerpoint/2010/main" val="333105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a:t>Nội </a:t>
            </a:r>
            <a:r>
              <a:rPr lang="en-US" dirty="0"/>
              <a:t>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pPr>
              <a:buFont typeface="Wingdings" panose="05000000000000000000" pitchFamily="2" charset="2"/>
              <a:buChar char="q"/>
            </a:pPr>
            <a:r>
              <a:rPr lang="en-US"/>
              <a:t>Phân tích yêu cầu</a:t>
            </a:r>
          </a:p>
          <a:p>
            <a:pPr>
              <a:buFont typeface="Wingdings" panose="05000000000000000000" pitchFamily="2" charset="2"/>
              <a:buChar char="q"/>
            </a:pPr>
            <a:r>
              <a:rPr lang="en-US"/>
              <a:t>Khái </a:t>
            </a:r>
            <a:r>
              <a:rPr lang="en-US" dirty="0" err="1"/>
              <a:t>quát</a:t>
            </a:r>
            <a:r>
              <a:rPr lang="en-US" dirty="0"/>
              <a:t> </a:t>
            </a:r>
            <a:r>
              <a:rPr lang="en-US" dirty="0" err="1"/>
              <a:t>về</a:t>
            </a:r>
            <a:r>
              <a:rPr lang="en-US" dirty="0"/>
              <a:t> </a:t>
            </a:r>
            <a:r>
              <a:rPr lang="en-US" dirty="0" err="1"/>
              <a:t>kỹ</a:t>
            </a:r>
            <a:r>
              <a:rPr lang="en-US" dirty="0"/>
              <a:t> </a:t>
            </a:r>
            <a:r>
              <a:rPr lang="en-US" dirty="0" err="1"/>
              <a:t>thuật</a:t>
            </a:r>
            <a:r>
              <a:rPr lang="en-US" dirty="0"/>
              <a:t> </a:t>
            </a:r>
            <a:r>
              <a:rPr lang="en-US" err="1"/>
              <a:t>yêu</a:t>
            </a:r>
            <a:r>
              <a:rPr lang="en-US"/>
              <a:t> cầu</a:t>
            </a:r>
          </a:p>
          <a:p>
            <a:r>
              <a:rPr lang="en-US"/>
              <a:t>Phân loại yêu cầu</a:t>
            </a:r>
            <a:endParaRPr lang="en-US" dirty="0"/>
          </a:p>
          <a:p>
            <a:pPr>
              <a:buFont typeface="Wingdings" panose="05000000000000000000" pitchFamily="2" charset="2"/>
              <a:buChar char="q"/>
            </a:pPr>
            <a:r>
              <a:rPr lang="en-US"/>
              <a:t>Các </a:t>
            </a:r>
            <a:r>
              <a:rPr lang="en-US" dirty="0" err="1"/>
              <a:t>ph</a:t>
            </a:r>
            <a:r>
              <a:rPr lang="vi-VN" dirty="0"/>
              <a:t>ư</a:t>
            </a:r>
            <a:r>
              <a:rPr lang="en-US" dirty="0" err="1"/>
              <a:t>ơng</a:t>
            </a:r>
            <a:r>
              <a:rPr lang="en-US" dirty="0"/>
              <a:t> </a:t>
            </a:r>
            <a:r>
              <a:rPr lang="en-US" dirty="0" err="1"/>
              <a:t>pháp</a:t>
            </a:r>
            <a:r>
              <a:rPr lang="en-US" dirty="0"/>
              <a:t> </a:t>
            </a:r>
            <a:r>
              <a:rPr lang="en-US" dirty="0" err="1"/>
              <a:t>truyền</a:t>
            </a:r>
            <a:r>
              <a:rPr lang="en-US" dirty="0"/>
              <a:t> </a:t>
            </a:r>
            <a:r>
              <a:rPr lang="en-US" dirty="0" err="1"/>
              <a:t>thống</a:t>
            </a:r>
            <a:endParaRPr lang="en-US" dirty="0"/>
          </a:p>
          <a:p>
            <a:pPr>
              <a:buFont typeface="Wingdings" panose="05000000000000000000" pitchFamily="2" charset="2"/>
              <a:buChar char="q"/>
            </a:pPr>
            <a:r>
              <a:rPr lang="en-US"/>
              <a:t>Các </a:t>
            </a:r>
            <a:r>
              <a:rPr lang="en-US" dirty="0" err="1"/>
              <a:t>ph</a:t>
            </a:r>
            <a:r>
              <a:rPr lang="vi-VN" dirty="0"/>
              <a:t>ư</a:t>
            </a:r>
            <a:r>
              <a:rPr lang="en-US" dirty="0" err="1"/>
              <a:t>ơng</a:t>
            </a:r>
            <a:r>
              <a:rPr lang="en-US" dirty="0"/>
              <a:t> </a:t>
            </a:r>
            <a:r>
              <a:rPr lang="en-US" dirty="0" err="1"/>
              <a:t>pháp</a:t>
            </a:r>
            <a:r>
              <a:rPr lang="en-US" dirty="0"/>
              <a:t> </a:t>
            </a:r>
            <a:r>
              <a:rPr lang="en-US" dirty="0" err="1"/>
              <a:t>mới</a:t>
            </a:r>
            <a:endParaRPr lang="en-US" dirty="0"/>
          </a:p>
          <a:p>
            <a:pPr>
              <a:buFont typeface="Wingdings" panose="05000000000000000000" pitchFamily="2" charset="2"/>
              <a:buChar char="q"/>
            </a:pPr>
            <a:r>
              <a:rPr lang="en-US"/>
              <a:t>Tài </a:t>
            </a:r>
            <a:r>
              <a:rPr lang="en-US" dirty="0" err="1"/>
              <a:t>liệu</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endParaRPr lang="en-US" dirty="0"/>
          </a:p>
        </p:txBody>
      </p:sp>
      <p:sp>
        <p:nvSpPr>
          <p:cNvPr id="4" name="Slide Number Placeholder 3">
            <a:extLst>
              <a:ext uri="{FF2B5EF4-FFF2-40B4-BE49-F238E27FC236}">
                <a16:creationId xmlns:a16="http://schemas.microsoft.com/office/drawing/2014/main" id="{14029EBB-7DC6-4ACF-88A1-7092FE95322A}"/>
              </a:ext>
            </a:extLst>
          </p:cNvPr>
          <p:cNvSpPr>
            <a:spLocks noGrp="1"/>
          </p:cNvSpPr>
          <p:nvPr>
            <p:ph type="sldNum" sz="quarter" idx="12"/>
          </p:nvPr>
        </p:nvSpPr>
        <p:spPr/>
        <p:txBody>
          <a:bodyPr/>
          <a:lstStyle/>
          <a:p>
            <a:fld id="{9808288A-7DB6-4C4B-ACD0-1D1E0C6D4C3E}" type="slidenum">
              <a:rPr lang="en-US" smtClean="0"/>
              <a:t>2</a:t>
            </a:fld>
            <a:endParaRPr lang="en-US"/>
          </a:p>
        </p:txBody>
      </p:sp>
    </p:spTree>
    <p:extLst>
      <p:ext uri="{BB962C8B-B14F-4D97-AF65-F5344CB8AC3E}">
        <p14:creationId xmlns:p14="http://schemas.microsoft.com/office/powerpoint/2010/main" val="1033935382"/>
      </p:ext>
    </p:extLst>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875F-A0F1-491D-BC57-AE6EA20672A0}"/>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7A63E05A-2686-4F9A-B2C8-FDBDFC30B7C8}"/>
              </a:ext>
            </a:extLst>
          </p:cNvPr>
          <p:cNvSpPr>
            <a:spLocks noGrp="1"/>
          </p:cNvSpPr>
          <p:nvPr>
            <p:ph idx="1"/>
          </p:nvPr>
        </p:nvSpPr>
        <p:spPr/>
        <p:txBody>
          <a:bodyPr/>
          <a:lstStyle/>
          <a:p>
            <a:pPr algn="just"/>
            <a:r>
              <a:rPr lang="en-US"/>
              <a:t>Ngoài </a:t>
            </a:r>
            <a:r>
              <a:rPr lang="en-US" dirty="0" err="1"/>
              <a:t>ra</a:t>
            </a:r>
            <a:r>
              <a:rPr lang="en-US" dirty="0"/>
              <a:t>, </a:t>
            </a:r>
            <a:r>
              <a:rPr lang="en-US" dirty="0" err="1"/>
              <a:t>còn</a:t>
            </a:r>
            <a:r>
              <a:rPr lang="en-US" dirty="0"/>
              <a:t> 1 </a:t>
            </a:r>
            <a:r>
              <a:rPr lang="en-US" dirty="0" err="1"/>
              <a:t>cách</a:t>
            </a:r>
            <a:r>
              <a:rPr lang="en-US" dirty="0"/>
              <a:t> </a:t>
            </a:r>
            <a:r>
              <a:rPr lang="en-US" dirty="0" err="1"/>
              <a:t>phân</a:t>
            </a:r>
            <a:r>
              <a:rPr lang="en-US" dirty="0"/>
              <a:t> </a:t>
            </a:r>
            <a:r>
              <a:rPr lang="en-US" dirty="0" err="1"/>
              <a:t>loại</a:t>
            </a:r>
            <a:r>
              <a:rPr lang="en-US" dirty="0"/>
              <a:t> </a:t>
            </a:r>
            <a:r>
              <a:rPr lang="en-US" dirty="0" err="1"/>
              <a:t>yêu</a:t>
            </a:r>
            <a:r>
              <a:rPr lang="en-US" dirty="0"/>
              <a:t> </a:t>
            </a:r>
            <a:r>
              <a:rPr lang="en-US" dirty="0" err="1"/>
              <a:t>cầu</a:t>
            </a:r>
            <a:r>
              <a:rPr lang="en-US" dirty="0"/>
              <a:t> </a:t>
            </a:r>
            <a:r>
              <a:rPr lang="en-US" dirty="0" err="1"/>
              <a:t>khác</a:t>
            </a:r>
            <a:r>
              <a:rPr lang="en-US" dirty="0"/>
              <a:t>:</a:t>
            </a:r>
          </a:p>
          <a:p>
            <a:pPr marL="0" indent="0" algn="ctr">
              <a:buNone/>
            </a:pPr>
            <a:r>
              <a:rPr lang="en-US" dirty="0" err="1"/>
              <a:t>Nhu</a:t>
            </a:r>
            <a:r>
              <a:rPr lang="en-US" dirty="0"/>
              <a:t> </a:t>
            </a:r>
            <a:r>
              <a:rPr lang="en-US" dirty="0" err="1"/>
              <a:t>cầu</a:t>
            </a:r>
            <a:r>
              <a:rPr lang="en-US" dirty="0"/>
              <a:t> </a:t>
            </a:r>
            <a:r>
              <a:rPr lang="en-US" dirty="0">
                <a:sym typeface="Wingdings" panose="05000000000000000000" pitchFamily="2" charset="2"/>
              </a:rPr>
              <a:t> </a:t>
            </a:r>
            <a:r>
              <a:rPr lang="en-US" dirty="0" err="1">
                <a:sym typeface="Wingdings" panose="05000000000000000000" pitchFamily="2" charset="2"/>
              </a:rPr>
              <a:t>Đặc</a:t>
            </a:r>
            <a:r>
              <a:rPr lang="en-US" dirty="0">
                <a:sym typeface="Wingdings" panose="05000000000000000000" pitchFamily="2" charset="2"/>
              </a:rPr>
              <a:t> </a:t>
            </a:r>
            <a:r>
              <a:rPr lang="en-US" dirty="0" err="1">
                <a:sym typeface="Wingdings" panose="05000000000000000000" pitchFamily="2" charset="2"/>
              </a:rPr>
              <a:t>điểm</a:t>
            </a:r>
            <a:r>
              <a:rPr lang="en-US" dirty="0">
                <a:sym typeface="Wingdings" panose="05000000000000000000" pitchFamily="2" charset="2"/>
              </a:rPr>
              <a:t> </a:t>
            </a:r>
            <a:r>
              <a:rPr lang="en-US" dirty="0" err="1">
                <a:sym typeface="Wingdings" panose="05000000000000000000" pitchFamily="2" charset="2"/>
              </a:rPr>
              <a:t>hệ</a:t>
            </a:r>
            <a:r>
              <a:rPr lang="en-US" dirty="0">
                <a:sym typeface="Wingdings" panose="05000000000000000000" pitchFamily="2" charset="2"/>
              </a:rPr>
              <a:t> </a:t>
            </a:r>
            <a:r>
              <a:rPr lang="en-US" dirty="0" err="1">
                <a:sym typeface="Wingdings" panose="05000000000000000000" pitchFamily="2" charset="2"/>
              </a:rPr>
              <a:t>thống</a:t>
            </a:r>
            <a:r>
              <a:rPr lang="en-US" dirty="0">
                <a:sym typeface="Wingdings" panose="05000000000000000000" pitchFamily="2" charset="2"/>
              </a:rPr>
              <a:t> 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PM</a:t>
            </a:r>
          </a:p>
          <a:p>
            <a:pPr marL="0" indent="0" algn="ctr">
              <a:buNone/>
            </a:pPr>
            <a:r>
              <a:rPr lang="en-US" dirty="0">
                <a:sym typeface="Wingdings" panose="05000000000000000000" pitchFamily="2" charset="2"/>
              </a:rPr>
              <a:t>(Need  Feature  Requirement)</a:t>
            </a:r>
          </a:p>
          <a:p>
            <a:pPr algn="ctr"/>
            <a:endParaRPr lang="en-US" dirty="0">
              <a:sym typeface="Wingdings" panose="05000000000000000000" pitchFamily="2" charset="2"/>
            </a:endParaRPr>
          </a:p>
          <a:p>
            <a:r>
              <a:rPr lang="en-US" u="sng">
                <a:sym typeface="Wingdings" panose="05000000000000000000" pitchFamily="2" charset="2"/>
              </a:rPr>
              <a:t>Ví </a:t>
            </a:r>
            <a:r>
              <a:rPr lang="en-US" u="sng" dirty="0" err="1">
                <a:sym typeface="Wingdings" panose="05000000000000000000" pitchFamily="2" charset="2"/>
              </a:rPr>
              <a:t>dụ</a:t>
            </a:r>
            <a:r>
              <a:rPr lang="en-US" u="sng" dirty="0">
                <a:sym typeface="Wingdings" panose="05000000000000000000" pitchFamily="2" charset="2"/>
              </a:rPr>
              <a:t>:</a:t>
            </a:r>
            <a:r>
              <a:rPr lang="en-US" dirty="0">
                <a:sym typeface="Wingdings" panose="05000000000000000000" pitchFamily="2" charset="2"/>
              </a:rPr>
              <a:t> </a:t>
            </a:r>
            <a:r>
              <a:rPr lang="en-US" dirty="0" err="1">
                <a:sym typeface="Wingdings" panose="05000000000000000000" pitchFamily="2" charset="2"/>
              </a:rPr>
              <a:t>Với</a:t>
            </a:r>
            <a:r>
              <a:rPr lang="en-US" dirty="0">
                <a:sym typeface="Wingdings" panose="05000000000000000000" pitchFamily="2" charset="2"/>
              </a:rPr>
              <a:t> 1 </a:t>
            </a:r>
            <a:r>
              <a:rPr lang="en-US" dirty="0" err="1">
                <a:sym typeface="Wingdings" panose="05000000000000000000" pitchFamily="2" charset="2"/>
              </a:rPr>
              <a:t>phần</a:t>
            </a:r>
            <a:r>
              <a:rPr lang="en-US" dirty="0">
                <a:sym typeface="Wingdings" panose="05000000000000000000" pitchFamily="2" charset="2"/>
              </a:rPr>
              <a:t> </a:t>
            </a:r>
            <a:r>
              <a:rPr lang="en-US" dirty="0" err="1">
                <a:sym typeface="Wingdings" panose="05000000000000000000" pitchFamily="2" charset="2"/>
              </a:rPr>
              <a:t>mềm</a:t>
            </a:r>
            <a:r>
              <a:rPr lang="en-US" dirty="0">
                <a:sym typeface="Wingdings" panose="05000000000000000000" pitchFamily="2" charset="2"/>
              </a:rPr>
              <a:t> </a:t>
            </a:r>
            <a:r>
              <a:rPr lang="en-US" dirty="0" err="1">
                <a:sym typeface="Wingdings" panose="05000000000000000000" pitchFamily="2" charset="2"/>
              </a:rPr>
              <a:t>quản</a:t>
            </a:r>
            <a:r>
              <a:rPr lang="en-US" dirty="0">
                <a:sym typeface="Wingdings" panose="05000000000000000000" pitchFamily="2" charset="2"/>
              </a:rPr>
              <a:t> </a:t>
            </a:r>
            <a:r>
              <a:rPr lang="en-US" dirty="0" err="1">
                <a:sym typeface="Wingdings" panose="05000000000000000000" pitchFamily="2" charset="2"/>
              </a:rPr>
              <a:t>lí</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sự</a:t>
            </a:r>
            <a:r>
              <a:rPr lang="en-US" dirty="0">
                <a:sym typeface="Wingdings" panose="05000000000000000000" pitchFamily="2" charset="2"/>
              </a:rPr>
              <a:t>:</a:t>
            </a:r>
          </a:p>
          <a:p>
            <a:pPr marL="0" indent="0">
              <a:buNone/>
            </a:pPr>
            <a:r>
              <a:rPr lang="en-US" dirty="0">
                <a:sym typeface="Wingdings" panose="05000000000000000000" pitchFamily="2" charset="2"/>
              </a:rPr>
              <a:t>	“</a:t>
            </a:r>
            <a:r>
              <a:rPr lang="en-US" dirty="0" err="1">
                <a:sym typeface="Wingdings" panose="05000000000000000000" pitchFamily="2" charset="2"/>
              </a:rPr>
              <a:t>Người</a:t>
            </a:r>
            <a:r>
              <a:rPr lang="en-US" dirty="0">
                <a:sym typeface="Wingdings" panose="05000000000000000000" pitchFamily="2" charset="2"/>
              </a:rPr>
              <a:t> </a:t>
            </a:r>
            <a:r>
              <a:rPr lang="en-US" dirty="0" err="1">
                <a:sym typeface="Wingdings" panose="05000000000000000000" pitchFamily="2" charset="2"/>
              </a:rPr>
              <a:t>dùng</a:t>
            </a:r>
            <a:r>
              <a:rPr lang="en-US" dirty="0">
                <a:sym typeface="Wingdings" panose="05000000000000000000" pitchFamily="2" charset="2"/>
              </a:rPr>
              <a:t> </a:t>
            </a:r>
            <a:r>
              <a:rPr lang="en-US" dirty="0" err="1">
                <a:sym typeface="Wingdings" panose="05000000000000000000" pitchFamily="2" charset="2"/>
              </a:rPr>
              <a:t>muốn</a:t>
            </a:r>
            <a:r>
              <a:rPr lang="en-US" dirty="0">
                <a:sym typeface="Wingdings" panose="05000000000000000000" pitchFamily="2" charset="2"/>
              </a:rPr>
              <a:t> </a:t>
            </a:r>
            <a:r>
              <a:rPr lang="en-US" dirty="0" err="1">
                <a:sym typeface="Wingdings" panose="05000000000000000000" pitchFamily="2" charset="2"/>
              </a:rPr>
              <a:t>tốn</a:t>
            </a:r>
            <a:r>
              <a:rPr lang="en-US" dirty="0">
                <a:sym typeface="Wingdings" panose="05000000000000000000" pitchFamily="2" charset="2"/>
              </a:rPr>
              <a:t> </a:t>
            </a:r>
            <a:r>
              <a:rPr lang="en-US" dirty="0" err="1">
                <a:sym typeface="Wingdings" panose="05000000000000000000" pitchFamily="2" charset="2"/>
              </a:rPr>
              <a:t>ít</a:t>
            </a:r>
            <a:r>
              <a:rPr lang="en-US" dirty="0">
                <a:sym typeface="Wingdings" panose="05000000000000000000" pitchFamily="2" charset="2"/>
              </a:rPr>
              <a:t> </a:t>
            </a:r>
            <a:r>
              <a:rPr lang="en-US" dirty="0" err="1">
                <a:sym typeface="Wingdings" panose="05000000000000000000" pitchFamily="2" charset="2"/>
              </a:rPr>
              <a:t>thời</a:t>
            </a:r>
            <a:r>
              <a:rPr lang="en-US" dirty="0">
                <a:sym typeface="Wingdings" panose="05000000000000000000" pitchFamily="2" charset="2"/>
              </a:rPr>
              <a:t> </a:t>
            </a:r>
            <a:r>
              <a:rPr lang="en-US" dirty="0" err="1">
                <a:sym typeface="Wingdings" panose="05000000000000000000" pitchFamily="2" charset="2"/>
              </a:rPr>
              <a:t>gian</a:t>
            </a:r>
            <a:r>
              <a:rPr lang="en-US" dirty="0">
                <a:sym typeface="Wingdings" panose="05000000000000000000" pitchFamily="2" charset="2"/>
              </a:rPr>
              <a:t> </a:t>
            </a:r>
            <a:r>
              <a:rPr lang="en-US" dirty="0" err="1">
                <a:sym typeface="Wingdings" panose="05000000000000000000" pitchFamily="2" charset="2"/>
              </a:rPr>
              <a:t>nhập</a:t>
            </a:r>
            <a:r>
              <a:rPr lang="en-US" dirty="0">
                <a:sym typeface="Wingdings" panose="05000000000000000000" pitchFamily="2" charset="2"/>
              </a:rPr>
              <a:t> </a:t>
            </a:r>
            <a:r>
              <a:rPr lang="en-US" dirty="0" err="1">
                <a:sym typeface="Wingdings" panose="05000000000000000000" pitchFamily="2" charset="2"/>
              </a:rPr>
              <a:t>liệu</a:t>
            </a:r>
            <a:r>
              <a:rPr lang="en-US" dirty="0">
                <a:sym typeface="Wingdings" panose="05000000000000000000" pitchFamily="2" charset="2"/>
              </a:rPr>
              <a:t>”</a:t>
            </a:r>
          </a:p>
          <a:p>
            <a:pPr marL="0" indent="0">
              <a:buNone/>
            </a:pPr>
            <a:r>
              <a:rPr lang="en-US" dirty="0">
                <a:sym typeface="Wingdings" panose="05000000000000000000" pitchFamily="2" charset="2"/>
              </a:rPr>
              <a:t>	 </a:t>
            </a:r>
            <a:r>
              <a:rPr lang="en-US" dirty="0" err="1">
                <a:sym typeface="Wingdings" panose="05000000000000000000" pitchFamily="2" charset="2"/>
              </a:rPr>
              <a:t>Hệ</a:t>
            </a:r>
            <a:r>
              <a:rPr lang="en-US" dirty="0">
                <a:sym typeface="Wingdings" panose="05000000000000000000" pitchFamily="2" charset="2"/>
              </a:rPr>
              <a:t> </a:t>
            </a:r>
            <a:r>
              <a:rPr lang="en-US" dirty="0" err="1">
                <a:sym typeface="Wingdings" panose="05000000000000000000" pitchFamily="2" charset="2"/>
              </a:rPr>
              <a:t>thống</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thể</a:t>
            </a:r>
            <a:r>
              <a:rPr lang="en-US" dirty="0">
                <a:sym typeface="Wingdings" panose="05000000000000000000" pitchFamily="2" charset="2"/>
              </a:rPr>
              <a:t> </a:t>
            </a:r>
            <a:r>
              <a:rPr lang="en-US" dirty="0" err="1">
                <a:sym typeface="Wingdings" panose="05000000000000000000" pitchFamily="2" charset="2"/>
              </a:rPr>
              <a:t>sử</a:t>
            </a:r>
            <a:r>
              <a:rPr lang="en-US" dirty="0">
                <a:sym typeface="Wingdings" panose="05000000000000000000" pitchFamily="2" charset="2"/>
              </a:rPr>
              <a:t> </a:t>
            </a:r>
            <a:r>
              <a:rPr lang="en-US" dirty="0" err="1">
                <a:sym typeface="Wingdings" panose="05000000000000000000" pitchFamily="2" charset="2"/>
              </a:rPr>
              <a:t>dụng</a:t>
            </a:r>
            <a:r>
              <a:rPr lang="en-US" dirty="0">
                <a:sym typeface="Wingdings" panose="05000000000000000000" pitchFamily="2" charset="2"/>
              </a:rPr>
              <a:t> </a:t>
            </a:r>
            <a:r>
              <a:rPr lang="en-US" dirty="0" err="1">
                <a:sym typeface="Wingdings" panose="05000000000000000000" pitchFamily="2" charset="2"/>
              </a:rPr>
              <a:t>lại</a:t>
            </a:r>
            <a:r>
              <a:rPr lang="en-US" dirty="0">
                <a:sym typeface="Wingdings" panose="05000000000000000000" pitchFamily="2" charset="2"/>
              </a:rPr>
              <a:t> CSDL </a:t>
            </a:r>
            <a:r>
              <a:rPr lang="en-US" dirty="0" err="1">
                <a:sym typeface="Wingdings" panose="05000000000000000000" pitchFamily="2" charset="2"/>
              </a:rPr>
              <a:t>sẵn</a:t>
            </a:r>
            <a:r>
              <a:rPr lang="en-US" dirty="0">
                <a:sym typeface="Wingdings" panose="05000000000000000000" pitchFamily="2" charset="2"/>
              </a:rPr>
              <a:t> </a:t>
            </a:r>
            <a:r>
              <a:rPr lang="en-US" dirty="0" err="1">
                <a:sym typeface="Wingdings" panose="05000000000000000000" pitchFamily="2" charset="2"/>
              </a:rPr>
              <a:t>có</a:t>
            </a:r>
            <a:endParaRPr lang="en-US" dirty="0">
              <a:sym typeface="Wingdings" panose="05000000000000000000" pitchFamily="2" charset="2"/>
            </a:endParaRPr>
          </a:p>
          <a:p>
            <a:pPr marL="0" indent="0">
              <a:buNone/>
            </a:pPr>
            <a:r>
              <a:rPr lang="en-US" dirty="0">
                <a:sym typeface="Wingdings" panose="05000000000000000000" pitchFamily="2" charset="2"/>
              </a:rPr>
              <a:t>	 </a:t>
            </a:r>
            <a:r>
              <a:rPr lang="en-US" dirty="0" err="1">
                <a:sym typeface="Wingdings" panose="05000000000000000000" pitchFamily="2" charset="2"/>
              </a:rPr>
              <a:t>Hệ</a:t>
            </a:r>
            <a:r>
              <a:rPr lang="en-US" dirty="0">
                <a:sym typeface="Wingdings" panose="05000000000000000000" pitchFamily="2" charset="2"/>
              </a:rPr>
              <a:t> </a:t>
            </a:r>
            <a:r>
              <a:rPr lang="en-US" dirty="0" err="1">
                <a:sym typeface="Wingdings" panose="05000000000000000000" pitchFamily="2" charset="2"/>
              </a:rPr>
              <a:t>thống</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tính</a:t>
            </a:r>
            <a:r>
              <a:rPr lang="en-US" dirty="0">
                <a:sym typeface="Wingdings" panose="05000000000000000000" pitchFamily="2" charset="2"/>
              </a:rPr>
              <a:t> </a:t>
            </a:r>
            <a:r>
              <a:rPr lang="en-US" dirty="0" err="1">
                <a:sym typeface="Wingdings" panose="05000000000000000000" pitchFamily="2" charset="2"/>
              </a:rPr>
              <a:t>năng</a:t>
            </a:r>
            <a:r>
              <a:rPr lang="en-US" dirty="0">
                <a:sym typeface="Wingdings" panose="05000000000000000000" pitchFamily="2" charset="2"/>
              </a:rPr>
              <a:t> </a:t>
            </a:r>
            <a:r>
              <a:rPr lang="en-US" dirty="0" err="1">
                <a:sym typeface="Wingdings" panose="05000000000000000000" pitchFamily="2" charset="2"/>
              </a:rPr>
              <a:t>nhập</a:t>
            </a:r>
            <a:r>
              <a:rPr lang="en-US" dirty="0">
                <a:sym typeface="Wingdings" panose="05000000000000000000" pitchFamily="2" charset="2"/>
              </a:rPr>
              <a:t> </a:t>
            </a:r>
            <a:r>
              <a:rPr lang="en-US" dirty="0" err="1">
                <a:sym typeface="Wingdings" panose="05000000000000000000" pitchFamily="2" charset="2"/>
              </a:rPr>
              <a:t>dữ</a:t>
            </a:r>
            <a:r>
              <a:rPr lang="en-US" dirty="0">
                <a:sym typeface="Wingdings" panose="05000000000000000000" pitchFamily="2" charset="2"/>
              </a:rPr>
              <a:t> </a:t>
            </a:r>
            <a:r>
              <a:rPr lang="en-US" dirty="0" err="1">
                <a:sym typeface="Wingdings" panose="05000000000000000000" pitchFamily="2" charset="2"/>
              </a:rPr>
              <a:t>liệu</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file Excel</a:t>
            </a:r>
            <a:endParaRPr lang="en-US" dirty="0"/>
          </a:p>
          <a:p>
            <a:endParaRPr lang="en-US" dirty="0"/>
          </a:p>
        </p:txBody>
      </p:sp>
      <p:sp>
        <p:nvSpPr>
          <p:cNvPr id="4" name="Slide Number Placeholder 3">
            <a:extLst>
              <a:ext uri="{FF2B5EF4-FFF2-40B4-BE49-F238E27FC236}">
                <a16:creationId xmlns:a16="http://schemas.microsoft.com/office/drawing/2014/main" id="{D5C11C2A-0DA5-46F9-9DE2-DCB853A51540}"/>
              </a:ext>
            </a:extLst>
          </p:cNvPr>
          <p:cNvSpPr>
            <a:spLocks noGrp="1"/>
          </p:cNvSpPr>
          <p:nvPr>
            <p:ph type="sldNum" sz="quarter" idx="12"/>
          </p:nvPr>
        </p:nvSpPr>
        <p:spPr/>
        <p:txBody>
          <a:bodyPr/>
          <a:lstStyle/>
          <a:p>
            <a:fld id="{9808288A-7DB6-4C4B-ACD0-1D1E0C6D4C3E}" type="slidenum">
              <a:rPr lang="en-US" smtClean="0"/>
              <a:t>20</a:t>
            </a:fld>
            <a:endParaRPr lang="en-US"/>
          </a:p>
        </p:txBody>
      </p:sp>
    </p:spTree>
    <p:extLst>
      <p:ext uri="{BB962C8B-B14F-4D97-AF65-F5344CB8AC3E}">
        <p14:creationId xmlns:p14="http://schemas.microsoft.com/office/powerpoint/2010/main" val="354847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E8D3-F33A-4841-9E9C-EFDD08F5396F}"/>
              </a:ext>
            </a:extLst>
          </p:cNvPr>
          <p:cNvSpPr>
            <a:spLocks noGrp="1"/>
          </p:cNvSpPr>
          <p:nvPr>
            <p:ph type="title"/>
          </p:nvPr>
        </p:nvSpPr>
        <p:spPr/>
        <p:txBody>
          <a:bodyPr>
            <a:normAutofit/>
          </a:bodyPr>
          <a:lstStyle/>
          <a:p>
            <a:r>
              <a:rPr lang="en-US" sz="4500" b="1" dirty="0"/>
              <a:t>CÁC PH</a:t>
            </a:r>
            <a:r>
              <a:rPr lang="vi-VN" sz="4500" b="1" dirty="0"/>
              <a:t>Ư</a:t>
            </a:r>
            <a:r>
              <a:rPr lang="en-US" sz="4500" b="1" dirty="0"/>
              <a:t>ƠNG PHÁP TRUYỀN THỐNG</a:t>
            </a:r>
          </a:p>
        </p:txBody>
      </p:sp>
      <p:sp>
        <p:nvSpPr>
          <p:cNvPr id="3" name="Text Placeholder 2">
            <a:extLst>
              <a:ext uri="{FF2B5EF4-FFF2-40B4-BE49-F238E27FC236}">
                <a16:creationId xmlns:a16="http://schemas.microsoft.com/office/drawing/2014/main" id="{1EBFB838-A543-4B53-87D1-2932354623C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8A4A8C-FF3F-4BE8-9531-9335DD6054DD}"/>
              </a:ext>
            </a:extLst>
          </p:cNvPr>
          <p:cNvSpPr>
            <a:spLocks noGrp="1"/>
          </p:cNvSpPr>
          <p:nvPr>
            <p:ph type="sldNum" sz="quarter" idx="12"/>
          </p:nvPr>
        </p:nvSpPr>
        <p:spPr/>
        <p:txBody>
          <a:bodyPr/>
          <a:lstStyle/>
          <a:p>
            <a:fld id="{9808288A-7DB6-4C4B-ACD0-1D1E0C6D4C3E}" type="slidenum">
              <a:rPr lang="en-US" smtClean="0"/>
              <a:t>21</a:t>
            </a:fld>
            <a:endParaRPr lang="en-US"/>
          </a:p>
        </p:txBody>
      </p:sp>
    </p:spTree>
    <p:extLst>
      <p:ext uri="{BB962C8B-B14F-4D97-AF65-F5344CB8AC3E}">
        <p14:creationId xmlns:p14="http://schemas.microsoft.com/office/powerpoint/2010/main" val="157436208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FE2F-8E8F-4E79-914F-F4D2CC7BC2C5}"/>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EE9FBB4B-EFF2-4C43-B901-A853373E6B0C}"/>
              </a:ext>
            </a:extLst>
          </p:cNvPr>
          <p:cNvSpPr>
            <a:spLocks noGrp="1"/>
          </p:cNvSpPr>
          <p:nvPr>
            <p:ph idx="1"/>
          </p:nvPr>
        </p:nvSpPr>
        <p:spPr/>
        <p:txBody>
          <a:bodyPr>
            <a:normAutofit lnSpcReduction="10000"/>
          </a:bodyPr>
          <a:lstStyle/>
          <a:p>
            <a:pPr algn="just"/>
            <a:r>
              <a:rPr lang="en-US"/>
              <a:t>Phỏng </a:t>
            </a:r>
            <a:r>
              <a:rPr lang="en-US" dirty="0" err="1"/>
              <a:t>vấn</a:t>
            </a:r>
            <a:r>
              <a:rPr lang="en-US" dirty="0"/>
              <a:t> </a:t>
            </a:r>
            <a:r>
              <a:rPr lang="en-US" dirty="0" err="1"/>
              <a:t>là</a:t>
            </a:r>
            <a:r>
              <a:rPr lang="en-US" dirty="0"/>
              <a:t> </a:t>
            </a:r>
            <a:r>
              <a:rPr lang="en-US" dirty="0" err="1"/>
              <a:t>hình</a:t>
            </a:r>
            <a:r>
              <a:rPr lang="en-US" dirty="0"/>
              <a:t> </a:t>
            </a:r>
            <a:r>
              <a:rPr lang="en-US" dirty="0" err="1"/>
              <a:t>thức</a:t>
            </a:r>
            <a:r>
              <a:rPr lang="en-US" dirty="0"/>
              <a:t> </a:t>
            </a:r>
            <a:r>
              <a:rPr lang="en-US" dirty="0" err="1"/>
              <a:t>khảo</a:t>
            </a:r>
            <a:r>
              <a:rPr lang="en-US" dirty="0"/>
              <a:t> </a:t>
            </a:r>
            <a:r>
              <a:rPr lang="en-US" dirty="0" err="1"/>
              <a:t>sát</a:t>
            </a:r>
            <a:r>
              <a:rPr lang="en-US" dirty="0"/>
              <a:t> </a:t>
            </a:r>
            <a:r>
              <a:rPr lang="en-US" dirty="0" err="1"/>
              <a:t>thu</a:t>
            </a:r>
            <a:r>
              <a:rPr lang="en-US" dirty="0"/>
              <a:t> </a:t>
            </a:r>
            <a:r>
              <a:rPr lang="en-US" dirty="0" err="1"/>
              <a:t>thập</a:t>
            </a:r>
            <a:r>
              <a:rPr lang="en-US" dirty="0"/>
              <a:t> </a:t>
            </a:r>
            <a:r>
              <a:rPr lang="en-US" dirty="0" err="1"/>
              <a:t>thông</a:t>
            </a:r>
            <a:r>
              <a:rPr lang="en-US" dirty="0"/>
              <a:t> tin </a:t>
            </a:r>
            <a:r>
              <a:rPr lang="en-US" dirty="0" err="1"/>
              <a:t>trực</a:t>
            </a:r>
            <a:r>
              <a:rPr lang="en-US" dirty="0"/>
              <a:t> </a:t>
            </a:r>
            <a:r>
              <a:rPr lang="en-US" dirty="0" err="1"/>
              <a:t>tiếp</a:t>
            </a:r>
            <a:r>
              <a:rPr lang="en-US" dirty="0"/>
              <a:t> </a:t>
            </a:r>
            <a:r>
              <a:rPr lang="en-US" dirty="0" err="1"/>
              <a:t>từ</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a:t>
            </a:r>
          </a:p>
          <a:p>
            <a:pPr algn="just"/>
            <a:endParaRPr lang="en-US" dirty="0">
              <a:solidFill>
                <a:srgbClr val="000000"/>
              </a:solidFill>
            </a:endParaRPr>
          </a:p>
          <a:p>
            <a:pPr algn="just"/>
            <a:r>
              <a:rPr lang="en-US">
                <a:solidFill>
                  <a:srgbClr val="000000"/>
                </a:solidFill>
              </a:rPr>
              <a:t>Mỗi </a:t>
            </a:r>
            <a:r>
              <a:rPr lang="en-US" dirty="0" err="1">
                <a:solidFill>
                  <a:srgbClr val="000000"/>
                </a:solidFill>
              </a:rPr>
              <a:t>đối</a:t>
            </a:r>
            <a:r>
              <a:rPr lang="en-US" dirty="0">
                <a:solidFill>
                  <a:srgbClr val="000000"/>
                </a:solidFill>
              </a:rPr>
              <a:t> </a:t>
            </a:r>
            <a:r>
              <a:rPr lang="en-US" dirty="0" err="1">
                <a:solidFill>
                  <a:srgbClr val="000000"/>
                </a:solidFill>
              </a:rPr>
              <a:t>tượng</a:t>
            </a:r>
            <a:r>
              <a:rPr lang="en-US" dirty="0">
                <a:solidFill>
                  <a:srgbClr val="000000"/>
                </a:solidFill>
              </a:rPr>
              <a:t> </a:t>
            </a:r>
            <a:r>
              <a:rPr lang="en-US" dirty="0" err="1">
                <a:solidFill>
                  <a:srgbClr val="000000"/>
                </a:solidFill>
              </a:rPr>
              <a:t>biết</a:t>
            </a:r>
            <a:r>
              <a:rPr lang="en-US" dirty="0">
                <a:solidFill>
                  <a:srgbClr val="000000"/>
                </a:solidFill>
              </a:rPr>
              <a:t> </a:t>
            </a:r>
            <a:r>
              <a:rPr lang="en-US" dirty="0" err="1">
                <a:solidFill>
                  <a:srgbClr val="000000"/>
                </a:solidFill>
              </a:rPr>
              <a:t>rõ</a:t>
            </a:r>
            <a:r>
              <a:rPr lang="en-US" dirty="0">
                <a:solidFill>
                  <a:srgbClr val="000000"/>
                </a:solidFill>
              </a:rPr>
              <a:t> </a:t>
            </a:r>
            <a:r>
              <a:rPr lang="en-US" dirty="0" err="1">
                <a:solidFill>
                  <a:srgbClr val="000000"/>
                </a:solidFill>
              </a:rPr>
              <a:t>vai</a:t>
            </a:r>
            <a:r>
              <a:rPr lang="en-US" dirty="0">
                <a:solidFill>
                  <a:srgbClr val="000000"/>
                </a:solidFill>
              </a:rPr>
              <a:t> </a:t>
            </a:r>
            <a:r>
              <a:rPr lang="en-US" dirty="0" err="1">
                <a:solidFill>
                  <a:srgbClr val="000000"/>
                </a:solidFill>
              </a:rPr>
              <a:t>trò</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việc</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mình</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r>
              <a:rPr lang="en-US" dirty="0">
                <a:solidFill>
                  <a:srgbClr val="000000"/>
                </a:solidFill>
              </a:rPr>
              <a:t> </a:t>
            </a:r>
            <a:r>
              <a:rPr lang="en-US" dirty="0" err="1">
                <a:solidFill>
                  <a:srgbClr val="000000"/>
                </a:solidFill>
              </a:rPr>
              <a:t>hiện</a:t>
            </a:r>
            <a:r>
              <a:rPr lang="en-US" dirty="0">
                <a:solidFill>
                  <a:srgbClr val="000000"/>
                </a:solidFill>
              </a:rPr>
              <a:t> </a:t>
            </a:r>
            <a:r>
              <a:rPr lang="en-US" dirty="0" err="1">
                <a:solidFill>
                  <a:srgbClr val="000000"/>
                </a:solidFill>
              </a:rPr>
              <a:t>tại</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từ</a:t>
            </a:r>
            <a:r>
              <a:rPr lang="en-US" dirty="0">
                <a:solidFill>
                  <a:srgbClr val="000000"/>
                </a:solidFill>
              </a:rPr>
              <a:t> </a:t>
            </a:r>
            <a:r>
              <a:rPr lang="en-US" dirty="0" err="1">
                <a:solidFill>
                  <a:srgbClr val="000000"/>
                </a:solidFill>
              </a:rPr>
              <a:t>đó</a:t>
            </a:r>
            <a:r>
              <a:rPr lang="en-US" dirty="0">
                <a:solidFill>
                  <a:srgbClr val="000000"/>
                </a:solidFill>
              </a:rPr>
              <a:t> </a:t>
            </a:r>
            <a:r>
              <a:rPr lang="en-US" dirty="0" err="1">
                <a:solidFill>
                  <a:srgbClr val="000000"/>
                </a:solidFill>
              </a:rPr>
              <a:t>biết</a:t>
            </a:r>
            <a:r>
              <a:rPr lang="en-US" dirty="0">
                <a:solidFill>
                  <a:srgbClr val="000000"/>
                </a:solidFill>
              </a:rPr>
              <a:t> </a:t>
            </a:r>
            <a:r>
              <a:rPr lang="en-US" dirty="0" err="1">
                <a:solidFill>
                  <a:srgbClr val="000000"/>
                </a:solidFill>
              </a:rPr>
              <a:t>được</a:t>
            </a:r>
            <a:r>
              <a:rPr lang="en-US" dirty="0">
                <a:solidFill>
                  <a:srgbClr val="000000"/>
                </a:solidFill>
              </a:rPr>
              <a:t> </a:t>
            </a:r>
            <a:r>
              <a:rPr lang="en-US" dirty="0" err="1">
                <a:solidFill>
                  <a:srgbClr val="000000"/>
                </a:solidFill>
              </a:rPr>
              <a:t>yêu</a:t>
            </a:r>
            <a:r>
              <a:rPr lang="en-US" dirty="0">
                <a:solidFill>
                  <a:srgbClr val="000000"/>
                </a:solidFill>
              </a:rPr>
              <a:t> </a:t>
            </a:r>
            <a:r>
              <a:rPr lang="en-US" dirty="0" err="1">
                <a:solidFill>
                  <a:srgbClr val="000000"/>
                </a:solidFill>
              </a:rPr>
              <a:t>cầu</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mình</a:t>
            </a:r>
            <a:r>
              <a:rPr lang="en-US" dirty="0">
                <a:solidFill>
                  <a:srgbClr val="000000"/>
                </a:solidFill>
              </a:rPr>
              <a:t> </a:t>
            </a:r>
            <a:r>
              <a:rPr lang="en-US" dirty="0" err="1">
                <a:solidFill>
                  <a:srgbClr val="000000"/>
                </a:solidFill>
              </a:rPr>
              <a:t>đối</a:t>
            </a:r>
            <a:r>
              <a:rPr lang="en-US" dirty="0">
                <a:solidFill>
                  <a:srgbClr val="000000"/>
                </a:solidFill>
              </a:rPr>
              <a:t> </a:t>
            </a:r>
            <a:r>
              <a:rPr lang="en-US" dirty="0" err="1">
                <a:solidFill>
                  <a:srgbClr val="000000"/>
                </a:solidFill>
              </a:rPr>
              <a:t>với</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r>
              <a:rPr lang="en-US" dirty="0">
                <a:solidFill>
                  <a:srgbClr val="000000"/>
                </a:solidFill>
              </a:rPr>
              <a:t> </a:t>
            </a:r>
            <a:r>
              <a:rPr lang="en-US" dirty="0" err="1">
                <a:solidFill>
                  <a:srgbClr val="000000"/>
                </a:solidFill>
              </a:rPr>
              <a:t>mới</a:t>
            </a:r>
            <a:r>
              <a:rPr lang="en-US" dirty="0">
                <a:solidFill>
                  <a:srgbClr val="000000"/>
                </a:solidFill>
              </a:rPr>
              <a:t>.</a:t>
            </a:r>
          </a:p>
          <a:p>
            <a:endParaRPr lang="en-US" dirty="0"/>
          </a:p>
          <a:p>
            <a:pPr marL="0" indent="0">
              <a:buNone/>
            </a:pPr>
            <a:r>
              <a:rPr lang="en-US" dirty="0" err="1"/>
              <a:t>Ví</a:t>
            </a:r>
            <a:r>
              <a:rPr lang="en-US" dirty="0"/>
              <a:t> </a:t>
            </a:r>
            <a:r>
              <a:rPr lang="en-US" dirty="0" err="1"/>
              <a:t>dụ</a:t>
            </a:r>
            <a:r>
              <a:rPr lang="en-US" dirty="0"/>
              <a:t>:</a:t>
            </a:r>
          </a:p>
          <a:p>
            <a:pPr lvl="1" algn="just">
              <a:buFont typeface="Wingdings" panose="05000000000000000000" pitchFamily="2" charset="2"/>
              <a:buChar char="§"/>
            </a:pPr>
            <a:r>
              <a:rPr lang="en-US">
                <a:solidFill>
                  <a:srgbClr val="000000"/>
                </a:solidFill>
              </a:rPr>
              <a:t>Một </a:t>
            </a:r>
            <a:r>
              <a:rPr lang="en-US" dirty="0" err="1">
                <a:solidFill>
                  <a:srgbClr val="000000"/>
                </a:solidFill>
              </a:rPr>
              <a:t>kế</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viên</a:t>
            </a:r>
            <a:r>
              <a:rPr lang="en-US" dirty="0">
                <a:solidFill>
                  <a:srgbClr val="000000"/>
                </a:solidFill>
              </a:rPr>
              <a:t> </a:t>
            </a:r>
            <a:r>
              <a:rPr lang="en-US" dirty="0" err="1">
                <a:solidFill>
                  <a:srgbClr val="000000"/>
                </a:solidFill>
              </a:rPr>
              <a:t>biết</a:t>
            </a:r>
            <a:r>
              <a:rPr lang="en-US" dirty="0">
                <a:solidFill>
                  <a:srgbClr val="000000"/>
                </a:solidFill>
              </a:rPr>
              <a:t> chi </a:t>
            </a:r>
            <a:r>
              <a:rPr lang="en-US" dirty="0" err="1">
                <a:solidFill>
                  <a:srgbClr val="000000"/>
                </a:solidFill>
              </a:rPr>
              <a:t>tiết</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loại</a:t>
            </a:r>
            <a:r>
              <a:rPr lang="en-US" dirty="0">
                <a:solidFill>
                  <a:srgbClr val="000000"/>
                </a:solidFill>
              </a:rPr>
              <a:t> </a:t>
            </a:r>
            <a:r>
              <a:rPr lang="en-US" dirty="0" err="1">
                <a:solidFill>
                  <a:srgbClr val="000000"/>
                </a:solidFill>
              </a:rPr>
              <a:t>chứng</a:t>
            </a:r>
            <a:r>
              <a:rPr lang="en-US" dirty="0">
                <a:solidFill>
                  <a:srgbClr val="000000"/>
                </a:solidFill>
              </a:rPr>
              <a:t> </a:t>
            </a:r>
            <a:r>
              <a:rPr lang="en-US" dirty="0" err="1">
                <a:solidFill>
                  <a:srgbClr val="000000"/>
                </a:solidFill>
              </a:rPr>
              <a:t>từ</a:t>
            </a:r>
            <a:r>
              <a:rPr lang="en-US" dirty="0">
                <a:solidFill>
                  <a:srgbClr val="000000"/>
                </a:solidFill>
              </a:rPr>
              <a:t>, </a:t>
            </a:r>
            <a:r>
              <a:rPr lang="en-US" dirty="0" err="1">
                <a:solidFill>
                  <a:srgbClr val="000000"/>
                </a:solidFill>
              </a:rPr>
              <a:t>cách</a:t>
            </a:r>
            <a:r>
              <a:rPr lang="en-US" dirty="0">
                <a:solidFill>
                  <a:srgbClr val="000000"/>
                </a:solidFill>
              </a:rPr>
              <a:t> </a:t>
            </a:r>
            <a:r>
              <a:rPr lang="en-US" dirty="0" err="1">
                <a:solidFill>
                  <a:srgbClr val="000000"/>
                </a:solidFill>
              </a:rPr>
              <a:t>sắp</a:t>
            </a:r>
            <a:r>
              <a:rPr lang="en-US" dirty="0">
                <a:solidFill>
                  <a:srgbClr val="000000"/>
                </a:solidFill>
              </a:rPr>
              <a:t> </a:t>
            </a:r>
            <a:r>
              <a:rPr lang="en-US" dirty="0" err="1">
                <a:solidFill>
                  <a:srgbClr val="000000"/>
                </a:solidFill>
              </a:rPr>
              <a:t>xếp</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xử</a:t>
            </a:r>
            <a:r>
              <a:rPr lang="en-US" dirty="0">
                <a:solidFill>
                  <a:srgbClr val="000000"/>
                </a:solidFill>
              </a:rPr>
              <a:t> </a:t>
            </a:r>
            <a:r>
              <a:rPr lang="en-US" dirty="0" err="1">
                <a:solidFill>
                  <a:srgbClr val="000000"/>
                </a:solidFill>
              </a:rPr>
              <a:t>lí</a:t>
            </a:r>
            <a:r>
              <a:rPr lang="en-US" dirty="0">
                <a:solidFill>
                  <a:srgbClr val="000000"/>
                </a:solidFill>
              </a:rPr>
              <a:t> </a:t>
            </a:r>
            <a:r>
              <a:rPr lang="en-US" dirty="0" err="1">
                <a:solidFill>
                  <a:srgbClr val="000000"/>
                </a:solidFill>
              </a:rPr>
              <a:t>chứng</a:t>
            </a:r>
            <a:r>
              <a:rPr lang="en-US" dirty="0">
                <a:solidFill>
                  <a:srgbClr val="000000"/>
                </a:solidFill>
              </a:rPr>
              <a:t> </a:t>
            </a:r>
            <a:r>
              <a:rPr lang="en-US" dirty="0" err="1">
                <a:solidFill>
                  <a:srgbClr val="000000"/>
                </a:solidFill>
              </a:rPr>
              <a:t>từ</a:t>
            </a:r>
            <a:endParaRPr lang="en-US" dirty="0">
              <a:solidFill>
                <a:srgbClr val="000000"/>
              </a:solidFill>
            </a:endParaRPr>
          </a:p>
          <a:p>
            <a:pPr lvl="1" algn="just">
              <a:buFont typeface="Wingdings" panose="05000000000000000000" pitchFamily="2" charset="2"/>
              <a:buChar char="§"/>
            </a:pPr>
            <a:r>
              <a:rPr lang="en-US">
                <a:solidFill>
                  <a:srgbClr val="000000"/>
                </a:solidFill>
              </a:rPr>
              <a:t>Một </a:t>
            </a:r>
            <a:r>
              <a:rPr lang="en-US" dirty="0" err="1">
                <a:solidFill>
                  <a:srgbClr val="000000"/>
                </a:solidFill>
              </a:rPr>
              <a:t>kế</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trưởng</a:t>
            </a:r>
            <a:r>
              <a:rPr lang="en-US" dirty="0">
                <a:solidFill>
                  <a:srgbClr val="000000"/>
                </a:solidFill>
              </a:rPr>
              <a:t> </a:t>
            </a:r>
            <a:r>
              <a:rPr lang="en-US" dirty="0" err="1">
                <a:solidFill>
                  <a:srgbClr val="000000"/>
                </a:solidFill>
              </a:rPr>
              <a:t>lại</a:t>
            </a:r>
            <a:r>
              <a:rPr lang="en-US" dirty="0">
                <a:solidFill>
                  <a:srgbClr val="000000"/>
                </a:solidFill>
              </a:rPr>
              <a:t> </a:t>
            </a:r>
            <a:r>
              <a:rPr lang="en-US" dirty="0" err="1">
                <a:solidFill>
                  <a:srgbClr val="000000"/>
                </a:solidFill>
              </a:rPr>
              <a:t>cần</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liệu</a:t>
            </a:r>
            <a:r>
              <a:rPr lang="en-US" dirty="0">
                <a:solidFill>
                  <a:srgbClr val="000000"/>
                </a:solidFill>
              </a:rPr>
              <a:t> </a:t>
            </a:r>
            <a:r>
              <a:rPr lang="en-US" dirty="0" err="1">
                <a:solidFill>
                  <a:srgbClr val="000000"/>
                </a:solidFill>
              </a:rPr>
              <a:t>thống</a:t>
            </a:r>
            <a:r>
              <a:rPr lang="en-US" dirty="0">
                <a:solidFill>
                  <a:srgbClr val="000000"/>
                </a:solidFill>
              </a:rPr>
              <a:t> </a:t>
            </a:r>
            <a:r>
              <a:rPr lang="en-US" dirty="0" err="1">
                <a:solidFill>
                  <a:srgbClr val="000000"/>
                </a:solidFill>
              </a:rPr>
              <a:t>kê</a:t>
            </a:r>
            <a:r>
              <a:rPr lang="en-US" dirty="0">
                <a:solidFill>
                  <a:srgbClr val="000000"/>
                </a:solidFill>
              </a:rPr>
              <a:t> </a:t>
            </a:r>
            <a:r>
              <a:rPr lang="en-US" dirty="0" err="1">
                <a:solidFill>
                  <a:srgbClr val="000000"/>
                </a:solidFill>
              </a:rPr>
              <a:t>tổng</a:t>
            </a:r>
            <a:r>
              <a:rPr lang="en-US" dirty="0">
                <a:solidFill>
                  <a:srgbClr val="000000"/>
                </a:solidFill>
              </a:rPr>
              <a:t> </a:t>
            </a:r>
            <a:r>
              <a:rPr lang="en-US" dirty="0" err="1">
                <a:solidFill>
                  <a:srgbClr val="000000"/>
                </a:solidFill>
              </a:rPr>
              <a:t>hợp</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cách</a:t>
            </a:r>
            <a:r>
              <a:rPr lang="en-US" dirty="0">
                <a:solidFill>
                  <a:srgbClr val="000000"/>
                </a:solidFill>
              </a:rPr>
              <a:t> </a:t>
            </a:r>
            <a:r>
              <a:rPr lang="en-US" dirty="0" err="1">
                <a:solidFill>
                  <a:srgbClr val="000000"/>
                </a:solidFill>
              </a:rPr>
              <a:t>thức</a:t>
            </a:r>
            <a:r>
              <a:rPr lang="en-US" dirty="0">
                <a:solidFill>
                  <a:srgbClr val="000000"/>
                </a:solidFill>
              </a:rPr>
              <a:t> </a:t>
            </a:r>
            <a:r>
              <a:rPr lang="en-US" dirty="0" err="1">
                <a:solidFill>
                  <a:srgbClr val="000000"/>
                </a:solidFill>
              </a:rPr>
              <a:t>tạo</a:t>
            </a:r>
            <a:r>
              <a:rPr lang="en-US" dirty="0">
                <a:solidFill>
                  <a:srgbClr val="000000"/>
                </a:solidFill>
              </a:rPr>
              <a:t> </a:t>
            </a:r>
            <a:r>
              <a:rPr lang="en-US" dirty="0" err="1">
                <a:solidFill>
                  <a:srgbClr val="000000"/>
                </a:solidFill>
              </a:rPr>
              <a:t>ra</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liệu</a:t>
            </a:r>
            <a:r>
              <a:rPr lang="en-US" dirty="0">
                <a:solidFill>
                  <a:srgbClr val="000000"/>
                </a:solidFill>
              </a:rPr>
              <a:t> </a:t>
            </a:r>
            <a:r>
              <a:rPr lang="en-US" dirty="0" err="1">
                <a:solidFill>
                  <a:srgbClr val="000000"/>
                </a:solidFill>
              </a:rPr>
              <a:t>đó</a:t>
            </a:r>
            <a:endParaRPr lang="en-US" dirty="0">
              <a:solidFill>
                <a:srgbClr val="000000"/>
              </a:solidFill>
            </a:endParaRPr>
          </a:p>
          <a:p>
            <a:pPr lvl="1"/>
            <a:endParaRPr lang="en-US" dirty="0"/>
          </a:p>
        </p:txBody>
      </p:sp>
      <p:sp>
        <p:nvSpPr>
          <p:cNvPr id="4" name="Slide Number Placeholder 3">
            <a:extLst>
              <a:ext uri="{FF2B5EF4-FFF2-40B4-BE49-F238E27FC236}">
                <a16:creationId xmlns:a16="http://schemas.microsoft.com/office/drawing/2014/main" id="{0E7110F4-BF2F-4947-87D5-77A13026D838}"/>
              </a:ext>
            </a:extLst>
          </p:cNvPr>
          <p:cNvSpPr>
            <a:spLocks noGrp="1"/>
          </p:cNvSpPr>
          <p:nvPr>
            <p:ph type="sldNum" sz="quarter" idx="12"/>
          </p:nvPr>
        </p:nvSpPr>
        <p:spPr/>
        <p:txBody>
          <a:bodyPr/>
          <a:lstStyle/>
          <a:p>
            <a:fld id="{9808288A-7DB6-4C4B-ACD0-1D1E0C6D4C3E}" type="slidenum">
              <a:rPr lang="en-US" smtClean="0"/>
              <a:t>22</a:t>
            </a:fld>
            <a:endParaRPr lang="en-US"/>
          </a:p>
        </p:txBody>
      </p:sp>
    </p:spTree>
    <p:extLst>
      <p:ext uri="{BB962C8B-B14F-4D97-AF65-F5344CB8AC3E}">
        <p14:creationId xmlns:p14="http://schemas.microsoft.com/office/powerpoint/2010/main" val="4730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ircle(in)">
                                      <p:cBhvr>
                                        <p:cTn id="7" dur="20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circle(in)">
                                      <p:cBhvr>
                                        <p:cTn id="12" dur="2000"/>
                                        <p:tgtEl>
                                          <p:spTgt spid="3">
                                            <p:txEl>
                                              <p:pRg st="5" end="5"/>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circle(in)">
                                      <p:cBhvr>
                                        <p:cTn id="1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B69C-5DE3-4A91-830A-F84F055F4703}"/>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B5CAF5A1-2D68-496D-BEFA-2D1C4C66FA76}"/>
              </a:ext>
            </a:extLst>
          </p:cNvPr>
          <p:cNvSpPr>
            <a:spLocks noGrp="1"/>
          </p:cNvSpPr>
          <p:nvPr>
            <p:ph idx="1"/>
          </p:nvPr>
        </p:nvSpPr>
        <p:spPr/>
        <p:txBody>
          <a:bodyPr/>
          <a:lstStyle/>
          <a:p>
            <a:endParaRPr lang="en-US" dirty="0"/>
          </a:p>
        </p:txBody>
      </p:sp>
      <p:sp>
        <p:nvSpPr>
          <p:cNvPr id="27" name="Slide Number Placeholder 26">
            <a:extLst>
              <a:ext uri="{FF2B5EF4-FFF2-40B4-BE49-F238E27FC236}">
                <a16:creationId xmlns:a16="http://schemas.microsoft.com/office/drawing/2014/main" id="{44C5F760-764F-4A4C-ACD4-9AA983B1F2DD}"/>
              </a:ext>
            </a:extLst>
          </p:cNvPr>
          <p:cNvSpPr>
            <a:spLocks noGrp="1"/>
          </p:cNvSpPr>
          <p:nvPr>
            <p:ph type="sldNum" sz="quarter" idx="12"/>
          </p:nvPr>
        </p:nvSpPr>
        <p:spPr/>
        <p:txBody>
          <a:bodyPr/>
          <a:lstStyle/>
          <a:p>
            <a:fld id="{9808288A-7DB6-4C4B-ACD0-1D1E0C6D4C3E}" type="slidenum">
              <a:rPr lang="en-US" smtClean="0"/>
              <a:t>23</a:t>
            </a:fld>
            <a:endParaRPr lang="en-US"/>
          </a:p>
        </p:txBody>
      </p:sp>
      <p:sp>
        <p:nvSpPr>
          <p:cNvPr id="4" name="Rectangle 3">
            <a:extLst>
              <a:ext uri="{FF2B5EF4-FFF2-40B4-BE49-F238E27FC236}">
                <a16:creationId xmlns:a16="http://schemas.microsoft.com/office/drawing/2014/main" id="{EE1EA0A0-DAED-4F04-8936-2569B5CC817C}"/>
              </a:ext>
            </a:extLst>
          </p:cNvPr>
          <p:cNvSpPr/>
          <p:nvPr/>
        </p:nvSpPr>
        <p:spPr>
          <a:xfrm>
            <a:off x="2775230" y="1473230"/>
            <a:ext cx="2286000" cy="914400"/>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Lên kế hoạch phỏng vấn</a:t>
            </a:r>
          </a:p>
        </p:txBody>
      </p:sp>
      <p:sp>
        <p:nvSpPr>
          <p:cNvPr id="5" name="Rectangle 4">
            <a:extLst>
              <a:ext uri="{FF2B5EF4-FFF2-40B4-BE49-F238E27FC236}">
                <a16:creationId xmlns:a16="http://schemas.microsoft.com/office/drawing/2014/main" id="{28D34CA4-B8E9-486F-B1D7-346E984B4631}"/>
              </a:ext>
            </a:extLst>
          </p:cNvPr>
          <p:cNvSpPr/>
          <p:nvPr/>
        </p:nvSpPr>
        <p:spPr>
          <a:xfrm>
            <a:off x="5708930" y="1473230"/>
            <a:ext cx="2286000" cy="914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Xác nhận</a:t>
            </a:r>
          </a:p>
          <a:p>
            <a:pPr algn="ctr"/>
            <a:r>
              <a:rPr lang="en-US" sz="2400">
                <a:latin typeface="Segoe UI" panose="020B0502040204020203" pitchFamily="34" charset="0"/>
                <a:cs typeface="Segoe UI" panose="020B0502040204020203" pitchFamily="34" charset="0"/>
              </a:rPr>
              <a:t>kế hoạch PV</a:t>
            </a:r>
          </a:p>
        </p:txBody>
      </p:sp>
      <p:cxnSp>
        <p:nvCxnSpPr>
          <p:cNvPr id="6" name="Straight Arrow Connector 5">
            <a:extLst>
              <a:ext uri="{FF2B5EF4-FFF2-40B4-BE49-F238E27FC236}">
                <a16:creationId xmlns:a16="http://schemas.microsoft.com/office/drawing/2014/main" id="{B726920A-1201-4BBE-97D4-53006732B4FD}"/>
              </a:ext>
            </a:extLst>
          </p:cNvPr>
          <p:cNvCxnSpPr>
            <a:stCxn id="4" idx="3"/>
            <a:endCxn id="5" idx="1"/>
          </p:cNvCxnSpPr>
          <p:nvPr/>
        </p:nvCxnSpPr>
        <p:spPr>
          <a:xfrm>
            <a:off x="5061230" y="1930430"/>
            <a:ext cx="6477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BC72FB0B-F6F5-4046-93D3-2D0AFF387131}"/>
              </a:ext>
            </a:extLst>
          </p:cNvPr>
          <p:cNvSpPr/>
          <p:nvPr/>
        </p:nvSpPr>
        <p:spPr>
          <a:xfrm>
            <a:off x="8604530" y="1473230"/>
            <a:ext cx="2286000" cy="914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Sắp xếp nhân sự tham gia PV</a:t>
            </a:r>
          </a:p>
        </p:txBody>
      </p:sp>
      <p:cxnSp>
        <p:nvCxnSpPr>
          <p:cNvPr id="8" name="Straight Arrow Connector 7">
            <a:extLst>
              <a:ext uri="{FF2B5EF4-FFF2-40B4-BE49-F238E27FC236}">
                <a16:creationId xmlns:a16="http://schemas.microsoft.com/office/drawing/2014/main" id="{72CF3323-D703-4DB3-A990-AAC98AB3C766}"/>
              </a:ext>
            </a:extLst>
          </p:cNvPr>
          <p:cNvCxnSpPr>
            <a:stCxn id="5" idx="3"/>
            <a:endCxn id="7" idx="1"/>
          </p:cNvCxnSpPr>
          <p:nvPr/>
        </p:nvCxnSpPr>
        <p:spPr>
          <a:xfrm>
            <a:off x="7994930" y="1930430"/>
            <a:ext cx="609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74378A80-D5C6-4193-809E-F350E31DFEFA}"/>
              </a:ext>
            </a:extLst>
          </p:cNvPr>
          <p:cNvSpPr/>
          <p:nvPr/>
        </p:nvSpPr>
        <p:spPr>
          <a:xfrm>
            <a:off x="2775230" y="2763868"/>
            <a:ext cx="2286000" cy="914400"/>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Chuẩn bị chủ đề, câu hỏi PV</a:t>
            </a:r>
          </a:p>
        </p:txBody>
      </p:sp>
      <p:sp>
        <p:nvSpPr>
          <p:cNvPr id="10" name="Rectangle 9">
            <a:extLst>
              <a:ext uri="{FF2B5EF4-FFF2-40B4-BE49-F238E27FC236}">
                <a16:creationId xmlns:a16="http://schemas.microsoft.com/office/drawing/2014/main" id="{1B4A53F9-82D7-4B8E-8AF6-982D2E4C0616}"/>
              </a:ext>
            </a:extLst>
          </p:cNvPr>
          <p:cNvSpPr/>
          <p:nvPr/>
        </p:nvSpPr>
        <p:spPr>
          <a:xfrm>
            <a:off x="2770467" y="4054506"/>
            <a:ext cx="2286000" cy="914400"/>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Gửi chủ đề PV</a:t>
            </a:r>
          </a:p>
        </p:txBody>
      </p:sp>
      <p:sp>
        <p:nvSpPr>
          <p:cNvPr id="11" name="Rectangle 10">
            <a:extLst>
              <a:ext uri="{FF2B5EF4-FFF2-40B4-BE49-F238E27FC236}">
                <a16:creationId xmlns:a16="http://schemas.microsoft.com/office/drawing/2014/main" id="{2C0E6C5B-1BA6-4D7B-B18F-1E4BB1A89A31}"/>
              </a:ext>
            </a:extLst>
          </p:cNvPr>
          <p:cNvSpPr/>
          <p:nvPr/>
        </p:nvSpPr>
        <p:spPr>
          <a:xfrm>
            <a:off x="5708930" y="2763868"/>
            <a:ext cx="2286000" cy="914400"/>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Đặt câu hỏi</a:t>
            </a:r>
          </a:p>
        </p:txBody>
      </p:sp>
      <p:sp>
        <p:nvSpPr>
          <p:cNvPr id="12" name="Rectangle 11">
            <a:extLst>
              <a:ext uri="{FF2B5EF4-FFF2-40B4-BE49-F238E27FC236}">
                <a16:creationId xmlns:a16="http://schemas.microsoft.com/office/drawing/2014/main" id="{115CBE3E-8AF3-4508-9CBF-B025DD617312}"/>
              </a:ext>
            </a:extLst>
          </p:cNvPr>
          <p:cNvSpPr/>
          <p:nvPr/>
        </p:nvSpPr>
        <p:spPr>
          <a:xfrm>
            <a:off x="8604530" y="2763868"/>
            <a:ext cx="2286000" cy="914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Trả lời</a:t>
            </a:r>
          </a:p>
        </p:txBody>
      </p:sp>
      <p:sp>
        <p:nvSpPr>
          <p:cNvPr id="13" name="Rectangle 12">
            <a:extLst>
              <a:ext uri="{FF2B5EF4-FFF2-40B4-BE49-F238E27FC236}">
                <a16:creationId xmlns:a16="http://schemas.microsoft.com/office/drawing/2014/main" id="{CA03680F-BCF8-4393-8685-05D809970CBA}"/>
              </a:ext>
            </a:extLst>
          </p:cNvPr>
          <p:cNvSpPr/>
          <p:nvPr/>
        </p:nvSpPr>
        <p:spPr>
          <a:xfrm>
            <a:off x="5708930" y="4054506"/>
            <a:ext cx="2286000" cy="914400"/>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Ghi nhận</a:t>
            </a:r>
          </a:p>
        </p:txBody>
      </p:sp>
      <p:sp>
        <p:nvSpPr>
          <p:cNvPr id="14" name="Rectangle 13">
            <a:extLst>
              <a:ext uri="{FF2B5EF4-FFF2-40B4-BE49-F238E27FC236}">
                <a16:creationId xmlns:a16="http://schemas.microsoft.com/office/drawing/2014/main" id="{BF9ACFFB-F52C-46AB-8E2E-B5891BF942A3}"/>
              </a:ext>
            </a:extLst>
          </p:cNvPr>
          <p:cNvSpPr/>
          <p:nvPr/>
        </p:nvSpPr>
        <p:spPr>
          <a:xfrm>
            <a:off x="5708930" y="5345144"/>
            <a:ext cx="2286000" cy="914400"/>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Kiểm tra, đánh giá kết quả</a:t>
            </a:r>
          </a:p>
        </p:txBody>
      </p:sp>
      <p:sp>
        <p:nvSpPr>
          <p:cNvPr id="15" name="Rectangle 14">
            <a:extLst>
              <a:ext uri="{FF2B5EF4-FFF2-40B4-BE49-F238E27FC236}">
                <a16:creationId xmlns:a16="http://schemas.microsoft.com/office/drawing/2014/main" id="{EB3302A7-20BD-4919-B5B6-81131F74057A}"/>
              </a:ext>
            </a:extLst>
          </p:cNvPr>
          <p:cNvSpPr/>
          <p:nvPr/>
        </p:nvSpPr>
        <p:spPr>
          <a:xfrm>
            <a:off x="8604530" y="5345144"/>
            <a:ext cx="2286000" cy="9144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Bổ sung, xác nhận kết quả</a:t>
            </a:r>
          </a:p>
        </p:txBody>
      </p:sp>
      <p:sp>
        <p:nvSpPr>
          <p:cNvPr id="16" name="Rectangle 15">
            <a:extLst>
              <a:ext uri="{FF2B5EF4-FFF2-40B4-BE49-F238E27FC236}">
                <a16:creationId xmlns:a16="http://schemas.microsoft.com/office/drawing/2014/main" id="{86AAA8EB-10F5-4F20-9363-A9C71F152A89}"/>
              </a:ext>
            </a:extLst>
          </p:cNvPr>
          <p:cNvSpPr/>
          <p:nvPr/>
        </p:nvSpPr>
        <p:spPr>
          <a:xfrm>
            <a:off x="2770467" y="5345144"/>
            <a:ext cx="2286000" cy="914400"/>
          </a:xfrm>
          <a:prstGeom prst="rect">
            <a:avLst/>
          </a:prstGeom>
          <a:ln>
            <a:solidFill>
              <a:srgbClr val="008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Tìm kiếm các quan điểm khác</a:t>
            </a:r>
          </a:p>
        </p:txBody>
      </p:sp>
      <p:cxnSp>
        <p:nvCxnSpPr>
          <p:cNvPr id="17" name="Straight Arrow Connector 16">
            <a:extLst>
              <a:ext uri="{FF2B5EF4-FFF2-40B4-BE49-F238E27FC236}">
                <a16:creationId xmlns:a16="http://schemas.microsoft.com/office/drawing/2014/main" id="{CA022544-3888-43D2-B9FA-A047AE1AD878}"/>
              </a:ext>
            </a:extLst>
          </p:cNvPr>
          <p:cNvCxnSpPr/>
          <p:nvPr/>
        </p:nvCxnSpPr>
        <p:spPr>
          <a:xfrm>
            <a:off x="3911086" y="2394773"/>
            <a:ext cx="2382" cy="3690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6E51654-5F19-452F-8263-ED37E9459713}"/>
              </a:ext>
            </a:extLst>
          </p:cNvPr>
          <p:cNvCxnSpPr>
            <a:stCxn id="11" idx="3"/>
            <a:endCxn id="12" idx="1"/>
          </p:cNvCxnSpPr>
          <p:nvPr/>
        </p:nvCxnSpPr>
        <p:spPr>
          <a:xfrm>
            <a:off x="7994930" y="3221068"/>
            <a:ext cx="609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38A03F3-BDB6-4E32-B5E0-BEACF683B97C}"/>
              </a:ext>
            </a:extLst>
          </p:cNvPr>
          <p:cNvCxnSpPr>
            <a:stCxn id="7" idx="2"/>
            <a:endCxn id="12" idx="0"/>
          </p:cNvCxnSpPr>
          <p:nvPr/>
        </p:nvCxnSpPr>
        <p:spPr>
          <a:xfrm>
            <a:off x="9747530" y="2387630"/>
            <a:ext cx="0" cy="37623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0" name="Elbow Connector 26">
            <a:extLst>
              <a:ext uri="{FF2B5EF4-FFF2-40B4-BE49-F238E27FC236}">
                <a16:creationId xmlns:a16="http://schemas.microsoft.com/office/drawing/2014/main" id="{2143411B-6D75-4166-A047-2003E5007A12}"/>
              </a:ext>
            </a:extLst>
          </p:cNvPr>
          <p:cNvCxnSpPr>
            <a:stCxn id="12" idx="2"/>
            <a:endCxn id="13" idx="3"/>
          </p:cNvCxnSpPr>
          <p:nvPr/>
        </p:nvCxnSpPr>
        <p:spPr>
          <a:xfrm rot="5400000">
            <a:off x="8454511" y="3218687"/>
            <a:ext cx="833438" cy="1752600"/>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C33AE44-25DD-4A49-A372-CF91B74CE034}"/>
              </a:ext>
            </a:extLst>
          </p:cNvPr>
          <p:cNvCxnSpPr>
            <a:endCxn id="10" idx="0"/>
          </p:cNvCxnSpPr>
          <p:nvPr/>
        </p:nvCxnSpPr>
        <p:spPr>
          <a:xfrm>
            <a:off x="3911086" y="3685411"/>
            <a:ext cx="2381" cy="3690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2" name="Elbow Connector 30">
            <a:extLst>
              <a:ext uri="{FF2B5EF4-FFF2-40B4-BE49-F238E27FC236}">
                <a16:creationId xmlns:a16="http://schemas.microsoft.com/office/drawing/2014/main" id="{794F1BF6-CDF1-416F-95D9-986643347449}"/>
              </a:ext>
            </a:extLst>
          </p:cNvPr>
          <p:cNvCxnSpPr>
            <a:stCxn id="10" idx="3"/>
            <a:endCxn id="11" idx="1"/>
          </p:cNvCxnSpPr>
          <p:nvPr/>
        </p:nvCxnSpPr>
        <p:spPr>
          <a:xfrm flipV="1">
            <a:off x="5056467" y="3221068"/>
            <a:ext cx="652463" cy="1290638"/>
          </a:xfrm>
          <a:prstGeom prst="bentConnector3">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73D6B77-84BC-407E-8FEA-658182C2E1B4}"/>
              </a:ext>
            </a:extLst>
          </p:cNvPr>
          <p:cNvCxnSpPr>
            <a:stCxn id="13" idx="2"/>
            <a:endCxn id="14" idx="0"/>
          </p:cNvCxnSpPr>
          <p:nvPr/>
        </p:nvCxnSpPr>
        <p:spPr>
          <a:xfrm>
            <a:off x="6851930" y="4968906"/>
            <a:ext cx="0" cy="37623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23C6950-C965-455F-B893-A3DF07C94F53}"/>
              </a:ext>
            </a:extLst>
          </p:cNvPr>
          <p:cNvCxnSpPr>
            <a:stCxn id="14" idx="3"/>
            <a:endCxn id="15" idx="1"/>
          </p:cNvCxnSpPr>
          <p:nvPr/>
        </p:nvCxnSpPr>
        <p:spPr>
          <a:xfrm>
            <a:off x="7994930" y="5802344"/>
            <a:ext cx="609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E3656D9-65B2-40E2-A549-F5C548EBDE45}"/>
              </a:ext>
            </a:extLst>
          </p:cNvPr>
          <p:cNvCxnSpPr>
            <a:stCxn id="14" idx="1"/>
          </p:cNvCxnSpPr>
          <p:nvPr/>
        </p:nvCxnSpPr>
        <p:spPr>
          <a:xfrm flipH="1">
            <a:off x="5056467" y="5802344"/>
            <a:ext cx="652463"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09D5937-4DB9-4D53-9956-D2F976BAF900}"/>
              </a:ext>
            </a:extLst>
          </p:cNvPr>
          <p:cNvCxnSpPr>
            <a:stCxn id="13" idx="0"/>
          </p:cNvCxnSpPr>
          <p:nvPr/>
        </p:nvCxnSpPr>
        <p:spPr>
          <a:xfrm flipV="1">
            <a:off x="6851930" y="3678268"/>
            <a:ext cx="0" cy="37623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618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1"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up)">
                                      <p:cBhvr>
                                        <p:cTn id="69" dur="500"/>
                                        <p:tgtEl>
                                          <p:spTgt spid="20"/>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up)">
                                      <p:cBhvr>
                                        <p:cTn id="83" dur="500"/>
                                        <p:tgtEl>
                                          <p:spTgt spid="23"/>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right)">
                                      <p:cBhvr>
                                        <p:cTn id="101" dur="500"/>
                                        <p:tgtEl>
                                          <p:spTgt spid="25"/>
                                        </p:tgtEl>
                                      </p:cBhvr>
                                    </p:animEffec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0378-0DA8-4FA1-AD1A-F4EE1AEB2222}"/>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2B54450-B69D-4691-8DA5-1779E6C8D141}"/>
              </a:ext>
            </a:extLst>
          </p:cNvPr>
          <p:cNvSpPr>
            <a:spLocks noGrp="1"/>
          </p:cNvSpPr>
          <p:nvPr>
            <p:ph idx="1"/>
          </p:nvPr>
        </p:nvSpPr>
        <p:spPr/>
        <p:txBody>
          <a:bodyPr/>
          <a:lstStyle/>
          <a:p>
            <a:pPr algn="just"/>
            <a:r>
              <a:rPr lang="en-US"/>
              <a:t>Phân </a:t>
            </a:r>
            <a:r>
              <a:rPr lang="en-US" dirty="0" err="1"/>
              <a:t>tích</a:t>
            </a:r>
            <a:r>
              <a:rPr lang="en-US" dirty="0"/>
              <a:t> </a:t>
            </a:r>
            <a:r>
              <a:rPr lang="en-US" dirty="0" err="1"/>
              <a:t>viên</a:t>
            </a:r>
            <a:r>
              <a:rPr lang="en-US" dirty="0"/>
              <a:t> </a:t>
            </a:r>
            <a:r>
              <a:rPr lang="en-US" dirty="0" err="1"/>
              <a:t>cần</a:t>
            </a:r>
            <a:r>
              <a:rPr lang="en-US" dirty="0"/>
              <a:t> </a:t>
            </a:r>
            <a:r>
              <a:rPr lang="en-US" dirty="0" err="1"/>
              <a:t>chuẩn</a:t>
            </a:r>
            <a:r>
              <a:rPr lang="en-US" dirty="0"/>
              <a:t> </a:t>
            </a:r>
            <a:r>
              <a:rPr lang="en-US" dirty="0" err="1"/>
              <a:t>bị</a:t>
            </a:r>
            <a:r>
              <a:rPr lang="en-US" dirty="0"/>
              <a:t> </a:t>
            </a:r>
            <a:r>
              <a:rPr lang="en-US" dirty="0" err="1"/>
              <a:t>kế</a:t>
            </a:r>
            <a:r>
              <a:rPr lang="en-US" dirty="0"/>
              <a:t> </a:t>
            </a:r>
            <a:r>
              <a:rPr lang="en-US" dirty="0" err="1"/>
              <a:t>hoạch</a:t>
            </a:r>
            <a:r>
              <a:rPr lang="en-US" dirty="0"/>
              <a:t> </a:t>
            </a:r>
            <a:r>
              <a:rPr lang="en-US" dirty="0" err="1"/>
              <a:t>phỏng</a:t>
            </a:r>
            <a:r>
              <a:rPr lang="en-US" dirty="0"/>
              <a:t> </a:t>
            </a:r>
            <a:r>
              <a:rPr lang="en-US" dirty="0" err="1"/>
              <a:t>vấn</a:t>
            </a:r>
            <a:r>
              <a:rPr lang="en-US" dirty="0"/>
              <a:t> </a:t>
            </a:r>
            <a:r>
              <a:rPr lang="en-US" dirty="0" err="1"/>
              <a:t>tổng</a:t>
            </a:r>
            <a:r>
              <a:rPr lang="en-US" dirty="0"/>
              <a:t> </a:t>
            </a:r>
            <a:r>
              <a:rPr lang="en-US" dirty="0" err="1"/>
              <a:t>quát</a:t>
            </a:r>
            <a:r>
              <a:rPr lang="en-US" dirty="0"/>
              <a:t> </a:t>
            </a:r>
            <a:r>
              <a:rPr lang="en-US" dirty="0" err="1"/>
              <a:t>và</a:t>
            </a:r>
            <a:r>
              <a:rPr lang="en-US" dirty="0"/>
              <a:t> </a:t>
            </a:r>
            <a:r>
              <a:rPr lang="en-US" dirty="0" err="1"/>
              <a:t>gửi</a:t>
            </a:r>
            <a:r>
              <a:rPr lang="en-US" dirty="0"/>
              <a:t> </a:t>
            </a:r>
            <a:r>
              <a:rPr lang="en-US" dirty="0" err="1"/>
              <a:t>đến</a:t>
            </a:r>
            <a:r>
              <a:rPr lang="en-US" dirty="0"/>
              <a:t> </a:t>
            </a:r>
            <a:r>
              <a:rPr lang="en-US" dirty="0" err="1"/>
              <a:t>đơn</a:t>
            </a:r>
            <a:r>
              <a:rPr lang="en-US" dirty="0"/>
              <a:t> </a:t>
            </a:r>
            <a:r>
              <a:rPr lang="en-US" dirty="0" err="1"/>
              <a:t>vị</a:t>
            </a:r>
            <a:r>
              <a:rPr lang="en-US" dirty="0"/>
              <a:t> </a:t>
            </a:r>
            <a:r>
              <a:rPr lang="en-US" dirty="0" err="1"/>
              <a:t>để</a:t>
            </a:r>
            <a:r>
              <a:rPr lang="en-US" dirty="0"/>
              <a:t> </a:t>
            </a:r>
            <a:r>
              <a:rPr lang="en-US" dirty="0" err="1"/>
              <a:t>xác</a:t>
            </a:r>
            <a:r>
              <a:rPr lang="en-US" dirty="0"/>
              <a:t> </a:t>
            </a:r>
            <a:r>
              <a:rPr lang="en-US" dirty="0" err="1"/>
              <a:t>nhận</a:t>
            </a:r>
            <a:r>
              <a:rPr lang="en-US" dirty="0"/>
              <a:t>, </a:t>
            </a:r>
            <a:r>
              <a:rPr lang="en-US" dirty="0" err="1"/>
              <a:t>ví</a:t>
            </a:r>
            <a:r>
              <a:rPr lang="en-US" dirty="0"/>
              <a:t> </a:t>
            </a:r>
            <a:r>
              <a:rPr lang="en-US" dirty="0" err="1"/>
              <a:t>dụ</a:t>
            </a:r>
            <a:r>
              <a:rPr lang="en-US" dirty="0"/>
              <a:t> </a:t>
            </a:r>
            <a:r>
              <a:rPr lang="en-US" dirty="0" err="1"/>
              <a:t>như</a:t>
            </a:r>
            <a:r>
              <a:rPr lang="en-US" dirty="0"/>
              <a:t> </a:t>
            </a:r>
            <a:r>
              <a:rPr lang="en-US" dirty="0" err="1"/>
              <a:t>mẫu</a:t>
            </a:r>
            <a:r>
              <a:rPr lang="en-US" dirty="0"/>
              <a:t> </a:t>
            </a:r>
            <a:r>
              <a:rPr lang="en-US" dirty="0" err="1"/>
              <a:t>sau</a:t>
            </a:r>
            <a:r>
              <a:rPr lang="en-US" dirty="0"/>
              <a:t>:</a:t>
            </a:r>
          </a:p>
          <a:p>
            <a:pPr algn="just"/>
            <a:endParaRPr lang="en-US" dirty="0"/>
          </a:p>
        </p:txBody>
      </p:sp>
      <p:sp>
        <p:nvSpPr>
          <p:cNvPr id="4" name="Slide Number Placeholder 3">
            <a:extLst>
              <a:ext uri="{FF2B5EF4-FFF2-40B4-BE49-F238E27FC236}">
                <a16:creationId xmlns:a16="http://schemas.microsoft.com/office/drawing/2014/main" id="{E1A426A1-421B-4551-9BC0-CA7DD9BBD749}"/>
              </a:ext>
            </a:extLst>
          </p:cNvPr>
          <p:cNvSpPr>
            <a:spLocks noGrp="1"/>
          </p:cNvSpPr>
          <p:nvPr>
            <p:ph type="sldNum" sz="quarter" idx="12"/>
          </p:nvPr>
        </p:nvSpPr>
        <p:spPr/>
        <p:txBody>
          <a:bodyPr/>
          <a:lstStyle/>
          <a:p>
            <a:fld id="{9808288A-7DB6-4C4B-ACD0-1D1E0C6D4C3E}" type="slidenum">
              <a:rPr lang="en-US" smtClean="0"/>
              <a:t>24</a:t>
            </a:fld>
            <a:endParaRPr lang="en-US"/>
          </a:p>
        </p:txBody>
      </p:sp>
      <p:graphicFrame>
        <p:nvGraphicFramePr>
          <p:cNvPr id="5" name="Table 4">
            <a:extLst>
              <a:ext uri="{FF2B5EF4-FFF2-40B4-BE49-F238E27FC236}">
                <a16:creationId xmlns:a16="http://schemas.microsoft.com/office/drawing/2014/main" id="{3A0E83BB-FEB2-497F-AF32-84A7A164A679}"/>
              </a:ext>
            </a:extLst>
          </p:cNvPr>
          <p:cNvGraphicFramePr>
            <a:graphicFrameLocks noGrp="1"/>
          </p:cNvGraphicFramePr>
          <p:nvPr>
            <p:extLst>
              <p:ext uri="{D42A27DB-BD31-4B8C-83A1-F6EECF244321}">
                <p14:modId xmlns:p14="http://schemas.microsoft.com/office/powerpoint/2010/main" val="175972097"/>
              </p:ext>
            </p:extLst>
          </p:nvPr>
        </p:nvGraphicFramePr>
        <p:xfrm>
          <a:off x="1736204" y="2611055"/>
          <a:ext cx="9456515" cy="3383280"/>
        </p:xfrm>
        <a:graphic>
          <a:graphicData uri="http://schemas.openxmlformats.org/drawingml/2006/table">
            <a:tbl>
              <a:tblPr firstRow="1" bandRow="1">
                <a:tableStyleId>{5940675A-B579-460E-94D1-54222C63F5DA}</a:tableStyleId>
              </a:tblPr>
              <a:tblGrid>
                <a:gridCol w="981337">
                  <a:extLst>
                    <a:ext uri="{9D8B030D-6E8A-4147-A177-3AD203B41FA5}">
                      <a16:colId xmlns:a16="http://schemas.microsoft.com/office/drawing/2014/main" val="20000"/>
                    </a:ext>
                  </a:extLst>
                </a:gridCol>
                <a:gridCol w="2801269">
                  <a:extLst>
                    <a:ext uri="{9D8B030D-6E8A-4147-A177-3AD203B41FA5}">
                      <a16:colId xmlns:a16="http://schemas.microsoft.com/office/drawing/2014/main" val="20001"/>
                    </a:ext>
                  </a:extLst>
                </a:gridCol>
                <a:gridCol w="1891303">
                  <a:extLst>
                    <a:ext uri="{9D8B030D-6E8A-4147-A177-3AD203B41FA5}">
                      <a16:colId xmlns:a16="http://schemas.microsoft.com/office/drawing/2014/main" val="20002"/>
                    </a:ext>
                  </a:extLst>
                </a:gridCol>
                <a:gridCol w="1891303">
                  <a:extLst>
                    <a:ext uri="{9D8B030D-6E8A-4147-A177-3AD203B41FA5}">
                      <a16:colId xmlns:a16="http://schemas.microsoft.com/office/drawing/2014/main" val="20003"/>
                    </a:ext>
                  </a:extLst>
                </a:gridCol>
                <a:gridCol w="1891303">
                  <a:extLst>
                    <a:ext uri="{9D8B030D-6E8A-4147-A177-3AD203B41FA5}">
                      <a16:colId xmlns:a16="http://schemas.microsoft.com/office/drawing/2014/main" val="20004"/>
                    </a:ext>
                  </a:extLst>
                </a:gridCol>
              </a:tblGrid>
              <a:tr h="370840">
                <a:tc gridSpan="5">
                  <a:txBody>
                    <a:bodyPr/>
                    <a:lstStyle/>
                    <a:p>
                      <a:r>
                        <a:rPr lang="en-US" sz="2400" b="1" dirty="0" err="1">
                          <a:latin typeface="Segoe UI" panose="020B0502040204020203" pitchFamily="34" charset="0"/>
                          <a:cs typeface="Segoe UI" panose="020B0502040204020203" pitchFamily="34" charset="0"/>
                        </a:rPr>
                        <a:t>Kế</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hoạch</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phỏng</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vấn</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tổng</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quan</a:t>
                      </a:r>
                      <a:endParaRPr lang="en-US" sz="2400" b="1" baseline="0" dirty="0">
                        <a:latin typeface="Segoe UI" panose="020B0502040204020203" pitchFamily="34" charset="0"/>
                        <a:cs typeface="Segoe UI" panose="020B0502040204020203" pitchFamily="34" charset="0"/>
                      </a:endParaRPr>
                    </a:p>
                    <a:p>
                      <a:r>
                        <a:rPr lang="en-US" sz="2400" b="0" baseline="0" dirty="0" err="1">
                          <a:latin typeface="Segoe UI" panose="020B0502040204020203" pitchFamily="34" charset="0"/>
                          <a:cs typeface="Segoe UI" panose="020B0502040204020203" pitchFamily="34" charset="0"/>
                        </a:rPr>
                        <a:t>Hệ</a:t>
                      </a:r>
                      <a:r>
                        <a:rPr lang="en-US" sz="2400" b="0" baseline="0" dirty="0">
                          <a:latin typeface="Segoe UI" panose="020B0502040204020203" pitchFamily="34" charset="0"/>
                          <a:cs typeface="Segoe UI" panose="020B0502040204020203" pitchFamily="34" charset="0"/>
                        </a:rPr>
                        <a:t> </a:t>
                      </a:r>
                      <a:r>
                        <a:rPr lang="en-US" sz="2400" b="0" baseline="0" dirty="0" err="1">
                          <a:latin typeface="Segoe UI" panose="020B0502040204020203" pitchFamily="34" charset="0"/>
                          <a:cs typeface="Segoe UI" panose="020B0502040204020203" pitchFamily="34" charset="0"/>
                        </a:rPr>
                        <a:t>thống</a:t>
                      </a:r>
                      <a:r>
                        <a:rPr lang="en-US" sz="2400" b="0" baseline="0" dirty="0">
                          <a:latin typeface="Segoe UI" panose="020B0502040204020203" pitchFamily="34" charset="0"/>
                          <a:cs typeface="Segoe UI" panose="020B0502040204020203" pitchFamily="34" charset="0"/>
                        </a:rPr>
                        <a:t>: ………………………………………</a:t>
                      </a:r>
                    </a:p>
                    <a:p>
                      <a:r>
                        <a:rPr lang="en-US" sz="2400" b="0" baseline="0" dirty="0" err="1">
                          <a:latin typeface="Segoe UI" panose="020B0502040204020203" pitchFamily="34" charset="0"/>
                          <a:cs typeface="Segoe UI" panose="020B0502040204020203" pitchFamily="34" charset="0"/>
                        </a:rPr>
                        <a:t>Người</a:t>
                      </a:r>
                      <a:r>
                        <a:rPr lang="en-US" sz="2400" b="0" baseline="0" dirty="0">
                          <a:latin typeface="Segoe UI" panose="020B0502040204020203" pitchFamily="34" charset="0"/>
                          <a:cs typeface="Segoe UI" panose="020B0502040204020203" pitchFamily="34" charset="0"/>
                        </a:rPr>
                        <a:t> </a:t>
                      </a:r>
                      <a:r>
                        <a:rPr lang="en-US" sz="2400" b="0" baseline="0" dirty="0" err="1">
                          <a:latin typeface="Segoe UI" panose="020B0502040204020203" pitchFamily="34" charset="0"/>
                          <a:cs typeface="Segoe UI" panose="020B0502040204020203" pitchFamily="34" charset="0"/>
                        </a:rPr>
                        <a:t>lập</a:t>
                      </a:r>
                      <a:r>
                        <a:rPr lang="en-US" sz="2400" b="0" baseline="0" dirty="0">
                          <a:latin typeface="Segoe UI" panose="020B0502040204020203" pitchFamily="34" charset="0"/>
                          <a:cs typeface="Segoe UI" panose="020B0502040204020203" pitchFamily="34" charset="0"/>
                        </a:rPr>
                        <a:t>: ………………………………………		</a:t>
                      </a:r>
                      <a:r>
                        <a:rPr lang="en-US" sz="2400" b="0" baseline="0" dirty="0" err="1">
                          <a:latin typeface="Segoe UI" panose="020B0502040204020203" pitchFamily="34" charset="0"/>
                          <a:cs typeface="Segoe UI" panose="020B0502040204020203" pitchFamily="34" charset="0"/>
                        </a:rPr>
                        <a:t>Ngày</a:t>
                      </a:r>
                      <a:r>
                        <a:rPr lang="en-US" sz="2400" b="0" baseline="0" dirty="0">
                          <a:latin typeface="Segoe UI" panose="020B0502040204020203" pitchFamily="34" charset="0"/>
                          <a:cs typeface="Segoe UI" panose="020B0502040204020203" pitchFamily="34" charset="0"/>
                        </a:rPr>
                        <a:t> </a:t>
                      </a:r>
                      <a:r>
                        <a:rPr lang="en-US" sz="2400" b="0" baseline="0" dirty="0" err="1">
                          <a:latin typeface="Segoe UI" panose="020B0502040204020203" pitchFamily="34" charset="0"/>
                          <a:cs typeface="Segoe UI" panose="020B0502040204020203" pitchFamily="34" charset="0"/>
                        </a:rPr>
                        <a:t>lập</a:t>
                      </a:r>
                      <a:r>
                        <a:rPr lang="en-US" sz="2400" b="0" baseline="0" dirty="0">
                          <a:latin typeface="Segoe UI" panose="020B0502040204020203" pitchFamily="34" charset="0"/>
                          <a:cs typeface="Segoe UI" panose="020B0502040204020203" pitchFamily="34" charset="0"/>
                        </a:rPr>
                        <a:t>: …/…/…</a:t>
                      </a:r>
                      <a:endParaRPr lang="en-US" sz="2400" b="0" dirty="0">
                        <a:latin typeface="Segoe UI" panose="020B0502040204020203" pitchFamily="34" charset="0"/>
                        <a:cs typeface="Segoe UI" panose="020B0502040204020203" pitchFamily="34" charset="0"/>
                      </a:endParaRPr>
                    </a:p>
                  </a:txBody>
                  <a:tcPr/>
                </a:tc>
                <a:tc hMerge="1">
                  <a:txBody>
                    <a:bodyPr/>
                    <a:lstStyle/>
                    <a:p>
                      <a:endParaRPr lang="en-US" sz="2400"/>
                    </a:p>
                  </a:txBody>
                  <a:tcPr/>
                </a:tc>
                <a:tc hMerge="1">
                  <a:txBody>
                    <a:bodyPr/>
                    <a:lstStyle/>
                    <a:p>
                      <a:endParaRPr lang="en-US" sz="2400"/>
                    </a:p>
                  </a:txBody>
                  <a:tcPr/>
                </a:tc>
                <a:tc hMerge="1">
                  <a:txBody>
                    <a:bodyPr/>
                    <a:lstStyle/>
                    <a:p>
                      <a:endParaRPr lang="en-US" sz="2400"/>
                    </a:p>
                  </a:txBody>
                  <a:tcPr/>
                </a:tc>
                <a:tc hMerge="1">
                  <a:txBody>
                    <a:bodyPr/>
                    <a:lstStyle/>
                    <a:p>
                      <a:endParaRPr lang="en-US" sz="2400"/>
                    </a:p>
                  </a:txBody>
                  <a:tcPr/>
                </a:tc>
                <a:extLst>
                  <a:ext uri="{0D108BD9-81ED-4DB2-BD59-A6C34878D82A}">
                    <a16:rowId xmlns:a16="http://schemas.microsoft.com/office/drawing/2014/main" val="10000"/>
                  </a:ext>
                </a:extLst>
              </a:tr>
              <a:tr h="370840">
                <a:tc>
                  <a:txBody>
                    <a:bodyPr/>
                    <a:lstStyle/>
                    <a:p>
                      <a:pPr algn="ctr"/>
                      <a:r>
                        <a:rPr lang="en-US" sz="2400" dirty="0">
                          <a:latin typeface="Segoe UI" panose="020B0502040204020203" pitchFamily="34" charset="0"/>
                          <a:cs typeface="Segoe UI" panose="020B0502040204020203" pitchFamily="34" charset="0"/>
                        </a:rPr>
                        <a:t>STT</a:t>
                      </a:r>
                    </a:p>
                  </a:txBody>
                  <a:tcPr anchor="ctr"/>
                </a:tc>
                <a:tc>
                  <a:txBody>
                    <a:bodyPr/>
                    <a:lstStyle/>
                    <a:p>
                      <a:pPr algn="ctr"/>
                      <a:r>
                        <a:rPr lang="en-US" sz="2400">
                          <a:latin typeface="Segoe UI" panose="020B0502040204020203" pitchFamily="34" charset="0"/>
                          <a:cs typeface="Segoe UI" panose="020B0502040204020203" pitchFamily="34" charset="0"/>
                        </a:rPr>
                        <a:t>Chủ</a:t>
                      </a:r>
                      <a:r>
                        <a:rPr lang="en-US" sz="2400" baseline="0">
                          <a:latin typeface="Segoe UI" panose="020B0502040204020203" pitchFamily="34" charset="0"/>
                          <a:cs typeface="Segoe UI" panose="020B0502040204020203" pitchFamily="34" charset="0"/>
                        </a:rPr>
                        <a:t> đề</a:t>
                      </a:r>
                      <a:endParaRPr lang="en-US" sz="2400">
                        <a:latin typeface="Segoe UI" panose="020B0502040204020203" pitchFamily="34" charset="0"/>
                        <a:cs typeface="Segoe UI" panose="020B0502040204020203" pitchFamily="34" charset="0"/>
                      </a:endParaRPr>
                    </a:p>
                  </a:txBody>
                  <a:tcPr anchor="ctr"/>
                </a:tc>
                <a:tc>
                  <a:txBody>
                    <a:bodyPr/>
                    <a:lstStyle/>
                    <a:p>
                      <a:pPr algn="ctr"/>
                      <a:r>
                        <a:rPr lang="en-US" sz="2400">
                          <a:latin typeface="Segoe UI" panose="020B0502040204020203" pitchFamily="34" charset="0"/>
                          <a:cs typeface="Segoe UI" panose="020B0502040204020203" pitchFamily="34" charset="0"/>
                        </a:rPr>
                        <a:t>Yêu</a:t>
                      </a:r>
                      <a:r>
                        <a:rPr lang="en-US" sz="2400" baseline="0">
                          <a:latin typeface="Segoe UI" panose="020B0502040204020203" pitchFamily="34" charset="0"/>
                          <a:cs typeface="Segoe UI" panose="020B0502040204020203" pitchFamily="34" charset="0"/>
                        </a:rPr>
                        <a:t> cầu</a:t>
                      </a:r>
                      <a:endParaRPr lang="en-US" sz="2400">
                        <a:latin typeface="Segoe UI" panose="020B0502040204020203" pitchFamily="34" charset="0"/>
                        <a:cs typeface="Segoe UI" panose="020B0502040204020203" pitchFamily="34" charset="0"/>
                      </a:endParaRPr>
                    </a:p>
                  </a:txBody>
                  <a:tcPr anchor="ctr"/>
                </a:tc>
                <a:tc>
                  <a:txBody>
                    <a:bodyPr/>
                    <a:lstStyle/>
                    <a:p>
                      <a:pPr algn="ctr"/>
                      <a:r>
                        <a:rPr lang="en-US" sz="2400">
                          <a:latin typeface="Segoe UI" panose="020B0502040204020203" pitchFamily="34" charset="0"/>
                          <a:cs typeface="Segoe UI" panose="020B0502040204020203" pitchFamily="34" charset="0"/>
                        </a:rPr>
                        <a:t>Ngày</a:t>
                      </a:r>
                      <a:endParaRPr lang="en-US" sz="2400" baseline="0">
                        <a:latin typeface="Segoe UI" panose="020B0502040204020203" pitchFamily="34" charset="0"/>
                        <a:cs typeface="Segoe UI" panose="020B0502040204020203" pitchFamily="34" charset="0"/>
                      </a:endParaRPr>
                    </a:p>
                    <a:p>
                      <a:pPr algn="ctr"/>
                      <a:r>
                        <a:rPr lang="en-US" sz="2400" baseline="0">
                          <a:latin typeface="Segoe UI" panose="020B0502040204020203" pitchFamily="34" charset="0"/>
                          <a:cs typeface="Segoe UI" panose="020B0502040204020203" pitchFamily="34" charset="0"/>
                        </a:rPr>
                        <a:t>bắt đầu</a:t>
                      </a:r>
                      <a:endParaRPr lang="en-US" sz="2400">
                        <a:latin typeface="Segoe UI" panose="020B0502040204020203" pitchFamily="34" charset="0"/>
                        <a:cs typeface="Segoe UI" panose="020B0502040204020203" pitchFamily="34" charset="0"/>
                      </a:endParaRPr>
                    </a:p>
                  </a:txBody>
                  <a:tcPr anchor="ctr"/>
                </a:tc>
                <a:tc>
                  <a:txBody>
                    <a:bodyPr/>
                    <a:lstStyle/>
                    <a:p>
                      <a:pPr algn="ctr"/>
                      <a:r>
                        <a:rPr lang="en-US" sz="2400">
                          <a:latin typeface="Segoe UI" panose="020B0502040204020203" pitchFamily="34" charset="0"/>
                          <a:cs typeface="Segoe UI" panose="020B0502040204020203" pitchFamily="34" charset="0"/>
                        </a:rPr>
                        <a:t>Ngày</a:t>
                      </a:r>
                      <a:endParaRPr lang="en-US" sz="2400" baseline="0">
                        <a:latin typeface="Segoe UI" panose="020B0502040204020203" pitchFamily="34" charset="0"/>
                        <a:cs typeface="Segoe UI" panose="020B0502040204020203" pitchFamily="34" charset="0"/>
                      </a:endParaRPr>
                    </a:p>
                    <a:p>
                      <a:pPr algn="ctr"/>
                      <a:r>
                        <a:rPr lang="en-US" sz="2400" baseline="0">
                          <a:latin typeface="Segoe UI" panose="020B0502040204020203" pitchFamily="34" charset="0"/>
                          <a:cs typeface="Segoe UI" panose="020B0502040204020203" pitchFamily="34" charset="0"/>
                        </a:rPr>
                        <a:t>kết thúc</a:t>
                      </a:r>
                      <a:endParaRPr lang="en-US" sz="240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70840">
                <a:tc>
                  <a:txBody>
                    <a:bodyPr/>
                    <a:lstStyle/>
                    <a:p>
                      <a:pPr algn="ctr"/>
                      <a:r>
                        <a:rPr lang="en-US" sz="2400" dirty="0">
                          <a:latin typeface="Segoe UI" panose="020B0502040204020203" pitchFamily="34" charset="0"/>
                          <a:cs typeface="Segoe UI" panose="020B0502040204020203" pitchFamily="34" charset="0"/>
                        </a:rPr>
                        <a:t>1</a:t>
                      </a:r>
                    </a:p>
                  </a:txBody>
                  <a:tcPr/>
                </a:tc>
                <a:tc>
                  <a:txBody>
                    <a:bodyPr/>
                    <a:lstStyle/>
                    <a:p>
                      <a:endParaRPr lang="en-US" sz="2400">
                        <a:latin typeface="Segoe UI" panose="020B0502040204020203" pitchFamily="34" charset="0"/>
                        <a:cs typeface="Segoe UI" panose="020B0502040204020203" pitchFamily="34" charset="0"/>
                      </a:endParaRPr>
                    </a:p>
                  </a:txBody>
                  <a:tcPr/>
                </a:tc>
                <a:tc>
                  <a:txBody>
                    <a:bodyPr/>
                    <a:lstStyle/>
                    <a:p>
                      <a:endParaRPr lang="en-US" sz="2400">
                        <a:latin typeface="Segoe UI" panose="020B0502040204020203" pitchFamily="34" charset="0"/>
                        <a:cs typeface="Segoe UI" panose="020B0502040204020203" pitchFamily="34" charset="0"/>
                      </a:endParaRPr>
                    </a:p>
                  </a:txBody>
                  <a:tcPr/>
                </a:tc>
                <a:tc>
                  <a:txBody>
                    <a:bodyPr/>
                    <a:lstStyle/>
                    <a:p>
                      <a:endParaRPr lang="en-US" sz="2400">
                        <a:latin typeface="Segoe UI" panose="020B0502040204020203" pitchFamily="34" charset="0"/>
                        <a:cs typeface="Segoe UI" panose="020B0502040204020203" pitchFamily="34" charset="0"/>
                      </a:endParaRPr>
                    </a:p>
                  </a:txBody>
                  <a:tcPr/>
                </a:tc>
                <a:tc>
                  <a:txBody>
                    <a:bodyPr/>
                    <a:lstStyle/>
                    <a:p>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a:latin typeface="Segoe UI" panose="020B0502040204020203" pitchFamily="34" charset="0"/>
                          <a:cs typeface="Segoe UI" panose="020B0502040204020203" pitchFamily="34" charset="0"/>
                        </a:rPr>
                        <a:t>2</a:t>
                      </a:r>
                    </a:p>
                  </a:txBody>
                  <a:tcPr/>
                </a:tc>
                <a:tc>
                  <a:txBody>
                    <a:bodyPr/>
                    <a:lstStyle/>
                    <a:p>
                      <a:endParaRPr lang="en-US" sz="2400" dirty="0">
                        <a:latin typeface="Segoe UI" panose="020B0502040204020203" pitchFamily="34" charset="0"/>
                        <a:cs typeface="Segoe UI" panose="020B0502040204020203" pitchFamily="34" charset="0"/>
                      </a:endParaRPr>
                    </a:p>
                  </a:txBody>
                  <a:tcPr/>
                </a:tc>
                <a:tc>
                  <a:txBody>
                    <a:bodyPr/>
                    <a:lstStyle/>
                    <a:p>
                      <a:endParaRPr lang="en-US" sz="2400" dirty="0">
                        <a:latin typeface="Segoe UI" panose="020B0502040204020203" pitchFamily="34" charset="0"/>
                        <a:cs typeface="Segoe UI" panose="020B0502040204020203" pitchFamily="34" charset="0"/>
                      </a:endParaRPr>
                    </a:p>
                  </a:txBody>
                  <a:tcPr/>
                </a:tc>
                <a:tc>
                  <a:txBody>
                    <a:bodyPr/>
                    <a:lstStyle/>
                    <a:p>
                      <a:endParaRPr lang="en-US" sz="2400">
                        <a:latin typeface="Segoe UI" panose="020B0502040204020203" pitchFamily="34" charset="0"/>
                        <a:cs typeface="Segoe UI" panose="020B0502040204020203" pitchFamily="34" charset="0"/>
                      </a:endParaRPr>
                    </a:p>
                  </a:txBody>
                  <a:tcPr/>
                </a:tc>
                <a:tc>
                  <a:txBody>
                    <a:bodyPr/>
                    <a:lstStyle/>
                    <a:p>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a:latin typeface="Segoe UI" panose="020B0502040204020203" pitchFamily="34" charset="0"/>
                          <a:cs typeface="Segoe UI" panose="020B0502040204020203" pitchFamily="34" charset="0"/>
                        </a:rPr>
                        <a:t>…</a:t>
                      </a:r>
                    </a:p>
                  </a:txBody>
                  <a:tcPr/>
                </a:tc>
                <a:tc>
                  <a:txBody>
                    <a:bodyPr/>
                    <a:lstStyle/>
                    <a:p>
                      <a:endParaRPr lang="en-US" sz="2400" dirty="0">
                        <a:latin typeface="Segoe UI" panose="020B0502040204020203" pitchFamily="34" charset="0"/>
                        <a:cs typeface="Segoe UI" panose="020B0502040204020203" pitchFamily="34" charset="0"/>
                      </a:endParaRPr>
                    </a:p>
                  </a:txBody>
                  <a:tcPr/>
                </a:tc>
                <a:tc>
                  <a:txBody>
                    <a:bodyPr/>
                    <a:lstStyle/>
                    <a:p>
                      <a:endParaRPr lang="en-US" sz="2400" dirty="0">
                        <a:latin typeface="Segoe UI" panose="020B0502040204020203" pitchFamily="34" charset="0"/>
                        <a:cs typeface="Segoe UI" panose="020B0502040204020203" pitchFamily="34" charset="0"/>
                      </a:endParaRPr>
                    </a:p>
                  </a:txBody>
                  <a:tcPr/>
                </a:tc>
                <a:tc>
                  <a:txBody>
                    <a:bodyPr/>
                    <a:lstStyle/>
                    <a:p>
                      <a:endParaRPr lang="en-US" sz="2400" dirty="0">
                        <a:latin typeface="Segoe UI" panose="020B0502040204020203" pitchFamily="34" charset="0"/>
                        <a:cs typeface="Segoe UI" panose="020B0502040204020203" pitchFamily="34" charset="0"/>
                      </a:endParaRPr>
                    </a:p>
                  </a:txBody>
                  <a:tcPr/>
                </a:tc>
                <a:tc>
                  <a:txBody>
                    <a:bodyPr/>
                    <a:lstStyle/>
                    <a:p>
                      <a:endParaRPr lang="en-US" sz="2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44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AD80-DE5A-46A1-AE4B-870CD05A011B}"/>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912D7C0-30F3-4D0F-9C60-6BCBD9C0EFB1}"/>
              </a:ext>
            </a:extLst>
          </p:cNvPr>
          <p:cNvSpPr>
            <a:spLocks noGrp="1"/>
          </p:cNvSpPr>
          <p:nvPr>
            <p:ph idx="1"/>
          </p:nvPr>
        </p:nvSpPr>
        <p:spPr/>
        <p:txBody>
          <a:bodyPr/>
          <a:lstStyle/>
          <a:p>
            <a:pPr algn="just"/>
            <a:r>
              <a:rPr lang="en-US"/>
              <a:t>Bảng </a:t>
            </a:r>
            <a:r>
              <a:rPr lang="en-US" dirty="0" err="1"/>
              <a:t>câu</a:t>
            </a:r>
            <a:r>
              <a:rPr lang="en-US" dirty="0"/>
              <a:t> </a:t>
            </a:r>
            <a:r>
              <a:rPr lang="en-US" dirty="0" err="1"/>
              <a:t>hỏi</a:t>
            </a:r>
            <a:r>
              <a:rPr lang="en-US" dirty="0"/>
              <a:t> </a:t>
            </a:r>
            <a:r>
              <a:rPr lang="en-US" dirty="0" err="1"/>
              <a:t>mẫu</a:t>
            </a:r>
            <a:r>
              <a:rPr lang="en-US" dirty="0"/>
              <a:t> </a:t>
            </a:r>
            <a:r>
              <a:rPr lang="en-US" dirty="0" err="1"/>
              <a:t>mà</a:t>
            </a:r>
            <a:r>
              <a:rPr lang="en-US" dirty="0"/>
              <a:t> </a:t>
            </a:r>
            <a:r>
              <a:rPr lang="en-US" dirty="0" err="1"/>
              <a:t>phân</a:t>
            </a:r>
            <a:r>
              <a:rPr lang="en-US" dirty="0"/>
              <a:t> </a:t>
            </a:r>
            <a:r>
              <a:rPr lang="en-US" dirty="0" err="1"/>
              <a:t>tích</a:t>
            </a:r>
            <a:r>
              <a:rPr lang="en-US" dirty="0"/>
              <a:t> </a:t>
            </a:r>
            <a:r>
              <a:rPr lang="en-US" dirty="0" err="1"/>
              <a:t>viên</a:t>
            </a:r>
            <a:r>
              <a:rPr lang="en-US" dirty="0"/>
              <a:t> </a:t>
            </a:r>
            <a:r>
              <a:rPr lang="en-US" dirty="0" err="1"/>
              <a:t>cần</a:t>
            </a:r>
            <a:r>
              <a:rPr lang="en-US" dirty="0"/>
              <a:t> </a:t>
            </a:r>
            <a:r>
              <a:rPr lang="en-US" dirty="0" err="1"/>
              <a:t>chuẩn</a:t>
            </a:r>
            <a:r>
              <a:rPr lang="en-US" dirty="0"/>
              <a:t> </a:t>
            </a:r>
            <a:r>
              <a:rPr lang="en-US" dirty="0" err="1"/>
              <a:t>bị</a:t>
            </a:r>
            <a:r>
              <a:rPr lang="en-US" dirty="0"/>
              <a:t> </a:t>
            </a:r>
            <a:r>
              <a:rPr lang="en-US" dirty="0" err="1"/>
              <a:t>để</a:t>
            </a:r>
            <a:r>
              <a:rPr lang="en-US" dirty="0"/>
              <a:t> </a:t>
            </a:r>
            <a:r>
              <a:rPr lang="en-US" dirty="0" err="1"/>
              <a:t>phỏng</a:t>
            </a:r>
            <a:r>
              <a:rPr lang="en-US" dirty="0"/>
              <a:t> </a:t>
            </a:r>
            <a:r>
              <a:rPr lang="en-US" dirty="0" err="1"/>
              <a:t>vấn</a:t>
            </a:r>
            <a:r>
              <a:rPr lang="en-US" dirty="0"/>
              <a:t> </a:t>
            </a:r>
            <a:r>
              <a:rPr lang="en-US" dirty="0" err="1"/>
              <a:t>và</a:t>
            </a:r>
            <a:r>
              <a:rPr lang="en-US" dirty="0"/>
              <a:t> </a:t>
            </a:r>
            <a:r>
              <a:rPr lang="en-US" dirty="0" err="1"/>
              <a:t>ghi</a:t>
            </a:r>
            <a:r>
              <a:rPr lang="en-US" dirty="0"/>
              <a:t> </a:t>
            </a:r>
            <a:r>
              <a:rPr lang="en-US" dirty="0" err="1"/>
              <a:t>nhận</a:t>
            </a:r>
            <a:r>
              <a:rPr lang="en-US" dirty="0"/>
              <a:t> </a:t>
            </a:r>
            <a:r>
              <a:rPr lang="en-US" dirty="0" err="1"/>
              <a:t>câu</a:t>
            </a:r>
            <a:r>
              <a:rPr lang="en-US" dirty="0"/>
              <a:t> </a:t>
            </a:r>
            <a:r>
              <a:rPr lang="en-US" dirty="0" err="1"/>
              <a:t>trả</a:t>
            </a:r>
            <a:r>
              <a:rPr lang="en-US" dirty="0"/>
              <a:t> </a:t>
            </a:r>
            <a:r>
              <a:rPr lang="en-US" dirty="0" err="1"/>
              <a:t>lời</a:t>
            </a:r>
            <a:r>
              <a:rPr lang="en-US" dirty="0"/>
              <a:t>:</a:t>
            </a:r>
          </a:p>
          <a:p>
            <a:endParaRPr lang="en-US" dirty="0"/>
          </a:p>
        </p:txBody>
      </p:sp>
      <p:sp>
        <p:nvSpPr>
          <p:cNvPr id="4" name="Slide Number Placeholder 3">
            <a:extLst>
              <a:ext uri="{FF2B5EF4-FFF2-40B4-BE49-F238E27FC236}">
                <a16:creationId xmlns:a16="http://schemas.microsoft.com/office/drawing/2014/main" id="{5C51C80A-2691-4B04-A7A3-A71ED6B6C397}"/>
              </a:ext>
            </a:extLst>
          </p:cNvPr>
          <p:cNvSpPr>
            <a:spLocks noGrp="1"/>
          </p:cNvSpPr>
          <p:nvPr>
            <p:ph type="sldNum" sz="quarter" idx="12"/>
          </p:nvPr>
        </p:nvSpPr>
        <p:spPr/>
        <p:txBody>
          <a:bodyPr/>
          <a:lstStyle/>
          <a:p>
            <a:fld id="{9808288A-7DB6-4C4B-ACD0-1D1E0C6D4C3E}" type="slidenum">
              <a:rPr lang="en-US" smtClean="0"/>
              <a:t>25</a:t>
            </a:fld>
            <a:endParaRPr lang="en-US"/>
          </a:p>
        </p:txBody>
      </p:sp>
      <p:graphicFrame>
        <p:nvGraphicFramePr>
          <p:cNvPr id="5" name="Table 4">
            <a:extLst>
              <a:ext uri="{FF2B5EF4-FFF2-40B4-BE49-F238E27FC236}">
                <a16:creationId xmlns:a16="http://schemas.microsoft.com/office/drawing/2014/main" id="{42261A62-827C-4A2E-8D81-BBD5CED3D2D9}"/>
              </a:ext>
            </a:extLst>
          </p:cNvPr>
          <p:cNvGraphicFramePr>
            <a:graphicFrameLocks noGrp="1"/>
          </p:cNvGraphicFramePr>
          <p:nvPr>
            <p:extLst>
              <p:ext uri="{D42A27DB-BD31-4B8C-83A1-F6EECF244321}">
                <p14:modId xmlns:p14="http://schemas.microsoft.com/office/powerpoint/2010/main" val="1537475145"/>
              </p:ext>
            </p:extLst>
          </p:nvPr>
        </p:nvGraphicFramePr>
        <p:xfrm>
          <a:off x="1956122" y="2276352"/>
          <a:ext cx="8958806" cy="4023360"/>
        </p:xfrm>
        <a:graphic>
          <a:graphicData uri="http://schemas.openxmlformats.org/drawingml/2006/table">
            <a:tbl>
              <a:tblPr firstRow="1" bandRow="1">
                <a:tableStyleId>{5940675A-B579-460E-94D1-54222C63F5DA}</a:tableStyleId>
              </a:tblPr>
              <a:tblGrid>
                <a:gridCol w="4479403">
                  <a:extLst>
                    <a:ext uri="{9D8B030D-6E8A-4147-A177-3AD203B41FA5}">
                      <a16:colId xmlns:a16="http://schemas.microsoft.com/office/drawing/2014/main" val="20000"/>
                    </a:ext>
                  </a:extLst>
                </a:gridCol>
                <a:gridCol w="4479403">
                  <a:extLst>
                    <a:ext uri="{9D8B030D-6E8A-4147-A177-3AD203B41FA5}">
                      <a16:colId xmlns:a16="http://schemas.microsoft.com/office/drawing/2014/main" val="20001"/>
                    </a:ext>
                  </a:extLst>
                </a:gridCol>
              </a:tblGrid>
              <a:tr h="370840">
                <a:tc>
                  <a:txBody>
                    <a:bodyPr/>
                    <a:lstStyle/>
                    <a:p>
                      <a:r>
                        <a:rPr lang="en-US" sz="2400" dirty="0" err="1">
                          <a:latin typeface="Segoe UI" panose="020B0502040204020203" pitchFamily="34" charset="0"/>
                          <a:cs typeface="Segoe UI" panose="020B0502040204020203" pitchFamily="34" charset="0"/>
                        </a:rPr>
                        <a:t>Người</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được</a:t>
                      </a:r>
                      <a:r>
                        <a:rPr lang="en-US" sz="2400" baseline="0" dirty="0">
                          <a:latin typeface="Segoe UI" panose="020B0502040204020203" pitchFamily="34" charset="0"/>
                          <a:cs typeface="Segoe UI" panose="020B0502040204020203" pitchFamily="34" charset="0"/>
                        </a:rPr>
                        <a:t> PV: ……………………</a:t>
                      </a:r>
                      <a:endParaRPr lang="en-US" sz="2400" dirty="0">
                        <a:latin typeface="Segoe UI" panose="020B0502040204020203" pitchFamily="34" charset="0"/>
                        <a:cs typeface="Segoe UI" panose="020B0502040204020203" pitchFamily="34" charset="0"/>
                      </a:endParaRPr>
                    </a:p>
                  </a:txBody>
                  <a:tcPr/>
                </a:tc>
                <a:tc>
                  <a:txBody>
                    <a:bodyPr/>
                    <a:lstStyle/>
                    <a:p>
                      <a:r>
                        <a:rPr lang="en-US" sz="2400">
                          <a:latin typeface="Segoe UI" panose="020B0502040204020203" pitchFamily="34" charset="0"/>
                          <a:cs typeface="Segoe UI" panose="020B0502040204020203" pitchFamily="34" charset="0"/>
                        </a:rPr>
                        <a:t>Ngày:</a:t>
                      </a:r>
                      <a:r>
                        <a:rPr lang="en-US" sz="2400" baseline="0">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pPr algn="ctr"/>
                      <a:r>
                        <a:rPr lang="en-US" sz="2400" b="1" dirty="0" err="1">
                          <a:latin typeface="Segoe UI" panose="020B0502040204020203" pitchFamily="34" charset="0"/>
                          <a:cs typeface="Segoe UI" panose="020B0502040204020203" pitchFamily="34" charset="0"/>
                        </a:rPr>
                        <a:t>Câu</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hỏi</a:t>
                      </a:r>
                      <a:endParaRPr lang="en-US" sz="2400" b="1" dirty="0">
                        <a:latin typeface="Segoe UI" panose="020B0502040204020203" pitchFamily="34" charset="0"/>
                        <a:cs typeface="Segoe UI" panose="020B0502040204020203" pitchFamily="34" charset="0"/>
                      </a:endParaRPr>
                    </a:p>
                  </a:txBody>
                  <a:tcPr/>
                </a:tc>
                <a:tc>
                  <a:txBody>
                    <a:bodyPr/>
                    <a:lstStyle/>
                    <a:p>
                      <a:pPr algn="ctr"/>
                      <a:r>
                        <a:rPr lang="en-US" sz="2400" b="1">
                          <a:latin typeface="Segoe UI" panose="020B0502040204020203" pitchFamily="34" charset="0"/>
                          <a:cs typeface="Segoe UI" panose="020B0502040204020203" pitchFamily="34" charset="0"/>
                        </a:rPr>
                        <a:t>Ghi nhận</a:t>
                      </a:r>
                    </a:p>
                  </a:txBody>
                  <a:tcPr/>
                </a:tc>
                <a:extLst>
                  <a:ext uri="{0D108BD9-81ED-4DB2-BD59-A6C34878D82A}">
                    <a16:rowId xmlns:a16="http://schemas.microsoft.com/office/drawing/2014/main" val="10001"/>
                  </a:ext>
                </a:extLst>
              </a:tr>
              <a:tr h="370840">
                <a:tc>
                  <a:txBody>
                    <a:bodyPr/>
                    <a:lstStyle/>
                    <a:p>
                      <a:r>
                        <a:rPr lang="en-US" sz="2400" dirty="0" err="1">
                          <a:latin typeface="Segoe UI" panose="020B0502040204020203" pitchFamily="34" charset="0"/>
                          <a:cs typeface="Segoe UI" panose="020B0502040204020203" pitchFamily="34" charset="0"/>
                        </a:rPr>
                        <a:t>Câu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hỏi</a:t>
                      </a:r>
                      <a:r>
                        <a:rPr lang="en-US" sz="2400" baseline="0" dirty="0">
                          <a:latin typeface="Segoe UI" panose="020B0502040204020203" pitchFamily="34" charset="0"/>
                          <a:cs typeface="Segoe UI" panose="020B0502040204020203" pitchFamily="34" charset="0"/>
                        </a:rPr>
                        <a:t> 1:</a:t>
                      </a:r>
                    </a:p>
                    <a:p>
                      <a:r>
                        <a:rPr lang="en-US" sz="2400" baseline="0" dirty="0">
                          <a:latin typeface="Segoe UI" panose="020B0502040204020203" pitchFamily="34" charset="0"/>
                          <a:cs typeface="Segoe UI" panose="020B0502040204020203" pitchFamily="34" charset="0"/>
                        </a:rPr>
                        <a:t>&lt;</a:t>
                      </a:r>
                      <a:r>
                        <a:rPr lang="en-US" sz="2400" baseline="0" dirty="0" err="1">
                          <a:latin typeface="Segoe UI" panose="020B0502040204020203" pitchFamily="34" charset="0"/>
                          <a:cs typeface="Segoe UI" panose="020B0502040204020203" pitchFamily="34" charset="0"/>
                        </a:rPr>
                        <a:t>Nội</a:t>
                      </a:r>
                      <a:r>
                        <a:rPr lang="en-US" sz="2400" baseline="0" dirty="0">
                          <a:latin typeface="Segoe UI" panose="020B0502040204020203" pitchFamily="34" charset="0"/>
                          <a:cs typeface="Segoe UI" panose="020B0502040204020203" pitchFamily="34" charset="0"/>
                        </a:rPr>
                        <a:t> dung </a:t>
                      </a:r>
                      <a:r>
                        <a:rPr lang="en-US" sz="2400" baseline="0" dirty="0" err="1">
                          <a:latin typeface="Segoe UI" panose="020B0502040204020203" pitchFamily="34" charset="0"/>
                          <a:cs typeface="Segoe UI" panose="020B0502040204020203" pitchFamily="34" charset="0"/>
                        </a:rPr>
                        <a:t>câu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hỏi</a:t>
                      </a:r>
                      <a:r>
                        <a:rPr lang="en-US" sz="2400" baseline="0" dirty="0">
                          <a:latin typeface="Segoe UI" panose="020B0502040204020203" pitchFamily="34" charset="0"/>
                          <a:cs typeface="Segoe UI" panose="020B0502040204020203" pitchFamily="34" charset="0"/>
                        </a:rPr>
                        <a:t>&gt;</a:t>
                      </a:r>
                      <a:endParaRPr lang="en-US" sz="2400" dirty="0">
                        <a:latin typeface="Segoe UI" panose="020B0502040204020203" pitchFamily="34" charset="0"/>
                        <a:cs typeface="Segoe UI" panose="020B0502040204020203" pitchFamily="34" charset="0"/>
                      </a:endParaRPr>
                    </a:p>
                  </a:txBody>
                  <a:tcPr/>
                </a:tc>
                <a:tc>
                  <a:txBody>
                    <a:bodyPr/>
                    <a:lstStyle/>
                    <a:p>
                      <a:r>
                        <a:rPr lang="en-US" sz="2400">
                          <a:latin typeface="Segoe UI" panose="020B0502040204020203" pitchFamily="34" charset="0"/>
                          <a:cs typeface="Segoe UI" panose="020B0502040204020203" pitchFamily="34" charset="0"/>
                        </a:rPr>
                        <a:t>Trả</a:t>
                      </a:r>
                      <a:r>
                        <a:rPr lang="en-US" sz="2400" baseline="0">
                          <a:latin typeface="Segoe UI" panose="020B0502040204020203" pitchFamily="34" charset="0"/>
                          <a:cs typeface="Segoe UI" panose="020B0502040204020203" pitchFamily="34" charset="0"/>
                        </a:rPr>
                        <a:t> lời:</a:t>
                      </a:r>
                    </a:p>
                    <a:p>
                      <a:r>
                        <a:rPr lang="en-US" sz="2400" baseline="0">
                          <a:latin typeface="Segoe UI" panose="020B0502040204020203" pitchFamily="34" charset="0"/>
                          <a:cs typeface="Segoe UI" panose="020B0502040204020203" pitchFamily="34" charset="0"/>
                        </a:rPr>
                        <a:t>&lt;Nội dung câu trả lời&gt;</a:t>
                      </a:r>
                    </a:p>
                    <a:p>
                      <a:endParaRPr lang="en-US" sz="2400" baseline="0">
                        <a:latin typeface="Segoe UI" panose="020B0502040204020203" pitchFamily="34" charset="0"/>
                        <a:cs typeface="Segoe UI" panose="020B0502040204020203" pitchFamily="34" charset="0"/>
                      </a:endParaRPr>
                    </a:p>
                    <a:p>
                      <a:r>
                        <a:rPr lang="en-US" sz="2400" baseline="0">
                          <a:latin typeface="Segoe UI" panose="020B0502040204020203" pitchFamily="34" charset="0"/>
                          <a:cs typeface="Segoe UI" panose="020B0502040204020203" pitchFamily="34" charset="0"/>
                        </a:rPr>
                        <a:t>Kết quả quan sát:</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r>
                        <a:rPr lang="en-US" sz="2400" dirty="0" err="1">
                          <a:latin typeface="Segoe UI" panose="020B0502040204020203" pitchFamily="34" charset="0"/>
                          <a:cs typeface="Segoe UI" panose="020B0502040204020203" pitchFamily="34" charset="0"/>
                        </a:rPr>
                        <a:t>Câu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hỏi</a:t>
                      </a:r>
                      <a:r>
                        <a:rPr lang="en-US" sz="2400" baseline="0" dirty="0">
                          <a:latin typeface="Segoe UI" panose="020B0502040204020203" pitchFamily="34" charset="0"/>
                          <a:cs typeface="Segoe UI" panose="020B0502040204020203" pitchFamily="34" charset="0"/>
                        </a:rPr>
                        <a:t> 2:</a:t>
                      </a:r>
                    </a:p>
                    <a:p>
                      <a:r>
                        <a:rPr lang="en-US" sz="2400" baseline="0" dirty="0">
                          <a:latin typeface="Segoe UI" panose="020B0502040204020203" pitchFamily="34" charset="0"/>
                          <a:cs typeface="Segoe UI" panose="020B0502040204020203" pitchFamily="34" charset="0"/>
                        </a:rPr>
                        <a:t>&lt;</a:t>
                      </a:r>
                      <a:r>
                        <a:rPr lang="en-US" sz="2400" baseline="0" dirty="0" err="1">
                          <a:latin typeface="Segoe UI" panose="020B0502040204020203" pitchFamily="34" charset="0"/>
                          <a:cs typeface="Segoe UI" panose="020B0502040204020203" pitchFamily="34" charset="0"/>
                        </a:rPr>
                        <a:t>Nội</a:t>
                      </a:r>
                      <a:r>
                        <a:rPr lang="en-US" sz="2400" baseline="0" dirty="0">
                          <a:latin typeface="Segoe UI" panose="020B0502040204020203" pitchFamily="34" charset="0"/>
                          <a:cs typeface="Segoe UI" panose="020B0502040204020203" pitchFamily="34" charset="0"/>
                        </a:rPr>
                        <a:t> dung </a:t>
                      </a:r>
                      <a:r>
                        <a:rPr lang="en-US" sz="2400" baseline="0" dirty="0" err="1">
                          <a:latin typeface="Segoe UI" panose="020B0502040204020203" pitchFamily="34" charset="0"/>
                          <a:cs typeface="Segoe UI" panose="020B0502040204020203" pitchFamily="34" charset="0"/>
                        </a:rPr>
                        <a:t>câu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hỏi</a:t>
                      </a:r>
                      <a:r>
                        <a:rPr lang="en-US" sz="2400" baseline="0" dirty="0">
                          <a:latin typeface="Segoe UI" panose="020B0502040204020203" pitchFamily="34" charset="0"/>
                          <a:cs typeface="Segoe UI" panose="020B0502040204020203" pitchFamily="34" charset="0"/>
                        </a:rPr>
                        <a:t>&gt;</a:t>
                      </a:r>
                      <a:endParaRPr lang="en-US" sz="2400" dirty="0">
                        <a:latin typeface="Segoe UI" panose="020B0502040204020203" pitchFamily="34" charset="0"/>
                        <a:cs typeface="Segoe UI" panose="020B0502040204020203" pitchFamily="34" charset="0"/>
                      </a:endParaRPr>
                    </a:p>
                  </a:txBody>
                  <a:tcPr/>
                </a:tc>
                <a:tc>
                  <a:txBody>
                    <a:bodyPr/>
                    <a:lstStyle/>
                    <a:p>
                      <a:r>
                        <a:rPr lang="en-US" sz="2400" dirty="0" err="1">
                          <a:latin typeface="Segoe UI" panose="020B0502040204020203" pitchFamily="34" charset="0"/>
                          <a:cs typeface="Segoe UI" panose="020B0502040204020203" pitchFamily="34" charset="0"/>
                        </a:rPr>
                        <a:t>Trả</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lời</a:t>
                      </a:r>
                      <a:r>
                        <a:rPr lang="en-US" sz="2400" baseline="0" dirty="0">
                          <a:latin typeface="Segoe UI" panose="020B0502040204020203" pitchFamily="34" charset="0"/>
                          <a:cs typeface="Segoe UI" panose="020B0502040204020203" pitchFamily="34" charset="0"/>
                        </a:rPr>
                        <a:t>:</a:t>
                      </a:r>
                    </a:p>
                    <a:p>
                      <a:r>
                        <a:rPr lang="en-US" sz="2400" baseline="0" dirty="0">
                          <a:latin typeface="Segoe UI" panose="020B0502040204020203" pitchFamily="34" charset="0"/>
                          <a:cs typeface="Segoe UI" panose="020B0502040204020203" pitchFamily="34" charset="0"/>
                        </a:rPr>
                        <a:t>&lt;</a:t>
                      </a:r>
                      <a:r>
                        <a:rPr lang="en-US" sz="2400" baseline="0" dirty="0" err="1">
                          <a:latin typeface="Segoe UI" panose="020B0502040204020203" pitchFamily="34" charset="0"/>
                          <a:cs typeface="Segoe UI" panose="020B0502040204020203" pitchFamily="34" charset="0"/>
                        </a:rPr>
                        <a:t>Nội</a:t>
                      </a:r>
                      <a:r>
                        <a:rPr lang="en-US" sz="2400" baseline="0" dirty="0">
                          <a:latin typeface="Segoe UI" panose="020B0502040204020203" pitchFamily="34" charset="0"/>
                          <a:cs typeface="Segoe UI" panose="020B0502040204020203" pitchFamily="34" charset="0"/>
                        </a:rPr>
                        <a:t> dung </a:t>
                      </a:r>
                      <a:r>
                        <a:rPr lang="en-US" sz="2400" baseline="0" dirty="0" err="1">
                          <a:latin typeface="Segoe UI" panose="020B0502040204020203" pitchFamily="34" charset="0"/>
                          <a:cs typeface="Segoe UI" panose="020B0502040204020203" pitchFamily="34" charset="0"/>
                        </a:rPr>
                        <a:t>câu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trả</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lời</a:t>
                      </a:r>
                      <a:r>
                        <a:rPr lang="en-US" sz="2400" baseline="0" dirty="0">
                          <a:latin typeface="Segoe UI" panose="020B0502040204020203" pitchFamily="34" charset="0"/>
                          <a:cs typeface="Segoe UI" panose="020B0502040204020203" pitchFamily="34" charset="0"/>
                        </a:rPr>
                        <a:t>&gt;</a:t>
                      </a:r>
                    </a:p>
                    <a:p>
                      <a:endParaRPr lang="en-US" sz="2400" baseline="0" dirty="0">
                        <a:latin typeface="Segoe UI" panose="020B0502040204020203" pitchFamily="34" charset="0"/>
                        <a:cs typeface="Segoe UI" panose="020B0502040204020203" pitchFamily="34" charset="0"/>
                      </a:endParaRPr>
                    </a:p>
                    <a:p>
                      <a:r>
                        <a:rPr lang="en-US" sz="2400" baseline="0" dirty="0" err="1">
                          <a:latin typeface="Segoe UI" panose="020B0502040204020203" pitchFamily="34" charset="0"/>
                          <a:cs typeface="Segoe UI" panose="020B0502040204020203" pitchFamily="34" charset="0"/>
                        </a:rPr>
                        <a:t>Kết</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quả</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quan</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sát</a:t>
                      </a:r>
                      <a:r>
                        <a:rPr lang="en-US" sz="2400" baseline="0" dirty="0">
                          <a:latin typeface="Segoe UI" panose="020B0502040204020203" pitchFamily="34" charset="0"/>
                          <a:cs typeface="Segoe UI" panose="020B0502040204020203" pitchFamily="34" charset="0"/>
                        </a:rPr>
                        <a:t>:</a:t>
                      </a:r>
                      <a:endParaRPr lang="en-US" sz="2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64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8ADD-251B-476A-A0BF-7E4B08202195}"/>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69294B3C-20CA-4499-9DEE-F11BDA5DCA22}"/>
              </a:ext>
            </a:extLst>
          </p:cNvPr>
          <p:cNvSpPr>
            <a:spLocks noGrp="1"/>
          </p:cNvSpPr>
          <p:nvPr>
            <p:ph idx="1"/>
          </p:nvPr>
        </p:nvSpPr>
        <p:spPr/>
        <p:txBody>
          <a:bodyPr/>
          <a:lstStyle/>
          <a:p>
            <a:r>
              <a:rPr lang="en-US"/>
              <a:t>Các </a:t>
            </a:r>
            <a:r>
              <a:rPr lang="en-US" dirty="0" err="1"/>
              <a:t>loại</a:t>
            </a:r>
            <a:r>
              <a:rPr lang="en-US" dirty="0"/>
              <a:t> </a:t>
            </a:r>
            <a:r>
              <a:rPr lang="en-US" dirty="0" err="1"/>
              <a:t>câu</a:t>
            </a:r>
            <a:r>
              <a:rPr lang="en-US" dirty="0"/>
              <a:t> </a:t>
            </a:r>
            <a:r>
              <a:rPr lang="en-US" dirty="0" err="1"/>
              <a:t>hỏi</a:t>
            </a:r>
            <a:r>
              <a:rPr lang="en-US" dirty="0"/>
              <a:t> </a:t>
            </a:r>
            <a:r>
              <a:rPr lang="en-US" dirty="0" err="1"/>
              <a:t>khi</a:t>
            </a:r>
            <a:r>
              <a:rPr lang="en-US" dirty="0"/>
              <a:t> </a:t>
            </a:r>
            <a:r>
              <a:rPr lang="en-US" dirty="0" err="1"/>
              <a:t>phỏng</a:t>
            </a:r>
            <a:r>
              <a:rPr lang="en-US" dirty="0"/>
              <a:t> </a:t>
            </a:r>
            <a:r>
              <a:rPr lang="en-US" dirty="0" err="1"/>
              <a:t>vấn</a:t>
            </a:r>
            <a:endParaRPr lang="en-US" dirty="0"/>
          </a:p>
          <a:p>
            <a:pPr lvl="1"/>
            <a:r>
              <a:rPr lang="en-US"/>
              <a:t>Câu </a:t>
            </a:r>
            <a:r>
              <a:rPr lang="en-US" dirty="0" err="1"/>
              <a:t>hỏi</a:t>
            </a:r>
            <a:r>
              <a:rPr lang="en-US" dirty="0"/>
              <a:t> </a:t>
            </a:r>
            <a:r>
              <a:rPr lang="en-US" dirty="0" err="1"/>
              <a:t>mở</a:t>
            </a:r>
            <a:endParaRPr lang="en-US" dirty="0"/>
          </a:p>
          <a:p>
            <a:pPr lvl="2" algn="just"/>
            <a:r>
              <a:rPr lang="en-US" sz="2200"/>
              <a:t>Cho </a:t>
            </a:r>
            <a:r>
              <a:rPr lang="en-US" sz="2200" dirty="0" err="1"/>
              <a:t>phép</a:t>
            </a:r>
            <a:r>
              <a:rPr lang="en-US" sz="2200" dirty="0"/>
              <a:t> </a:t>
            </a:r>
            <a:r>
              <a:rPr lang="en-US" sz="2200" dirty="0" err="1"/>
              <a:t>trả</a:t>
            </a:r>
            <a:r>
              <a:rPr lang="en-US" sz="2200" dirty="0"/>
              <a:t> </a:t>
            </a:r>
            <a:r>
              <a:rPr lang="en-US" sz="2200" dirty="0" err="1"/>
              <a:t>lời</a:t>
            </a:r>
            <a:r>
              <a:rPr lang="en-US" sz="2200" dirty="0"/>
              <a:t> </a:t>
            </a:r>
            <a:r>
              <a:rPr lang="en-US" sz="2200" dirty="0" err="1"/>
              <a:t>tự</a:t>
            </a:r>
            <a:r>
              <a:rPr lang="en-US" sz="2200" dirty="0"/>
              <a:t> do</a:t>
            </a:r>
          </a:p>
          <a:p>
            <a:pPr lvl="2" algn="just"/>
            <a:r>
              <a:rPr lang="en-US" sz="2200"/>
              <a:t>Không </a:t>
            </a:r>
            <a:r>
              <a:rPr lang="en-US" sz="2200" dirty="0" err="1"/>
              <a:t>tuân</a:t>
            </a:r>
            <a:r>
              <a:rPr lang="en-US" sz="2200" dirty="0"/>
              <a:t> </a:t>
            </a:r>
            <a:r>
              <a:rPr lang="en-US" sz="2200" dirty="0" err="1"/>
              <a:t>theo</a:t>
            </a:r>
            <a:r>
              <a:rPr lang="en-US" sz="2200" dirty="0"/>
              <a:t> </a:t>
            </a:r>
            <a:r>
              <a:rPr lang="en-US" sz="2200" dirty="0" err="1"/>
              <a:t>mẫu</a:t>
            </a:r>
            <a:r>
              <a:rPr lang="en-US" sz="2200" dirty="0"/>
              <a:t> </a:t>
            </a:r>
            <a:r>
              <a:rPr lang="en-US" sz="2200" dirty="0" err="1"/>
              <a:t>sẵn</a:t>
            </a:r>
            <a:endParaRPr lang="en-US" sz="2200" dirty="0"/>
          </a:p>
          <a:p>
            <a:pPr lvl="2" algn="just"/>
            <a:r>
              <a:rPr lang="en-US" sz="2200"/>
              <a:t>Khuyến </a:t>
            </a:r>
            <a:r>
              <a:rPr lang="en-US" sz="2200" dirty="0" err="1"/>
              <a:t>khích</a:t>
            </a:r>
            <a:r>
              <a:rPr lang="en-US" sz="2200" dirty="0"/>
              <a:t> </a:t>
            </a:r>
            <a:r>
              <a:rPr lang="en-US" sz="2200" dirty="0" err="1"/>
              <a:t>người</a:t>
            </a:r>
            <a:r>
              <a:rPr lang="en-US" sz="2200" dirty="0"/>
              <a:t> </a:t>
            </a:r>
            <a:r>
              <a:rPr lang="en-US" sz="2200" dirty="0" err="1"/>
              <a:t>được</a:t>
            </a:r>
            <a:r>
              <a:rPr lang="en-US" sz="2200" dirty="0"/>
              <a:t> PV </a:t>
            </a:r>
            <a:r>
              <a:rPr lang="en-US" sz="2200" dirty="0" err="1"/>
              <a:t>đưa</a:t>
            </a:r>
            <a:r>
              <a:rPr lang="en-US" sz="2200" dirty="0"/>
              <a:t> </a:t>
            </a:r>
            <a:r>
              <a:rPr lang="en-US" sz="2200" dirty="0" err="1"/>
              <a:t>ra</a:t>
            </a:r>
            <a:r>
              <a:rPr lang="en-US" sz="2200" dirty="0"/>
              <a:t> </a:t>
            </a:r>
            <a:r>
              <a:rPr lang="en-US" sz="2200" dirty="0" err="1"/>
              <a:t>tất</a:t>
            </a:r>
            <a:r>
              <a:rPr lang="en-US" sz="2200" dirty="0"/>
              <a:t> </a:t>
            </a:r>
            <a:r>
              <a:rPr lang="en-US" sz="2200" dirty="0" err="1"/>
              <a:t>cả</a:t>
            </a:r>
            <a:r>
              <a:rPr lang="en-US" sz="2200" dirty="0"/>
              <a:t> ý </a:t>
            </a:r>
            <a:r>
              <a:rPr lang="en-US" sz="2200" dirty="0" err="1"/>
              <a:t>kiến</a:t>
            </a:r>
            <a:r>
              <a:rPr lang="en-US" sz="2200" dirty="0"/>
              <a:t> </a:t>
            </a:r>
            <a:r>
              <a:rPr lang="en-US" sz="2200" dirty="0" err="1"/>
              <a:t>có</a:t>
            </a:r>
            <a:r>
              <a:rPr lang="en-US" sz="2200" dirty="0"/>
              <a:t> </a:t>
            </a:r>
            <a:r>
              <a:rPr lang="en-US" sz="2200" dirty="0" err="1"/>
              <a:t>thể</a:t>
            </a:r>
            <a:r>
              <a:rPr lang="en-US" sz="2200" dirty="0"/>
              <a:t> </a:t>
            </a:r>
            <a:r>
              <a:rPr lang="en-US" sz="2200" dirty="0" err="1"/>
              <a:t>trong</a:t>
            </a:r>
            <a:r>
              <a:rPr lang="en-US" sz="2200" dirty="0"/>
              <a:t> </a:t>
            </a:r>
            <a:r>
              <a:rPr lang="en-US" sz="2200" dirty="0" err="1"/>
              <a:t>khuôn</a:t>
            </a:r>
            <a:r>
              <a:rPr lang="en-US" sz="2200" dirty="0"/>
              <a:t> </a:t>
            </a:r>
            <a:r>
              <a:rPr lang="en-US" sz="2200" dirty="0" err="1"/>
              <a:t>khổ</a:t>
            </a:r>
            <a:r>
              <a:rPr lang="en-US" sz="2200" dirty="0"/>
              <a:t> </a:t>
            </a:r>
            <a:r>
              <a:rPr lang="en-US" sz="2200" dirty="0" err="1"/>
              <a:t>câu</a:t>
            </a:r>
            <a:r>
              <a:rPr lang="en-US" sz="2200" dirty="0"/>
              <a:t> </a:t>
            </a:r>
            <a:r>
              <a:rPr lang="en-US" sz="2200" dirty="0" err="1"/>
              <a:t>hỏi</a:t>
            </a:r>
            <a:endParaRPr lang="en-US" sz="2200" dirty="0"/>
          </a:p>
          <a:p>
            <a:pPr lvl="2" algn="just"/>
            <a:r>
              <a:rPr lang="en-US" sz="2200"/>
              <a:t>Yêu </a:t>
            </a:r>
            <a:r>
              <a:rPr lang="en-US" sz="2200" dirty="0" err="1"/>
              <a:t>cầu</a:t>
            </a:r>
            <a:r>
              <a:rPr lang="en-US" sz="2200" dirty="0"/>
              <a:t> </a:t>
            </a:r>
            <a:r>
              <a:rPr lang="en-US" sz="2200" dirty="0" err="1"/>
              <a:t>kiến</a:t>
            </a:r>
            <a:r>
              <a:rPr lang="en-US" sz="2200" dirty="0"/>
              <a:t> </a:t>
            </a:r>
            <a:r>
              <a:rPr lang="en-US" sz="2200" dirty="0" err="1"/>
              <a:t>thức</a:t>
            </a:r>
            <a:r>
              <a:rPr lang="en-US" sz="2200" dirty="0"/>
              <a:t> </a:t>
            </a:r>
            <a:r>
              <a:rPr lang="en-US" sz="2200" dirty="0" err="1"/>
              <a:t>tương</a:t>
            </a:r>
            <a:r>
              <a:rPr lang="en-US" sz="2200" dirty="0"/>
              <a:t> </a:t>
            </a:r>
            <a:r>
              <a:rPr lang="en-US" sz="2200" dirty="0" err="1"/>
              <a:t>đối</a:t>
            </a:r>
            <a:endParaRPr lang="en-US" sz="2200" dirty="0"/>
          </a:p>
          <a:p>
            <a:pPr marL="457200" lvl="1" indent="0" algn="just">
              <a:buNone/>
            </a:pPr>
            <a:r>
              <a:rPr lang="en-US" dirty="0" err="1"/>
              <a:t>Ví</a:t>
            </a:r>
            <a:r>
              <a:rPr lang="en-US" dirty="0"/>
              <a:t> </a:t>
            </a:r>
            <a:r>
              <a:rPr lang="en-US" dirty="0" err="1"/>
              <a:t>dụ</a:t>
            </a:r>
            <a:r>
              <a:rPr lang="en-US" dirty="0"/>
              <a:t>:</a:t>
            </a:r>
          </a:p>
          <a:p>
            <a:pPr lvl="2" algn="just">
              <a:buFont typeface="Wingdings" panose="05000000000000000000" pitchFamily="2" charset="2"/>
              <a:buChar char="§"/>
            </a:pPr>
            <a:r>
              <a:rPr lang="en-US" sz="2200"/>
              <a:t>Anh</a:t>
            </a:r>
            <a:r>
              <a:rPr lang="en-US" sz="2200" dirty="0"/>
              <a:t>/</a:t>
            </a:r>
            <a:r>
              <a:rPr lang="en-US" sz="2200" dirty="0" err="1"/>
              <a:t>chị</a:t>
            </a:r>
            <a:r>
              <a:rPr lang="en-US" sz="2200" dirty="0"/>
              <a:t> </a:t>
            </a:r>
            <a:r>
              <a:rPr lang="en-US" sz="2200" dirty="0" err="1"/>
              <a:t>gặp</a:t>
            </a:r>
            <a:r>
              <a:rPr lang="en-US" sz="2200" dirty="0"/>
              <a:t> </a:t>
            </a:r>
            <a:r>
              <a:rPr lang="en-US" sz="2200" dirty="0" err="1"/>
              <a:t>khó</a:t>
            </a:r>
            <a:r>
              <a:rPr lang="en-US" sz="2200" dirty="0"/>
              <a:t> </a:t>
            </a:r>
            <a:r>
              <a:rPr lang="en-US" sz="2200" dirty="0" err="1"/>
              <a:t>khăn</a:t>
            </a:r>
            <a:r>
              <a:rPr lang="en-US" sz="2200" dirty="0"/>
              <a:t> </a:t>
            </a:r>
            <a:r>
              <a:rPr lang="en-US" sz="2200" dirty="0" err="1"/>
              <a:t>gì</a:t>
            </a:r>
            <a:r>
              <a:rPr lang="en-US" sz="2200" dirty="0"/>
              <a:t> </a:t>
            </a:r>
            <a:r>
              <a:rPr lang="en-US" sz="2200" dirty="0" err="1"/>
              <a:t>khi</a:t>
            </a:r>
            <a:r>
              <a:rPr lang="en-US" sz="2200" dirty="0"/>
              <a:t> </a:t>
            </a:r>
            <a:r>
              <a:rPr lang="en-US" sz="2200" dirty="0" err="1"/>
              <a:t>quản</a:t>
            </a:r>
            <a:r>
              <a:rPr lang="en-US" sz="2200" dirty="0"/>
              <a:t> </a:t>
            </a:r>
            <a:r>
              <a:rPr lang="en-US" sz="2200" dirty="0" err="1"/>
              <a:t>lí</a:t>
            </a:r>
            <a:r>
              <a:rPr lang="en-US" sz="2200" dirty="0"/>
              <a:t> </a:t>
            </a:r>
            <a:r>
              <a:rPr lang="en-US" sz="2200" dirty="0" err="1"/>
              <a:t>dữ</a:t>
            </a:r>
            <a:r>
              <a:rPr lang="en-US" sz="2200" dirty="0"/>
              <a:t> </a:t>
            </a:r>
            <a:r>
              <a:rPr lang="en-US" sz="2200" dirty="0" err="1"/>
              <a:t>liệu</a:t>
            </a:r>
            <a:r>
              <a:rPr lang="en-US" sz="2200" dirty="0"/>
              <a:t>?</a:t>
            </a:r>
          </a:p>
          <a:p>
            <a:pPr lvl="2" algn="just">
              <a:buFont typeface="Wingdings" panose="05000000000000000000" pitchFamily="2" charset="2"/>
              <a:buChar char="§"/>
            </a:pPr>
            <a:r>
              <a:rPr lang="en-US" sz="2200" dirty="0"/>
              <a:t>Anh/</a:t>
            </a:r>
            <a:r>
              <a:rPr lang="en-US" sz="2200" dirty="0" err="1"/>
              <a:t>chị</a:t>
            </a:r>
            <a:r>
              <a:rPr lang="en-US" sz="2200" dirty="0"/>
              <a:t> </a:t>
            </a:r>
            <a:r>
              <a:rPr lang="en-US" sz="2200" dirty="0" err="1"/>
              <a:t>đang</a:t>
            </a:r>
            <a:r>
              <a:rPr lang="en-US" sz="2200" dirty="0"/>
              <a:t> </a:t>
            </a:r>
            <a:r>
              <a:rPr lang="en-US" sz="2200" dirty="0" err="1"/>
              <a:t>xử</a:t>
            </a:r>
            <a:r>
              <a:rPr lang="en-US" sz="2200" dirty="0"/>
              <a:t> </a:t>
            </a:r>
            <a:r>
              <a:rPr lang="en-US" sz="2200" dirty="0" err="1"/>
              <a:t>lí</a:t>
            </a:r>
            <a:r>
              <a:rPr lang="en-US" sz="2200" dirty="0"/>
              <a:t> </a:t>
            </a:r>
            <a:r>
              <a:rPr lang="en-US" sz="2200" dirty="0" err="1"/>
              <a:t>thông</a:t>
            </a:r>
            <a:r>
              <a:rPr lang="en-US" sz="2200" dirty="0"/>
              <a:t> tin </a:t>
            </a:r>
            <a:r>
              <a:rPr lang="en-US" sz="2200" dirty="0" err="1"/>
              <a:t>gì</a:t>
            </a:r>
            <a:r>
              <a:rPr lang="en-US" sz="2200" dirty="0"/>
              <a:t>?</a:t>
            </a:r>
          </a:p>
          <a:p>
            <a:pPr lvl="2" algn="just">
              <a:buFont typeface="Wingdings" panose="05000000000000000000" pitchFamily="2" charset="2"/>
              <a:buChar char="§"/>
            </a:pPr>
            <a:r>
              <a:rPr lang="en-US" sz="2200" dirty="0"/>
              <a:t>Anh/</a:t>
            </a:r>
            <a:r>
              <a:rPr lang="en-US" sz="2200" dirty="0" err="1"/>
              <a:t>chị</a:t>
            </a:r>
            <a:r>
              <a:rPr lang="en-US" sz="2200" dirty="0"/>
              <a:t> </a:t>
            </a:r>
            <a:r>
              <a:rPr lang="en-US" sz="2200" dirty="0" err="1"/>
              <a:t>xử</a:t>
            </a:r>
            <a:r>
              <a:rPr lang="en-US" sz="2200" dirty="0"/>
              <a:t> </a:t>
            </a:r>
            <a:r>
              <a:rPr lang="en-US" sz="2200" dirty="0" err="1"/>
              <a:t>lí</a:t>
            </a:r>
            <a:r>
              <a:rPr lang="en-US" sz="2200" dirty="0"/>
              <a:t> </a:t>
            </a:r>
            <a:r>
              <a:rPr lang="en-US" sz="2200" dirty="0" err="1"/>
              <a:t>quy</a:t>
            </a:r>
            <a:r>
              <a:rPr lang="en-US" sz="2200" dirty="0"/>
              <a:t> </a:t>
            </a:r>
            <a:r>
              <a:rPr lang="en-US" sz="2200" dirty="0" err="1"/>
              <a:t>trình</a:t>
            </a:r>
            <a:r>
              <a:rPr lang="en-US" sz="2200" dirty="0"/>
              <a:t> </a:t>
            </a:r>
            <a:r>
              <a:rPr lang="en-US" sz="2200" dirty="0" err="1"/>
              <a:t>nâng</a:t>
            </a:r>
            <a:r>
              <a:rPr lang="en-US" sz="2200" dirty="0"/>
              <a:t> </a:t>
            </a:r>
            <a:r>
              <a:rPr lang="en-US" sz="2200" dirty="0" err="1"/>
              <a:t>lương</a:t>
            </a:r>
            <a:r>
              <a:rPr lang="en-US" sz="2200" dirty="0"/>
              <a:t> </a:t>
            </a:r>
            <a:r>
              <a:rPr lang="en-US" sz="2200" dirty="0" err="1"/>
              <a:t>thế</a:t>
            </a:r>
            <a:r>
              <a:rPr lang="en-US" sz="2200" dirty="0"/>
              <a:t> </a:t>
            </a:r>
            <a:r>
              <a:rPr lang="en-US" sz="2200" dirty="0" err="1"/>
              <a:t>nào</a:t>
            </a:r>
            <a:r>
              <a:rPr lang="en-US" sz="2200" dirty="0"/>
              <a:t>?</a:t>
            </a:r>
          </a:p>
          <a:p>
            <a:pPr marL="457200" lvl="1" indent="0" algn="just">
              <a:buNone/>
            </a:pPr>
            <a:endParaRPr lang="en-US" dirty="0"/>
          </a:p>
        </p:txBody>
      </p:sp>
      <p:sp>
        <p:nvSpPr>
          <p:cNvPr id="4" name="Slide Number Placeholder 3">
            <a:extLst>
              <a:ext uri="{FF2B5EF4-FFF2-40B4-BE49-F238E27FC236}">
                <a16:creationId xmlns:a16="http://schemas.microsoft.com/office/drawing/2014/main" id="{E87B0C29-ABEB-4B33-B8ED-61061CE9F422}"/>
              </a:ext>
            </a:extLst>
          </p:cNvPr>
          <p:cNvSpPr>
            <a:spLocks noGrp="1"/>
          </p:cNvSpPr>
          <p:nvPr>
            <p:ph type="sldNum" sz="quarter" idx="12"/>
          </p:nvPr>
        </p:nvSpPr>
        <p:spPr/>
        <p:txBody>
          <a:bodyPr/>
          <a:lstStyle/>
          <a:p>
            <a:fld id="{9808288A-7DB6-4C4B-ACD0-1D1E0C6D4C3E}" type="slidenum">
              <a:rPr lang="en-US" smtClean="0"/>
              <a:t>26</a:t>
            </a:fld>
            <a:endParaRPr lang="en-US"/>
          </a:p>
        </p:txBody>
      </p:sp>
    </p:spTree>
    <p:extLst>
      <p:ext uri="{BB962C8B-B14F-4D97-AF65-F5344CB8AC3E}">
        <p14:creationId xmlns:p14="http://schemas.microsoft.com/office/powerpoint/2010/main" val="15463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700"/>
                                        <p:tgtEl>
                                          <p:spTgt spid="3">
                                            <p:txEl>
                                              <p:pRg st="7" end="7"/>
                                            </p:txEl>
                                          </p:spTgt>
                                        </p:tgtEl>
                                      </p:cBhvr>
                                    </p:animEffect>
                                    <p:anim calcmode="lin" valueType="num">
                                      <p:cBhvr>
                                        <p:cTn id="15" dur="1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17" fill="hold">
                            <p:stCondLst>
                              <p:cond delay="1700"/>
                            </p:stCondLst>
                            <p:childTnLst>
                              <p:par>
                                <p:cTn id="18" presetID="42" presetClass="entr" presetSubtype="0" fill="hold" nodeType="after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2000"/>
                                        <p:tgtEl>
                                          <p:spTgt spid="3">
                                            <p:txEl>
                                              <p:pRg st="8" end="8"/>
                                            </p:txEl>
                                          </p:spTgt>
                                        </p:tgtEl>
                                      </p:cBhvr>
                                    </p:animEffect>
                                    <p:anim calcmode="lin" valueType="num">
                                      <p:cBhvr>
                                        <p:cTn id="21"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2" dur="2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23" fill="hold">
                            <p:stCondLst>
                              <p:cond delay="3700"/>
                            </p:stCondLst>
                            <p:childTnLst>
                              <p:par>
                                <p:cTn id="24" presetID="42" presetClass="entr" presetSubtype="0" fill="hold" nodeType="after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1800"/>
                                        <p:tgtEl>
                                          <p:spTgt spid="3">
                                            <p:txEl>
                                              <p:pRg st="9" end="9"/>
                                            </p:txEl>
                                          </p:spTgt>
                                        </p:tgtEl>
                                      </p:cBhvr>
                                    </p:animEffect>
                                    <p:anim calcmode="lin" valueType="num">
                                      <p:cBhvr>
                                        <p:cTn id="27" dur="18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8" dur="18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8ADD-251B-476A-A0BF-7E4B08202195}"/>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69294B3C-20CA-4499-9DEE-F11BDA5DCA22}"/>
              </a:ext>
            </a:extLst>
          </p:cNvPr>
          <p:cNvSpPr>
            <a:spLocks noGrp="1"/>
          </p:cNvSpPr>
          <p:nvPr>
            <p:ph idx="1"/>
          </p:nvPr>
        </p:nvSpPr>
        <p:spPr/>
        <p:txBody>
          <a:bodyPr/>
          <a:lstStyle/>
          <a:p>
            <a:r>
              <a:rPr lang="en-US"/>
              <a:t>Các </a:t>
            </a:r>
            <a:r>
              <a:rPr lang="en-US" dirty="0" err="1"/>
              <a:t>loại</a:t>
            </a:r>
            <a:r>
              <a:rPr lang="en-US" dirty="0"/>
              <a:t> </a:t>
            </a:r>
            <a:r>
              <a:rPr lang="en-US" dirty="0" err="1"/>
              <a:t>câu</a:t>
            </a:r>
            <a:r>
              <a:rPr lang="en-US" dirty="0"/>
              <a:t> </a:t>
            </a:r>
            <a:r>
              <a:rPr lang="en-US" dirty="0" err="1"/>
              <a:t>hỏi</a:t>
            </a:r>
            <a:r>
              <a:rPr lang="en-US" dirty="0"/>
              <a:t> </a:t>
            </a:r>
            <a:r>
              <a:rPr lang="en-US" dirty="0" err="1"/>
              <a:t>khi</a:t>
            </a:r>
            <a:r>
              <a:rPr lang="en-US" dirty="0"/>
              <a:t> </a:t>
            </a:r>
            <a:r>
              <a:rPr lang="en-US" dirty="0" err="1"/>
              <a:t>phỏng</a:t>
            </a:r>
            <a:r>
              <a:rPr lang="en-US" dirty="0"/>
              <a:t> </a:t>
            </a:r>
            <a:r>
              <a:rPr lang="en-US" dirty="0" err="1"/>
              <a:t>vấn</a:t>
            </a:r>
            <a:endParaRPr lang="en-US" dirty="0"/>
          </a:p>
          <a:p>
            <a:pPr lvl="1"/>
            <a:r>
              <a:rPr lang="en-US"/>
              <a:t>Câu </a:t>
            </a:r>
            <a:r>
              <a:rPr lang="en-US" dirty="0" err="1"/>
              <a:t>hỏi</a:t>
            </a:r>
            <a:r>
              <a:rPr lang="en-US" dirty="0"/>
              <a:t> </a:t>
            </a:r>
            <a:r>
              <a:rPr lang="en-US" dirty="0" err="1"/>
              <a:t>đóng</a:t>
            </a:r>
            <a:endParaRPr lang="en-US" dirty="0"/>
          </a:p>
          <a:p>
            <a:pPr lvl="2" algn="just"/>
            <a:r>
              <a:rPr lang="en-US" sz="2200"/>
              <a:t>Cho </a:t>
            </a:r>
            <a:r>
              <a:rPr lang="en-US" sz="2200" dirty="0" err="1"/>
              <a:t>phép</a:t>
            </a:r>
            <a:r>
              <a:rPr lang="en-US" sz="2200" dirty="0"/>
              <a:t> </a:t>
            </a:r>
            <a:r>
              <a:rPr lang="en-US" sz="2200" dirty="0" err="1"/>
              <a:t>câu</a:t>
            </a:r>
            <a:r>
              <a:rPr lang="en-US" sz="2200" dirty="0"/>
              <a:t> </a:t>
            </a:r>
            <a:r>
              <a:rPr lang="en-US" sz="2200" dirty="0" err="1"/>
              <a:t>trả</a:t>
            </a:r>
            <a:r>
              <a:rPr lang="en-US" sz="2200" dirty="0"/>
              <a:t> </a:t>
            </a:r>
            <a:r>
              <a:rPr lang="en-US" sz="2200" dirty="0" err="1"/>
              <a:t>lời</a:t>
            </a:r>
            <a:r>
              <a:rPr lang="en-US" sz="2200" dirty="0"/>
              <a:t> </a:t>
            </a:r>
            <a:r>
              <a:rPr lang="en-US" sz="2200" dirty="0" err="1"/>
              <a:t>trong</a:t>
            </a:r>
            <a:r>
              <a:rPr lang="en-US" sz="2200" dirty="0"/>
              <a:t> 1 </a:t>
            </a:r>
            <a:r>
              <a:rPr lang="en-US" sz="2200" dirty="0" err="1"/>
              <a:t>tập</a:t>
            </a:r>
            <a:r>
              <a:rPr lang="en-US" sz="2200" dirty="0"/>
              <a:t> </a:t>
            </a:r>
            <a:r>
              <a:rPr lang="en-US" sz="2200" dirty="0" err="1"/>
              <a:t>hợp</a:t>
            </a:r>
            <a:r>
              <a:rPr lang="en-US" sz="2200" dirty="0"/>
              <a:t> </a:t>
            </a:r>
            <a:r>
              <a:rPr lang="en-US" sz="2200" dirty="0" err="1"/>
              <a:t>có</a:t>
            </a:r>
            <a:r>
              <a:rPr lang="en-US" sz="2200" dirty="0"/>
              <a:t> </a:t>
            </a:r>
            <a:r>
              <a:rPr lang="en-US" sz="2200" dirty="0" err="1"/>
              <a:t>sẵn</a:t>
            </a:r>
            <a:endParaRPr lang="en-US" sz="2200" dirty="0"/>
          </a:p>
          <a:p>
            <a:pPr lvl="2" algn="just"/>
            <a:r>
              <a:rPr lang="en-US" sz="2200"/>
              <a:t>Thường </a:t>
            </a:r>
            <a:r>
              <a:rPr lang="en-US" sz="2200" dirty="0" err="1"/>
              <a:t>dùng</a:t>
            </a:r>
            <a:r>
              <a:rPr lang="en-US" sz="2200" dirty="0"/>
              <a:t> </a:t>
            </a:r>
            <a:r>
              <a:rPr lang="en-US" sz="2200" dirty="0" err="1"/>
              <a:t>để</a:t>
            </a:r>
            <a:r>
              <a:rPr lang="en-US" sz="2200" dirty="0"/>
              <a:t> </a:t>
            </a:r>
            <a:r>
              <a:rPr lang="en-US" sz="2200" dirty="0" err="1"/>
              <a:t>xác</a:t>
            </a:r>
            <a:r>
              <a:rPr lang="en-US" sz="2200" dirty="0"/>
              <a:t> </a:t>
            </a:r>
            <a:r>
              <a:rPr lang="en-US" sz="2200" dirty="0" err="1"/>
              <a:t>định</a:t>
            </a:r>
            <a:r>
              <a:rPr lang="en-US" sz="2200" dirty="0"/>
              <a:t> </a:t>
            </a:r>
            <a:r>
              <a:rPr lang="en-US" sz="2200" dirty="0" err="1"/>
              <a:t>tình</a:t>
            </a:r>
            <a:r>
              <a:rPr lang="en-US" sz="2200" dirty="0"/>
              <a:t> </a:t>
            </a:r>
            <a:r>
              <a:rPr lang="en-US" sz="2200" dirty="0" err="1"/>
              <a:t>huống</a:t>
            </a:r>
            <a:r>
              <a:rPr lang="en-US" sz="2200" dirty="0"/>
              <a:t> </a:t>
            </a:r>
            <a:r>
              <a:rPr lang="en-US" sz="2200" dirty="0" err="1"/>
              <a:t>cụ</a:t>
            </a:r>
            <a:r>
              <a:rPr lang="en-US" sz="2200" dirty="0"/>
              <a:t> </a:t>
            </a:r>
            <a:r>
              <a:rPr lang="en-US" sz="2200" dirty="0" err="1"/>
              <a:t>thể</a:t>
            </a:r>
            <a:endParaRPr lang="en-US" sz="2200" dirty="0"/>
          </a:p>
          <a:p>
            <a:pPr lvl="2" algn="just"/>
            <a:r>
              <a:rPr lang="en-US" sz="2200"/>
              <a:t>Thường </a:t>
            </a:r>
            <a:r>
              <a:rPr lang="en-US" sz="2200" dirty="0" err="1"/>
              <a:t>được</a:t>
            </a:r>
            <a:r>
              <a:rPr lang="en-US" sz="2200" dirty="0"/>
              <a:t> </a:t>
            </a:r>
            <a:r>
              <a:rPr lang="en-US" sz="2200" dirty="0" err="1"/>
              <a:t>thiết</a:t>
            </a:r>
            <a:r>
              <a:rPr lang="en-US" sz="2200" dirty="0"/>
              <a:t> </a:t>
            </a:r>
            <a:r>
              <a:rPr lang="en-US" sz="2200" dirty="0" err="1"/>
              <a:t>kế</a:t>
            </a:r>
            <a:r>
              <a:rPr lang="en-US" sz="2200" dirty="0"/>
              <a:t> </a:t>
            </a:r>
            <a:r>
              <a:rPr lang="en-US" sz="2200" dirty="0" err="1"/>
              <a:t>dưới</a:t>
            </a:r>
            <a:r>
              <a:rPr lang="en-US" sz="2200" dirty="0"/>
              <a:t> </a:t>
            </a:r>
            <a:r>
              <a:rPr lang="en-US" sz="2200" dirty="0" err="1"/>
              <a:t>các</a:t>
            </a:r>
            <a:r>
              <a:rPr lang="en-US" sz="2200" dirty="0"/>
              <a:t> </a:t>
            </a:r>
            <a:r>
              <a:rPr lang="en-US" sz="2200" dirty="0" err="1"/>
              <a:t>dạng</a:t>
            </a:r>
            <a:r>
              <a:rPr lang="en-US" sz="2200" dirty="0"/>
              <a:t> </a:t>
            </a:r>
            <a:r>
              <a:rPr lang="en-US" sz="2200" dirty="0" err="1"/>
              <a:t>sau</a:t>
            </a:r>
            <a:r>
              <a:rPr lang="en-US" sz="2200" dirty="0"/>
              <a:t>:</a:t>
            </a:r>
          </a:p>
          <a:p>
            <a:pPr lvl="3" algn="just"/>
            <a:r>
              <a:rPr lang="en-US" sz="2000" dirty="0" err="1"/>
              <a:t>Đúng</a:t>
            </a:r>
            <a:r>
              <a:rPr lang="en-US" sz="2000" dirty="0"/>
              <a:t>/Sai (Yes/No)</a:t>
            </a:r>
          </a:p>
          <a:p>
            <a:pPr lvl="3" algn="just"/>
            <a:r>
              <a:rPr lang="en-US" sz="2000" dirty="0" err="1"/>
              <a:t>Nhiều</a:t>
            </a:r>
            <a:r>
              <a:rPr lang="en-US" sz="2000" dirty="0"/>
              <a:t> </a:t>
            </a:r>
            <a:r>
              <a:rPr lang="en-US" sz="2000" dirty="0" err="1"/>
              <a:t>lựa</a:t>
            </a:r>
            <a:r>
              <a:rPr lang="en-US" sz="2000" dirty="0"/>
              <a:t> </a:t>
            </a:r>
            <a:r>
              <a:rPr lang="en-US" sz="2000" dirty="0" err="1"/>
              <a:t>chọn</a:t>
            </a:r>
            <a:r>
              <a:rPr lang="en-US" sz="2000" dirty="0"/>
              <a:t> (Multiple choices)</a:t>
            </a:r>
          </a:p>
          <a:p>
            <a:pPr lvl="3" algn="just"/>
            <a:r>
              <a:rPr lang="en-US" sz="2000" dirty="0" err="1"/>
              <a:t>Đánh</a:t>
            </a:r>
            <a:r>
              <a:rPr lang="en-US" sz="2000" dirty="0"/>
              <a:t> </a:t>
            </a:r>
            <a:r>
              <a:rPr lang="en-US" sz="2000" dirty="0" err="1"/>
              <a:t>giá</a:t>
            </a:r>
            <a:r>
              <a:rPr lang="en-US" sz="2000" dirty="0"/>
              <a:t> </a:t>
            </a:r>
            <a:r>
              <a:rPr lang="en-US" sz="2000" dirty="0" err="1"/>
              <a:t>theo</a:t>
            </a:r>
            <a:r>
              <a:rPr lang="en-US" sz="2000" dirty="0"/>
              <a:t> thang </a:t>
            </a:r>
            <a:r>
              <a:rPr lang="en-US" sz="2000" dirty="0" err="1"/>
              <a:t>điểm</a:t>
            </a:r>
            <a:r>
              <a:rPr lang="en-US" sz="2000" dirty="0"/>
              <a:t> (Rating)</a:t>
            </a:r>
          </a:p>
          <a:p>
            <a:pPr lvl="3" algn="just"/>
            <a:r>
              <a:rPr lang="en-US" sz="2000" dirty="0" err="1"/>
              <a:t>Xếp</a:t>
            </a:r>
            <a:r>
              <a:rPr lang="en-US" sz="2000" dirty="0"/>
              <a:t> </a:t>
            </a:r>
            <a:r>
              <a:rPr lang="en-US" sz="2000" dirty="0" err="1"/>
              <a:t>hạng</a:t>
            </a:r>
            <a:r>
              <a:rPr lang="en-US" sz="2000" dirty="0"/>
              <a:t>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theo</a:t>
            </a:r>
            <a:r>
              <a:rPr lang="en-US" sz="2000" dirty="0"/>
              <a:t> </a:t>
            </a:r>
            <a:r>
              <a:rPr lang="en-US" sz="2000" dirty="0" err="1"/>
              <a:t>mức</a:t>
            </a:r>
            <a:r>
              <a:rPr lang="en-US" sz="2000" dirty="0"/>
              <a:t> </a:t>
            </a:r>
            <a:r>
              <a:rPr lang="en-US" sz="2000" dirty="0" err="1"/>
              <a:t>độ</a:t>
            </a:r>
            <a:r>
              <a:rPr lang="en-US" sz="2000" dirty="0"/>
              <a:t> </a:t>
            </a:r>
            <a:r>
              <a:rPr lang="en-US" sz="2000" dirty="0" err="1"/>
              <a:t>quan</a:t>
            </a:r>
            <a:r>
              <a:rPr lang="en-US" sz="2000" dirty="0"/>
              <a:t> </a:t>
            </a:r>
            <a:r>
              <a:rPr lang="en-US" sz="2000" dirty="0" err="1"/>
              <a:t>trọng</a:t>
            </a:r>
            <a:r>
              <a:rPr lang="en-US" sz="2000" dirty="0"/>
              <a:t> (Ranking)</a:t>
            </a:r>
          </a:p>
          <a:p>
            <a:pPr lvl="3" algn="just"/>
            <a:endParaRPr lang="en-US" sz="2000" dirty="0"/>
          </a:p>
        </p:txBody>
      </p:sp>
      <p:sp>
        <p:nvSpPr>
          <p:cNvPr id="4" name="Slide Number Placeholder 3">
            <a:extLst>
              <a:ext uri="{FF2B5EF4-FFF2-40B4-BE49-F238E27FC236}">
                <a16:creationId xmlns:a16="http://schemas.microsoft.com/office/drawing/2014/main" id="{A56F8698-7323-4382-A5DA-0E7BFBCC9FC1}"/>
              </a:ext>
            </a:extLst>
          </p:cNvPr>
          <p:cNvSpPr>
            <a:spLocks noGrp="1"/>
          </p:cNvSpPr>
          <p:nvPr>
            <p:ph type="sldNum" sz="quarter" idx="12"/>
          </p:nvPr>
        </p:nvSpPr>
        <p:spPr/>
        <p:txBody>
          <a:bodyPr/>
          <a:lstStyle/>
          <a:p>
            <a:fld id="{9808288A-7DB6-4C4B-ACD0-1D1E0C6D4C3E}" type="slidenum">
              <a:rPr lang="en-US" smtClean="0"/>
              <a:t>27</a:t>
            </a:fld>
            <a:endParaRPr lang="en-US"/>
          </a:p>
        </p:txBody>
      </p:sp>
    </p:spTree>
    <p:extLst>
      <p:ext uri="{BB962C8B-B14F-4D97-AF65-F5344CB8AC3E}">
        <p14:creationId xmlns:p14="http://schemas.microsoft.com/office/powerpoint/2010/main" val="33339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0C83-20EA-419F-85D2-F96D6FD93B67}"/>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F1BB96ED-A723-416B-80A4-02499AA59EB4}"/>
              </a:ext>
            </a:extLst>
          </p:cNvPr>
          <p:cNvSpPr>
            <a:spLocks noGrp="1"/>
          </p:cNvSpPr>
          <p:nvPr>
            <p:ph idx="1"/>
          </p:nvPr>
        </p:nvSpPr>
        <p:spPr/>
        <p:txBody>
          <a:bodyPr/>
          <a:lstStyle/>
          <a:p>
            <a:r>
              <a:rPr lang="en-US"/>
              <a:t>So </a:t>
            </a:r>
            <a:r>
              <a:rPr lang="en-US" dirty="0" err="1"/>
              <a:t>sánh</a:t>
            </a:r>
            <a:r>
              <a:rPr lang="en-US" dirty="0"/>
              <a:t> </a:t>
            </a:r>
            <a:r>
              <a:rPr lang="en-US" dirty="0" err="1"/>
              <a:t>câu</a:t>
            </a:r>
            <a:r>
              <a:rPr lang="en-US" dirty="0"/>
              <a:t> </a:t>
            </a:r>
            <a:r>
              <a:rPr lang="en-US" dirty="0" err="1"/>
              <a:t>hỏi</a:t>
            </a:r>
            <a:r>
              <a:rPr lang="en-US" dirty="0"/>
              <a:t> </a:t>
            </a:r>
            <a:r>
              <a:rPr lang="en-US" dirty="0" err="1"/>
              <a:t>mở</a:t>
            </a:r>
            <a:r>
              <a:rPr lang="en-US" dirty="0"/>
              <a:t> </a:t>
            </a:r>
            <a:r>
              <a:rPr lang="en-US" dirty="0" err="1"/>
              <a:t>và</a:t>
            </a:r>
            <a:r>
              <a:rPr lang="en-US" dirty="0"/>
              <a:t> </a:t>
            </a:r>
            <a:r>
              <a:rPr lang="en-US" dirty="0" err="1"/>
              <a:t>câu</a:t>
            </a:r>
            <a:r>
              <a:rPr lang="en-US" dirty="0"/>
              <a:t> </a:t>
            </a:r>
            <a:r>
              <a:rPr lang="en-US" dirty="0" err="1"/>
              <a:t>hỏi</a:t>
            </a:r>
            <a:r>
              <a:rPr lang="en-US" dirty="0"/>
              <a:t> </a:t>
            </a:r>
            <a:r>
              <a:rPr lang="en-US" dirty="0" err="1"/>
              <a:t>đóng</a:t>
            </a:r>
            <a:endParaRPr lang="en-US" dirty="0"/>
          </a:p>
        </p:txBody>
      </p:sp>
      <p:sp>
        <p:nvSpPr>
          <p:cNvPr id="5" name="Slide Number Placeholder 4">
            <a:extLst>
              <a:ext uri="{FF2B5EF4-FFF2-40B4-BE49-F238E27FC236}">
                <a16:creationId xmlns:a16="http://schemas.microsoft.com/office/drawing/2014/main" id="{69848676-B7E7-4658-9F70-DF279226CC08}"/>
              </a:ext>
            </a:extLst>
          </p:cNvPr>
          <p:cNvSpPr>
            <a:spLocks noGrp="1"/>
          </p:cNvSpPr>
          <p:nvPr>
            <p:ph type="sldNum" sz="quarter" idx="12"/>
          </p:nvPr>
        </p:nvSpPr>
        <p:spPr/>
        <p:txBody>
          <a:bodyPr/>
          <a:lstStyle/>
          <a:p>
            <a:fld id="{9808288A-7DB6-4C4B-ACD0-1D1E0C6D4C3E}" type="slidenum">
              <a:rPr lang="en-US" smtClean="0"/>
              <a:t>28</a:t>
            </a:fld>
            <a:endParaRPr lang="en-US"/>
          </a:p>
        </p:txBody>
      </p:sp>
      <p:graphicFrame>
        <p:nvGraphicFramePr>
          <p:cNvPr id="4" name="Table 3">
            <a:extLst>
              <a:ext uri="{FF2B5EF4-FFF2-40B4-BE49-F238E27FC236}">
                <a16:creationId xmlns:a16="http://schemas.microsoft.com/office/drawing/2014/main" id="{8313BD49-DD07-417C-A176-C783F480EF72}"/>
              </a:ext>
            </a:extLst>
          </p:cNvPr>
          <p:cNvGraphicFramePr>
            <a:graphicFrameLocks noGrp="1"/>
          </p:cNvGraphicFramePr>
          <p:nvPr>
            <p:extLst>
              <p:ext uri="{D42A27DB-BD31-4B8C-83A1-F6EECF244321}">
                <p14:modId xmlns:p14="http://schemas.microsoft.com/office/powerpoint/2010/main" val="1000673500"/>
              </p:ext>
            </p:extLst>
          </p:nvPr>
        </p:nvGraphicFramePr>
        <p:xfrm>
          <a:off x="1574158" y="2156405"/>
          <a:ext cx="9537539" cy="3733800"/>
        </p:xfrm>
        <a:graphic>
          <a:graphicData uri="http://schemas.openxmlformats.org/drawingml/2006/table">
            <a:tbl>
              <a:tblPr firstRow="1" bandRow="1">
                <a:tableStyleId>{5940675A-B579-460E-94D1-54222C63F5DA}</a:tableStyleId>
              </a:tblPr>
              <a:tblGrid>
                <a:gridCol w="2119453">
                  <a:extLst>
                    <a:ext uri="{9D8B030D-6E8A-4147-A177-3AD203B41FA5}">
                      <a16:colId xmlns:a16="http://schemas.microsoft.com/office/drawing/2014/main" val="20000"/>
                    </a:ext>
                  </a:extLst>
                </a:gridCol>
                <a:gridCol w="3709043">
                  <a:extLst>
                    <a:ext uri="{9D8B030D-6E8A-4147-A177-3AD203B41FA5}">
                      <a16:colId xmlns:a16="http://schemas.microsoft.com/office/drawing/2014/main" val="20001"/>
                    </a:ext>
                  </a:extLst>
                </a:gridCol>
                <a:gridCol w="3709043">
                  <a:extLst>
                    <a:ext uri="{9D8B030D-6E8A-4147-A177-3AD203B41FA5}">
                      <a16:colId xmlns:a16="http://schemas.microsoft.com/office/drawing/2014/main" val="20002"/>
                    </a:ext>
                  </a:extLst>
                </a:gridCol>
              </a:tblGrid>
              <a:tr h="533400">
                <a:tc>
                  <a:txBody>
                    <a:bodyPr/>
                    <a:lstStyle/>
                    <a:p>
                      <a:pPr algn="ctr"/>
                      <a:endParaRPr lang="en-US" sz="2400" b="1" dirty="0">
                        <a:latin typeface="Segoe UI" panose="020B0502040204020203" pitchFamily="34" charset="0"/>
                        <a:cs typeface="Segoe UI" panose="020B0502040204020203" pitchFamily="34" charset="0"/>
                      </a:endParaRPr>
                    </a:p>
                  </a:txBody>
                  <a:tcPr>
                    <a:solidFill>
                      <a:schemeClr val="accent1">
                        <a:lumMod val="40000"/>
                        <a:lumOff val="60000"/>
                      </a:schemeClr>
                    </a:solidFill>
                  </a:tcPr>
                </a:tc>
                <a:tc>
                  <a:txBody>
                    <a:bodyPr/>
                    <a:lstStyle/>
                    <a:p>
                      <a:pPr algn="ctr"/>
                      <a:r>
                        <a:rPr lang="en-US" sz="2400" b="1" dirty="0" err="1">
                          <a:latin typeface="Segoe UI" panose="020B0502040204020203" pitchFamily="34" charset="0"/>
                          <a:cs typeface="Segoe UI" panose="020B0502040204020203" pitchFamily="34" charset="0"/>
                        </a:rPr>
                        <a:t>Câu</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hỏi</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mở</a:t>
                      </a:r>
                      <a:endParaRPr lang="en-US" sz="2400" b="1" dirty="0">
                        <a:latin typeface="Segoe UI" panose="020B0502040204020203" pitchFamily="34" charset="0"/>
                        <a:cs typeface="Segoe UI" panose="020B0502040204020203" pitchFamily="34" charset="0"/>
                      </a:endParaRPr>
                    </a:p>
                  </a:txBody>
                  <a:tcPr>
                    <a:solidFill>
                      <a:schemeClr val="accent1">
                        <a:lumMod val="40000"/>
                        <a:lumOff val="60000"/>
                      </a:schemeClr>
                    </a:solidFill>
                  </a:tcPr>
                </a:tc>
                <a:tc>
                  <a:txBody>
                    <a:bodyPr/>
                    <a:lstStyle/>
                    <a:p>
                      <a:pPr algn="ctr"/>
                      <a:r>
                        <a:rPr lang="en-US" sz="2400" b="1" dirty="0" err="1">
                          <a:latin typeface="Segoe UI" panose="020B0502040204020203" pitchFamily="34" charset="0"/>
                          <a:cs typeface="Segoe UI" panose="020B0502040204020203" pitchFamily="34" charset="0"/>
                        </a:rPr>
                        <a:t>Câu</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hỏi</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đóng</a:t>
                      </a:r>
                      <a:endParaRPr lang="en-US" sz="2400" b="1" dirty="0">
                        <a:latin typeface="Segoe UI" panose="020B0502040204020203" pitchFamily="34" charset="0"/>
                        <a:cs typeface="Segoe UI" panose="020B0502040204020203" pitchFamily="34"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1600200">
                <a:tc>
                  <a:txBody>
                    <a:bodyPr/>
                    <a:lstStyle/>
                    <a:p>
                      <a:r>
                        <a:rPr lang="en-US" sz="2400" b="1" dirty="0" err="1">
                          <a:latin typeface="Segoe UI" panose="020B0502040204020203" pitchFamily="34" charset="0"/>
                          <a:cs typeface="Segoe UI" panose="020B0502040204020203" pitchFamily="34" charset="0"/>
                        </a:rPr>
                        <a:t>Ưu</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điểm</a:t>
                      </a:r>
                      <a:endParaRPr lang="en-US" sz="2400" b="1" dirty="0">
                        <a:latin typeface="Segoe UI" panose="020B0502040204020203" pitchFamily="34" charset="0"/>
                        <a:cs typeface="Segoe UI" panose="020B0502040204020203" pitchFamily="34" charset="0"/>
                      </a:endParaRPr>
                    </a:p>
                  </a:txBody>
                  <a:tcPr>
                    <a:solidFill>
                      <a:schemeClr val="accent6">
                        <a:lumMod val="40000"/>
                        <a:lumOff val="60000"/>
                      </a:schemeClr>
                    </a:solidFill>
                  </a:tcPr>
                </a:tc>
                <a:tc>
                  <a:txBody>
                    <a:bodyPr/>
                    <a:lstStyle/>
                    <a:p>
                      <a:r>
                        <a:rPr lang="en-US" sz="2400">
                          <a:latin typeface="Segoe UI" panose="020B0502040204020203" pitchFamily="34" charset="0"/>
                          <a:cs typeface="Segoe UI" panose="020B0502040204020203" pitchFamily="34" charset="0"/>
                        </a:rPr>
                        <a:t>-</a:t>
                      </a:r>
                      <a:r>
                        <a:rPr lang="en-US" sz="2400" baseline="0">
                          <a:latin typeface="Segoe UI" panose="020B0502040204020203" pitchFamily="34" charset="0"/>
                          <a:cs typeface="Segoe UI" panose="020B0502040204020203" pitchFamily="34" charset="0"/>
                        </a:rPr>
                        <a:t> Không ràng buộc kết quả trả lời</a:t>
                      </a:r>
                    </a:p>
                    <a:p>
                      <a:r>
                        <a:rPr lang="en-US" sz="2400" baseline="0">
                          <a:latin typeface="Segoe UI" panose="020B0502040204020203" pitchFamily="34" charset="0"/>
                          <a:cs typeface="Segoe UI" panose="020B0502040204020203" pitchFamily="34" charset="0"/>
                        </a:rPr>
                        <a:t>- Có thể phát sinh ý tưởng mới</a:t>
                      </a:r>
                      <a:endParaRPr lang="en-US" sz="2400">
                        <a:latin typeface="Segoe UI" panose="020B0502040204020203" pitchFamily="34" charset="0"/>
                        <a:cs typeface="Segoe UI" panose="020B0502040204020203" pitchFamily="34" charset="0"/>
                      </a:endParaRPr>
                    </a:p>
                  </a:txBody>
                  <a:tcPr/>
                </a:tc>
                <a:tc>
                  <a:txBody>
                    <a:bodyPr/>
                    <a:lstStyle/>
                    <a:p>
                      <a:r>
                        <a:rPr lang="en-US" sz="2400">
                          <a:latin typeface="Segoe UI" panose="020B0502040204020203" pitchFamily="34" charset="0"/>
                          <a:cs typeface="Segoe UI" panose="020B0502040204020203" pitchFamily="34" charset="0"/>
                        </a:rPr>
                        <a:t>- Thời</a:t>
                      </a:r>
                      <a:r>
                        <a:rPr lang="en-US" sz="2400" baseline="0">
                          <a:latin typeface="Segoe UI" panose="020B0502040204020203" pitchFamily="34" charset="0"/>
                          <a:cs typeface="Segoe UI" panose="020B0502040204020203" pitchFamily="34" charset="0"/>
                        </a:rPr>
                        <a:t> gian trả lời ngắn</a:t>
                      </a:r>
                    </a:p>
                    <a:p>
                      <a:r>
                        <a:rPr lang="en-US" sz="2400" baseline="0">
                          <a:latin typeface="Segoe UI" panose="020B0502040204020203" pitchFamily="34" charset="0"/>
                          <a:cs typeface="Segoe UI" panose="020B0502040204020203" pitchFamily="34" charset="0"/>
                        </a:rPr>
                        <a:t>- Nội dung tập trung, chi tiết</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1600200">
                <a:tc>
                  <a:txBody>
                    <a:bodyPr/>
                    <a:lstStyle/>
                    <a:p>
                      <a:r>
                        <a:rPr lang="en-US" sz="2400" b="1" dirty="0" err="1">
                          <a:latin typeface="Segoe UI" panose="020B0502040204020203" pitchFamily="34" charset="0"/>
                          <a:cs typeface="Segoe UI" panose="020B0502040204020203" pitchFamily="34" charset="0"/>
                        </a:rPr>
                        <a:t>Khuyết</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điểm</a:t>
                      </a:r>
                      <a:endParaRPr lang="en-US" sz="2400" b="1" dirty="0">
                        <a:latin typeface="Segoe UI" panose="020B0502040204020203" pitchFamily="34" charset="0"/>
                        <a:cs typeface="Segoe UI" panose="020B0502040204020203" pitchFamily="34" charset="0"/>
                      </a:endParaRPr>
                    </a:p>
                  </a:txBody>
                  <a:tcPr>
                    <a:solidFill>
                      <a:schemeClr val="accent6">
                        <a:lumMod val="40000"/>
                        <a:lumOff val="60000"/>
                      </a:schemeClr>
                    </a:solidFill>
                  </a:tcPr>
                </a:tc>
                <a:tc>
                  <a:txBody>
                    <a:bodyPr/>
                    <a:lstStyle/>
                    <a:p>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Thời</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gian</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dễ</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kéo</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dài</a:t>
                      </a:r>
                      <a:endParaRPr lang="en-US" sz="2400" baseline="0" dirty="0">
                        <a:latin typeface="Segoe UI" panose="020B0502040204020203" pitchFamily="34" charset="0"/>
                        <a:cs typeface="Segoe UI" panose="020B0502040204020203" pitchFamily="34" charset="0"/>
                      </a:endParaRPr>
                    </a:p>
                    <a:p>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Nội</a:t>
                      </a:r>
                      <a:r>
                        <a:rPr lang="en-US" sz="2400" baseline="0" dirty="0">
                          <a:latin typeface="Segoe UI" panose="020B0502040204020203" pitchFamily="34" charset="0"/>
                          <a:cs typeface="Segoe UI" panose="020B0502040204020203" pitchFamily="34" charset="0"/>
                        </a:rPr>
                        <a:t> dung </a:t>
                      </a:r>
                      <a:r>
                        <a:rPr lang="en-US" sz="2400" baseline="0" dirty="0" err="1">
                          <a:latin typeface="Segoe UI" panose="020B0502040204020203" pitchFamily="34" charset="0"/>
                          <a:cs typeface="Segoe UI" panose="020B0502040204020203" pitchFamily="34" charset="0"/>
                        </a:rPr>
                        <a:t>trả</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lời</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có</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thể</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vượt</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phạm</a:t>
                      </a:r>
                      <a:r>
                        <a:rPr lang="en-US" sz="2400" baseline="0" dirty="0">
                          <a:latin typeface="Segoe UI" panose="020B0502040204020203" pitchFamily="34" charset="0"/>
                          <a:cs typeface="Segoe UI" panose="020B0502040204020203" pitchFamily="34" charset="0"/>
                        </a:rPr>
                        <a:t> vi </a:t>
                      </a:r>
                      <a:r>
                        <a:rPr lang="en-US" sz="2400" baseline="0" dirty="0" err="1">
                          <a:latin typeface="Segoe UI" panose="020B0502040204020203" pitchFamily="34" charset="0"/>
                          <a:cs typeface="Segoe UI" panose="020B0502040204020203" pitchFamily="34" charset="0"/>
                        </a:rPr>
                        <a:t>câu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hỏi</a:t>
                      </a:r>
                      <a:endParaRPr lang="en-US" sz="2400" dirty="0">
                        <a:latin typeface="Segoe UI" panose="020B0502040204020203" pitchFamily="34" charset="0"/>
                        <a:cs typeface="Segoe UI" panose="020B0502040204020203" pitchFamily="34" charset="0"/>
                      </a:endParaRPr>
                    </a:p>
                  </a:txBody>
                  <a:tcPr/>
                </a:tc>
                <a:tc>
                  <a:txBody>
                    <a:bodyPr/>
                    <a:lstStyle/>
                    <a:p>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Mất</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thời</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gian</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chuẩn</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bị</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câu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hỏi</a:t>
                      </a:r>
                      <a:endParaRPr lang="en-US" sz="2400" baseline="0" dirty="0">
                        <a:latin typeface="Segoe UI" panose="020B0502040204020203" pitchFamily="34" charset="0"/>
                        <a:cs typeface="Segoe UI" panose="020B0502040204020203" pitchFamily="34" charset="0"/>
                      </a:endParaRPr>
                    </a:p>
                    <a:p>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Không</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mở</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rộng</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được</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kết</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quả</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trả</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lời</a:t>
                      </a:r>
                      <a:endParaRPr lang="en-US" sz="2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99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740A-2264-4186-8855-395F15483451}"/>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FA1491B-C5D2-4BAF-9D56-8A714846F689}"/>
              </a:ext>
            </a:extLst>
          </p:cNvPr>
          <p:cNvSpPr>
            <a:spLocks noGrp="1"/>
          </p:cNvSpPr>
          <p:nvPr>
            <p:ph idx="1"/>
          </p:nvPr>
        </p:nvSpPr>
        <p:spPr/>
        <p:txBody>
          <a:bodyPr/>
          <a:lstStyle/>
          <a:p>
            <a:pPr algn="just"/>
            <a:r>
              <a:rPr lang="en-US">
                <a:solidFill>
                  <a:srgbClr val="000000"/>
                </a:solidFill>
              </a:rPr>
              <a:t>Thứ </a:t>
            </a:r>
            <a:r>
              <a:rPr lang="en-US" dirty="0" err="1">
                <a:solidFill>
                  <a:srgbClr val="000000"/>
                </a:solidFill>
              </a:rPr>
              <a:t>tự</a:t>
            </a:r>
            <a:r>
              <a:rPr lang="en-US" dirty="0">
                <a:solidFill>
                  <a:srgbClr val="000000"/>
                </a:solidFill>
              </a:rPr>
              <a:t> </a:t>
            </a:r>
            <a:r>
              <a:rPr lang="en-US" dirty="0" err="1">
                <a:solidFill>
                  <a:srgbClr val="000000"/>
                </a:solidFill>
              </a:rPr>
              <a:t>câu</a:t>
            </a:r>
            <a:r>
              <a:rPr lang="en-US" dirty="0">
                <a:solidFill>
                  <a:srgbClr val="000000"/>
                </a:solidFill>
              </a:rPr>
              <a:t> </a:t>
            </a:r>
            <a:r>
              <a:rPr lang="en-US" dirty="0" err="1">
                <a:solidFill>
                  <a:srgbClr val="000000"/>
                </a:solidFill>
              </a:rPr>
              <a:t>hỏi</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khi</a:t>
            </a:r>
            <a:r>
              <a:rPr lang="en-US" dirty="0">
                <a:solidFill>
                  <a:srgbClr val="000000"/>
                </a:solidFill>
              </a:rPr>
              <a:t> </a:t>
            </a:r>
            <a:r>
              <a:rPr lang="en-US" dirty="0" err="1">
                <a:solidFill>
                  <a:srgbClr val="000000"/>
                </a:solidFill>
              </a:rPr>
              <a:t>phỏng</a:t>
            </a:r>
            <a:r>
              <a:rPr lang="en-US" dirty="0">
                <a:solidFill>
                  <a:srgbClr val="000000"/>
                </a:solidFill>
              </a:rPr>
              <a:t> </a:t>
            </a:r>
            <a:r>
              <a:rPr lang="en-US" dirty="0" err="1">
                <a:solidFill>
                  <a:srgbClr val="000000"/>
                </a:solidFill>
              </a:rPr>
              <a:t>vấn</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hợp</a:t>
            </a:r>
            <a:r>
              <a:rPr lang="en-US" dirty="0">
                <a:solidFill>
                  <a:srgbClr val="000000"/>
                </a:solidFill>
              </a:rPr>
              <a:t> </a:t>
            </a:r>
            <a:r>
              <a:rPr lang="en-US" dirty="0" err="1">
                <a:solidFill>
                  <a:srgbClr val="000000"/>
                </a:solidFill>
              </a:rPr>
              <a:t>lí</a:t>
            </a:r>
            <a:r>
              <a:rPr lang="en-US" dirty="0">
                <a:solidFill>
                  <a:srgbClr val="000000"/>
                </a:solidFill>
              </a:rPr>
              <a:t>, </a:t>
            </a:r>
            <a:r>
              <a:rPr lang="en-US" dirty="0" err="1">
                <a:solidFill>
                  <a:srgbClr val="000000"/>
                </a:solidFill>
              </a:rPr>
              <a:t>phù</a:t>
            </a:r>
            <a:r>
              <a:rPr lang="en-US" dirty="0">
                <a:solidFill>
                  <a:srgbClr val="000000"/>
                </a:solidFill>
              </a:rPr>
              <a:t> </a:t>
            </a:r>
            <a:r>
              <a:rPr lang="en-US" dirty="0" err="1">
                <a:solidFill>
                  <a:srgbClr val="000000"/>
                </a:solidFill>
              </a:rPr>
              <a:t>hợp</a:t>
            </a:r>
            <a:r>
              <a:rPr lang="en-US" dirty="0">
                <a:solidFill>
                  <a:srgbClr val="000000"/>
                </a:solidFill>
              </a:rPr>
              <a:t> </a:t>
            </a:r>
            <a:r>
              <a:rPr lang="en-US" dirty="0" err="1">
                <a:solidFill>
                  <a:srgbClr val="000000"/>
                </a:solidFill>
              </a:rPr>
              <a:t>với</a:t>
            </a:r>
            <a:r>
              <a:rPr lang="en-US" dirty="0">
                <a:solidFill>
                  <a:srgbClr val="000000"/>
                </a:solidFill>
              </a:rPr>
              <a:t> </a:t>
            </a:r>
            <a:r>
              <a:rPr lang="en-US" dirty="0" err="1">
                <a:solidFill>
                  <a:srgbClr val="000000"/>
                </a:solidFill>
              </a:rPr>
              <a:t>mục</a:t>
            </a:r>
            <a:r>
              <a:rPr lang="en-US" dirty="0">
                <a:solidFill>
                  <a:srgbClr val="000000"/>
                </a:solidFill>
              </a:rPr>
              <a:t> </a:t>
            </a:r>
            <a:r>
              <a:rPr lang="en-US" dirty="0" err="1">
                <a:solidFill>
                  <a:srgbClr val="000000"/>
                </a:solidFill>
              </a:rPr>
              <a:t>tiêu</a:t>
            </a:r>
            <a:r>
              <a:rPr lang="en-US" dirty="0">
                <a:solidFill>
                  <a:srgbClr val="000000"/>
                </a:solidFill>
              </a:rPr>
              <a:t> </a:t>
            </a:r>
            <a:r>
              <a:rPr lang="en-US" dirty="0" err="1">
                <a:solidFill>
                  <a:srgbClr val="000000"/>
                </a:solidFill>
              </a:rPr>
              <a:t>khảo</a:t>
            </a:r>
            <a:r>
              <a:rPr lang="en-US" dirty="0">
                <a:solidFill>
                  <a:srgbClr val="000000"/>
                </a:solidFill>
              </a:rPr>
              <a:t> </a:t>
            </a:r>
            <a:r>
              <a:rPr lang="en-US" dirty="0" err="1">
                <a:solidFill>
                  <a:srgbClr val="000000"/>
                </a:solidFill>
              </a:rPr>
              <a:t>sát</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người</a:t>
            </a:r>
            <a:r>
              <a:rPr lang="en-US" dirty="0">
                <a:solidFill>
                  <a:srgbClr val="000000"/>
                </a:solidFill>
              </a:rPr>
              <a:t> </a:t>
            </a:r>
            <a:r>
              <a:rPr lang="en-US" dirty="0" err="1">
                <a:solidFill>
                  <a:srgbClr val="000000"/>
                </a:solidFill>
              </a:rPr>
              <a:t>trả</a:t>
            </a:r>
            <a:r>
              <a:rPr lang="en-US" dirty="0">
                <a:solidFill>
                  <a:srgbClr val="000000"/>
                </a:solidFill>
              </a:rPr>
              <a:t> </a:t>
            </a:r>
            <a:r>
              <a:rPr lang="en-US" dirty="0" err="1">
                <a:solidFill>
                  <a:srgbClr val="000000"/>
                </a:solidFill>
              </a:rPr>
              <a:t>lời</a:t>
            </a:r>
            <a:r>
              <a:rPr lang="en-US" dirty="0">
                <a:solidFill>
                  <a:srgbClr val="000000"/>
                </a:solidFill>
              </a:rPr>
              <a:t>.</a:t>
            </a:r>
          </a:p>
          <a:p>
            <a:pPr algn="just"/>
            <a:endParaRPr lang="en-US" dirty="0">
              <a:solidFill>
                <a:srgbClr val="000000"/>
              </a:solidFill>
            </a:endParaRPr>
          </a:p>
          <a:p>
            <a:pPr algn="just"/>
            <a:r>
              <a:rPr lang="en-US">
                <a:solidFill>
                  <a:srgbClr val="000000"/>
                </a:solidFill>
              </a:rPr>
              <a:t>Câu </a:t>
            </a:r>
            <a:r>
              <a:rPr lang="en-US" dirty="0" err="1">
                <a:solidFill>
                  <a:srgbClr val="000000"/>
                </a:solidFill>
              </a:rPr>
              <a:t>hỏi</a:t>
            </a:r>
            <a:r>
              <a:rPr lang="en-US" dirty="0">
                <a:solidFill>
                  <a:srgbClr val="000000"/>
                </a:solidFill>
              </a:rPr>
              <a:t> </a:t>
            </a:r>
            <a:r>
              <a:rPr lang="en-US" dirty="0" err="1">
                <a:solidFill>
                  <a:srgbClr val="000000"/>
                </a:solidFill>
              </a:rPr>
              <a:t>thường</a:t>
            </a:r>
            <a:r>
              <a:rPr lang="en-US" dirty="0">
                <a:solidFill>
                  <a:srgbClr val="000000"/>
                </a:solidFill>
              </a:rPr>
              <a:t> </a:t>
            </a:r>
            <a:r>
              <a:rPr lang="en-US" dirty="0" err="1">
                <a:solidFill>
                  <a:srgbClr val="000000"/>
                </a:solidFill>
              </a:rPr>
              <a:t>được</a:t>
            </a:r>
            <a:r>
              <a:rPr lang="en-US" dirty="0">
                <a:solidFill>
                  <a:srgbClr val="000000"/>
                </a:solidFill>
              </a:rPr>
              <a:t> </a:t>
            </a:r>
            <a:r>
              <a:rPr lang="en-US" dirty="0" err="1">
                <a:solidFill>
                  <a:srgbClr val="000000"/>
                </a:solidFill>
              </a:rPr>
              <a:t>sắp</a:t>
            </a:r>
            <a:r>
              <a:rPr lang="en-US" dirty="0">
                <a:solidFill>
                  <a:srgbClr val="000000"/>
                </a:solidFill>
              </a:rPr>
              <a:t> </a:t>
            </a:r>
            <a:r>
              <a:rPr lang="en-US" dirty="0" err="1">
                <a:solidFill>
                  <a:srgbClr val="000000"/>
                </a:solidFill>
              </a:rPr>
              <a:t>xếp</a:t>
            </a:r>
            <a:r>
              <a:rPr lang="en-US" dirty="0">
                <a:solidFill>
                  <a:srgbClr val="000000"/>
                </a:solidFill>
              </a:rPr>
              <a:t> </a:t>
            </a:r>
            <a:r>
              <a:rPr lang="en-US" dirty="0" err="1">
                <a:solidFill>
                  <a:srgbClr val="000000"/>
                </a:solidFill>
              </a:rPr>
              <a:t>theo</a:t>
            </a:r>
            <a:r>
              <a:rPr lang="en-US" dirty="0">
                <a:solidFill>
                  <a:srgbClr val="000000"/>
                </a:solidFill>
              </a:rPr>
              <a:t> 2 </a:t>
            </a:r>
            <a:r>
              <a:rPr lang="en-US" dirty="0" err="1">
                <a:solidFill>
                  <a:srgbClr val="000000"/>
                </a:solidFill>
              </a:rPr>
              <a:t>cách</a:t>
            </a:r>
            <a:r>
              <a:rPr lang="en-US" dirty="0">
                <a:solidFill>
                  <a:srgbClr val="000000"/>
                </a:solidFill>
              </a:rPr>
              <a:t>:</a:t>
            </a:r>
          </a:p>
          <a:p>
            <a:pPr lvl="1"/>
            <a:r>
              <a:rPr lang="en-US"/>
              <a:t>Thu </a:t>
            </a:r>
            <a:r>
              <a:rPr lang="en-US" dirty="0" err="1"/>
              <a:t>hẹp</a:t>
            </a:r>
            <a:r>
              <a:rPr lang="en-US" dirty="0"/>
              <a:t> </a:t>
            </a:r>
            <a:r>
              <a:rPr lang="en-US" dirty="0" err="1"/>
              <a:t>dần</a:t>
            </a:r>
            <a:r>
              <a:rPr lang="en-US" dirty="0"/>
              <a:t>: </a:t>
            </a:r>
            <a:r>
              <a:rPr lang="en-US" dirty="0" err="1"/>
              <a:t>Tổng</a:t>
            </a:r>
            <a:r>
              <a:rPr lang="en-US" dirty="0"/>
              <a:t> </a:t>
            </a:r>
            <a:r>
              <a:rPr lang="en-US" dirty="0" err="1"/>
              <a:t>quát</a:t>
            </a:r>
            <a:r>
              <a:rPr lang="en-US" dirty="0"/>
              <a:t> </a:t>
            </a:r>
            <a:r>
              <a:rPr lang="en-US" dirty="0">
                <a:sym typeface="Wingdings" panose="05000000000000000000" pitchFamily="2" charset="2"/>
              </a:rPr>
              <a:t></a:t>
            </a:r>
            <a:r>
              <a:rPr lang="en-US" dirty="0"/>
              <a:t> Chi </a:t>
            </a:r>
            <a:r>
              <a:rPr lang="en-US" dirty="0" err="1"/>
              <a:t>tiết</a:t>
            </a:r>
            <a:endParaRPr lang="en-US" dirty="0"/>
          </a:p>
          <a:p>
            <a:pPr lvl="1"/>
            <a:r>
              <a:rPr lang="en-US"/>
              <a:t>Mở </a:t>
            </a:r>
            <a:r>
              <a:rPr lang="en-US" dirty="0" err="1"/>
              <a:t>rộng</a:t>
            </a:r>
            <a:r>
              <a:rPr lang="en-US" dirty="0"/>
              <a:t> </a:t>
            </a:r>
            <a:r>
              <a:rPr lang="en-US" dirty="0" err="1"/>
              <a:t>dần</a:t>
            </a:r>
            <a:r>
              <a:rPr lang="en-US" dirty="0"/>
              <a:t>: Chi </a:t>
            </a:r>
            <a:r>
              <a:rPr lang="en-US" dirty="0" err="1"/>
              <a:t>tiết</a:t>
            </a:r>
            <a:r>
              <a:rPr lang="en-US" dirty="0"/>
              <a:t> </a:t>
            </a:r>
            <a:r>
              <a:rPr lang="en-US" dirty="0">
                <a:sym typeface="Wingdings" panose="05000000000000000000" pitchFamily="2" charset="2"/>
              </a:rPr>
              <a:t></a:t>
            </a:r>
            <a:r>
              <a:rPr lang="en-US" dirty="0"/>
              <a:t> </a:t>
            </a:r>
            <a:r>
              <a:rPr lang="en-US" dirty="0" err="1"/>
              <a:t>Tổng</a:t>
            </a:r>
            <a:r>
              <a:rPr lang="en-US" dirty="0"/>
              <a:t> </a:t>
            </a:r>
            <a:r>
              <a:rPr lang="en-US" dirty="0" err="1"/>
              <a:t>quát</a:t>
            </a:r>
            <a:endParaRPr lang="en-US" dirty="0"/>
          </a:p>
          <a:p>
            <a:pPr lvl="1"/>
            <a:endParaRPr lang="en-US" dirty="0"/>
          </a:p>
        </p:txBody>
      </p:sp>
      <p:sp>
        <p:nvSpPr>
          <p:cNvPr id="4" name="Slide Number Placeholder 3">
            <a:extLst>
              <a:ext uri="{FF2B5EF4-FFF2-40B4-BE49-F238E27FC236}">
                <a16:creationId xmlns:a16="http://schemas.microsoft.com/office/drawing/2014/main" id="{D8264094-8CEB-4516-A350-C321C2F77C71}"/>
              </a:ext>
            </a:extLst>
          </p:cNvPr>
          <p:cNvSpPr>
            <a:spLocks noGrp="1"/>
          </p:cNvSpPr>
          <p:nvPr>
            <p:ph type="sldNum" sz="quarter" idx="12"/>
          </p:nvPr>
        </p:nvSpPr>
        <p:spPr/>
        <p:txBody>
          <a:bodyPr/>
          <a:lstStyle/>
          <a:p>
            <a:fld id="{9808288A-7DB6-4C4B-ACD0-1D1E0C6D4C3E}" type="slidenum">
              <a:rPr lang="en-US" smtClean="0"/>
              <a:t>29</a:t>
            </a:fld>
            <a:endParaRPr lang="en-US"/>
          </a:p>
        </p:txBody>
      </p:sp>
    </p:spTree>
    <p:extLst>
      <p:ext uri="{BB962C8B-B14F-4D97-AF65-F5344CB8AC3E}">
        <p14:creationId xmlns:p14="http://schemas.microsoft.com/office/powerpoint/2010/main" val="260016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CBA6-D90A-4DD6-9743-26DFE644050F}"/>
              </a:ext>
            </a:extLst>
          </p:cNvPr>
          <p:cNvSpPr>
            <a:spLocks noGrp="1"/>
          </p:cNvSpPr>
          <p:nvPr>
            <p:ph type="title"/>
          </p:nvPr>
        </p:nvSpPr>
        <p:spPr/>
        <p:txBody>
          <a:bodyPr/>
          <a:lstStyle/>
          <a:p>
            <a:r>
              <a:rPr lang="en-US" sz="6000" b="1"/>
              <a:t>PHÂN TÍCH YÊU CẦU</a:t>
            </a:r>
            <a:endParaRPr lang="en-US"/>
          </a:p>
        </p:txBody>
      </p:sp>
      <p:sp>
        <p:nvSpPr>
          <p:cNvPr id="3" name="Text Placeholder 2">
            <a:extLst>
              <a:ext uri="{FF2B5EF4-FFF2-40B4-BE49-F238E27FC236}">
                <a16:creationId xmlns:a16="http://schemas.microsoft.com/office/drawing/2014/main" id="{F27AF4F8-4706-4A61-B93C-D7D416B1D8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B26C1C-9BF4-41A4-80F0-A90B4767CCD3}"/>
              </a:ext>
            </a:extLst>
          </p:cNvPr>
          <p:cNvSpPr>
            <a:spLocks noGrp="1"/>
          </p:cNvSpPr>
          <p:nvPr>
            <p:ph type="sldNum" sz="quarter" idx="12"/>
          </p:nvPr>
        </p:nvSpPr>
        <p:spPr/>
        <p:txBody>
          <a:bodyPr/>
          <a:lstStyle/>
          <a:p>
            <a:fld id="{9808288A-7DB6-4C4B-ACD0-1D1E0C6D4C3E}" type="slidenum">
              <a:rPr lang="en-US" smtClean="0"/>
              <a:t>3</a:t>
            </a:fld>
            <a:endParaRPr lang="en-US"/>
          </a:p>
        </p:txBody>
      </p:sp>
    </p:spTree>
    <p:extLst>
      <p:ext uri="{BB962C8B-B14F-4D97-AF65-F5344CB8AC3E}">
        <p14:creationId xmlns:p14="http://schemas.microsoft.com/office/powerpoint/2010/main" val="1947979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25EA-CE02-4DC2-9342-71234C00553F}"/>
              </a:ext>
            </a:extLst>
          </p:cNvPr>
          <p:cNvSpPr>
            <a:spLocks noGrp="1"/>
          </p:cNvSpPr>
          <p:nvPr>
            <p:ph type="title"/>
          </p:nvPr>
        </p:nvSpPr>
        <p:spPr/>
        <p:txBody>
          <a:bodyPr/>
          <a:lstStyle/>
          <a:p>
            <a:r>
              <a:rPr lang="en-US" dirty="0" err="1"/>
              <a:t>Khảo</a:t>
            </a:r>
            <a:r>
              <a:rPr lang="en-US" dirty="0"/>
              <a:t> </a:t>
            </a:r>
            <a:r>
              <a:rPr lang="en-US" dirty="0" err="1"/>
              <a:t>sát</a:t>
            </a:r>
            <a:r>
              <a:rPr lang="en-US" dirty="0"/>
              <a:t> </a:t>
            </a:r>
            <a:r>
              <a:rPr lang="en-US" dirty="0" err="1"/>
              <a:t>bằng</a:t>
            </a:r>
            <a:r>
              <a:rPr lang="en-US" dirty="0"/>
              <a:t> </a:t>
            </a:r>
            <a:r>
              <a:rPr lang="en-US" dirty="0" err="1"/>
              <a:t>câu</a:t>
            </a:r>
            <a:r>
              <a:rPr lang="en-US" dirty="0"/>
              <a:t> </a:t>
            </a:r>
            <a:r>
              <a:rPr lang="en-US" dirty="0" err="1"/>
              <a:t>hỏi</a:t>
            </a:r>
            <a:endParaRPr lang="en-US" dirty="0"/>
          </a:p>
        </p:txBody>
      </p:sp>
      <p:sp>
        <p:nvSpPr>
          <p:cNvPr id="3" name="Content Placeholder 2">
            <a:extLst>
              <a:ext uri="{FF2B5EF4-FFF2-40B4-BE49-F238E27FC236}">
                <a16:creationId xmlns:a16="http://schemas.microsoft.com/office/drawing/2014/main" id="{A2271A8A-4A2C-496D-B5FB-CCDCFC96AF98}"/>
              </a:ext>
            </a:extLst>
          </p:cNvPr>
          <p:cNvSpPr>
            <a:spLocks noGrp="1"/>
          </p:cNvSpPr>
          <p:nvPr>
            <p:ph idx="1"/>
          </p:nvPr>
        </p:nvSpPr>
        <p:spPr/>
        <p:txBody>
          <a:bodyPr/>
          <a:lstStyle/>
          <a:p>
            <a:pPr algn="just"/>
            <a:r>
              <a:rPr lang="en-US"/>
              <a:t>Nhược </a:t>
            </a:r>
            <a:r>
              <a:rPr lang="en-US" dirty="0" err="1"/>
              <a:t>điểm</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a:t>
            </a:r>
          </a:p>
          <a:p>
            <a:pPr lvl="1" algn="just"/>
            <a:r>
              <a:rPr lang="en-US">
                <a:solidFill>
                  <a:srgbClr val="000000"/>
                </a:solidFill>
              </a:rPr>
              <a:t>Tốn </a:t>
            </a:r>
            <a:r>
              <a:rPr lang="en-US" dirty="0" err="1">
                <a:solidFill>
                  <a:srgbClr val="000000"/>
                </a:solidFill>
              </a:rPr>
              <a:t>thời</a:t>
            </a:r>
            <a:r>
              <a:rPr lang="en-US" dirty="0">
                <a:solidFill>
                  <a:srgbClr val="000000"/>
                </a:solidFill>
              </a:rPr>
              <a:t> </a:t>
            </a:r>
            <a:r>
              <a:rPr lang="en-US" dirty="0" err="1">
                <a:solidFill>
                  <a:srgbClr val="000000"/>
                </a:solidFill>
              </a:rPr>
              <a:t>gian</a:t>
            </a:r>
            <a:endParaRPr lang="en-US" dirty="0">
              <a:solidFill>
                <a:srgbClr val="000000"/>
              </a:solidFill>
            </a:endParaRPr>
          </a:p>
          <a:p>
            <a:pPr lvl="1" algn="just"/>
            <a:r>
              <a:rPr lang="en-US">
                <a:solidFill>
                  <a:srgbClr val="000000"/>
                </a:solidFill>
              </a:rPr>
              <a:t>Tốn </a:t>
            </a:r>
            <a:r>
              <a:rPr lang="en-US" dirty="0">
                <a:solidFill>
                  <a:srgbClr val="000000"/>
                </a:solidFill>
              </a:rPr>
              <a:t>chi </a:t>
            </a:r>
            <a:r>
              <a:rPr lang="en-US" dirty="0" err="1">
                <a:solidFill>
                  <a:srgbClr val="000000"/>
                </a:solidFill>
              </a:rPr>
              <a:t>phí</a:t>
            </a:r>
            <a:r>
              <a:rPr lang="en-US" dirty="0">
                <a:solidFill>
                  <a:srgbClr val="000000"/>
                </a:solidFill>
              </a:rPr>
              <a:t>, </a:t>
            </a:r>
            <a:r>
              <a:rPr lang="en-US" dirty="0" err="1">
                <a:solidFill>
                  <a:srgbClr val="000000"/>
                </a:solidFill>
              </a:rPr>
              <a:t>nhân</a:t>
            </a:r>
            <a:r>
              <a:rPr lang="en-US" dirty="0">
                <a:solidFill>
                  <a:srgbClr val="000000"/>
                </a:solidFill>
              </a:rPr>
              <a:t> </a:t>
            </a:r>
            <a:r>
              <a:rPr lang="en-US" dirty="0" err="1">
                <a:solidFill>
                  <a:srgbClr val="000000"/>
                </a:solidFill>
              </a:rPr>
              <a:t>lực</a:t>
            </a:r>
            <a:endParaRPr lang="en-US" dirty="0">
              <a:solidFill>
                <a:srgbClr val="000000"/>
              </a:solidFill>
            </a:endParaRPr>
          </a:p>
          <a:p>
            <a:pPr algn="just">
              <a:buFont typeface="Wingdings" panose="05000000000000000000" pitchFamily="2" charset="2"/>
              <a:buChar char="à"/>
            </a:pPr>
            <a:r>
              <a:rPr lang="en-US" dirty="0" err="1">
                <a:solidFill>
                  <a:srgbClr val="000000"/>
                </a:solidFill>
                <a:sym typeface="Wingdings" panose="05000000000000000000" pitchFamily="2" charset="2"/>
              </a:rPr>
              <a:t>Khảo</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sát</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bằng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bảng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câu</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hỏi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questionaire</a:t>
            </a:r>
            <a:r>
              <a:rPr lang="en-US" dirty="0">
                <a:solidFill>
                  <a:srgbClr val="000000"/>
                </a:solidFill>
                <a:sym typeface="Wingdings" panose="05000000000000000000" pitchFamily="2" charset="2"/>
              </a:rPr>
              <a:t>/survey)</a:t>
            </a:r>
          </a:p>
          <a:p>
            <a:pPr marL="0" indent="0" algn="just">
              <a:buNone/>
            </a:pPr>
            <a:endParaRPr lang="en-US" sz="3200" dirty="0">
              <a:solidFill>
                <a:srgbClr val="000000"/>
              </a:solidFill>
              <a:latin typeface="Calibri" panose="020F0502020204030204" pitchFamily="34" charset="0"/>
              <a:cs typeface="Calibri" panose="020F0502020204030204" pitchFamily="34" charset="0"/>
            </a:endParaRPr>
          </a:p>
          <a:p>
            <a:pPr algn="just"/>
            <a:r>
              <a:rPr lang="en-US">
                <a:solidFill>
                  <a:srgbClr val="000000"/>
                </a:solidFill>
                <a:sym typeface="Wingdings" panose="05000000000000000000" pitchFamily="2" charset="2"/>
              </a:rPr>
              <a:t>Để </a:t>
            </a:r>
            <a:r>
              <a:rPr lang="en-US" dirty="0" err="1">
                <a:solidFill>
                  <a:srgbClr val="000000"/>
                </a:solidFill>
                <a:sym typeface="Wingdings" panose="05000000000000000000" pitchFamily="2" charset="2"/>
              </a:rPr>
              <a:t>thực</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hiện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phân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tích</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viên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cần</a:t>
            </a:r>
            <a:r>
              <a:rPr lang="en-US" dirty="0">
                <a:solidFill>
                  <a:srgbClr val="000000"/>
                </a:solidFill>
                <a:sym typeface="Wingdings" panose="05000000000000000000" pitchFamily="2" charset="2"/>
              </a:rPr>
              <a:t>:</a:t>
            </a:r>
          </a:p>
          <a:p>
            <a:pPr marL="971550" lvl="1" indent="-514350" algn="just">
              <a:buFont typeface="+mj-lt"/>
              <a:buAutoNum type="arabicPeriod"/>
            </a:pPr>
            <a:r>
              <a:rPr lang="en-US">
                <a:solidFill>
                  <a:srgbClr val="000000"/>
                </a:solidFill>
                <a:sym typeface="Wingdings" panose="05000000000000000000" pitchFamily="2" charset="2"/>
              </a:rPr>
              <a:t>Tập </a:t>
            </a:r>
            <a:r>
              <a:rPr lang="en-US" dirty="0" err="1">
                <a:solidFill>
                  <a:srgbClr val="000000"/>
                </a:solidFill>
                <a:sym typeface="Wingdings" panose="05000000000000000000" pitchFamily="2" charset="2"/>
              </a:rPr>
              <a:t>hợp</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các</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câu</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hỏi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thành</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nhóm</a:t>
            </a:r>
            <a:endParaRPr lang="en-US" dirty="0">
              <a:solidFill>
                <a:srgbClr val="000000"/>
              </a:solidFill>
              <a:sym typeface="Wingdings" panose="05000000000000000000" pitchFamily="2" charset="2"/>
            </a:endParaRPr>
          </a:p>
          <a:p>
            <a:pPr marL="971550" lvl="1" indent="-514350" algn="just">
              <a:buFont typeface="+mj-lt"/>
              <a:buAutoNum type="arabicPeriod"/>
            </a:pPr>
            <a:r>
              <a:rPr lang="en-US" dirty="0" err="1">
                <a:solidFill>
                  <a:srgbClr val="000000"/>
                </a:solidFill>
                <a:sym typeface="Wingdings" panose="05000000000000000000" pitchFamily="2" charset="2"/>
              </a:rPr>
              <a:t>Phân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loại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đối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tượng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sử</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dụng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thành</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nhóm</a:t>
            </a:r>
            <a:endParaRPr lang="en-US" dirty="0">
              <a:solidFill>
                <a:srgbClr val="000000"/>
              </a:solidFill>
              <a:sym typeface="Wingdings" panose="05000000000000000000" pitchFamily="2" charset="2"/>
            </a:endParaRPr>
          </a:p>
          <a:p>
            <a:pPr marL="971550" lvl="1" indent="-514350" algn="just">
              <a:buFont typeface="+mj-lt"/>
              <a:buAutoNum type="arabicPeriod"/>
            </a:pPr>
            <a:r>
              <a:rPr lang="en-US" dirty="0" err="1">
                <a:solidFill>
                  <a:srgbClr val="000000"/>
                </a:solidFill>
                <a:sym typeface="Wingdings" panose="05000000000000000000" pitchFamily="2" charset="2"/>
              </a:rPr>
              <a:t>Quyết</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định</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gửi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bảng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câu</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hỏi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nào</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đến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nhóm</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người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sử</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dụng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nào</a:t>
            </a:r>
            <a:endParaRPr lang="en-US" dirty="0">
              <a:solidFill>
                <a:srgbClr val="000000"/>
              </a:solidFill>
            </a:endParaRPr>
          </a:p>
          <a:p>
            <a:pPr algn="just"/>
            <a:endParaRPr lang="en-US" sz="3200" dirty="0">
              <a:solidFill>
                <a:srgbClr val="000000"/>
              </a:solidFill>
              <a:latin typeface="Calibri" panose="020F0502020204030204" pitchFamily="34" charset="0"/>
              <a:cs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F9B0AEB1-6D32-4B62-85F1-C0CBF3667422}"/>
              </a:ext>
            </a:extLst>
          </p:cNvPr>
          <p:cNvSpPr>
            <a:spLocks noGrp="1"/>
          </p:cNvSpPr>
          <p:nvPr>
            <p:ph type="sldNum" sz="quarter" idx="12"/>
          </p:nvPr>
        </p:nvSpPr>
        <p:spPr/>
        <p:txBody>
          <a:bodyPr/>
          <a:lstStyle/>
          <a:p>
            <a:fld id="{9808288A-7DB6-4C4B-ACD0-1D1E0C6D4C3E}" type="slidenum">
              <a:rPr lang="en-US" smtClean="0"/>
              <a:t>30</a:t>
            </a:fld>
            <a:endParaRPr lang="en-US"/>
          </a:p>
        </p:txBody>
      </p:sp>
    </p:spTree>
    <p:extLst>
      <p:ext uri="{BB962C8B-B14F-4D97-AF65-F5344CB8AC3E}">
        <p14:creationId xmlns:p14="http://schemas.microsoft.com/office/powerpoint/2010/main" val="254916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2589-5540-4D23-9399-5CAA3E327757}"/>
              </a:ext>
            </a:extLst>
          </p:cNvPr>
          <p:cNvSpPr>
            <a:spLocks noGrp="1"/>
          </p:cNvSpPr>
          <p:nvPr>
            <p:ph type="title"/>
          </p:nvPr>
        </p:nvSpPr>
        <p:spPr/>
        <p:txBody>
          <a:bodyPr/>
          <a:lstStyle/>
          <a:p>
            <a:r>
              <a:rPr lang="en-US" dirty="0" err="1"/>
              <a:t>Khảo</a:t>
            </a:r>
            <a:r>
              <a:rPr lang="en-US" dirty="0"/>
              <a:t> </a:t>
            </a:r>
            <a:r>
              <a:rPr lang="en-US" dirty="0" err="1"/>
              <a:t>sát</a:t>
            </a:r>
            <a:r>
              <a:rPr lang="en-US" dirty="0"/>
              <a:t> </a:t>
            </a:r>
            <a:r>
              <a:rPr lang="en-US" dirty="0" err="1"/>
              <a:t>bằng</a:t>
            </a:r>
            <a:r>
              <a:rPr lang="en-US" dirty="0"/>
              <a:t> </a:t>
            </a:r>
            <a:r>
              <a:rPr lang="en-US" dirty="0" err="1"/>
              <a:t>câu</a:t>
            </a:r>
            <a:r>
              <a:rPr lang="en-US" dirty="0"/>
              <a:t> </a:t>
            </a:r>
            <a:r>
              <a:rPr lang="en-US" dirty="0" err="1"/>
              <a:t>hỏi</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F4A09554-4988-4147-A765-570B1ED745AF}"/>
              </a:ext>
            </a:extLst>
          </p:cNvPr>
          <p:cNvSpPr>
            <a:spLocks noGrp="1"/>
          </p:cNvSpPr>
          <p:nvPr>
            <p:ph idx="1"/>
          </p:nvPr>
        </p:nvSpPr>
        <p:spPr/>
        <p:txBody>
          <a:bodyPr/>
          <a:lstStyle/>
          <a:p>
            <a:pPr algn="just"/>
            <a:r>
              <a:rPr lang="en-US"/>
              <a:t>Việc </a:t>
            </a:r>
            <a:r>
              <a:rPr lang="en-US" dirty="0" err="1"/>
              <a:t>phân</a:t>
            </a:r>
            <a:r>
              <a:rPr lang="en-US" dirty="0"/>
              <a:t> </a:t>
            </a:r>
            <a:r>
              <a:rPr lang="en-US" dirty="0" err="1"/>
              <a:t>loại</a:t>
            </a:r>
            <a:r>
              <a:rPr lang="en-US" dirty="0"/>
              <a:t> </a:t>
            </a:r>
            <a:r>
              <a:rPr lang="en-US" dirty="0" err="1"/>
              <a:t>đối</a:t>
            </a:r>
            <a:r>
              <a:rPr lang="en-US" dirty="0"/>
              <a:t> </a:t>
            </a:r>
            <a:r>
              <a:rPr lang="en-US" dirty="0" err="1"/>
              <a:t>tượng</a:t>
            </a:r>
            <a:r>
              <a:rPr lang="en-US" dirty="0"/>
              <a:t> </a:t>
            </a:r>
            <a:r>
              <a:rPr lang="en-US" dirty="0" err="1"/>
              <a:t>sử</a:t>
            </a:r>
            <a:r>
              <a:rPr lang="en-US" dirty="0"/>
              <a:t> </a:t>
            </a:r>
            <a:r>
              <a:rPr lang="en-US" dirty="0" err="1"/>
              <a:t>dụng</a:t>
            </a:r>
            <a:r>
              <a:rPr lang="en-US" dirty="0"/>
              <a:t> </a:t>
            </a:r>
            <a:r>
              <a:rPr lang="en-US" dirty="0" err="1"/>
              <a:t>có</a:t>
            </a:r>
            <a:r>
              <a:rPr lang="en-US" dirty="0"/>
              <a:t> </a:t>
            </a:r>
            <a:r>
              <a:rPr lang="en-US" dirty="0" err="1"/>
              <a:t>thể</a:t>
            </a:r>
            <a:r>
              <a:rPr lang="en-US" dirty="0"/>
              <a:t> </a:t>
            </a:r>
            <a:r>
              <a:rPr lang="en-US" dirty="0" err="1"/>
              <a:t>theo</a:t>
            </a:r>
            <a:r>
              <a:rPr lang="en-US" dirty="0"/>
              <a:t> </a:t>
            </a:r>
            <a:r>
              <a:rPr lang="en-US" dirty="0" err="1"/>
              <a:t>một</a:t>
            </a:r>
            <a:r>
              <a:rPr lang="en-US" dirty="0"/>
              <a:t> </a:t>
            </a:r>
            <a:r>
              <a:rPr lang="en-US" dirty="0" err="1"/>
              <a:t>hoặc</a:t>
            </a:r>
            <a:r>
              <a:rPr lang="en-US" dirty="0"/>
              <a:t> </a:t>
            </a:r>
            <a:r>
              <a:rPr lang="en-US" dirty="0" err="1"/>
              <a:t>một</a:t>
            </a:r>
            <a:r>
              <a:rPr lang="en-US" dirty="0"/>
              <a:t> </a:t>
            </a:r>
            <a:r>
              <a:rPr lang="en-US" dirty="0" err="1"/>
              <a:t>sự</a:t>
            </a:r>
            <a:r>
              <a:rPr lang="en-US" dirty="0"/>
              <a:t> </a:t>
            </a:r>
            <a:r>
              <a:rPr lang="en-US" dirty="0" err="1"/>
              <a:t>kết</a:t>
            </a:r>
            <a:r>
              <a:rPr lang="en-US" dirty="0"/>
              <a:t> </a:t>
            </a:r>
            <a:r>
              <a:rPr lang="en-US" dirty="0" err="1"/>
              <a:t>hợp</a:t>
            </a:r>
            <a:r>
              <a:rPr lang="en-US" dirty="0"/>
              <a:t> 4 </a:t>
            </a:r>
            <a:r>
              <a:rPr lang="en-US" dirty="0" err="1"/>
              <a:t>cách</a:t>
            </a:r>
            <a:r>
              <a:rPr lang="en-US" dirty="0"/>
              <a:t> </a:t>
            </a:r>
            <a:r>
              <a:rPr lang="en-US" dirty="0" err="1"/>
              <a:t>sau</a:t>
            </a:r>
            <a:r>
              <a:rPr lang="en-US" dirty="0"/>
              <a:t>:</a:t>
            </a:r>
          </a:p>
          <a:p>
            <a:pPr lvl="1" algn="just"/>
            <a:r>
              <a:rPr lang="en-US" sz="2600">
                <a:solidFill>
                  <a:srgbClr val="000000"/>
                </a:solidFill>
              </a:rPr>
              <a:t>Đối </a:t>
            </a:r>
            <a:r>
              <a:rPr lang="en-US" sz="2600" dirty="0" err="1">
                <a:solidFill>
                  <a:srgbClr val="000000"/>
                </a:solidFill>
              </a:rPr>
              <a:t>tượng</a:t>
            </a:r>
            <a:r>
              <a:rPr lang="en-US" sz="2600" dirty="0">
                <a:solidFill>
                  <a:srgbClr val="000000"/>
                </a:solidFill>
              </a:rPr>
              <a:t> </a:t>
            </a:r>
            <a:r>
              <a:rPr lang="en-US" sz="2600" dirty="0" err="1">
                <a:solidFill>
                  <a:srgbClr val="000000"/>
                </a:solidFill>
              </a:rPr>
              <a:t>tích</a:t>
            </a:r>
            <a:r>
              <a:rPr lang="en-US" sz="2600" dirty="0">
                <a:solidFill>
                  <a:srgbClr val="000000"/>
                </a:solidFill>
              </a:rPr>
              <a:t> </a:t>
            </a:r>
            <a:r>
              <a:rPr lang="en-US" sz="2600" dirty="0" err="1">
                <a:solidFill>
                  <a:srgbClr val="000000"/>
                </a:solidFill>
              </a:rPr>
              <a:t>cực</a:t>
            </a:r>
            <a:r>
              <a:rPr lang="en-US" sz="2600" dirty="0">
                <a:solidFill>
                  <a:srgbClr val="000000"/>
                </a:solidFill>
              </a:rPr>
              <a:t>: </a:t>
            </a:r>
            <a:r>
              <a:rPr lang="en-US" sz="2600" dirty="0" err="1">
                <a:solidFill>
                  <a:srgbClr val="000000"/>
                </a:solidFill>
              </a:rPr>
              <a:t>là</a:t>
            </a:r>
            <a:r>
              <a:rPr lang="en-US" sz="2600" dirty="0">
                <a:solidFill>
                  <a:srgbClr val="000000"/>
                </a:solidFill>
              </a:rPr>
              <a:t> </a:t>
            </a:r>
            <a:r>
              <a:rPr lang="en-US" sz="2600" dirty="0" err="1">
                <a:solidFill>
                  <a:srgbClr val="000000"/>
                </a:solidFill>
              </a:rPr>
              <a:t>các</a:t>
            </a:r>
            <a:r>
              <a:rPr lang="en-US" sz="2600" dirty="0">
                <a:solidFill>
                  <a:srgbClr val="000000"/>
                </a:solidFill>
              </a:rPr>
              <a:t> </a:t>
            </a:r>
            <a:r>
              <a:rPr lang="en-US" sz="2600" dirty="0" err="1">
                <a:solidFill>
                  <a:srgbClr val="000000"/>
                </a:solidFill>
              </a:rPr>
              <a:t>đối</a:t>
            </a:r>
            <a:r>
              <a:rPr lang="en-US" sz="2600" dirty="0">
                <a:solidFill>
                  <a:srgbClr val="000000"/>
                </a:solidFill>
              </a:rPr>
              <a:t> </a:t>
            </a:r>
            <a:r>
              <a:rPr lang="en-US" sz="2600" dirty="0" err="1">
                <a:solidFill>
                  <a:srgbClr val="000000"/>
                </a:solidFill>
              </a:rPr>
              <a:t>tượng</a:t>
            </a:r>
            <a:r>
              <a:rPr lang="en-US" sz="2600" dirty="0">
                <a:solidFill>
                  <a:srgbClr val="000000"/>
                </a:solidFill>
              </a:rPr>
              <a:t> </a:t>
            </a:r>
            <a:r>
              <a:rPr lang="en-US" sz="2600" dirty="0" err="1">
                <a:solidFill>
                  <a:srgbClr val="000000"/>
                </a:solidFill>
              </a:rPr>
              <a:t>dễ</a:t>
            </a:r>
            <a:r>
              <a:rPr lang="en-US" sz="2600" dirty="0">
                <a:solidFill>
                  <a:srgbClr val="000000"/>
                </a:solidFill>
              </a:rPr>
              <a:t> </a:t>
            </a:r>
            <a:r>
              <a:rPr lang="en-US" sz="2600" dirty="0" err="1">
                <a:solidFill>
                  <a:srgbClr val="000000"/>
                </a:solidFill>
              </a:rPr>
              <a:t>trả</a:t>
            </a:r>
            <a:r>
              <a:rPr lang="en-US" sz="2600" dirty="0">
                <a:solidFill>
                  <a:srgbClr val="000000"/>
                </a:solidFill>
              </a:rPr>
              <a:t> </a:t>
            </a:r>
            <a:r>
              <a:rPr lang="en-US" sz="2600" dirty="0" err="1">
                <a:solidFill>
                  <a:srgbClr val="000000"/>
                </a:solidFill>
              </a:rPr>
              <a:t>lời</a:t>
            </a:r>
            <a:r>
              <a:rPr lang="en-US" sz="2600" dirty="0">
                <a:solidFill>
                  <a:srgbClr val="000000"/>
                </a:solidFill>
              </a:rPr>
              <a:t> </a:t>
            </a:r>
            <a:r>
              <a:rPr lang="en-US" sz="2600" dirty="0" err="1">
                <a:solidFill>
                  <a:srgbClr val="000000"/>
                </a:solidFill>
              </a:rPr>
              <a:t>khảo</a:t>
            </a:r>
            <a:r>
              <a:rPr lang="en-US" sz="2600" dirty="0">
                <a:solidFill>
                  <a:srgbClr val="000000"/>
                </a:solidFill>
              </a:rPr>
              <a:t> </a:t>
            </a:r>
            <a:r>
              <a:rPr lang="en-US" sz="2600" dirty="0" err="1">
                <a:solidFill>
                  <a:srgbClr val="000000"/>
                </a:solidFill>
              </a:rPr>
              <a:t>sát</a:t>
            </a:r>
            <a:r>
              <a:rPr lang="en-US" sz="2600" dirty="0">
                <a:solidFill>
                  <a:srgbClr val="000000"/>
                </a:solidFill>
              </a:rPr>
              <a:t> </a:t>
            </a:r>
            <a:r>
              <a:rPr lang="en-US" sz="2600" dirty="0" err="1">
                <a:solidFill>
                  <a:srgbClr val="000000"/>
                </a:solidFill>
              </a:rPr>
              <a:t>nhất</a:t>
            </a:r>
            <a:endParaRPr lang="en-US" sz="2600" dirty="0">
              <a:solidFill>
                <a:srgbClr val="000000"/>
              </a:solidFill>
            </a:endParaRPr>
          </a:p>
          <a:p>
            <a:pPr lvl="1" algn="just"/>
            <a:r>
              <a:rPr lang="en-US" sz="2600">
                <a:solidFill>
                  <a:srgbClr val="000000"/>
                </a:solidFill>
              </a:rPr>
              <a:t>Nhóm </a:t>
            </a:r>
            <a:r>
              <a:rPr lang="en-US" sz="2600" dirty="0" err="1">
                <a:solidFill>
                  <a:srgbClr val="000000"/>
                </a:solidFill>
              </a:rPr>
              <a:t>ngẫu</a:t>
            </a:r>
            <a:r>
              <a:rPr lang="en-US" sz="2600" dirty="0">
                <a:solidFill>
                  <a:srgbClr val="000000"/>
                </a:solidFill>
              </a:rPr>
              <a:t> </a:t>
            </a:r>
            <a:r>
              <a:rPr lang="en-US" sz="2600" dirty="0" err="1">
                <a:solidFill>
                  <a:srgbClr val="000000"/>
                </a:solidFill>
              </a:rPr>
              <a:t>nhiên</a:t>
            </a:r>
            <a:endParaRPr lang="en-US" sz="2600" dirty="0">
              <a:solidFill>
                <a:srgbClr val="000000"/>
              </a:solidFill>
            </a:endParaRPr>
          </a:p>
          <a:p>
            <a:pPr lvl="1" algn="just"/>
            <a:r>
              <a:rPr lang="en-US" sz="2600">
                <a:solidFill>
                  <a:srgbClr val="000000"/>
                </a:solidFill>
              </a:rPr>
              <a:t>Theo </a:t>
            </a:r>
            <a:r>
              <a:rPr lang="en-US" sz="2600" dirty="0" err="1">
                <a:solidFill>
                  <a:srgbClr val="000000"/>
                </a:solidFill>
              </a:rPr>
              <a:t>điều</a:t>
            </a:r>
            <a:r>
              <a:rPr lang="en-US" sz="2600" dirty="0">
                <a:solidFill>
                  <a:srgbClr val="000000"/>
                </a:solidFill>
              </a:rPr>
              <a:t> </a:t>
            </a:r>
            <a:r>
              <a:rPr lang="en-US" sz="2600" dirty="0" err="1">
                <a:solidFill>
                  <a:srgbClr val="000000"/>
                </a:solidFill>
              </a:rPr>
              <a:t>kiện</a:t>
            </a:r>
            <a:r>
              <a:rPr lang="en-US" sz="2600" dirty="0">
                <a:solidFill>
                  <a:srgbClr val="000000"/>
                </a:solidFill>
              </a:rPr>
              <a:t>: </a:t>
            </a:r>
            <a:r>
              <a:rPr lang="en-US" sz="2600" dirty="0" err="1">
                <a:solidFill>
                  <a:srgbClr val="000000"/>
                </a:solidFill>
              </a:rPr>
              <a:t>ví</a:t>
            </a:r>
            <a:r>
              <a:rPr lang="en-US" sz="2600" dirty="0">
                <a:solidFill>
                  <a:srgbClr val="000000"/>
                </a:solidFill>
              </a:rPr>
              <a:t> </a:t>
            </a:r>
            <a:r>
              <a:rPr lang="en-US" sz="2600" dirty="0" err="1">
                <a:solidFill>
                  <a:srgbClr val="000000"/>
                </a:solidFill>
              </a:rPr>
              <a:t>dụ</a:t>
            </a:r>
            <a:r>
              <a:rPr lang="en-US" sz="2600" dirty="0">
                <a:solidFill>
                  <a:srgbClr val="000000"/>
                </a:solidFill>
              </a:rPr>
              <a:t> </a:t>
            </a:r>
            <a:r>
              <a:rPr lang="en-US" sz="2600" dirty="0" err="1">
                <a:solidFill>
                  <a:srgbClr val="000000"/>
                </a:solidFill>
              </a:rPr>
              <a:t>những</a:t>
            </a:r>
            <a:r>
              <a:rPr lang="en-US" sz="2600" dirty="0">
                <a:solidFill>
                  <a:srgbClr val="000000"/>
                </a:solidFill>
              </a:rPr>
              <a:t> </a:t>
            </a:r>
            <a:r>
              <a:rPr lang="en-US" sz="2600" dirty="0" err="1">
                <a:solidFill>
                  <a:srgbClr val="000000"/>
                </a:solidFill>
              </a:rPr>
              <a:t>nhân</a:t>
            </a:r>
            <a:r>
              <a:rPr lang="en-US" sz="2600" dirty="0">
                <a:solidFill>
                  <a:srgbClr val="000000"/>
                </a:solidFill>
              </a:rPr>
              <a:t> </a:t>
            </a:r>
            <a:r>
              <a:rPr lang="en-US" sz="2600" dirty="0" err="1">
                <a:solidFill>
                  <a:srgbClr val="000000"/>
                </a:solidFill>
              </a:rPr>
              <a:t>viên</a:t>
            </a:r>
            <a:r>
              <a:rPr lang="en-US" sz="2600" dirty="0">
                <a:solidFill>
                  <a:srgbClr val="000000"/>
                </a:solidFill>
              </a:rPr>
              <a:t> </a:t>
            </a:r>
            <a:r>
              <a:rPr lang="en-US" sz="2600" dirty="0" err="1">
                <a:solidFill>
                  <a:srgbClr val="000000"/>
                </a:solidFill>
              </a:rPr>
              <a:t>đã</a:t>
            </a:r>
            <a:r>
              <a:rPr lang="en-US" sz="2600" dirty="0">
                <a:solidFill>
                  <a:srgbClr val="000000"/>
                </a:solidFill>
              </a:rPr>
              <a:t> </a:t>
            </a:r>
            <a:r>
              <a:rPr lang="en-US" sz="2600" dirty="0" err="1">
                <a:solidFill>
                  <a:srgbClr val="000000"/>
                </a:solidFill>
              </a:rPr>
              <a:t>làm</a:t>
            </a:r>
            <a:r>
              <a:rPr lang="en-US" sz="2600" dirty="0">
                <a:solidFill>
                  <a:srgbClr val="000000"/>
                </a:solidFill>
              </a:rPr>
              <a:t> ở </a:t>
            </a:r>
            <a:r>
              <a:rPr lang="en-US" sz="2600" dirty="0" err="1">
                <a:solidFill>
                  <a:srgbClr val="000000"/>
                </a:solidFill>
              </a:rPr>
              <a:t>công</a:t>
            </a:r>
            <a:r>
              <a:rPr lang="en-US" sz="2600" dirty="0">
                <a:solidFill>
                  <a:srgbClr val="000000"/>
                </a:solidFill>
              </a:rPr>
              <a:t> ty </a:t>
            </a:r>
            <a:r>
              <a:rPr lang="en-US" sz="2600" dirty="0" err="1">
                <a:solidFill>
                  <a:srgbClr val="000000"/>
                </a:solidFill>
              </a:rPr>
              <a:t>từ</a:t>
            </a:r>
            <a:r>
              <a:rPr lang="en-US" sz="2600" dirty="0">
                <a:solidFill>
                  <a:srgbClr val="000000"/>
                </a:solidFill>
              </a:rPr>
              <a:t> 2 </a:t>
            </a:r>
            <a:r>
              <a:rPr lang="en-US" sz="2600" dirty="0" err="1">
                <a:solidFill>
                  <a:srgbClr val="000000"/>
                </a:solidFill>
              </a:rPr>
              <a:t>năm</a:t>
            </a:r>
            <a:r>
              <a:rPr lang="en-US" sz="2600" dirty="0">
                <a:solidFill>
                  <a:srgbClr val="000000"/>
                </a:solidFill>
              </a:rPr>
              <a:t> </a:t>
            </a:r>
            <a:r>
              <a:rPr lang="en-US" sz="2600" dirty="0" err="1">
                <a:solidFill>
                  <a:srgbClr val="000000"/>
                </a:solidFill>
              </a:rPr>
              <a:t>trở</a:t>
            </a:r>
            <a:r>
              <a:rPr lang="en-US" sz="2600" dirty="0">
                <a:solidFill>
                  <a:srgbClr val="000000"/>
                </a:solidFill>
              </a:rPr>
              <a:t> </a:t>
            </a:r>
            <a:r>
              <a:rPr lang="en-US" sz="2600" dirty="0" err="1">
                <a:solidFill>
                  <a:srgbClr val="000000"/>
                </a:solidFill>
              </a:rPr>
              <a:t>lên</a:t>
            </a:r>
            <a:r>
              <a:rPr lang="en-US" sz="2600" dirty="0">
                <a:solidFill>
                  <a:srgbClr val="000000"/>
                </a:solidFill>
              </a:rPr>
              <a:t>…</a:t>
            </a:r>
          </a:p>
          <a:p>
            <a:pPr lvl="1" algn="just"/>
            <a:r>
              <a:rPr lang="en-US" sz="2600">
                <a:solidFill>
                  <a:srgbClr val="000000"/>
                </a:solidFill>
              </a:rPr>
              <a:t>Chọn </a:t>
            </a:r>
            <a:r>
              <a:rPr lang="en-US" sz="2600" dirty="0" err="1">
                <a:solidFill>
                  <a:srgbClr val="000000"/>
                </a:solidFill>
              </a:rPr>
              <a:t>theo</a:t>
            </a:r>
            <a:r>
              <a:rPr lang="en-US" sz="2600" dirty="0">
                <a:solidFill>
                  <a:srgbClr val="000000"/>
                </a:solidFill>
              </a:rPr>
              <a:t> </a:t>
            </a:r>
            <a:r>
              <a:rPr lang="en-US" sz="2600" dirty="0" err="1">
                <a:solidFill>
                  <a:srgbClr val="000000"/>
                </a:solidFill>
              </a:rPr>
              <a:t>loại</a:t>
            </a:r>
            <a:r>
              <a:rPr lang="en-US" sz="2600" dirty="0">
                <a:solidFill>
                  <a:srgbClr val="000000"/>
                </a:solidFill>
              </a:rPr>
              <a:t>: </a:t>
            </a:r>
            <a:r>
              <a:rPr lang="en-US" sz="2600" dirty="0" err="1">
                <a:solidFill>
                  <a:srgbClr val="000000"/>
                </a:solidFill>
              </a:rPr>
              <a:t>ví</a:t>
            </a:r>
            <a:r>
              <a:rPr lang="en-US" sz="2600" dirty="0">
                <a:solidFill>
                  <a:srgbClr val="000000"/>
                </a:solidFill>
              </a:rPr>
              <a:t> </a:t>
            </a:r>
            <a:r>
              <a:rPr lang="en-US" sz="2600" dirty="0" err="1">
                <a:solidFill>
                  <a:srgbClr val="000000"/>
                </a:solidFill>
              </a:rPr>
              <a:t>dụ</a:t>
            </a:r>
            <a:r>
              <a:rPr lang="en-US" sz="2600" dirty="0">
                <a:solidFill>
                  <a:srgbClr val="000000"/>
                </a:solidFill>
              </a:rPr>
              <a:t> </a:t>
            </a:r>
            <a:r>
              <a:rPr lang="en-US" sz="2600" dirty="0" err="1">
                <a:solidFill>
                  <a:srgbClr val="000000"/>
                </a:solidFill>
              </a:rPr>
              <a:t>quản</a:t>
            </a:r>
            <a:r>
              <a:rPr lang="en-US" sz="2600" dirty="0">
                <a:solidFill>
                  <a:srgbClr val="000000"/>
                </a:solidFill>
              </a:rPr>
              <a:t> </a:t>
            </a:r>
            <a:r>
              <a:rPr lang="en-US" sz="2600" dirty="0" err="1">
                <a:solidFill>
                  <a:srgbClr val="000000"/>
                </a:solidFill>
              </a:rPr>
              <a:t>lí</a:t>
            </a:r>
            <a:r>
              <a:rPr lang="en-US" sz="2600" dirty="0">
                <a:solidFill>
                  <a:srgbClr val="000000"/>
                </a:solidFill>
              </a:rPr>
              <a:t>, </a:t>
            </a:r>
            <a:r>
              <a:rPr lang="en-US" sz="2600" dirty="0" err="1">
                <a:solidFill>
                  <a:srgbClr val="000000"/>
                </a:solidFill>
              </a:rPr>
              <a:t>nhân</a:t>
            </a:r>
            <a:r>
              <a:rPr lang="en-US" sz="2600" dirty="0">
                <a:solidFill>
                  <a:srgbClr val="000000"/>
                </a:solidFill>
              </a:rPr>
              <a:t> </a:t>
            </a:r>
            <a:r>
              <a:rPr lang="en-US" sz="2600" dirty="0" err="1">
                <a:solidFill>
                  <a:srgbClr val="000000"/>
                </a:solidFill>
              </a:rPr>
              <a:t>viên</a:t>
            </a:r>
            <a:r>
              <a:rPr lang="en-US" sz="2600" dirty="0">
                <a:solidFill>
                  <a:srgbClr val="000000"/>
                </a:solidFill>
              </a:rPr>
              <a:t>…</a:t>
            </a:r>
          </a:p>
          <a:p>
            <a:endParaRPr lang="en-US" dirty="0"/>
          </a:p>
        </p:txBody>
      </p:sp>
      <p:sp>
        <p:nvSpPr>
          <p:cNvPr id="4" name="Slide Number Placeholder 3">
            <a:extLst>
              <a:ext uri="{FF2B5EF4-FFF2-40B4-BE49-F238E27FC236}">
                <a16:creationId xmlns:a16="http://schemas.microsoft.com/office/drawing/2014/main" id="{D1FCBECB-7E1C-4A25-B16C-769024363035}"/>
              </a:ext>
            </a:extLst>
          </p:cNvPr>
          <p:cNvSpPr>
            <a:spLocks noGrp="1"/>
          </p:cNvSpPr>
          <p:nvPr>
            <p:ph type="sldNum" sz="quarter" idx="12"/>
          </p:nvPr>
        </p:nvSpPr>
        <p:spPr/>
        <p:txBody>
          <a:bodyPr/>
          <a:lstStyle/>
          <a:p>
            <a:fld id="{9808288A-7DB6-4C4B-ACD0-1D1E0C6D4C3E}" type="slidenum">
              <a:rPr lang="en-US" smtClean="0"/>
              <a:t>31</a:t>
            </a:fld>
            <a:endParaRPr lang="en-US"/>
          </a:p>
        </p:txBody>
      </p:sp>
    </p:spTree>
    <p:extLst>
      <p:ext uri="{BB962C8B-B14F-4D97-AF65-F5344CB8AC3E}">
        <p14:creationId xmlns:p14="http://schemas.microsoft.com/office/powerpoint/2010/main" val="990350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0DDE-BB49-4E63-92F2-1DD5DB1ABDB3}"/>
              </a:ext>
            </a:extLst>
          </p:cNvPr>
          <p:cNvSpPr>
            <a:spLocks noGrp="1"/>
          </p:cNvSpPr>
          <p:nvPr>
            <p:ph type="title"/>
          </p:nvPr>
        </p:nvSpPr>
        <p:spPr/>
        <p:txBody>
          <a:bodyPr/>
          <a:lstStyle/>
          <a:p>
            <a:r>
              <a:rPr lang="en-US" dirty="0" err="1"/>
              <a:t>Khảo</a:t>
            </a:r>
            <a:r>
              <a:rPr lang="en-US" dirty="0"/>
              <a:t> </a:t>
            </a:r>
            <a:r>
              <a:rPr lang="en-US" dirty="0" err="1"/>
              <a:t>sát</a:t>
            </a:r>
            <a:r>
              <a:rPr lang="en-US" dirty="0"/>
              <a:t> </a:t>
            </a:r>
            <a:r>
              <a:rPr lang="en-US" dirty="0" err="1"/>
              <a:t>bằng</a:t>
            </a:r>
            <a:r>
              <a:rPr lang="en-US" dirty="0"/>
              <a:t> </a:t>
            </a:r>
            <a:r>
              <a:rPr lang="en-US" dirty="0" err="1"/>
              <a:t>câu</a:t>
            </a:r>
            <a:r>
              <a:rPr lang="en-US" dirty="0"/>
              <a:t> </a:t>
            </a:r>
            <a:r>
              <a:rPr lang="en-US" dirty="0" err="1"/>
              <a:t>hỏi</a:t>
            </a:r>
            <a:r>
              <a:rPr lang="en-US" dirty="0"/>
              <a:t> (</a:t>
            </a:r>
            <a:r>
              <a:rPr lang="en-US" dirty="0" err="1"/>
              <a:t>tt</a:t>
            </a:r>
            <a:r>
              <a:rPr lang="en-US" dirty="0"/>
              <a:t>)</a:t>
            </a:r>
          </a:p>
        </p:txBody>
      </p:sp>
      <p:sp>
        <p:nvSpPr>
          <p:cNvPr id="5" name="Slide Number Placeholder 4">
            <a:extLst>
              <a:ext uri="{FF2B5EF4-FFF2-40B4-BE49-F238E27FC236}">
                <a16:creationId xmlns:a16="http://schemas.microsoft.com/office/drawing/2014/main" id="{EAA6AB4A-2571-4EC7-B6BF-A82EE68D3935}"/>
              </a:ext>
            </a:extLst>
          </p:cNvPr>
          <p:cNvSpPr>
            <a:spLocks noGrp="1"/>
          </p:cNvSpPr>
          <p:nvPr>
            <p:ph type="sldNum" sz="quarter" idx="12"/>
          </p:nvPr>
        </p:nvSpPr>
        <p:spPr/>
        <p:txBody>
          <a:bodyPr/>
          <a:lstStyle/>
          <a:p>
            <a:fld id="{9808288A-7DB6-4C4B-ACD0-1D1E0C6D4C3E}" type="slidenum">
              <a:rPr lang="en-US" smtClean="0"/>
              <a:t>32</a:t>
            </a:fld>
            <a:endParaRPr lang="en-US"/>
          </a:p>
        </p:txBody>
      </p:sp>
      <p:pic>
        <p:nvPicPr>
          <p:cNvPr id="1026" name="Picture 2" descr="Cách lập bảng câu hỏi phỏng vấn trong nghiên cứu thị trường (phần 2)">
            <a:extLst>
              <a:ext uri="{FF2B5EF4-FFF2-40B4-BE49-F238E27FC236}">
                <a16:creationId xmlns:a16="http://schemas.microsoft.com/office/drawing/2014/main" id="{87A27A42-D8C7-4431-81FA-7FB7C1A560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4" b="56240"/>
          <a:stretch/>
        </p:blipFill>
        <p:spPr bwMode="auto">
          <a:xfrm>
            <a:off x="615096" y="1617786"/>
            <a:ext cx="6772817" cy="30234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ách lập bảng câu hỏi phỏng vấn trong nghiên cứu thị trường (phần 2)">
            <a:extLst>
              <a:ext uri="{FF2B5EF4-FFF2-40B4-BE49-F238E27FC236}">
                <a16:creationId xmlns:a16="http://schemas.microsoft.com/office/drawing/2014/main" id="{4F33BB99-6F52-4E3F-87A0-DE4F23FC5D8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4864"/>
          <a:stretch/>
        </p:blipFill>
        <p:spPr bwMode="auto">
          <a:xfrm>
            <a:off x="5292424" y="1419592"/>
            <a:ext cx="6716280" cy="37737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43A6297-0686-4C81-A1A4-297F6F7751EA}"/>
              </a:ext>
            </a:extLst>
          </p:cNvPr>
          <p:cNvSpPr/>
          <p:nvPr/>
        </p:nvSpPr>
        <p:spPr>
          <a:xfrm>
            <a:off x="5416062" y="1568994"/>
            <a:ext cx="597876" cy="37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Rectangle 8">
            <a:extLst>
              <a:ext uri="{FF2B5EF4-FFF2-40B4-BE49-F238E27FC236}">
                <a16:creationId xmlns:a16="http://schemas.microsoft.com/office/drawing/2014/main" id="{F333C7FD-E506-4646-9199-2089BB5B6AB5}"/>
              </a:ext>
            </a:extLst>
          </p:cNvPr>
          <p:cNvSpPr/>
          <p:nvPr/>
        </p:nvSpPr>
        <p:spPr>
          <a:xfrm>
            <a:off x="771825" y="1627609"/>
            <a:ext cx="597876" cy="37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Tree>
    <p:extLst>
      <p:ext uri="{BB962C8B-B14F-4D97-AF65-F5344CB8AC3E}">
        <p14:creationId xmlns:p14="http://schemas.microsoft.com/office/powerpoint/2010/main" val="3678157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2C08-E90B-4385-905C-E2DD6854FB72}"/>
              </a:ext>
            </a:extLst>
          </p:cNvPr>
          <p:cNvSpPr>
            <a:spLocks noGrp="1"/>
          </p:cNvSpPr>
          <p:nvPr>
            <p:ph type="title"/>
          </p:nvPr>
        </p:nvSpPr>
        <p:spPr/>
        <p:txBody>
          <a:bodyPr/>
          <a:lstStyle/>
          <a:p>
            <a:r>
              <a:rPr lang="en-US" dirty="0" err="1"/>
              <a:t>Khảo</a:t>
            </a:r>
            <a:r>
              <a:rPr lang="en-US" dirty="0"/>
              <a:t> </a:t>
            </a:r>
            <a:r>
              <a:rPr lang="en-US" dirty="0" err="1"/>
              <a:t>sát</a:t>
            </a:r>
            <a:r>
              <a:rPr lang="en-US" dirty="0"/>
              <a:t> </a:t>
            </a:r>
            <a:r>
              <a:rPr lang="en-US" dirty="0" err="1"/>
              <a:t>bằng</a:t>
            </a:r>
            <a:r>
              <a:rPr lang="en-US" dirty="0"/>
              <a:t> </a:t>
            </a:r>
            <a:r>
              <a:rPr lang="en-US" dirty="0" err="1"/>
              <a:t>câu</a:t>
            </a:r>
            <a:r>
              <a:rPr lang="en-US" dirty="0"/>
              <a:t> </a:t>
            </a:r>
            <a:r>
              <a:rPr lang="en-US" dirty="0" err="1"/>
              <a:t>hỏi</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6AAEB366-E247-4EB7-AEDC-A2C497FCDFBC}"/>
              </a:ext>
            </a:extLst>
          </p:cNvPr>
          <p:cNvSpPr>
            <a:spLocks noGrp="1"/>
          </p:cNvSpPr>
          <p:nvPr>
            <p:ph idx="1"/>
          </p:nvPr>
        </p:nvSpPr>
        <p:spPr/>
        <p:txBody>
          <a:bodyPr/>
          <a:lstStyle/>
          <a:p>
            <a:r>
              <a:rPr lang="en-US">
                <a:solidFill>
                  <a:srgbClr val="000000"/>
                </a:solidFill>
              </a:rPr>
              <a:t>So </a:t>
            </a:r>
            <a:r>
              <a:rPr lang="en-US" dirty="0" err="1">
                <a:solidFill>
                  <a:srgbClr val="000000"/>
                </a:solidFill>
              </a:rPr>
              <a:t>sánh</a:t>
            </a:r>
            <a:r>
              <a:rPr lang="en-US" dirty="0">
                <a:solidFill>
                  <a:srgbClr val="000000"/>
                </a:solidFill>
              </a:rPr>
              <a:t> </a:t>
            </a:r>
            <a:r>
              <a:rPr lang="en-US" dirty="0" err="1">
                <a:solidFill>
                  <a:srgbClr val="000000"/>
                </a:solidFill>
              </a:rPr>
              <a:t>phương</a:t>
            </a:r>
            <a:r>
              <a:rPr lang="en-US" dirty="0">
                <a:solidFill>
                  <a:srgbClr val="000000"/>
                </a:solidFill>
              </a:rPr>
              <a:t> </a:t>
            </a:r>
            <a:r>
              <a:rPr lang="en-US" dirty="0" err="1">
                <a:solidFill>
                  <a:srgbClr val="000000"/>
                </a:solidFill>
              </a:rPr>
              <a:t>pháp</a:t>
            </a:r>
            <a:r>
              <a:rPr lang="en-US" dirty="0">
                <a:solidFill>
                  <a:srgbClr val="000000"/>
                </a:solidFill>
              </a:rPr>
              <a:t> </a:t>
            </a:r>
            <a:r>
              <a:rPr lang="en-US" dirty="0" err="1">
                <a:solidFill>
                  <a:srgbClr val="000000"/>
                </a:solidFill>
              </a:rPr>
              <a:t>phỏng</a:t>
            </a:r>
            <a:r>
              <a:rPr lang="en-US" dirty="0">
                <a:solidFill>
                  <a:srgbClr val="000000"/>
                </a:solidFill>
              </a:rPr>
              <a:t> </a:t>
            </a:r>
            <a:r>
              <a:rPr lang="en-US" dirty="0" err="1">
                <a:solidFill>
                  <a:srgbClr val="000000"/>
                </a:solidFill>
              </a:rPr>
              <a:t>vấn</a:t>
            </a:r>
            <a:r>
              <a:rPr lang="en-US" dirty="0">
                <a:solidFill>
                  <a:srgbClr val="000000"/>
                </a:solidFill>
              </a:rPr>
              <a:t> </a:t>
            </a:r>
            <a:r>
              <a:rPr lang="en-US" dirty="0" err="1">
                <a:solidFill>
                  <a:srgbClr val="000000"/>
                </a:solidFill>
              </a:rPr>
              <a:t>cá</a:t>
            </a:r>
            <a:r>
              <a:rPr lang="en-US" dirty="0">
                <a:solidFill>
                  <a:srgbClr val="000000"/>
                </a:solidFill>
              </a:rPr>
              <a:t> </a:t>
            </a:r>
            <a:r>
              <a:rPr lang="en-US" dirty="0" err="1">
                <a:solidFill>
                  <a:srgbClr val="000000"/>
                </a:solidFill>
              </a:rPr>
              <a:t>nhân</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phương</a:t>
            </a:r>
            <a:r>
              <a:rPr lang="en-US" dirty="0">
                <a:solidFill>
                  <a:srgbClr val="000000"/>
                </a:solidFill>
              </a:rPr>
              <a:t> </a:t>
            </a:r>
            <a:r>
              <a:rPr lang="en-US" dirty="0" err="1">
                <a:solidFill>
                  <a:srgbClr val="000000"/>
                </a:solidFill>
              </a:rPr>
              <a:t>pháp</a:t>
            </a:r>
            <a:r>
              <a:rPr lang="en-US" dirty="0">
                <a:solidFill>
                  <a:srgbClr val="000000"/>
                </a:solidFill>
              </a:rPr>
              <a:t> </a:t>
            </a:r>
            <a:r>
              <a:rPr lang="en-US" dirty="0" err="1">
                <a:solidFill>
                  <a:srgbClr val="000000"/>
                </a:solidFill>
              </a:rPr>
              <a:t>khảo</a:t>
            </a:r>
            <a:r>
              <a:rPr lang="en-US" dirty="0">
                <a:solidFill>
                  <a:srgbClr val="000000"/>
                </a:solidFill>
              </a:rPr>
              <a:t> </a:t>
            </a:r>
            <a:r>
              <a:rPr lang="en-US" dirty="0" err="1">
                <a:solidFill>
                  <a:srgbClr val="000000"/>
                </a:solidFill>
              </a:rPr>
              <a:t>sát</a:t>
            </a:r>
            <a:r>
              <a:rPr lang="en-US" dirty="0">
                <a:solidFill>
                  <a:srgbClr val="000000"/>
                </a:solidFill>
              </a:rPr>
              <a:t> </a:t>
            </a:r>
            <a:r>
              <a:rPr lang="en-US" dirty="0" err="1">
                <a:solidFill>
                  <a:srgbClr val="000000"/>
                </a:solidFill>
              </a:rPr>
              <a:t>bằng</a:t>
            </a:r>
            <a:r>
              <a:rPr lang="en-US" dirty="0">
                <a:solidFill>
                  <a:srgbClr val="000000"/>
                </a:solidFill>
              </a:rPr>
              <a:t> </a:t>
            </a:r>
            <a:r>
              <a:rPr lang="en-US" dirty="0" err="1">
                <a:solidFill>
                  <a:srgbClr val="000000"/>
                </a:solidFill>
              </a:rPr>
              <a:t>bảng</a:t>
            </a:r>
            <a:r>
              <a:rPr lang="en-US" dirty="0">
                <a:solidFill>
                  <a:srgbClr val="000000"/>
                </a:solidFill>
              </a:rPr>
              <a:t> </a:t>
            </a:r>
            <a:r>
              <a:rPr lang="en-US" dirty="0" err="1">
                <a:solidFill>
                  <a:srgbClr val="000000"/>
                </a:solidFill>
              </a:rPr>
              <a:t>câu</a:t>
            </a:r>
            <a:r>
              <a:rPr lang="en-US" dirty="0">
                <a:solidFill>
                  <a:srgbClr val="000000"/>
                </a:solidFill>
              </a:rPr>
              <a:t> </a:t>
            </a:r>
            <a:r>
              <a:rPr lang="en-US" dirty="0" err="1">
                <a:solidFill>
                  <a:srgbClr val="000000"/>
                </a:solidFill>
              </a:rPr>
              <a:t>hỏi</a:t>
            </a:r>
            <a:r>
              <a:rPr lang="en-US" dirty="0">
                <a:solidFill>
                  <a:srgbClr val="000000"/>
                </a:solidFill>
              </a:rPr>
              <a:t>:</a:t>
            </a:r>
            <a:endParaRPr lang="en-US" dirty="0"/>
          </a:p>
        </p:txBody>
      </p:sp>
      <p:sp>
        <p:nvSpPr>
          <p:cNvPr id="5" name="Slide Number Placeholder 4">
            <a:extLst>
              <a:ext uri="{FF2B5EF4-FFF2-40B4-BE49-F238E27FC236}">
                <a16:creationId xmlns:a16="http://schemas.microsoft.com/office/drawing/2014/main" id="{EC8D5BBC-F57E-414E-B29E-79CC68C60AB3}"/>
              </a:ext>
            </a:extLst>
          </p:cNvPr>
          <p:cNvSpPr>
            <a:spLocks noGrp="1"/>
          </p:cNvSpPr>
          <p:nvPr>
            <p:ph type="sldNum" sz="quarter" idx="12"/>
          </p:nvPr>
        </p:nvSpPr>
        <p:spPr/>
        <p:txBody>
          <a:bodyPr/>
          <a:lstStyle/>
          <a:p>
            <a:fld id="{9808288A-7DB6-4C4B-ACD0-1D1E0C6D4C3E}" type="slidenum">
              <a:rPr lang="en-US" smtClean="0"/>
              <a:t>33</a:t>
            </a:fld>
            <a:endParaRPr lang="en-US"/>
          </a:p>
        </p:txBody>
      </p:sp>
      <p:graphicFrame>
        <p:nvGraphicFramePr>
          <p:cNvPr id="4" name="Table 3">
            <a:extLst>
              <a:ext uri="{FF2B5EF4-FFF2-40B4-BE49-F238E27FC236}">
                <a16:creationId xmlns:a16="http://schemas.microsoft.com/office/drawing/2014/main" id="{D9071F7C-957F-40EF-9FD8-089E61956F27}"/>
              </a:ext>
            </a:extLst>
          </p:cNvPr>
          <p:cNvGraphicFramePr>
            <a:graphicFrameLocks noGrp="1"/>
          </p:cNvGraphicFramePr>
          <p:nvPr>
            <p:extLst>
              <p:ext uri="{D42A27DB-BD31-4B8C-83A1-F6EECF244321}">
                <p14:modId xmlns:p14="http://schemas.microsoft.com/office/powerpoint/2010/main" val="714691656"/>
              </p:ext>
            </p:extLst>
          </p:nvPr>
        </p:nvGraphicFramePr>
        <p:xfrm>
          <a:off x="1886674" y="2352554"/>
          <a:ext cx="9074550" cy="3913632"/>
        </p:xfrm>
        <a:graphic>
          <a:graphicData uri="http://schemas.openxmlformats.org/drawingml/2006/table">
            <a:tbl>
              <a:tblPr firstRow="1" bandRow="1">
                <a:tableStyleId>{5940675A-B579-460E-94D1-54222C63F5DA}</a:tableStyleId>
              </a:tblPr>
              <a:tblGrid>
                <a:gridCol w="2482660">
                  <a:extLst>
                    <a:ext uri="{9D8B030D-6E8A-4147-A177-3AD203B41FA5}">
                      <a16:colId xmlns:a16="http://schemas.microsoft.com/office/drawing/2014/main" val="20000"/>
                    </a:ext>
                  </a:extLst>
                </a:gridCol>
                <a:gridCol w="3295945">
                  <a:extLst>
                    <a:ext uri="{9D8B030D-6E8A-4147-A177-3AD203B41FA5}">
                      <a16:colId xmlns:a16="http://schemas.microsoft.com/office/drawing/2014/main" val="20001"/>
                    </a:ext>
                  </a:extLst>
                </a:gridCol>
                <a:gridCol w="3295945">
                  <a:extLst>
                    <a:ext uri="{9D8B030D-6E8A-4147-A177-3AD203B41FA5}">
                      <a16:colId xmlns:a16="http://schemas.microsoft.com/office/drawing/2014/main" val="20002"/>
                    </a:ext>
                  </a:extLst>
                </a:gridCol>
              </a:tblGrid>
              <a:tr h="365760">
                <a:tc>
                  <a:txBody>
                    <a:bodyPr/>
                    <a:lstStyle/>
                    <a:p>
                      <a:pPr algn="ctr"/>
                      <a:endParaRPr lang="en-US" sz="2400" b="1" dirty="0">
                        <a:latin typeface="Segoe UI" panose="020B0502040204020203" pitchFamily="34" charset="0"/>
                        <a:cs typeface="Segoe UI" panose="020B0502040204020203" pitchFamily="34" charset="0"/>
                      </a:endParaRPr>
                    </a:p>
                  </a:txBody>
                  <a:tcPr anchor="ctr">
                    <a:solidFill>
                      <a:schemeClr val="accent1">
                        <a:lumMod val="40000"/>
                        <a:lumOff val="60000"/>
                      </a:schemeClr>
                    </a:solidFill>
                  </a:tcPr>
                </a:tc>
                <a:tc>
                  <a:txBody>
                    <a:bodyPr/>
                    <a:lstStyle/>
                    <a:p>
                      <a:pPr algn="ctr"/>
                      <a:r>
                        <a:rPr lang="en-US" sz="2400" b="1" dirty="0" err="1">
                          <a:latin typeface="Segoe UI" panose="020B0502040204020203" pitchFamily="34" charset="0"/>
                          <a:cs typeface="Segoe UI" panose="020B0502040204020203" pitchFamily="34" charset="0"/>
                        </a:rPr>
                        <a:t>Phỏng</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vấn</a:t>
                      </a:r>
                      <a:endParaRPr lang="en-US" sz="2400" b="1" dirty="0">
                        <a:latin typeface="Segoe UI" panose="020B0502040204020203" pitchFamily="34" charset="0"/>
                        <a:cs typeface="Segoe UI" panose="020B0502040204020203" pitchFamily="34" charset="0"/>
                      </a:endParaRPr>
                    </a:p>
                  </a:txBody>
                  <a:tcPr anchor="ctr">
                    <a:solidFill>
                      <a:schemeClr val="accent1">
                        <a:lumMod val="40000"/>
                        <a:lumOff val="60000"/>
                      </a:schemeClr>
                    </a:solidFill>
                  </a:tcPr>
                </a:tc>
                <a:tc>
                  <a:txBody>
                    <a:bodyPr/>
                    <a:lstStyle/>
                    <a:p>
                      <a:pPr algn="ctr"/>
                      <a:r>
                        <a:rPr lang="en-US" sz="2400" b="1" dirty="0" err="1">
                          <a:latin typeface="Segoe UI" panose="020B0502040204020203" pitchFamily="34" charset="0"/>
                          <a:cs typeface="Segoe UI" panose="020B0502040204020203" pitchFamily="34" charset="0"/>
                        </a:rPr>
                        <a:t>Bảng</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câu</a:t>
                      </a:r>
                      <a:r>
                        <a:rPr lang="en-US" sz="2400" b="1" baseline="0" dirty="0">
                          <a:latin typeface="Segoe UI" panose="020B0502040204020203" pitchFamily="34" charset="0"/>
                          <a:cs typeface="Segoe UI" panose="020B0502040204020203" pitchFamily="34" charset="0"/>
                        </a:rPr>
                        <a:t> </a:t>
                      </a:r>
                      <a:r>
                        <a:rPr lang="en-US" sz="2400" b="1" baseline="0" dirty="0" err="1">
                          <a:latin typeface="Segoe UI" panose="020B0502040204020203" pitchFamily="34" charset="0"/>
                          <a:cs typeface="Segoe UI" panose="020B0502040204020203" pitchFamily="34" charset="0"/>
                        </a:rPr>
                        <a:t>hỏi</a:t>
                      </a:r>
                      <a:endParaRPr lang="en-US" sz="2400" b="1" dirty="0">
                        <a:latin typeface="Segoe UI" panose="020B0502040204020203" pitchFamily="34" charset="0"/>
                        <a:cs typeface="Segoe UI" panose="020B0502040204020203" pitchFamily="34" charset="0"/>
                      </a:endParaRPr>
                    </a:p>
                  </a:txBody>
                  <a:tcPr anchor="ctr">
                    <a:solidFill>
                      <a:schemeClr val="accent1">
                        <a:lumMod val="40000"/>
                        <a:lumOff val="60000"/>
                      </a:schemeClr>
                    </a:solidFill>
                  </a:tcPr>
                </a:tc>
                <a:extLst>
                  <a:ext uri="{0D108BD9-81ED-4DB2-BD59-A6C34878D82A}">
                    <a16:rowId xmlns:a16="http://schemas.microsoft.com/office/drawing/2014/main" val="10000"/>
                  </a:ext>
                </a:extLst>
              </a:tr>
              <a:tr h="658368">
                <a:tc>
                  <a:txBody>
                    <a:bodyPr/>
                    <a:lstStyle/>
                    <a:p>
                      <a:r>
                        <a:rPr lang="en-US" sz="2400" dirty="0" err="1">
                          <a:latin typeface="Segoe UI" panose="020B0502040204020203" pitchFamily="34" charset="0"/>
                          <a:cs typeface="Segoe UI" panose="020B0502040204020203" pitchFamily="34" charset="0"/>
                        </a:rPr>
                        <a:t>Sự</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phong</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phú</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thông</a:t>
                      </a:r>
                      <a:r>
                        <a:rPr lang="en-US" sz="2400" baseline="0" dirty="0">
                          <a:latin typeface="Segoe UI" panose="020B0502040204020203" pitchFamily="34" charset="0"/>
                          <a:cs typeface="Segoe UI" panose="020B0502040204020203" pitchFamily="34" charset="0"/>
                        </a:rPr>
                        <a:t> tin</a:t>
                      </a:r>
                      <a:endParaRPr lang="en-US" sz="2400" dirty="0">
                        <a:latin typeface="Segoe UI" panose="020B0502040204020203" pitchFamily="34" charset="0"/>
                        <a:cs typeface="Segoe UI" panose="020B0502040204020203" pitchFamily="34" charset="0"/>
                      </a:endParaRPr>
                    </a:p>
                  </a:txBody>
                  <a:tcPr>
                    <a:solidFill>
                      <a:schemeClr val="accent6">
                        <a:lumMod val="40000"/>
                        <a:lumOff val="60000"/>
                      </a:schemeClr>
                    </a:solidFill>
                  </a:tcPr>
                </a:tc>
                <a:tc>
                  <a:txBody>
                    <a:bodyPr/>
                    <a:lstStyle/>
                    <a:p>
                      <a:r>
                        <a:rPr lang="en-US" sz="2400" dirty="0">
                          <a:latin typeface="Segoe UI" panose="020B0502040204020203" pitchFamily="34" charset="0"/>
                          <a:cs typeface="Segoe UI" panose="020B0502040204020203" pitchFamily="34" charset="0"/>
                        </a:rPr>
                        <a:t>Cao (qua </a:t>
                      </a:r>
                      <a:r>
                        <a:rPr lang="en-US" sz="2400" dirty="0" err="1">
                          <a:latin typeface="Segoe UI" panose="020B0502040204020203" pitchFamily="34" charset="0"/>
                          <a:cs typeface="Segoe UI" panose="020B0502040204020203" pitchFamily="34" charset="0"/>
                        </a:rPr>
                        <a:t>nhiều</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kênh</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trả</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lời</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cử</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chỉ</a:t>
                      </a:r>
                      <a:r>
                        <a:rPr lang="en-US" sz="2400" baseline="0" dirty="0">
                          <a:latin typeface="Segoe UI" panose="020B0502040204020203" pitchFamily="34" charset="0"/>
                          <a:cs typeface="Segoe UI" panose="020B0502040204020203" pitchFamily="34" charset="0"/>
                        </a:rPr>
                        <a:t>…)</a:t>
                      </a:r>
                      <a:endParaRPr lang="en-US" sz="2400" dirty="0">
                        <a:latin typeface="Segoe UI" panose="020B0502040204020203" pitchFamily="34" charset="0"/>
                        <a:cs typeface="Segoe UI" panose="020B0502040204020203" pitchFamily="34" charset="0"/>
                      </a:endParaRPr>
                    </a:p>
                  </a:txBody>
                  <a:tcPr/>
                </a:tc>
                <a:tc>
                  <a:txBody>
                    <a:bodyPr/>
                    <a:lstStyle/>
                    <a:p>
                      <a:r>
                        <a:rPr lang="en-US" sz="2400">
                          <a:latin typeface="Segoe UI" panose="020B0502040204020203" pitchFamily="34" charset="0"/>
                          <a:cs typeface="Segoe UI" panose="020B0502040204020203" pitchFamily="34" charset="0"/>
                        </a:rPr>
                        <a:t>Thấp</a:t>
                      </a:r>
                      <a:r>
                        <a:rPr lang="en-US" sz="2400" baseline="0">
                          <a:latin typeface="Segoe UI" panose="020B0502040204020203" pitchFamily="34" charset="0"/>
                          <a:cs typeface="Segoe UI" panose="020B0502040204020203" pitchFamily="34" charset="0"/>
                        </a:rPr>
                        <a:t> (chỉ trả lời trên giấy hoặc trên máy)</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658368">
                <a:tc>
                  <a:txBody>
                    <a:bodyPr/>
                    <a:lstStyle/>
                    <a:p>
                      <a:r>
                        <a:rPr lang="en-US" sz="2400" dirty="0" err="1">
                          <a:latin typeface="Segoe UI" panose="020B0502040204020203" pitchFamily="34" charset="0"/>
                          <a:cs typeface="Segoe UI" panose="020B0502040204020203" pitchFamily="34" charset="0"/>
                        </a:rPr>
                        <a:t>Thời</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gian</a:t>
                      </a:r>
                      <a:endParaRPr lang="en-US" sz="2400" dirty="0">
                        <a:latin typeface="Segoe UI" panose="020B0502040204020203" pitchFamily="34" charset="0"/>
                        <a:cs typeface="Segoe UI" panose="020B0502040204020203" pitchFamily="34" charset="0"/>
                      </a:endParaRPr>
                    </a:p>
                  </a:txBody>
                  <a:tcPr>
                    <a:solidFill>
                      <a:schemeClr val="accent6">
                        <a:lumMod val="40000"/>
                        <a:lumOff val="60000"/>
                      </a:schemeClr>
                    </a:solidFill>
                  </a:tcPr>
                </a:tc>
                <a:tc>
                  <a:txBody>
                    <a:bodyPr/>
                    <a:lstStyle/>
                    <a:p>
                      <a:r>
                        <a:rPr lang="en-US" sz="2400">
                          <a:latin typeface="Segoe UI" panose="020B0502040204020203" pitchFamily="34" charset="0"/>
                          <a:cs typeface="Segoe UI" panose="020B0502040204020203" pitchFamily="34" charset="0"/>
                        </a:rPr>
                        <a:t>Có</a:t>
                      </a:r>
                      <a:r>
                        <a:rPr lang="en-US" sz="2400" baseline="0">
                          <a:latin typeface="Segoe UI" panose="020B0502040204020203" pitchFamily="34" charset="0"/>
                          <a:cs typeface="Segoe UI" panose="020B0502040204020203" pitchFamily="34" charset="0"/>
                        </a:rPr>
                        <a:t> thể kéo dài</a:t>
                      </a:r>
                      <a:endParaRPr lang="en-US" sz="2400">
                        <a:latin typeface="Segoe UI" panose="020B0502040204020203" pitchFamily="34" charset="0"/>
                        <a:cs typeface="Segoe UI" panose="020B0502040204020203" pitchFamily="34" charset="0"/>
                      </a:endParaRPr>
                    </a:p>
                  </a:txBody>
                  <a:tcPr/>
                </a:tc>
                <a:tc>
                  <a:txBody>
                    <a:bodyPr/>
                    <a:lstStyle/>
                    <a:p>
                      <a:r>
                        <a:rPr lang="en-US" sz="2400">
                          <a:latin typeface="Segoe UI" panose="020B0502040204020203" pitchFamily="34" charset="0"/>
                          <a:cs typeface="Segoe UI" panose="020B0502040204020203" pitchFamily="34" charset="0"/>
                        </a:rPr>
                        <a:t>Nhanh</a:t>
                      </a:r>
                    </a:p>
                  </a:txBody>
                  <a:tcPr/>
                </a:tc>
                <a:extLst>
                  <a:ext uri="{0D108BD9-81ED-4DB2-BD59-A6C34878D82A}">
                    <a16:rowId xmlns:a16="http://schemas.microsoft.com/office/drawing/2014/main" val="10002"/>
                  </a:ext>
                </a:extLst>
              </a:tr>
              <a:tr h="658368">
                <a:tc>
                  <a:txBody>
                    <a:bodyPr/>
                    <a:lstStyle/>
                    <a:p>
                      <a:r>
                        <a:rPr lang="en-US" sz="2400" dirty="0">
                          <a:latin typeface="Segoe UI" panose="020B0502040204020203" pitchFamily="34" charset="0"/>
                          <a:cs typeface="Segoe UI" panose="020B0502040204020203" pitchFamily="34" charset="0"/>
                        </a:rPr>
                        <a:t>Chi </a:t>
                      </a:r>
                      <a:r>
                        <a:rPr lang="en-US" sz="2400" dirty="0" err="1">
                          <a:latin typeface="Segoe UI" panose="020B0502040204020203" pitchFamily="34" charset="0"/>
                          <a:cs typeface="Segoe UI" panose="020B0502040204020203" pitchFamily="34" charset="0"/>
                        </a:rPr>
                        <a:t>phí</a:t>
                      </a:r>
                      <a:endParaRPr lang="en-US" sz="2400" dirty="0">
                        <a:latin typeface="Segoe UI" panose="020B0502040204020203" pitchFamily="34" charset="0"/>
                        <a:cs typeface="Segoe UI" panose="020B0502040204020203" pitchFamily="34" charset="0"/>
                      </a:endParaRPr>
                    </a:p>
                  </a:txBody>
                  <a:tcPr>
                    <a:solidFill>
                      <a:schemeClr val="accent6">
                        <a:lumMod val="40000"/>
                        <a:lumOff val="60000"/>
                      </a:schemeClr>
                    </a:solidFill>
                  </a:tcPr>
                </a:tc>
                <a:tc>
                  <a:txBody>
                    <a:bodyPr/>
                    <a:lstStyle/>
                    <a:p>
                      <a:r>
                        <a:rPr lang="en-US" sz="2400">
                          <a:latin typeface="Segoe UI" panose="020B0502040204020203" pitchFamily="34" charset="0"/>
                          <a:cs typeface="Segoe UI" panose="020B0502040204020203" pitchFamily="34" charset="0"/>
                        </a:rPr>
                        <a:t>Có</a:t>
                      </a:r>
                      <a:r>
                        <a:rPr lang="en-US" sz="2400" baseline="0">
                          <a:latin typeface="Segoe UI" panose="020B0502040204020203" pitchFamily="34" charset="0"/>
                          <a:cs typeface="Segoe UI" panose="020B0502040204020203" pitchFamily="34" charset="0"/>
                        </a:rPr>
                        <a:t> thể cao</a:t>
                      </a:r>
                      <a:endParaRPr lang="en-US" sz="2400">
                        <a:latin typeface="Segoe UI" panose="020B0502040204020203" pitchFamily="34" charset="0"/>
                        <a:cs typeface="Segoe UI" panose="020B0502040204020203" pitchFamily="34" charset="0"/>
                      </a:endParaRPr>
                    </a:p>
                  </a:txBody>
                  <a:tcPr/>
                </a:tc>
                <a:tc>
                  <a:txBody>
                    <a:bodyPr/>
                    <a:lstStyle/>
                    <a:p>
                      <a:r>
                        <a:rPr lang="en-US" sz="2400">
                          <a:latin typeface="Segoe UI" panose="020B0502040204020203" pitchFamily="34" charset="0"/>
                          <a:cs typeface="Segoe UI" panose="020B0502040204020203" pitchFamily="34" charset="0"/>
                        </a:rPr>
                        <a:t>Thấp</a:t>
                      </a:r>
                    </a:p>
                  </a:txBody>
                  <a:tcPr/>
                </a:tc>
                <a:extLst>
                  <a:ext uri="{0D108BD9-81ED-4DB2-BD59-A6C34878D82A}">
                    <a16:rowId xmlns:a16="http://schemas.microsoft.com/office/drawing/2014/main" val="10003"/>
                  </a:ext>
                </a:extLst>
              </a:tr>
              <a:tr h="658368">
                <a:tc>
                  <a:txBody>
                    <a:bodyPr/>
                    <a:lstStyle/>
                    <a:p>
                      <a:r>
                        <a:rPr lang="en-US" sz="2400" dirty="0" err="1">
                          <a:latin typeface="Segoe UI" panose="020B0502040204020203" pitchFamily="34" charset="0"/>
                          <a:cs typeface="Segoe UI" panose="020B0502040204020203" pitchFamily="34" charset="0"/>
                        </a:rPr>
                        <a:t>Tính</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bảo</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mật</a:t>
                      </a:r>
                      <a:endParaRPr lang="en-US" sz="2400" dirty="0">
                        <a:latin typeface="Segoe UI" panose="020B0502040204020203" pitchFamily="34" charset="0"/>
                        <a:cs typeface="Segoe UI" panose="020B0502040204020203" pitchFamily="34" charset="0"/>
                      </a:endParaRPr>
                    </a:p>
                  </a:txBody>
                  <a:tcPr>
                    <a:solidFill>
                      <a:schemeClr val="accent6">
                        <a:lumMod val="40000"/>
                        <a:lumOff val="60000"/>
                      </a:schemeClr>
                    </a:solidFill>
                  </a:tcPr>
                </a:tc>
                <a:tc>
                  <a:txBody>
                    <a:bodyPr/>
                    <a:lstStyle/>
                    <a:p>
                      <a:r>
                        <a:rPr lang="en-US" sz="2400">
                          <a:latin typeface="Segoe UI" panose="020B0502040204020203" pitchFamily="34" charset="0"/>
                          <a:cs typeface="Segoe UI" panose="020B0502040204020203" pitchFamily="34" charset="0"/>
                        </a:rPr>
                        <a:t>Thấp</a:t>
                      </a:r>
                    </a:p>
                  </a:txBody>
                  <a:tcPr/>
                </a:tc>
                <a:tc>
                  <a:txBody>
                    <a:bodyPr/>
                    <a:lstStyle/>
                    <a:p>
                      <a:r>
                        <a:rPr lang="en-US" sz="2400">
                          <a:latin typeface="Segoe UI" panose="020B0502040204020203" pitchFamily="34" charset="0"/>
                          <a:cs typeface="Segoe UI" panose="020B0502040204020203" pitchFamily="34" charset="0"/>
                        </a:rPr>
                        <a:t>Cao</a:t>
                      </a:r>
                    </a:p>
                  </a:txBody>
                  <a:tcPr/>
                </a:tc>
                <a:extLst>
                  <a:ext uri="{0D108BD9-81ED-4DB2-BD59-A6C34878D82A}">
                    <a16:rowId xmlns:a16="http://schemas.microsoft.com/office/drawing/2014/main" val="10004"/>
                  </a:ext>
                </a:extLst>
              </a:tr>
              <a:tr h="658368">
                <a:tc>
                  <a:txBody>
                    <a:bodyPr/>
                    <a:lstStyle/>
                    <a:p>
                      <a:r>
                        <a:rPr lang="en-US" sz="2400" dirty="0" err="1">
                          <a:latin typeface="Segoe UI" panose="020B0502040204020203" pitchFamily="34" charset="0"/>
                          <a:cs typeface="Segoe UI" panose="020B0502040204020203" pitchFamily="34" charset="0"/>
                        </a:rPr>
                        <a:t>Vai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trò</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tham</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gia</a:t>
                      </a:r>
                      <a:endParaRPr lang="en-US" sz="2400" dirty="0">
                        <a:latin typeface="Segoe UI" panose="020B0502040204020203" pitchFamily="34" charset="0"/>
                        <a:cs typeface="Segoe UI" panose="020B0502040204020203" pitchFamily="34" charset="0"/>
                      </a:endParaRPr>
                    </a:p>
                  </a:txBody>
                  <a:tcPr>
                    <a:solidFill>
                      <a:schemeClr val="accent6">
                        <a:lumMod val="40000"/>
                        <a:lumOff val="60000"/>
                      </a:schemeClr>
                    </a:solidFill>
                  </a:tcPr>
                </a:tc>
                <a:tc>
                  <a:txBody>
                    <a:bodyPr/>
                    <a:lstStyle/>
                    <a:p>
                      <a:r>
                        <a:rPr lang="en-US" sz="2400">
                          <a:latin typeface="Segoe UI" panose="020B0502040204020203" pitchFamily="34" charset="0"/>
                          <a:cs typeface="Segoe UI" panose="020B0502040204020203" pitchFamily="34" charset="0"/>
                        </a:rPr>
                        <a:t>Chủ</a:t>
                      </a:r>
                      <a:r>
                        <a:rPr lang="en-US" sz="2400" baseline="0">
                          <a:latin typeface="Segoe UI" panose="020B0502040204020203" pitchFamily="34" charset="0"/>
                          <a:cs typeface="Segoe UI" panose="020B0502040204020203" pitchFamily="34" charset="0"/>
                        </a:rPr>
                        <a:t> động</a:t>
                      </a:r>
                      <a:endParaRPr lang="en-US" sz="2400">
                        <a:latin typeface="Segoe UI" panose="020B0502040204020203" pitchFamily="34" charset="0"/>
                        <a:cs typeface="Segoe UI" panose="020B0502040204020203" pitchFamily="34" charset="0"/>
                      </a:endParaRPr>
                    </a:p>
                  </a:txBody>
                  <a:tcPr/>
                </a:tc>
                <a:tc>
                  <a:txBody>
                    <a:bodyPr/>
                    <a:lstStyle/>
                    <a:p>
                      <a:r>
                        <a:rPr lang="en-US" sz="2400" dirty="0" err="1">
                          <a:latin typeface="Segoe UI" panose="020B0502040204020203" pitchFamily="34" charset="0"/>
                          <a:cs typeface="Segoe UI" panose="020B0502040204020203" pitchFamily="34" charset="0"/>
                        </a:rPr>
                        <a:t>Thụ</a:t>
                      </a:r>
                      <a:r>
                        <a:rPr lang="en-US" sz="2400" baseline="0" dirty="0">
                          <a:latin typeface="Segoe UI" panose="020B0502040204020203" pitchFamily="34" charset="0"/>
                          <a:cs typeface="Segoe UI" panose="020B0502040204020203" pitchFamily="34" charset="0"/>
                        </a:rPr>
                        <a:t> </a:t>
                      </a:r>
                      <a:r>
                        <a:rPr lang="en-US" sz="2400" baseline="0" dirty="0" err="1">
                          <a:latin typeface="Segoe UI" panose="020B0502040204020203" pitchFamily="34" charset="0"/>
                          <a:cs typeface="Segoe UI" panose="020B0502040204020203" pitchFamily="34" charset="0"/>
                        </a:rPr>
                        <a:t>động</a:t>
                      </a:r>
                      <a:endParaRPr lang="en-US" sz="2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9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6A7B-E04E-48DE-8C6F-6B01E2D7D16B}"/>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nhóm</a:t>
            </a:r>
            <a:endParaRPr lang="en-US" dirty="0"/>
          </a:p>
        </p:txBody>
      </p:sp>
      <p:sp>
        <p:nvSpPr>
          <p:cNvPr id="3" name="Content Placeholder 2">
            <a:extLst>
              <a:ext uri="{FF2B5EF4-FFF2-40B4-BE49-F238E27FC236}">
                <a16:creationId xmlns:a16="http://schemas.microsoft.com/office/drawing/2014/main" id="{476DB26C-0491-493E-875A-4DA82E3EAD68}"/>
              </a:ext>
            </a:extLst>
          </p:cNvPr>
          <p:cNvSpPr>
            <a:spLocks noGrp="1"/>
          </p:cNvSpPr>
          <p:nvPr>
            <p:ph idx="1"/>
          </p:nvPr>
        </p:nvSpPr>
        <p:spPr/>
        <p:txBody>
          <a:bodyPr/>
          <a:lstStyle/>
          <a:p>
            <a:pPr algn="just"/>
            <a:r>
              <a:rPr lang="en-US"/>
              <a:t>Phương </a:t>
            </a:r>
            <a:r>
              <a:rPr lang="en-US" dirty="0" err="1"/>
              <a:t>pháp</a:t>
            </a:r>
            <a:r>
              <a:rPr lang="en-US" dirty="0"/>
              <a:t> </a:t>
            </a:r>
            <a:r>
              <a:rPr lang="en-US" dirty="0" err="1"/>
              <a:t>phỏng</a:t>
            </a:r>
            <a:r>
              <a:rPr lang="en-US" dirty="0"/>
              <a:t> </a:t>
            </a:r>
            <a:r>
              <a:rPr lang="en-US" dirty="0" err="1"/>
              <a:t>vấn</a:t>
            </a:r>
            <a:r>
              <a:rPr lang="en-US" dirty="0"/>
              <a:t> </a:t>
            </a:r>
            <a:r>
              <a:rPr lang="en-US" dirty="0" err="1"/>
              <a:t>cá</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k</a:t>
            </a:r>
            <a:r>
              <a:rPr lang="en-US" dirty="0" err="1">
                <a:solidFill>
                  <a:srgbClr val="000000"/>
                </a:solidFill>
              </a:rPr>
              <a:t>hông</a:t>
            </a:r>
            <a:r>
              <a:rPr lang="en-US" dirty="0">
                <a:solidFill>
                  <a:srgbClr val="000000"/>
                </a:solidFill>
              </a:rPr>
              <a:t> </a:t>
            </a:r>
            <a:r>
              <a:rPr lang="en-US" dirty="0" err="1">
                <a:solidFill>
                  <a:srgbClr val="000000"/>
                </a:solidFill>
              </a:rPr>
              <a:t>nhất</a:t>
            </a:r>
            <a:r>
              <a:rPr lang="en-US" dirty="0">
                <a:solidFill>
                  <a:srgbClr val="000000"/>
                </a:solidFill>
              </a:rPr>
              <a:t> </a:t>
            </a:r>
            <a:r>
              <a:rPr lang="en-US" dirty="0" err="1">
                <a:solidFill>
                  <a:srgbClr val="000000"/>
                </a:solidFill>
              </a:rPr>
              <a:t>quán</a:t>
            </a:r>
            <a:r>
              <a:rPr lang="en-US" dirty="0">
                <a:solidFill>
                  <a:srgbClr val="000000"/>
                </a:solidFill>
              </a:rPr>
              <a:t> </a:t>
            </a:r>
            <a:r>
              <a:rPr lang="en-US" dirty="0" err="1">
                <a:solidFill>
                  <a:srgbClr val="000000"/>
                </a:solidFill>
              </a:rPr>
              <a:t>thông</a:t>
            </a:r>
            <a:r>
              <a:rPr lang="en-US" dirty="0">
                <a:solidFill>
                  <a:srgbClr val="000000"/>
                </a:solidFill>
              </a:rPr>
              <a:t> tin </a:t>
            </a:r>
            <a:r>
              <a:rPr lang="en-US" dirty="0" err="1">
                <a:solidFill>
                  <a:srgbClr val="000000"/>
                </a:solidFill>
              </a:rPr>
              <a:t>trả</a:t>
            </a:r>
            <a:r>
              <a:rPr lang="en-US" dirty="0">
                <a:solidFill>
                  <a:srgbClr val="000000"/>
                </a:solidFill>
              </a:rPr>
              <a:t> </a:t>
            </a:r>
            <a:r>
              <a:rPr lang="en-US" dirty="0" err="1">
                <a:solidFill>
                  <a:srgbClr val="000000"/>
                </a:solidFill>
              </a:rPr>
              <a:t>lời</a:t>
            </a:r>
            <a:r>
              <a:rPr lang="en-US" dirty="0">
                <a:solidFill>
                  <a:srgbClr val="000000"/>
                </a:solidFill>
              </a:rPr>
              <a:t> </a:t>
            </a:r>
            <a:r>
              <a:rPr lang="en-US" dirty="0" err="1">
                <a:solidFill>
                  <a:srgbClr val="000000"/>
                </a:solidFill>
              </a:rPr>
              <a:t>giữa</a:t>
            </a:r>
            <a:r>
              <a:rPr lang="en-US" dirty="0">
                <a:solidFill>
                  <a:srgbClr val="000000"/>
                </a:solidFill>
              </a:rPr>
              <a:t> </a:t>
            </a:r>
            <a:r>
              <a:rPr lang="en-US" dirty="0" err="1">
                <a:solidFill>
                  <a:srgbClr val="000000"/>
                </a:solidFill>
              </a:rPr>
              <a:t>những</a:t>
            </a:r>
            <a:r>
              <a:rPr lang="en-US" dirty="0">
                <a:solidFill>
                  <a:srgbClr val="000000"/>
                </a:solidFill>
              </a:rPr>
              <a:t> </a:t>
            </a:r>
            <a:r>
              <a:rPr lang="en-US" dirty="0" err="1">
                <a:solidFill>
                  <a:srgbClr val="000000"/>
                </a:solidFill>
              </a:rPr>
              <a:t>người</a:t>
            </a:r>
            <a:r>
              <a:rPr lang="en-US" dirty="0">
                <a:solidFill>
                  <a:srgbClr val="000000"/>
                </a:solidFill>
              </a:rPr>
              <a:t> </a:t>
            </a:r>
            <a:r>
              <a:rPr lang="en-US" dirty="0" err="1">
                <a:solidFill>
                  <a:srgbClr val="000000"/>
                </a:solidFill>
              </a:rPr>
              <a:t>được</a:t>
            </a:r>
            <a:r>
              <a:rPr lang="en-US" dirty="0">
                <a:solidFill>
                  <a:srgbClr val="000000"/>
                </a:solidFill>
              </a:rPr>
              <a:t> </a:t>
            </a:r>
            <a:r>
              <a:rPr lang="en-US" dirty="0" err="1">
                <a:solidFill>
                  <a:srgbClr val="000000"/>
                </a:solidFill>
              </a:rPr>
              <a:t>phỏng</a:t>
            </a:r>
            <a:r>
              <a:rPr lang="en-US" dirty="0">
                <a:solidFill>
                  <a:srgbClr val="000000"/>
                </a:solidFill>
              </a:rPr>
              <a:t> </a:t>
            </a:r>
            <a:r>
              <a:rPr lang="en-US" dirty="0" err="1">
                <a:solidFill>
                  <a:srgbClr val="000000"/>
                </a:solidFill>
              </a:rPr>
              <a:t>vấn</a:t>
            </a:r>
            <a:r>
              <a:rPr lang="en-US" dirty="0">
                <a:solidFill>
                  <a:srgbClr val="000000"/>
                </a:solidFill>
              </a:rPr>
              <a:t> </a:t>
            </a:r>
            <a:r>
              <a:rPr lang="en-US" dirty="0" err="1">
                <a:solidFill>
                  <a:srgbClr val="000000"/>
                </a:solidFill>
              </a:rPr>
              <a:t>khác</a:t>
            </a:r>
            <a:r>
              <a:rPr lang="en-US" dirty="0">
                <a:solidFill>
                  <a:srgbClr val="000000"/>
                </a:solidFill>
              </a:rPr>
              <a:t> </a:t>
            </a:r>
            <a:r>
              <a:rPr lang="en-US" dirty="0" err="1">
                <a:solidFill>
                  <a:srgbClr val="000000"/>
                </a:solidFill>
              </a:rPr>
              <a:t>nhau</a:t>
            </a:r>
            <a:r>
              <a:rPr lang="en-US" dirty="0">
                <a:solidFill>
                  <a:srgbClr val="000000"/>
                </a:solidFill>
              </a:rPr>
              <a:t>.</a:t>
            </a:r>
          </a:p>
          <a:p>
            <a:pPr algn="just"/>
            <a:endParaRPr lang="en-US" dirty="0">
              <a:solidFill>
                <a:srgbClr val="000000"/>
              </a:solidFill>
            </a:endParaRPr>
          </a:p>
          <a:p>
            <a:pPr algn="just"/>
            <a:r>
              <a:rPr lang="en-US">
                <a:solidFill>
                  <a:srgbClr val="000000"/>
                </a:solidFill>
              </a:rPr>
              <a:t>Do </a:t>
            </a:r>
            <a:r>
              <a:rPr lang="en-US" dirty="0" err="1">
                <a:solidFill>
                  <a:srgbClr val="000000"/>
                </a:solidFill>
              </a:rPr>
              <a:t>đó</a:t>
            </a:r>
            <a:r>
              <a:rPr lang="en-US" dirty="0">
                <a:solidFill>
                  <a:srgbClr val="000000"/>
                </a:solidFill>
              </a:rPr>
              <a:t>, </a:t>
            </a:r>
            <a:r>
              <a:rPr lang="en-US" dirty="0" err="1">
                <a:solidFill>
                  <a:srgbClr val="000000"/>
                </a:solidFill>
              </a:rPr>
              <a:t>đôi</a:t>
            </a:r>
            <a:r>
              <a:rPr lang="en-US" dirty="0">
                <a:solidFill>
                  <a:srgbClr val="000000"/>
                </a:solidFill>
              </a:rPr>
              <a:t> </a:t>
            </a:r>
            <a:r>
              <a:rPr lang="en-US" dirty="0" err="1">
                <a:solidFill>
                  <a:srgbClr val="000000"/>
                </a:solidFill>
              </a:rPr>
              <a:t>khi</a:t>
            </a:r>
            <a:r>
              <a:rPr lang="en-US" dirty="0">
                <a:solidFill>
                  <a:srgbClr val="000000"/>
                </a:solidFill>
              </a:rPr>
              <a:t> </a:t>
            </a:r>
            <a:r>
              <a:rPr lang="en-US" dirty="0" err="1">
                <a:solidFill>
                  <a:srgbClr val="000000"/>
                </a:solidFill>
              </a:rPr>
              <a:t>cần</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gặp</a:t>
            </a:r>
            <a:r>
              <a:rPr lang="en-US" dirty="0">
                <a:solidFill>
                  <a:srgbClr val="000000"/>
                </a:solidFill>
              </a:rPr>
              <a:t> </a:t>
            </a:r>
            <a:r>
              <a:rPr lang="en-US" dirty="0" err="1">
                <a:solidFill>
                  <a:srgbClr val="000000"/>
                </a:solidFill>
              </a:rPr>
              <a:t>gỡ</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trao</a:t>
            </a:r>
            <a:r>
              <a:rPr lang="en-US" dirty="0">
                <a:solidFill>
                  <a:srgbClr val="000000"/>
                </a:solidFill>
              </a:rPr>
              <a:t> </a:t>
            </a:r>
            <a:r>
              <a:rPr lang="en-US" dirty="0" err="1">
                <a:solidFill>
                  <a:srgbClr val="000000"/>
                </a:solidFill>
              </a:rPr>
              <a:t>đổi</a:t>
            </a:r>
            <a:r>
              <a:rPr lang="en-US" dirty="0">
                <a:solidFill>
                  <a:srgbClr val="000000"/>
                </a:solidFill>
              </a:rPr>
              <a:t> </a:t>
            </a:r>
            <a:r>
              <a:rPr lang="en-US" dirty="0" err="1">
                <a:solidFill>
                  <a:srgbClr val="000000"/>
                </a:solidFill>
              </a:rPr>
              <a:t>với</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nhân</a:t>
            </a:r>
            <a:r>
              <a:rPr lang="en-US" dirty="0">
                <a:solidFill>
                  <a:srgbClr val="000000"/>
                </a:solidFill>
              </a:rPr>
              <a:t> </a:t>
            </a:r>
            <a:r>
              <a:rPr lang="en-US" dirty="0" err="1">
                <a:solidFill>
                  <a:srgbClr val="000000"/>
                </a:solidFill>
              </a:rPr>
              <a:t>vật</a:t>
            </a:r>
            <a:r>
              <a:rPr lang="en-US" dirty="0">
                <a:solidFill>
                  <a:srgbClr val="000000"/>
                </a:solidFill>
              </a:rPr>
              <a:t> </a:t>
            </a:r>
            <a:r>
              <a:rPr lang="en-US" dirty="0" err="1">
                <a:solidFill>
                  <a:srgbClr val="000000"/>
                </a:solidFill>
              </a:rPr>
              <a:t>quan</a:t>
            </a:r>
            <a:r>
              <a:rPr lang="en-US" dirty="0">
                <a:solidFill>
                  <a:srgbClr val="000000"/>
                </a:solidFill>
              </a:rPr>
              <a:t> </a:t>
            </a:r>
            <a:r>
              <a:rPr lang="en-US" dirty="0" err="1">
                <a:solidFill>
                  <a:srgbClr val="000000"/>
                </a:solidFill>
              </a:rPr>
              <a:t>trọng</a:t>
            </a:r>
            <a:r>
              <a:rPr lang="en-US" dirty="0">
                <a:solidFill>
                  <a:srgbClr val="000000"/>
                </a:solidFill>
              </a:rPr>
              <a:t> </a:t>
            </a:r>
            <a:r>
              <a:rPr lang="en-US" dirty="0" err="1">
                <a:solidFill>
                  <a:srgbClr val="000000"/>
                </a:solidFill>
              </a:rPr>
              <a:t>để</a:t>
            </a:r>
            <a:r>
              <a:rPr lang="en-US" dirty="0">
                <a:solidFill>
                  <a:srgbClr val="000000"/>
                </a:solidFill>
              </a:rPr>
              <a:t> </a:t>
            </a:r>
            <a:r>
              <a:rPr lang="en-US" dirty="0" err="1">
                <a:solidFill>
                  <a:srgbClr val="000000"/>
                </a:solidFill>
              </a:rPr>
              <a:t>quyết</a:t>
            </a:r>
            <a:r>
              <a:rPr lang="en-US" dirty="0">
                <a:solidFill>
                  <a:srgbClr val="000000"/>
                </a:solidFill>
              </a:rPr>
              <a:t> </a:t>
            </a:r>
            <a:r>
              <a:rPr lang="en-US" dirty="0" err="1">
                <a:solidFill>
                  <a:srgbClr val="000000"/>
                </a:solidFill>
              </a:rPr>
              <a:t>định</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giới</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thông</a:t>
            </a:r>
            <a:r>
              <a:rPr lang="en-US" dirty="0">
                <a:solidFill>
                  <a:srgbClr val="000000"/>
                </a:solidFill>
              </a:rPr>
              <a:t> tin. </a:t>
            </a:r>
            <a:r>
              <a:rPr lang="en-US" dirty="0" err="1">
                <a:solidFill>
                  <a:srgbClr val="000000"/>
                </a:solidFill>
              </a:rPr>
              <a:t>Tuy</a:t>
            </a:r>
            <a:r>
              <a:rPr lang="en-US" dirty="0">
                <a:solidFill>
                  <a:srgbClr val="000000"/>
                </a:solidFill>
              </a:rPr>
              <a:t> </a:t>
            </a:r>
            <a:r>
              <a:rPr lang="en-US" dirty="0" err="1">
                <a:solidFill>
                  <a:srgbClr val="000000"/>
                </a:solidFill>
              </a:rPr>
              <a:t>nhiên</a:t>
            </a:r>
            <a:r>
              <a:rPr lang="en-US" dirty="0">
                <a:solidFill>
                  <a:srgbClr val="000000"/>
                </a:solidFill>
              </a:rPr>
              <a:t>, </a:t>
            </a:r>
            <a:r>
              <a:rPr lang="en-US" dirty="0" err="1">
                <a:solidFill>
                  <a:srgbClr val="000000"/>
                </a:solidFill>
              </a:rPr>
              <a:t>việc</a:t>
            </a:r>
            <a:r>
              <a:rPr lang="en-US" dirty="0">
                <a:solidFill>
                  <a:srgbClr val="000000"/>
                </a:solidFill>
              </a:rPr>
              <a:t> </a:t>
            </a:r>
            <a:r>
              <a:rPr lang="en-US" dirty="0" err="1">
                <a:solidFill>
                  <a:srgbClr val="000000"/>
                </a:solidFill>
              </a:rPr>
              <a:t>này</a:t>
            </a:r>
            <a:r>
              <a:rPr lang="en-US" dirty="0">
                <a:solidFill>
                  <a:srgbClr val="000000"/>
                </a:solidFill>
              </a:rPr>
              <a:t> </a:t>
            </a:r>
            <a:r>
              <a:rPr lang="en-US" dirty="0" err="1">
                <a:solidFill>
                  <a:srgbClr val="000000"/>
                </a:solidFill>
              </a:rPr>
              <a:t>gây</a:t>
            </a:r>
            <a:r>
              <a:rPr lang="en-US" dirty="0">
                <a:solidFill>
                  <a:srgbClr val="000000"/>
                </a:solidFill>
              </a:rPr>
              <a:t> </a:t>
            </a:r>
            <a:r>
              <a:rPr lang="en-US" dirty="0" err="1">
                <a:solidFill>
                  <a:srgbClr val="000000"/>
                </a:solidFill>
              </a:rPr>
              <a:t>tốn</a:t>
            </a:r>
            <a:r>
              <a:rPr lang="en-US" dirty="0">
                <a:solidFill>
                  <a:srgbClr val="000000"/>
                </a:solidFill>
              </a:rPr>
              <a:t> </a:t>
            </a:r>
            <a:r>
              <a:rPr lang="en-US" dirty="0" err="1">
                <a:solidFill>
                  <a:srgbClr val="000000"/>
                </a:solidFill>
              </a:rPr>
              <a:t>thời</a:t>
            </a:r>
            <a:r>
              <a:rPr lang="en-US" dirty="0">
                <a:solidFill>
                  <a:srgbClr val="000000"/>
                </a:solidFill>
              </a:rPr>
              <a:t> </a:t>
            </a:r>
            <a:r>
              <a:rPr lang="en-US" dirty="0" err="1">
                <a:solidFill>
                  <a:srgbClr val="000000"/>
                </a:solidFill>
              </a:rPr>
              <a:t>gian</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đôi</a:t>
            </a:r>
            <a:r>
              <a:rPr lang="en-US" dirty="0">
                <a:solidFill>
                  <a:srgbClr val="000000"/>
                </a:solidFill>
              </a:rPr>
              <a:t> </a:t>
            </a:r>
            <a:r>
              <a:rPr lang="en-US" dirty="0" err="1">
                <a:solidFill>
                  <a:srgbClr val="000000"/>
                </a:solidFill>
              </a:rPr>
              <a:t>khi</a:t>
            </a:r>
            <a:r>
              <a:rPr lang="en-US" dirty="0">
                <a:solidFill>
                  <a:srgbClr val="000000"/>
                </a:solidFill>
              </a:rPr>
              <a:t> </a:t>
            </a:r>
            <a:r>
              <a:rPr lang="en-US" dirty="0" err="1">
                <a:solidFill>
                  <a:srgbClr val="000000"/>
                </a:solidFill>
              </a:rPr>
              <a:t>bị</a:t>
            </a:r>
            <a:r>
              <a:rPr lang="en-US" dirty="0">
                <a:solidFill>
                  <a:srgbClr val="000000"/>
                </a:solidFill>
              </a:rPr>
              <a:t> </a:t>
            </a:r>
            <a:r>
              <a:rPr lang="en-US" dirty="0" err="1">
                <a:solidFill>
                  <a:srgbClr val="000000"/>
                </a:solidFill>
              </a:rPr>
              <a:t>trùng</a:t>
            </a:r>
            <a:r>
              <a:rPr lang="en-US" dirty="0">
                <a:solidFill>
                  <a:srgbClr val="000000"/>
                </a:solidFill>
              </a:rPr>
              <a:t> </a:t>
            </a:r>
            <a:r>
              <a:rPr lang="en-US" dirty="0" err="1">
                <a:solidFill>
                  <a:srgbClr val="000000"/>
                </a:solidFill>
              </a:rPr>
              <a:t>lắp</a:t>
            </a:r>
            <a:r>
              <a:rPr lang="en-US" dirty="0">
                <a:solidFill>
                  <a:srgbClr val="000000"/>
                </a:solidFill>
              </a:rPr>
              <a:t> </a:t>
            </a:r>
            <a:r>
              <a:rPr lang="en-US" dirty="0" err="1">
                <a:solidFill>
                  <a:srgbClr val="000000"/>
                </a:solidFill>
              </a:rPr>
              <a:t>câu</a:t>
            </a:r>
            <a:r>
              <a:rPr lang="en-US" dirty="0">
                <a:solidFill>
                  <a:srgbClr val="000000"/>
                </a:solidFill>
              </a:rPr>
              <a:t> </a:t>
            </a:r>
            <a:r>
              <a:rPr lang="en-US" dirty="0" err="1">
                <a:solidFill>
                  <a:srgbClr val="000000"/>
                </a:solidFill>
              </a:rPr>
              <a:t>trả</a:t>
            </a:r>
            <a:r>
              <a:rPr lang="en-US" dirty="0">
                <a:solidFill>
                  <a:srgbClr val="000000"/>
                </a:solidFill>
              </a:rPr>
              <a:t> </a:t>
            </a:r>
            <a:r>
              <a:rPr lang="en-US" dirty="0" err="1">
                <a:solidFill>
                  <a:srgbClr val="000000"/>
                </a:solidFill>
              </a:rPr>
              <a:t>lời</a:t>
            </a:r>
            <a:r>
              <a:rPr lang="en-US" dirty="0">
                <a:solidFill>
                  <a:srgbClr val="000000"/>
                </a:solidFill>
              </a:rPr>
              <a:t>.</a:t>
            </a:r>
          </a:p>
          <a:p>
            <a:pPr algn="just"/>
            <a:endParaRPr lang="en-US" dirty="0">
              <a:solidFill>
                <a:srgbClr val="000000"/>
              </a:solidFill>
            </a:endParaRPr>
          </a:p>
          <a:p>
            <a:pPr marL="0" indent="0" algn="just">
              <a:buNone/>
            </a:pP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Phỏng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vấn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nhóm</a:t>
            </a:r>
            <a:endParaRPr lang="en-US" dirty="0">
              <a:solidFill>
                <a:srgbClr val="000000"/>
              </a:solidFill>
              <a:sym typeface="Wingdings" panose="05000000000000000000" pitchFamily="2" charset="2"/>
            </a:endParaRPr>
          </a:p>
          <a:p>
            <a:pPr marL="0" indent="0" algn="just">
              <a:buNone/>
            </a:pPr>
            <a:endParaRPr lang="en-US" dirty="0">
              <a:solidFill>
                <a:srgbClr val="000000"/>
              </a:solidFill>
            </a:endParaRPr>
          </a:p>
          <a:p>
            <a:endParaRPr lang="en-US" dirty="0"/>
          </a:p>
        </p:txBody>
      </p:sp>
      <p:sp>
        <p:nvSpPr>
          <p:cNvPr id="4" name="Slide Number Placeholder 3">
            <a:extLst>
              <a:ext uri="{FF2B5EF4-FFF2-40B4-BE49-F238E27FC236}">
                <a16:creationId xmlns:a16="http://schemas.microsoft.com/office/drawing/2014/main" id="{F2A8CD88-DCA2-4E7B-BBB7-8BF8BAA9880D}"/>
              </a:ext>
            </a:extLst>
          </p:cNvPr>
          <p:cNvSpPr>
            <a:spLocks noGrp="1"/>
          </p:cNvSpPr>
          <p:nvPr>
            <p:ph type="sldNum" sz="quarter" idx="12"/>
          </p:nvPr>
        </p:nvSpPr>
        <p:spPr/>
        <p:txBody>
          <a:bodyPr/>
          <a:lstStyle/>
          <a:p>
            <a:fld id="{9808288A-7DB6-4C4B-ACD0-1D1E0C6D4C3E}" type="slidenum">
              <a:rPr lang="en-US" smtClean="0"/>
              <a:t>34</a:t>
            </a:fld>
            <a:endParaRPr lang="en-US"/>
          </a:p>
        </p:txBody>
      </p:sp>
    </p:spTree>
    <p:extLst>
      <p:ext uri="{BB962C8B-B14F-4D97-AF65-F5344CB8AC3E}">
        <p14:creationId xmlns:p14="http://schemas.microsoft.com/office/powerpoint/2010/main" val="254405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62AA-01E4-4B0F-AC30-418869EACCC5}"/>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nhóm</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CE7BB4B5-3363-42E3-AADD-A2FDE4EFF744}"/>
              </a:ext>
            </a:extLst>
          </p:cNvPr>
          <p:cNvSpPr>
            <a:spLocks noGrp="1"/>
          </p:cNvSpPr>
          <p:nvPr>
            <p:ph idx="1"/>
          </p:nvPr>
        </p:nvSpPr>
        <p:spPr/>
        <p:txBody>
          <a:bodyPr/>
          <a:lstStyle/>
          <a:p>
            <a:endParaRPr lang="en-US" dirty="0"/>
          </a:p>
        </p:txBody>
      </p:sp>
      <p:sp>
        <p:nvSpPr>
          <p:cNvPr id="23" name="Slide Number Placeholder 22">
            <a:extLst>
              <a:ext uri="{FF2B5EF4-FFF2-40B4-BE49-F238E27FC236}">
                <a16:creationId xmlns:a16="http://schemas.microsoft.com/office/drawing/2014/main" id="{07A59777-0F51-409F-A501-09F8A5577563}"/>
              </a:ext>
            </a:extLst>
          </p:cNvPr>
          <p:cNvSpPr>
            <a:spLocks noGrp="1"/>
          </p:cNvSpPr>
          <p:nvPr>
            <p:ph type="sldNum" sz="quarter" idx="12"/>
          </p:nvPr>
        </p:nvSpPr>
        <p:spPr/>
        <p:txBody>
          <a:bodyPr/>
          <a:lstStyle/>
          <a:p>
            <a:fld id="{9808288A-7DB6-4C4B-ACD0-1D1E0C6D4C3E}" type="slidenum">
              <a:rPr lang="en-US" smtClean="0"/>
              <a:t>35</a:t>
            </a:fld>
            <a:endParaRPr lang="en-US"/>
          </a:p>
        </p:txBody>
      </p:sp>
      <p:sp>
        <p:nvSpPr>
          <p:cNvPr id="4" name="Oval 3">
            <a:extLst>
              <a:ext uri="{FF2B5EF4-FFF2-40B4-BE49-F238E27FC236}">
                <a16:creationId xmlns:a16="http://schemas.microsoft.com/office/drawing/2014/main" id="{D87416EE-A2C0-4707-A2DA-F9B71CE7F31D}"/>
              </a:ext>
            </a:extLst>
          </p:cNvPr>
          <p:cNvSpPr/>
          <p:nvPr/>
        </p:nvSpPr>
        <p:spPr>
          <a:xfrm>
            <a:off x="5149770" y="1860601"/>
            <a:ext cx="2895600" cy="396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Segoe UI" panose="020B0502040204020203" pitchFamily="34" charset="0"/>
                <a:cs typeface="Segoe UI" panose="020B0502040204020203" pitchFamily="34" charset="0"/>
              </a:rPr>
              <a:t>Phỏng vấn nhóm</a:t>
            </a:r>
          </a:p>
        </p:txBody>
      </p:sp>
      <p:pic>
        <p:nvPicPr>
          <p:cNvPr id="5" name="Picture 2" descr="http://ptgmedia.pearsoncmg.com/images/157870118X/elementLinks/03fig02.gif">
            <a:extLst>
              <a:ext uri="{FF2B5EF4-FFF2-40B4-BE49-F238E27FC236}">
                <a16:creationId xmlns:a16="http://schemas.microsoft.com/office/drawing/2014/main" id="{F470D3A0-FAD1-40E5-937C-04DE28DF8CB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465"/>
          <a:stretch/>
        </p:blipFill>
        <p:spPr bwMode="auto">
          <a:xfrm>
            <a:off x="10026570" y="1860601"/>
            <a:ext cx="762000" cy="9834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ptgmedia.pearsoncmg.com/images/157870118X/elementLinks/03fig02.gif">
            <a:extLst>
              <a:ext uri="{FF2B5EF4-FFF2-40B4-BE49-F238E27FC236}">
                <a16:creationId xmlns:a16="http://schemas.microsoft.com/office/drawing/2014/main" id="{D062BE96-2A0F-467C-A2CB-8D7D5B5C17D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465"/>
          <a:stretch/>
        </p:blipFill>
        <p:spPr bwMode="auto">
          <a:xfrm>
            <a:off x="10026570" y="3347573"/>
            <a:ext cx="762000" cy="9834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tgmedia.pearsoncmg.com/images/157870118X/elementLinks/03fig02.gif">
            <a:extLst>
              <a:ext uri="{FF2B5EF4-FFF2-40B4-BE49-F238E27FC236}">
                <a16:creationId xmlns:a16="http://schemas.microsoft.com/office/drawing/2014/main" id="{FC44A108-51AF-420F-B2E3-3B3C223D5D3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465"/>
          <a:stretch/>
        </p:blipFill>
        <p:spPr bwMode="auto">
          <a:xfrm>
            <a:off x="10026570" y="4839598"/>
            <a:ext cx="762000" cy="98340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047B1CA-E438-4CA4-BA9F-0E70302B1D3A}"/>
              </a:ext>
            </a:extLst>
          </p:cNvPr>
          <p:cNvCxnSpPr>
            <a:stCxn id="5" idx="1"/>
          </p:cNvCxnSpPr>
          <p:nvPr/>
        </p:nvCxnSpPr>
        <p:spPr>
          <a:xfrm flipH="1">
            <a:off x="7207170" y="2352303"/>
            <a:ext cx="2819400" cy="5933"/>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A32B8E72-6995-4277-95D6-8F48C45AD99C}"/>
              </a:ext>
            </a:extLst>
          </p:cNvPr>
          <p:cNvCxnSpPr>
            <a:stCxn id="6" idx="1"/>
          </p:cNvCxnSpPr>
          <p:nvPr/>
        </p:nvCxnSpPr>
        <p:spPr>
          <a:xfrm flipH="1" flipV="1">
            <a:off x="7511970" y="3839274"/>
            <a:ext cx="2514600" cy="1"/>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A233422-4395-49E6-A8A1-C0DD46ADBCD3}"/>
              </a:ext>
            </a:extLst>
          </p:cNvPr>
          <p:cNvCxnSpPr>
            <a:stCxn id="7" idx="1"/>
          </p:cNvCxnSpPr>
          <p:nvPr/>
        </p:nvCxnSpPr>
        <p:spPr>
          <a:xfrm flipH="1" flipV="1">
            <a:off x="7207170" y="5331299"/>
            <a:ext cx="2819400" cy="1"/>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11" name="Picture 2" descr="http://ptgmedia.pearsoncmg.com/images/157870118X/elementLinks/03fig02.gif">
            <a:extLst>
              <a:ext uri="{FF2B5EF4-FFF2-40B4-BE49-F238E27FC236}">
                <a16:creationId xmlns:a16="http://schemas.microsoft.com/office/drawing/2014/main" id="{21C0FFA7-A5E5-423F-A655-EB3FF9179C2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465"/>
          <a:stretch/>
        </p:blipFill>
        <p:spPr bwMode="auto">
          <a:xfrm>
            <a:off x="2256098" y="1860600"/>
            <a:ext cx="762000" cy="9834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tgmedia.pearsoncmg.com/images/157870118X/elementLinks/03fig02.gif">
            <a:extLst>
              <a:ext uri="{FF2B5EF4-FFF2-40B4-BE49-F238E27FC236}">
                <a16:creationId xmlns:a16="http://schemas.microsoft.com/office/drawing/2014/main" id="{9182E78B-8204-44C8-BF05-1D81BC07EA0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465"/>
          <a:stretch/>
        </p:blipFill>
        <p:spPr bwMode="auto">
          <a:xfrm>
            <a:off x="2256098" y="3347572"/>
            <a:ext cx="762000" cy="9834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tgmedia.pearsoncmg.com/images/157870118X/elementLinks/03fig02.gif">
            <a:extLst>
              <a:ext uri="{FF2B5EF4-FFF2-40B4-BE49-F238E27FC236}">
                <a16:creationId xmlns:a16="http://schemas.microsoft.com/office/drawing/2014/main" id="{538DD8D6-145C-485D-AAB7-3F61C6BEA1B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465"/>
          <a:stretch/>
        </p:blipFill>
        <p:spPr bwMode="auto">
          <a:xfrm>
            <a:off x="2256098" y="4839597"/>
            <a:ext cx="762000" cy="98340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B1CF828F-04C9-47CF-85E7-28196D986B87}"/>
              </a:ext>
            </a:extLst>
          </p:cNvPr>
          <p:cNvCxnSpPr>
            <a:stCxn id="11" idx="3"/>
          </p:cNvCxnSpPr>
          <p:nvPr/>
        </p:nvCxnSpPr>
        <p:spPr>
          <a:xfrm>
            <a:off x="3018098" y="2352302"/>
            <a:ext cx="2819400" cy="2145"/>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2E08016B-E6E0-472A-8968-48B7FDDD16DD}"/>
              </a:ext>
            </a:extLst>
          </p:cNvPr>
          <p:cNvCxnSpPr>
            <a:cxnSpLocks/>
          </p:cNvCxnSpPr>
          <p:nvPr/>
        </p:nvCxnSpPr>
        <p:spPr>
          <a:xfrm>
            <a:off x="3018098" y="3835826"/>
            <a:ext cx="2588872" cy="3448"/>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A5F353-B945-4C1D-9D43-D9FBBE5DD9AE}"/>
              </a:ext>
            </a:extLst>
          </p:cNvPr>
          <p:cNvCxnSpPr>
            <a:stCxn id="13" idx="3"/>
          </p:cNvCxnSpPr>
          <p:nvPr/>
        </p:nvCxnSpPr>
        <p:spPr>
          <a:xfrm>
            <a:off x="3018098" y="5331299"/>
            <a:ext cx="2819400" cy="0"/>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2430601E-EE80-41DE-B6E7-25DAF5AA5381}"/>
              </a:ext>
            </a:extLst>
          </p:cNvPr>
          <p:cNvSpPr txBox="1"/>
          <p:nvPr/>
        </p:nvSpPr>
        <p:spPr>
          <a:xfrm>
            <a:off x="2965531" y="1862746"/>
            <a:ext cx="2438400" cy="400110"/>
          </a:xfrm>
          <a:prstGeom prst="rect">
            <a:avLst/>
          </a:prstGeom>
          <a:noFill/>
        </p:spPr>
        <p:txBody>
          <a:bodyPr wrap="square" rtlCol="0">
            <a:spAutoFit/>
          </a:bodyPr>
          <a:lstStyle/>
          <a:p>
            <a:r>
              <a:rPr lang="en-US" sz="2000" dirty="0" err="1">
                <a:latin typeface="Segoe UI" panose="020B0502040204020203" pitchFamily="34" charset="0"/>
                <a:cs typeface="Segoe UI" panose="020B0502040204020203" pitchFamily="34" charset="0"/>
              </a:rPr>
              <a:t>Câu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hỏi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tổng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quan</a:t>
            </a:r>
            <a:endParaRPr lang="en-US" sz="2000" dirty="0">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6604E858-F9C8-427A-83DD-3966382F9370}"/>
              </a:ext>
            </a:extLst>
          </p:cNvPr>
          <p:cNvSpPr txBox="1"/>
          <p:nvPr/>
        </p:nvSpPr>
        <p:spPr>
          <a:xfrm>
            <a:off x="7875798" y="1825983"/>
            <a:ext cx="2133600" cy="400110"/>
          </a:xfrm>
          <a:prstGeom prst="rect">
            <a:avLst/>
          </a:prstGeom>
          <a:noFill/>
        </p:spPr>
        <p:txBody>
          <a:bodyPr wrap="square" rtlCol="0">
            <a:spAutoFit/>
          </a:bodyPr>
          <a:lstStyle/>
          <a:p>
            <a:pPr algn="r"/>
            <a:r>
              <a:rPr lang="en-US" sz="2000">
                <a:latin typeface="Segoe UI" panose="020B0502040204020203" pitchFamily="34" charset="0"/>
                <a:cs typeface="Segoe UI" panose="020B0502040204020203" pitchFamily="34" charset="0"/>
              </a:rPr>
              <a:t>Trả lời tổng quan</a:t>
            </a:r>
          </a:p>
        </p:txBody>
      </p:sp>
      <p:sp>
        <p:nvSpPr>
          <p:cNvPr id="19" name="TextBox 18">
            <a:extLst>
              <a:ext uri="{FF2B5EF4-FFF2-40B4-BE49-F238E27FC236}">
                <a16:creationId xmlns:a16="http://schemas.microsoft.com/office/drawing/2014/main" id="{053F2868-3608-4335-8739-89CDC7B2230B}"/>
              </a:ext>
            </a:extLst>
          </p:cNvPr>
          <p:cNvSpPr txBox="1"/>
          <p:nvPr/>
        </p:nvSpPr>
        <p:spPr>
          <a:xfrm>
            <a:off x="2965531" y="3341945"/>
            <a:ext cx="2236807" cy="400110"/>
          </a:xfrm>
          <a:prstGeom prst="rect">
            <a:avLst/>
          </a:prstGeom>
          <a:noFill/>
        </p:spPr>
        <p:txBody>
          <a:bodyPr wrap="square" rtlCol="0">
            <a:spAutoFit/>
          </a:bodyPr>
          <a:lstStyle/>
          <a:p>
            <a:r>
              <a:rPr lang="en-US" sz="2000" dirty="0" err="1">
                <a:latin typeface="Segoe UI" panose="020B0502040204020203" pitchFamily="34" charset="0"/>
                <a:cs typeface="Segoe UI" panose="020B0502040204020203" pitchFamily="34" charset="0"/>
              </a:rPr>
              <a:t>Câu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hỏi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nghiệp</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vụ</a:t>
            </a:r>
            <a:endParaRPr lang="en-US" sz="20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B407584F-25F0-4A4D-94AF-7C9B501E85D4}"/>
              </a:ext>
            </a:extLst>
          </p:cNvPr>
          <p:cNvSpPr txBox="1"/>
          <p:nvPr/>
        </p:nvSpPr>
        <p:spPr>
          <a:xfrm>
            <a:off x="7892970" y="3341945"/>
            <a:ext cx="2133600" cy="400110"/>
          </a:xfrm>
          <a:prstGeom prst="rect">
            <a:avLst/>
          </a:prstGeom>
          <a:noFill/>
        </p:spPr>
        <p:txBody>
          <a:bodyPr wrap="square" rtlCol="0">
            <a:spAutoFit/>
          </a:bodyPr>
          <a:lstStyle/>
          <a:p>
            <a:pPr algn="r"/>
            <a:r>
              <a:rPr lang="en-US" sz="2000">
                <a:latin typeface="Segoe UI" panose="020B0502040204020203" pitchFamily="34" charset="0"/>
                <a:cs typeface="Segoe UI" panose="020B0502040204020203" pitchFamily="34" charset="0"/>
              </a:rPr>
              <a:t>Trả lời nghiệp vụ</a:t>
            </a:r>
          </a:p>
        </p:txBody>
      </p:sp>
      <p:sp>
        <p:nvSpPr>
          <p:cNvPr id="21" name="TextBox 20">
            <a:extLst>
              <a:ext uri="{FF2B5EF4-FFF2-40B4-BE49-F238E27FC236}">
                <a16:creationId xmlns:a16="http://schemas.microsoft.com/office/drawing/2014/main" id="{825D1ED9-18AB-43C5-A62A-475F39DD5AE3}"/>
              </a:ext>
            </a:extLst>
          </p:cNvPr>
          <p:cNvSpPr txBox="1"/>
          <p:nvPr/>
        </p:nvSpPr>
        <p:spPr>
          <a:xfrm>
            <a:off x="2965531" y="4848839"/>
            <a:ext cx="2133600" cy="400110"/>
          </a:xfrm>
          <a:prstGeom prst="rect">
            <a:avLst/>
          </a:prstGeom>
          <a:noFill/>
        </p:spPr>
        <p:txBody>
          <a:bodyPr wrap="square" rtlCol="0">
            <a:spAutoFit/>
          </a:bodyPr>
          <a:lstStyle/>
          <a:p>
            <a:r>
              <a:rPr lang="en-US" sz="2000">
                <a:latin typeface="Segoe UI" panose="020B0502040204020203" pitchFamily="34" charset="0"/>
                <a:cs typeface="Segoe UI" panose="020B0502040204020203" pitchFamily="34" charset="0"/>
              </a:rPr>
              <a:t>Câu hỏi kĩ thuật</a:t>
            </a:r>
          </a:p>
        </p:txBody>
      </p:sp>
      <p:sp>
        <p:nvSpPr>
          <p:cNvPr id="22" name="TextBox 21">
            <a:extLst>
              <a:ext uri="{FF2B5EF4-FFF2-40B4-BE49-F238E27FC236}">
                <a16:creationId xmlns:a16="http://schemas.microsoft.com/office/drawing/2014/main" id="{14113E75-422F-42E7-81ED-93A7A3250D3A}"/>
              </a:ext>
            </a:extLst>
          </p:cNvPr>
          <p:cNvSpPr txBox="1"/>
          <p:nvPr/>
        </p:nvSpPr>
        <p:spPr>
          <a:xfrm>
            <a:off x="7887604" y="4834545"/>
            <a:ext cx="2133600" cy="400110"/>
          </a:xfrm>
          <a:prstGeom prst="rect">
            <a:avLst/>
          </a:prstGeom>
          <a:noFill/>
        </p:spPr>
        <p:txBody>
          <a:bodyPr wrap="square" rtlCol="0">
            <a:spAutoFit/>
          </a:bodyPr>
          <a:lstStyle/>
          <a:p>
            <a:pPr algn="r"/>
            <a:r>
              <a:rPr lang="en-US" sz="2000">
                <a:latin typeface="Segoe UI" panose="020B0502040204020203" pitchFamily="34" charset="0"/>
                <a:cs typeface="Segoe UI" panose="020B0502040204020203" pitchFamily="34" charset="0"/>
              </a:rPr>
              <a:t>Trả lời kĩ thuật</a:t>
            </a:r>
          </a:p>
        </p:txBody>
      </p:sp>
    </p:spTree>
    <p:extLst>
      <p:ext uri="{BB962C8B-B14F-4D97-AF65-F5344CB8AC3E}">
        <p14:creationId xmlns:p14="http://schemas.microsoft.com/office/powerpoint/2010/main" val="39894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50"/>
                                        <p:tgtEl>
                                          <p:spTgt spid="1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50"/>
                                        <p:tgtEl>
                                          <p:spTgt spid="6"/>
                                        </p:tgtEl>
                                      </p:cBhvr>
                                    </p:animEffect>
                                  </p:childTnLst>
                                </p:cTn>
                              </p:par>
                            </p:childTnLst>
                          </p:cTn>
                        </p:par>
                        <p:par>
                          <p:cTn id="32" fill="hold">
                            <p:stCondLst>
                              <p:cond delay="275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5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right)">
                                      <p:cBhvr>
                                        <p:cTn id="48" dur="500"/>
                                        <p:tgtEl>
                                          <p:spTgt spid="8"/>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righ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right)">
                                      <p:cBhvr>
                                        <p:cTn id="64" dur="500"/>
                                        <p:tgtEl>
                                          <p:spTgt spid="9"/>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righ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right)">
                                      <p:cBhvr>
                                        <p:cTn id="80" dur="500"/>
                                        <p:tgtEl>
                                          <p:spTgt spid="10"/>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right)">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18" grpId="0"/>
      <p:bldP spid="19" grpId="0"/>
      <p:bldP spid="20" grpId="0"/>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217-D25C-4910-957B-B4482B3ABC3A}"/>
              </a:ext>
            </a:extLst>
          </p:cNvPr>
          <p:cNvSpPr>
            <a:spLocks noGrp="1"/>
          </p:cNvSpPr>
          <p:nvPr>
            <p:ph type="title"/>
          </p:nvPr>
        </p:nvSpPr>
        <p:spPr/>
        <p:txBody>
          <a:bodyPr/>
          <a:lstStyle/>
          <a:p>
            <a:r>
              <a:rPr lang="en-US" dirty="0" err="1"/>
              <a:t>Phỏng</a:t>
            </a:r>
            <a:r>
              <a:rPr lang="en-US" dirty="0"/>
              <a:t> </a:t>
            </a:r>
            <a:r>
              <a:rPr lang="en-US" dirty="0" err="1"/>
              <a:t>vấn</a:t>
            </a:r>
            <a:r>
              <a:rPr lang="en-US" dirty="0"/>
              <a:t> </a:t>
            </a:r>
            <a:r>
              <a:rPr lang="en-US" dirty="0" err="1"/>
              <a:t>nhóm</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08F9E14-C9D7-45DC-9B72-BBB2EDC2FE65}"/>
              </a:ext>
            </a:extLst>
          </p:cNvPr>
          <p:cNvSpPr>
            <a:spLocks noGrp="1"/>
          </p:cNvSpPr>
          <p:nvPr>
            <p:ph idx="1"/>
          </p:nvPr>
        </p:nvSpPr>
        <p:spPr/>
        <p:txBody>
          <a:bodyPr/>
          <a:lstStyle/>
          <a:p>
            <a:pPr algn="just"/>
            <a:r>
              <a:rPr lang="en-US">
                <a:solidFill>
                  <a:srgbClr val="000000"/>
                </a:solidFill>
                <a:sym typeface="Wingdings" panose="05000000000000000000" pitchFamily="2" charset="2"/>
              </a:rPr>
              <a:t>Ưu </a:t>
            </a:r>
            <a:r>
              <a:rPr lang="en-US" dirty="0" err="1">
                <a:solidFill>
                  <a:srgbClr val="000000"/>
                </a:solidFill>
                <a:sym typeface="Wingdings" panose="05000000000000000000" pitchFamily="2" charset="2"/>
              </a:rPr>
              <a:t>điểm</a:t>
            </a:r>
            <a:r>
              <a:rPr lang="en-US" dirty="0">
                <a:solidFill>
                  <a:srgbClr val="000000"/>
                </a:solidFill>
                <a:sym typeface="Wingdings" panose="05000000000000000000" pitchFamily="2" charset="2"/>
              </a:rPr>
              <a:t>:</a:t>
            </a:r>
          </a:p>
          <a:p>
            <a:pPr lvl="1" algn="just"/>
            <a:r>
              <a:rPr lang="en-US" sz="2600">
                <a:solidFill>
                  <a:srgbClr val="000000"/>
                </a:solidFill>
                <a:sym typeface="Wingdings" panose="05000000000000000000" pitchFamily="2" charset="2"/>
              </a:rPr>
              <a:t>Nhiều </a:t>
            </a:r>
            <a:r>
              <a:rPr lang="en-US" sz="2600" dirty="0" err="1">
                <a:solidFill>
                  <a:srgbClr val="000000"/>
                </a:solidFill>
                <a:sym typeface="Wingdings" panose="05000000000000000000" pitchFamily="2" charset="2"/>
              </a:rPr>
              <a:t>phân</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tích</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viên</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phụ</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trách</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nhiều</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lĩnh</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vực</a:t>
            </a:r>
            <a:endParaRPr lang="en-US" sz="2600" dirty="0">
              <a:solidFill>
                <a:srgbClr val="000000"/>
              </a:solidFill>
              <a:sym typeface="Wingdings" panose="05000000000000000000" pitchFamily="2" charset="2"/>
            </a:endParaRPr>
          </a:p>
          <a:p>
            <a:pPr lvl="1" algn="just"/>
            <a:r>
              <a:rPr lang="en-US" sz="2600">
                <a:solidFill>
                  <a:srgbClr val="000000"/>
                </a:solidFill>
                <a:sym typeface="Wingdings" panose="05000000000000000000" pitchFamily="2" charset="2"/>
              </a:rPr>
              <a:t>Nhiều </a:t>
            </a:r>
            <a:r>
              <a:rPr lang="en-US" sz="2600" dirty="0" err="1">
                <a:solidFill>
                  <a:srgbClr val="000000"/>
                </a:solidFill>
                <a:sym typeface="Wingdings" panose="05000000000000000000" pitchFamily="2" charset="2"/>
              </a:rPr>
              <a:t>đối</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tượng</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được</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phỏng</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vấn</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phụ</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trách</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nhiều</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lĩnh</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vực</a:t>
            </a:r>
            <a:endParaRPr lang="en-US" sz="2600" dirty="0">
              <a:solidFill>
                <a:srgbClr val="000000"/>
              </a:solidFill>
              <a:sym typeface="Wingdings" panose="05000000000000000000" pitchFamily="2" charset="2"/>
            </a:endParaRPr>
          </a:p>
          <a:p>
            <a:pPr lvl="1" algn="just"/>
            <a:r>
              <a:rPr lang="en-US" sz="2600">
                <a:solidFill>
                  <a:srgbClr val="000000"/>
                </a:solidFill>
                <a:sym typeface="Wingdings" panose="05000000000000000000" pitchFamily="2" charset="2"/>
              </a:rPr>
              <a:t>Giảm </a:t>
            </a:r>
            <a:r>
              <a:rPr lang="en-US" sz="2600" dirty="0" err="1">
                <a:solidFill>
                  <a:srgbClr val="000000"/>
                </a:solidFill>
                <a:sym typeface="Wingdings" panose="05000000000000000000" pitchFamily="2" charset="2"/>
              </a:rPr>
              <a:t>thiểu</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thời</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gian</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phỏng</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vấn</a:t>
            </a:r>
            <a:endParaRPr lang="en-US" sz="2600" dirty="0">
              <a:solidFill>
                <a:srgbClr val="000000"/>
              </a:solidFill>
              <a:sym typeface="Wingdings" panose="05000000000000000000" pitchFamily="2" charset="2"/>
            </a:endParaRPr>
          </a:p>
          <a:p>
            <a:pPr lvl="1" algn="just"/>
            <a:r>
              <a:rPr lang="en-US" sz="2600">
                <a:solidFill>
                  <a:srgbClr val="000000"/>
                </a:solidFill>
                <a:sym typeface="Wingdings" panose="05000000000000000000" pitchFamily="2" charset="2"/>
              </a:rPr>
              <a:t>Cho </a:t>
            </a:r>
            <a:r>
              <a:rPr lang="en-US" sz="2600" dirty="0" err="1">
                <a:solidFill>
                  <a:srgbClr val="000000"/>
                </a:solidFill>
                <a:sym typeface="Wingdings" panose="05000000000000000000" pitchFamily="2" charset="2"/>
              </a:rPr>
              <a:t>phép</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các</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đối</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tượng</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lắng</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nghe</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lẫn</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nhau</a:t>
            </a:r>
            <a:endParaRPr lang="en-US" sz="2600" dirty="0">
              <a:solidFill>
                <a:srgbClr val="000000"/>
              </a:solidFill>
              <a:sym typeface="Wingdings" panose="05000000000000000000" pitchFamily="2" charset="2"/>
            </a:endParaRPr>
          </a:p>
          <a:p>
            <a:pPr lvl="1" algn="just"/>
            <a:r>
              <a:rPr lang="en-US" sz="2600">
                <a:solidFill>
                  <a:srgbClr val="000000"/>
                </a:solidFill>
                <a:sym typeface="Wingdings" panose="05000000000000000000" pitchFamily="2" charset="2"/>
              </a:rPr>
              <a:t>Câu </a:t>
            </a:r>
            <a:r>
              <a:rPr lang="en-US" sz="2600" dirty="0" err="1">
                <a:solidFill>
                  <a:srgbClr val="000000"/>
                </a:solidFill>
                <a:sym typeface="Wingdings" panose="05000000000000000000" pitchFamily="2" charset="2"/>
              </a:rPr>
              <a:t>trả</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lời</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thông</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suốt</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thống</a:t>
            </a:r>
            <a:r>
              <a:rPr lang="en-US" sz="2600" dirty="0">
                <a:solidFill>
                  <a:srgbClr val="000000"/>
                </a:solidFill>
                <a:sym typeface="Wingdings" panose="05000000000000000000" pitchFamily="2" charset="2"/>
              </a:rPr>
              <a:t> </a:t>
            </a:r>
            <a:r>
              <a:rPr lang="en-US" sz="2600" dirty="0" err="1">
                <a:solidFill>
                  <a:srgbClr val="000000"/>
                </a:solidFill>
                <a:sym typeface="Wingdings" panose="05000000000000000000" pitchFamily="2" charset="2"/>
              </a:rPr>
              <a:t>nhất</a:t>
            </a:r>
            <a:endParaRPr lang="en-US" sz="2600" dirty="0">
              <a:solidFill>
                <a:srgbClr val="000000"/>
              </a:solidFill>
              <a:sym typeface="Wingdings" panose="05000000000000000000" pitchFamily="2" charset="2"/>
            </a:endParaRPr>
          </a:p>
          <a:p>
            <a:pPr marL="914400" lvl="1" indent="-457200" algn="just">
              <a:buFont typeface="Arial" panose="020B0604020202020204" pitchFamily="34" charset="0"/>
              <a:buChar char="•"/>
            </a:pPr>
            <a:endParaRPr lang="en-US" sz="2800" dirty="0">
              <a:solidFill>
                <a:srgbClr val="000000"/>
              </a:solidFill>
              <a:sym typeface="Wingdings" panose="05000000000000000000" pitchFamily="2" charset="2"/>
            </a:endParaRPr>
          </a:p>
          <a:p>
            <a:pPr algn="just"/>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Nhược</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điểm</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Khó</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tổ</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chức</a:t>
            </a:r>
            <a:r>
              <a:rPr lang="en-US" dirty="0">
                <a:solidFill>
                  <a:srgbClr val="000000"/>
                </a:solidFill>
                <a:sym typeface="Wingdings" panose="05000000000000000000" pitchFamily="2" charset="2"/>
              </a:rPr>
              <a:t> 1 </a:t>
            </a:r>
            <a:r>
              <a:rPr lang="en-US" dirty="0" err="1">
                <a:solidFill>
                  <a:srgbClr val="000000"/>
                </a:solidFill>
                <a:sym typeface="Wingdings" panose="05000000000000000000" pitchFamily="2" charset="2"/>
              </a:rPr>
              <a:t>buổi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phỏng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vấn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nhóm</a:t>
            </a:r>
            <a:r>
              <a:rPr lang="en-US" dirty="0">
                <a:solidFill>
                  <a:srgbClr val="000000"/>
                </a:solidFill>
                <a:sym typeface="Wingdings" panose="05000000000000000000" pitchFamily="2" charset="2"/>
              </a:rPr>
              <a:t>.</a:t>
            </a:r>
          </a:p>
          <a:p>
            <a:endParaRPr lang="en-US" dirty="0"/>
          </a:p>
        </p:txBody>
      </p:sp>
      <p:sp>
        <p:nvSpPr>
          <p:cNvPr id="4" name="Slide Number Placeholder 3">
            <a:extLst>
              <a:ext uri="{FF2B5EF4-FFF2-40B4-BE49-F238E27FC236}">
                <a16:creationId xmlns:a16="http://schemas.microsoft.com/office/drawing/2014/main" id="{987F58F8-FF58-4C32-80CD-75644E17FD7A}"/>
              </a:ext>
            </a:extLst>
          </p:cNvPr>
          <p:cNvSpPr>
            <a:spLocks noGrp="1"/>
          </p:cNvSpPr>
          <p:nvPr>
            <p:ph type="sldNum" sz="quarter" idx="12"/>
          </p:nvPr>
        </p:nvSpPr>
        <p:spPr/>
        <p:txBody>
          <a:bodyPr/>
          <a:lstStyle/>
          <a:p>
            <a:fld id="{9808288A-7DB6-4C4B-ACD0-1D1E0C6D4C3E}" type="slidenum">
              <a:rPr lang="en-US" smtClean="0"/>
              <a:t>36</a:t>
            </a:fld>
            <a:endParaRPr lang="en-US"/>
          </a:p>
        </p:txBody>
      </p:sp>
    </p:spTree>
    <p:extLst>
      <p:ext uri="{BB962C8B-B14F-4D97-AF65-F5344CB8AC3E}">
        <p14:creationId xmlns:p14="http://schemas.microsoft.com/office/powerpoint/2010/main" val="1612014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34F6-512D-4F7E-AD29-0E4BB8F89FFF}"/>
              </a:ext>
            </a:extLst>
          </p:cNvPr>
          <p:cNvSpPr>
            <a:spLocks noGrp="1"/>
          </p:cNvSpPr>
          <p:nvPr>
            <p:ph type="title"/>
          </p:nvPr>
        </p:nvSpPr>
        <p:spPr/>
        <p:txBody>
          <a:bodyPr/>
          <a:lstStyle/>
          <a:p>
            <a:r>
              <a:rPr lang="en-US" dirty="0"/>
              <a:t>Quan </a:t>
            </a:r>
            <a:r>
              <a:rPr lang="en-US" dirty="0" err="1"/>
              <a:t>sát</a:t>
            </a:r>
            <a:r>
              <a:rPr lang="en-US" dirty="0"/>
              <a:t> </a:t>
            </a:r>
            <a:r>
              <a:rPr lang="en-US" dirty="0" err="1"/>
              <a:t>trực</a:t>
            </a:r>
            <a:r>
              <a:rPr lang="en-US" dirty="0"/>
              <a:t> </a:t>
            </a:r>
            <a:r>
              <a:rPr lang="en-US" dirty="0" err="1"/>
              <a:t>tiếp</a:t>
            </a:r>
            <a:endParaRPr lang="en-US" dirty="0"/>
          </a:p>
        </p:txBody>
      </p:sp>
      <p:sp>
        <p:nvSpPr>
          <p:cNvPr id="3" name="Content Placeholder 2">
            <a:extLst>
              <a:ext uri="{FF2B5EF4-FFF2-40B4-BE49-F238E27FC236}">
                <a16:creationId xmlns:a16="http://schemas.microsoft.com/office/drawing/2014/main" id="{2D8F14CE-BFDD-4240-8065-7B7AA76E098E}"/>
              </a:ext>
            </a:extLst>
          </p:cNvPr>
          <p:cNvSpPr>
            <a:spLocks noGrp="1"/>
          </p:cNvSpPr>
          <p:nvPr>
            <p:ph idx="1"/>
          </p:nvPr>
        </p:nvSpPr>
        <p:spPr/>
        <p:txBody>
          <a:bodyPr>
            <a:normAutofit/>
          </a:bodyPr>
          <a:lstStyle/>
          <a:p>
            <a:pPr algn="just"/>
            <a:r>
              <a:rPr lang="en-US"/>
              <a:t>Phân </a:t>
            </a:r>
            <a:r>
              <a:rPr lang="en-US" dirty="0" err="1"/>
              <a:t>tích</a:t>
            </a:r>
            <a:r>
              <a:rPr lang="en-US" dirty="0"/>
              <a:t> </a:t>
            </a:r>
            <a:r>
              <a:rPr lang="en-US" dirty="0" err="1"/>
              <a:t>viên</a:t>
            </a:r>
            <a:r>
              <a:rPr lang="en-US" dirty="0"/>
              <a:t> </a:t>
            </a:r>
            <a:r>
              <a:rPr lang="en-US" dirty="0" err="1"/>
              <a:t>sẽ</a:t>
            </a:r>
            <a:r>
              <a:rPr lang="en-US" dirty="0"/>
              <a:t> </a:t>
            </a:r>
            <a:r>
              <a:rPr lang="en-US" dirty="0" err="1"/>
              <a:t>đến</a:t>
            </a:r>
            <a:r>
              <a:rPr lang="en-US" dirty="0"/>
              <a:t> </a:t>
            </a:r>
            <a:r>
              <a:rPr lang="en-US" dirty="0" err="1"/>
              <a:t>tận</a:t>
            </a:r>
            <a:r>
              <a:rPr lang="en-US" dirty="0"/>
              <a:t> </a:t>
            </a:r>
            <a:r>
              <a:rPr lang="en-US" dirty="0" err="1"/>
              <a:t>nơi</a:t>
            </a:r>
            <a:r>
              <a:rPr lang="en-US" dirty="0"/>
              <a:t> </a:t>
            </a:r>
            <a:r>
              <a:rPr lang="en-US" dirty="0" err="1"/>
              <a:t>làm</a:t>
            </a:r>
            <a:r>
              <a:rPr lang="en-US" dirty="0"/>
              <a:t> </a:t>
            </a:r>
            <a:r>
              <a:rPr lang="en-US" dirty="0" err="1"/>
              <a:t>việc</a:t>
            </a:r>
            <a:r>
              <a:rPr lang="en-US" dirty="0"/>
              <a:t> </a:t>
            </a:r>
            <a:r>
              <a:rPr lang="en-US" dirty="0" err="1"/>
              <a:t>nhằm</a:t>
            </a:r>
            <a:r>
              <a:rPr lang="en-US" dirty="0"/>
              <a:t> </a:t>
            </a:r>
            <a:r>
              <a:rPr lang="en-US" dirty="0" err="1"/>
              <a:t>thu</a:t>
            </a:r>
            <a:r>
              <a:rPr lang="en-US" dirty="0"/>
              <a:t> </a:t>
            </a:r>
            <a:r>
              <a:rPr lang="en-US" dirty="0" err="1"/>
              <a:t>thập</a:t>
            </a:r>
            <a:r>
              <a:rPr lang="en-US" dirty="0"/>
              <a:t> </a:t>
            </a:r>
            <a:r>
              <a:rPr lang="en-US" dirty="0" err="1"/>
              <a:t>chính</a:t>
            </a:r>
            <a:r>
              <a:rPr lang="en-US" dirty="0"/>
              <a:t> </a:t>
            </a:r>
            <a:r>
              <a:rPr lang="en-US" dirty="0" err="1"/>
              <a:t>xác</a:t>
            </a:r>
            <a:r>
              <a:rPr lang="en-US" dirty="0"/>
              <a:t> </a:t>
            </a:r>
            <a:r>
              <a:rPr lang="en-US" dirty="0" err="1"/>
              <a:t>cách</a:t>
            </a:r>
            <a:r>
              <a:rPr lang="en-US" dirty="0"/>
              <a:t> </a:t>
            </a:r>
            <a:r>
              <a:rPr lang="en-US" dirty="0" err="1"/>
              <a:t>thức</a:t>
            </a:r>
            <a:r>
              <a:rPr lang="en-US" dirty="0"/>
              <a:t> </a:t>
            </a:r>
            <a:r>
              <a:rPr lang="en-US" dirty="0" err="1"/>
              <a:t>và</a:t>
            </a:r>
            <a:r>
              <a:rPr lang="en-US" dirty="0"/>
              <a:t> </a:t>
            </a:r>
            <a:r>
              <a:rPr lang="en-US" dirty="0" err="1"/>
              <a:t>quy</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thực</a:t>
            </a:r>
            <a:r>
              <a:rPr lang="en-US" dirty="0"/>
              <a:t> </a:t>
            </a:r>
            <a:r>
              <a:rPr lang="en-US" dirty="0" err="1"/>
              <a:t>tế</a:t>
            </a:r>
            <a:r>
              <a:rPr lang="en-US" dirty="0"/>
              <a:t>.</a:t>
            </a:r>
          </a:p>
          <a:p>
            <a:pPr algn="just"/>
            <a:endParaRPr lang="en-US" dirty="0">
              <a:solidFill>
                <a:srgbClr val="000000"/>
              </a:solidFill>
              <a:sym typeface="Wingdings" panose="05000000000000000000" pitchFamily="2" charset="2"/>
            </a:endParaRPr>
          </a:p>
          <a:p>
            <a:pPr algn="just"/>
            <a:r>
              <a:rPr lang="en-US">
                <a:solidFill>
                  <a:srgbClr val="000000"/>
                </a:solidFill>
                <a:sym typeface="Wingdings" panose="05000000000000000000" pitchFamily="2" charset="2"/>
              </a:rPr>
              <a:t>Ưu </a:t>
            </a:r>
            <a:r>
              <a:rPr lang="en-US" dirty="0" err="1">
                <a:solidFill>
                  <a:srgbClr val="000000"/>
                </a:solidFill>
                <a:sym typeface="Wingdings" panose="05000000000000000000" pitchFamily="2" charset="2"/>
              </a:rPr>
              <a:t>điểm</a:t>
            </a:r>
            <a:r>
              <a:rPr lang="en-US" dirty="0">
                <a:solidFill>
                  <a:srgbClr val="000000"/>
                </a:solidFill>
                <a:sym typeface="Wingdings" panose="05000000000000000000" pitchFamily="2" charset="2"/>
              </a:rPr>
              <a:t>:</a:t>
            </a:r>
          </a:p>
          <a:p>
            <a:pPr lvl="1" algn="just"/>
            <a:r>
              <a:rPr lang="en-US">
                <a:solidFill>
                  <a:srgbClr val="000000"/>
                </a:solidFill>
                <a:sym typeface="Wingdings" panose="05000000000000000000" pitchFamily="2" charset="2"/>
              </a:rPr>
              <a:t>Đảm </a:t>
            </a:r>
            <a:r>
              <a:rPr lang="en-US" dirty="0" err="1">
                <a:solidFill>
                  <a:srgbClr val="000000"/>
                </a:solidFill>
                <a:sym typeface="Wingdings" panose="05000000000000000000" pitchFamily="2" charset="2"/>
              </a:rPr>
              <a:t>bảo</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tính</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trung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thực</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của</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thông</a:t>
            </a:r>
            <a:r>
              <a:rPr lang="en-US" dirty="0">
                <a:solidFill>
                  <a:srgbClr val="000000"/>
                </a:solidFill>
                <a:sym typeface="Wingdings" panose="05000000000000000000" pitchFamily="2" charset="2"/>
              </a:rPr>
              <a:t> tin</a:t>
            </a:r>
          </a:p>
          <a:p>
            <a:pPr lvl="1" algn="just"/>
            <a:r>
              <a:rPr lang="en-US" dirty="0">
                <a:solidFill>
                  <a:srgbClr val="000000"/>
                </a:solidFill>
                <a:sym typeface="Wingdings" panose="05000000000000000000" pitchFamily="2" charset="2"/>
              </a:rPr>
              <a:t>Thu </a:t>
            </a:r>
            <a:r>
              <a:rPr lang="en-US" dirty="0" err="1">
                <a:solidFill>
                  <a:srgbClr val="000000"/>
                </a:solidFill>
                <a:sym typeface="Wingdings" panose="05000000000000000000" pitchFamily="2" charset="2"/>
              </a:rPr>
              <a:t>thập</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tốt</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thông</a:t>
            </a:r>
            <a:r>
              <a:rPr lang="en-US" dirty="0">
                <a:solidFill>
                  <a:srgbClr val="000000"/>
                </a:solidFill>
                <a:sym typeface="Wingdings" panose="05000000000000000000" pitchFamily="2" charset="2"/>
              </a:rPr>
              <a:t> tin </a:t>
            </a:r>
            <a:r>
              <a:rPr lang="en-US" dirty="0" err="1">
                <a:solidFill>
                  <a:srgbClr val="000000"/>
                </a:solidFill>
                <a:sym typeface="Wingdings" panose="05000000000000000000" pitchFamily="2" charset="2"/>
              </a:rPr>
              <a:t>tổng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quan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mô</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tả</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hệ</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thống</a:t>
            </a:r>
            <a:endParaRPr lang="en-US" dirty="0">
              <a:solidFill>
                <a:srgbClr val="000000"/>
              </a:solidFill>
              <a:sym typeface="Wingdings" panose="05000000000000000000" pitchFamily="2" charset="2"/>
            </a:endParaRPr>
          </a:p>
          <a:p>
            <a:pPr lvl="1" algn="just"/>
            <a:endParaRPr lang="en-US" sz="2800" dirty="0">
              <a:solidFill>
                <a:srgbClr val="000000"/>
              </a:solidFill>
              <a:sym typeface="Wingdings" panose="05000000000000000000" pitchFamily="2" charset="2"/>
            </a:endParaRPr>
          </a:p>
          <a:p>
            <a:pPr algn="just"/>
            <a:r>
              <a:rPr lang="en-US">
                <a:solidFill>
                  <a:srgbClr val="000000"/>
                </a:solidFill>
                <a:sym typeface="Wingdings" panose="05000000000000000000" pitchFamily="2" charset="2"/>
              </a:rPr>
              <a:t>Nhược </a:t>
            </a:r>
            <a:r>
              <a:rPr lang="en-US" dirty="0" err="1">
                <a:solidFill>
                  <a:srgbClr val="000000"/>
                </a:solidFill>
                <a:sym typeface="Wingdings" panose="05000000000000000000" pitchFamily="2" charset="2"/>
              </a:rPr>
              <a:t>điểm</a:t>
            </a:r>
            <a:r>
              <a:rPr lang="en-US" dirty="0">
                <a:solidFill>
                  <a:srgbClr val="000000"/>
                </a:solidFill>
                <a:sym typeface="Wingdings" panose="05000000000000000000" pitchFamily="2" charset="2"/>
              </a:rPr>
              <a:t>:</a:t>
            </a:r>
          </a:p>
          <a:p>
            <a:pPr lvl="1" algn="just"/>
            <a:r>
              <a:rPr lang="en-US">
                <a:solidFill>
                  <a:srgbClr val="000000"/>
                </a:solidFill>
                <a:sym typeface="Wingdings" panose="05000000000000000000" pitchFamily="2" charset="2"/>
              </a:rPr>
              <a:t>Thời </a:t>
            </a:r>
            <a:r>
              <a:rPr lang="en-US" dirty="0" err="1">
                <a:solidFill>
                  <a:srgbClr val="000000"/>
                </a:solidFill>
                <a:sym typeface="Wingdings" panose="05000000000000000000" pitchFamily="2" charset="2"/>
              </a:rPr>
              <a:t>gian</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có</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thể</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kéo</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dài</a:t>
            </a:r>
            <a:endParaRPr lang="en-US" dirty="0">
              <a:solidFill>
                <a:srgbClr val="000000"/>
              </a:solidFill>
              <a:sym typeface="Wingdings" panose="05000000000000000000" pitchFamily="2" charset="2"/>
            </a:endParaRPr>
          </a:p>
          <a:p>
            <a:pPr lvl="1" algn="just"/>
            <a:r>
              <a:rPr lang="en-US">
                <a:solidFill>
                  <a:srgbClr val="000000"/>
                </a:solidFill>
                <a:sym typeface="Wingdings" panose="05000000000000000000" pitchFamily="2" charset="2"/>
              </a:rPr>
              <a:t>Gây </a:t>
            </a:r>
            <a:r>
              <a:rPr lang="en-US" dirty="0" err="1">
                <a:solidFill>
                  <a:srgbClr val="000000"/>
                </a:solidFill>
                <a:sym typeface="Wingdings" panose="05000000000000000000" pitchFamily="2" charset="2"/>
              </a:rPr>
              <a:t>khó</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chịu</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cho</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người</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làm</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việc</a:t>
            </a:r>
            <a:r>
              <a:rPr lang="en-US" dirty="0">
                <a:solidFill>
                  <a:srgbClr val="000000"/>
                </a:solidFill>
                <a:sym typeface="Wingdings" panose="05000000000000000000" pitchFamily="2" charset="2"/>
              </a:rPr>
              <a:t>  </a:t>
            </a:r>
            <a:r>
              <a:rPr lang="en-US" dirty="0" err="1">
                <a:solidFill>
                  <a:srgbClr val="000000"/>
                </a:solidFill>
                <a:sym typeface="Wingdings" panose="05000000000000000000" pitchFamily="2" charset="2"/>
              </a:rPr>
              <a:t>kết</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quả</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không</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khách</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quan</a:t>
            </a:r>
            <a:endParaRPr lang="en-US" dirty="0">
              <a:solidFill>
                <a:srgbClr val="000000"/>
              </a:solidFill>
              <a:sym typeface="Wingdings" panose="05000000000000000000" pitchFamily="2" charset="2"/>
            </a:endParaRPr>
          </a:p>
          <a:p>
            <a:pPr marL="0" indent="0">
              <a:buNone/>
            </a:pPr>
            <a:endParaRPr lang="en-US" dirty="0"/>
          </a:p>
        </p:txBody>
      </p:sp>
      <p:sp>
        <p:nvSpPr>
          <p:cNvPr id="4" name="Slide Number Placeholder 3">
            <a:extLst>
              <a:ext uri="{FF2B5EF4-FFF2-40B4-BE49-F238E27FC236}">
                <a16:creationId xmlns:a16="http://schemas.microsoft.com/office/drawing/2014/main" id="{17A1A96C-19E4-4DB5-8180-FE606D81D7D5}"/>
              </a:ext>
            </a:extLst>
          </p:cNvPr>
          <p:cNvSpPr>
            <a:spLocks noGrp="1"/>
          </p:cNvSpPr>
          <p:nvPr>
            <p:ph type="sldNum" sz="quarter" idx="12"/>
          </p:nvPr>
        </p:nvSpPr>
        <p:spPr/>
        <p:txBody>
          <a:bodyPr/>
          <a:lstStyle/>
          <a:p>
            <a:fld id="{9808288A-7DB6-4C4B-ACD0-1D1E0C6D4C3E}" type="slidenum">
              <a:rPr lang="en-US" smtClean="0"/>
              <a:t>37</a:t>
            </a:fld>
            <a:endParaRPr lang="en-US"/>
          </a:p>
        </p:txBody>
      </p:sp>
    </p:spTree>
    <p:extLst>
      <p:ext uri="{BB962C8B-B14F-4D97-AF65-F5344CB8AC3E}">
        <p14:creationId xmlns:p14="http://schemas.microsoft.com/office/powerpoint/2010/main" val="1125691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3991-A5FE-4DA6-9E9A-4D4832021B32}"/>
              </a:ext>
            </a:extLst>
          </p:cNvPr>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tài</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34CD1501-FD94-4FF5-B743-3A3597434CE2}"/>
              </a:ext>
            </a:extLst>
          </p:cNvPr>
          <p:cNvSpPr>
            <a:spLocks noGrp="1"/>
          </p:cNvSpPr>
          <p:nvPr>
            <p:ph idx="1"/>
          </p:nvPr>
        </p:nvSpPr>
        <p:spPr/>
        <p:txBody>
          <a:bodyPr/>
          <a:lstStyle/>
          <a:p>
            <a:pPr algn="just"/>
            <a:r>
              <a:rPr lang="en-US"/>
              <a:t>Thay </a:t>
            </a:r>
            <a:r>
              <a:rPr lang="en-US" dirty="0" err="1"/>
              <a:t>vì</a:t>
            </a:r>
            <a:r>
              <a:rPr lang="en-US" dirty="0"/>
              <a:t> </a:t>
            </a:r>
            <a:r>
              <a:rPr lang="en-US" dirty="0" err="1"/>
              <a:t>quan</a:t>
            </a:r>
            <a:r>
              <a:rPr lang="en-US" dirty="0"/>
              <a:t> </a:t>
            </a:r>
            <a:r>
              <a:rPr lang="en-US" dirty="0" err="1"/>
              <a:t>sát</a:t>
            </a:r>
            <a:r>
              <a:rPr lang="en-US" dirty="0"/>
              <a:t> </a:t>
            </a:r>
            <a:r>
              <a:rPr lang="en-US" dirty="0" err="1"/>
              <a:t>trực</a:t>
            </a:r>
            <a:r>
              <a:rPr lang="en-US" dirty="0"/>
              <a:t> </a:t>
            </a:r>
            <a:r>
              <a:rPr lang="en-US" dirty="0" err="1"/>
              <a:t>tiếp</a:t>
            </a:r>
            <a:r>
              <a:rPr lang="en-US" dirty="0"/>
              <a:t> </a:t>
            </a:r>
            <a:r>
              <a:rPr lang="en-US" dirty="0" err="1"/>
              <a:t>tại</a:t>
            </a:r>
            <a:r>
              <a:rPr lang="en-US" dirty="0"/>
              <a:t> </a:t>
            </a:r>
            <a:r>
              <a:rPr lang="en-US" dirty="0" err="1"/>
              <a:t>nơi</a:t>
            </a:r>
            <a:r>
              <a:rPr lang="en-US" dirty="0"/>
              <a:t> </a:t>
            </a:r>
            <a:r>
              <a:rPr lang="en-US" dirty="0" err="1"/>
              <a:t>làm</a:t>
            </a:r>
            <a:r>
              <a:rPr lang="en-US" dirty="0"/>
              <a:t> </a:t>
            </a:r>
            <a:r>
              <a:rPr lang="en-US" dirty="0" err="1"/>
              <a:t>việc</a:t>
            </a:r>
            <a:r>
              <a:rPr lang="en-US" dirty="0"/>
              <a:t>, </a:t>
            </a:r>
            <a:r>
              <a:rPr lang="en-US" dirty="0" err="1"/>
              <a:t>phân</a:t>
            </a:r>
            <a:r>
              <a:rPr lang="en-US" dirty="0"/>
              <a:t> </a:t>
            </a:r>
            <a:r>
              <a:rPr lang="en-US" dirty="0" err="1"/>
              <a:t>tích</a:t>
            </a:r>
            <a:r>
              <a:rPr lang="en-US" dirty="0"/>
              <a:t> </a:t>
            </a:r>
            <a:r>
              <a:rPr lang="en-US" dirty="0" err="1"/>
              <a:t>viên</a:t>
            </a:r>
            <a:r>
              <a:rPr lang="en-US" dirty="0"/>
              <a:t> </a:t>
            </a:r>
            <a:r>
              <a:rPr lang="en-US" dirty="0" err="1"/>
              <a:t>sẽ</a:t>
            </a:r>
            <a:r>
              <a:rPr lang="en-US" dirty="0"/>
              <a:t> </a:t>
            </a:r>
            <a:r>
              <a:rPr lang="en-US" dirty="0" err="1"/>
              <a:t>gián</a:t>
            </a:r>
            <a:r>
              <a:rPr lang="en-US" dirty="0"/>
              <a:t> </a:t>
            </a:r>
            <a:r>
              <a:rPr lang="en-US" dirty="0" err="1"/>
              <a:t>tiếp</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văn</a:t>
            </a:r>
            <a:r>
              <a:rPr lang="en-US" dirty="0"/>
              <a:t> </a:t>
            </a:r>
            <a:r>
              <a:rPr lang="en-US" dirty="0" err="1"/>
              <a:t>bản</a:t>
            </a:r>
            <a:r>
              <a:rPr lang="en-US" dirty="0"/>
              <a:t>, </a:t>
            </a:r>
            <a:r>
              <a:rPr lang="en-US" dirty="0" err="1"/>
              <a:t>giấy</a:t>
            </a:r>
            <a:r>
              <a:rPr lang="en-US" dirty="0"/>
              <a:t> </a:t>
            </a:r>
            <a:r>
              <a:rPr lang="en-US" dirty="0" err="1"/>
              <a:t>tờ</a:t>
            </a:r>
            <a:r>
              <a:rPr lang="en-US" dirty="0"/>
              <a:t>, </a:t>
            </a:r>
            <a:r>
              <a:rPr lang="en-US" dirty="0" err="1"/>
              <a:t>thủ</a:t>
            </a:r>
            <a:r>
              <a:rPr lang="en-US" dirty="0"/>
              <a:t> </a:t>
            </a:r>
            <a:r>
              <a:rPr lang="en-US" dirty="0" err="1"/>
              <a:t>tục</a:t>
            </a:r>
            <a:r>
              <a:rPr lang="en-US" dirty="0"/>
              <a:t>… </a:t>
            </a:r>
            <a:r>
              <a:rPr lang="en-US" dirty="0" err="1"/>
              <a:t>mô</a:t>
            </a:r>
            <a:r>
              <a:rPr lang="en-US" dirty="0"/>
              <a:t> </a:t>
            </a:r>
            <a:r>
              <a:rPr lang="en-US" dirty="0" err="1"/>
              <a:t>tả</a:t>
            </a:r>
            <a:r>
              <a:rPr lang="en-US" dirty="0"/>
              <a:t> </a:t>
            </a:r>
            <a:r>
              <a:rPr lang="en-US" dirty="0" err="1"/>
              <a:t>hệ</a:t>
            </a:r>
            <a:r>
              <a:rPr lang="en-US" dirty="0"/>
              <a:t> </a:t>
            </a:r>
            <a:r>
              <a:rPr lang="en-US" dirty="0" err="1"/>
              <a:t>thống</a:t>
            </a:r>
            <a:r>
              <a:rPr lang="en-US" dirty="0"/>
              <a:t>.</a:t>
            </a:r>
          </a:p>
          <a:p>
            <a:pPr algn="just"/>
            <a:endParaRPr lang="en-US" dirty="0"/>
          </a:p>
          <a:p>
            <a:pPr algn="just"/>
            <a:r>
              <a:rPr lang="en-US"/>
              <a:t>Các </a:t>
            </a:r>
            <a:r>
              <a:rPr lang="en-US" dirty="0" err="1"/>
              <a:t>thông</a:t>
            </a:r>
            <a:r>
              <a:rPr lang="en-US" dirty="0"/>
              <a:t> tin </a:t>
            </a:r>
            <a:r>
              <a:rPr lang="en-US" dirty="0" err="1"/>
              <a:t>thu</a:t>
            </a:r>
            <a:r>
              <a:rPr lang="en-US" dirty="0"/>
              <a:t> </a:t>
            </a:r>
            <a:r>
              <a:rPr lang="en-US" dirty="0" err="1"/>
              <a:t>được</a:t>
            </a:r>
            <a:r>
              <a:rPr lang="en-US" dirty="0"/>
              <a:t>:</a:t>
            </a:r>
          </a:p>
          <a:p>
            <a:pPr lvl="1" algn="just"/>
            <a:r>
              <a:rPr lang="en-US" sz="2600"/>
              <a:t>Các </a:t>
            </a:r>
            <a:r>
              <a:rPr lang="en-US" sz="2600" dirty="0" err="1"/>
              <a:t>vấn</a:t>
            </a:r>
            <a:r>
              <a:rPr lang="en-US" sz="2600" dirty="0"/>
              <a:t> </a:t>
            </a:r>
            <a:r>
              <a:rPr lang="en-US" sz="2600" dirty="0" err="1"/>
              <a:t>đề</a:t>
            </a:r>
            <a:r>
              <a:rPr lang="en-US" sz="2600" dirty="0"/>
              <a:t> </a:t>
            </a:r>
            <a:r>
              <a:rPr lang="en-US" sz="2600" dirty="0" err="1"/>
              <a:t>tồn</a:t>
            </a:r>
            <a:r>
              <a:rPr lang="en-US" sz="2600" dirty="0"/>
              <a:t> </a:t>
            </a:r>
            <a:r>
              <a:rPr lang="en-US" sz="2600" dirty="0" err="1"/>
              <a:t>tại</a:t>
            </a:r>
            <a:r>
              <a:rPr lang="en-US" sz="2600" dirty="0"/>
              <a:t> </a:t>
            </a:r>
            <a:r>
              <a:rPr lang="en-US" sz="2600" dirty="0" err="1"/>
              <a:t>trong</a:t>
            </a:r>
            <a:r>
              <a:rPr lang="en-US" sz="2600" dirty="0"/>
              <a:t> </a:t>
            </a:r>
            <a:r>
              <a:rPr lang="en-US" sz="2600" dirty="0" err="1"/>
              <a:t>hệ</a:t>
            </a:r>
            <a:r>
              <a:rPr lang="en-US" sz="2600" dirty="0"/>
              <a:t> </a:t>
            </a:r>
            <a:r>
              <a:rPr lang="en-US" sz="2600" dirty="0" err="1"/>
              <a:t>thống</a:t>
            </a:r>
            <a:endParaRPr lang="en-US" sz="2600" dirty="0"/>
          </a:p>
          <a:p>
            <a:pPr lvl="1" algn="just"/>
            <a:r>
              <a:rPr lang="en-US" sz="2600"/>
              <a:t>Các </a:t>
            </a:r>
            <a:r>
              <a:rPr lang="en-US" sz="2600" dirty="0" err="1"/>
              <a:t>nhu</a:t>
            </a:r>
            <a:r>
              <a:rPr lang="en-US" sz="2600" dirty="0"/>
              <a:t> </a:t>
            </a:r>
            <a:r>
              <a:rPr lang="en-US" sz="2600" dirty="0" err="1"/>
              <a:t>cầu</a:t>
            </a:r>
            <a:r>
              <a:rPr lang="en-US" sz="2600" dirty="0"/>
              <a:t> </a:t>
            </a:r>
            <a:r>
              <a:rPr lang="en-US" sz="2600" dirty="0" err="1"/>
              <a:t>tiềm</a:t>
            </a:r>
            <a:r>
              <a:rPr lang="en-US" sz="2600" dirty="0"/>
              <a:t> </a:t>
            </a:r>
            <a:r>
              <a:rPr lang="en-US" sz="2600" dirty="0" err="1"/>
              <a:t>năng</a:t>
            </a:r>
            <a:endParaRPr lang="en-US" sz="2600" dirty="0"/>
          </a:p>
          <a:p>
            <a:pPr lvl="1" algn="just"/>
            <a:r>
              <a:rPr lang="en-US" sz="2600"/>
              <a:t>Tìm </a:t>
            </a:r>
            <a:r>
              <a:rPr lang="en-US" sz="2600" dirty="0" err="1"/>
              <a:t>ra</a:t>
            </a:r>
            <a:r>
              <a:rPr lang="en-US" sz="2600" dirty="0"/>
              <a:t> </a:t>
            </a:r>
            <a:r>
              <a:rPr lang="en-US" sz="2600" dirty="0" err="1"/>
              <a:t>các</a:t>
            </a:r>
            <a:r>
              <a:rPr lang="en-US" sz="2600" dirty="0"/>
              <a:t> </a:t>
            </a:r>
            <a:r>
              <a:rPr lang="en-US" sz="2600" dirty="0" err="1"/>
              <a:t>đối</a:t>
            </a:r>
            <a:r>
              <a:rPr lang="en-US" sz="2600" dirty="0"/>
              <a:t> </a:t>
            </a:r>
            <a:r>
              <a:rPr lang="en-US" sz="2600" dirty="0" err="1"/>
              <a:t>tượng</a:t>
            </a:r>
            <a:r>
              <a:rPr lang="en-US" sz="2600" dirty="0"/>
              <a:t> </a:t>
            </a:r>
            <a:r>
              <a:rPr lang="en-US" sz="2600" dirty="0" err="1"/>
              <a:t>có</a:t>
            </a:r>
            <a:r>
              <a:rPr lang="en-US" sz="2600" dirty="0"/>
              <a:t> </a:t>
            </a:r>
            <a:r>
              <a:rPr lang="en-US" sz="2600" dirty="0" err="1"/>
              <a:t>liên</a:t>
            </a:r>
            <a:r>
              <a:rPr lang="en-US" sz="2600" dirty="0"/>
              <a:t> </a:t>
            </a:r>
            <a:r>
              <a:rPr lang="en-US" sz="2600" dirty="0" err="1"/>
              <a:t>quan</a:t>
            </a:r>
            <a:r>
              <a:rPr lang="en-US" sz="2600" dirty="0"/>
              <a:t> </a:t>
            </a:r>
            <a:r>
              <a:rPr lang="en-US" sz="2600" dirty="0" err="1"/>
              <a:t>trong</a:t>
            </a:r>
            <a:r>
              <a:rPr lang="en-US" sz="2600" dirty="0"/>
              <a:t> </a:t>
            </a:r>
            <a:r>
              <a:rPr lang="en-US" sz="2600" dirty="0" err="1"/>
              <a:t>hệ</a:t>
            </a:r>
            <a:r>
              <a:rPr lang="en-US" sz="2600" dirty="0"/>
              <a:t> </a:t>
            </a:r>
            <a:r>
              <a:rPr lang="en-US" sz="2600" dirty="0" err="1"/>
              <a:t>thống</a:t>
            </a:r>
            <a:endParaRPr lang="en-US" sz="2600" dirty="0"/>
          </a:p>
          <a:p>
            <a:pPr lvl="1" algn="just"/>
            <a:r>
              <a:rPr lang="en-US" sz="2600"/>
              <a:t>Cấu </a:t>
            </a:r>
            <a:r>
              <a:rPr lang="en-US" sz="2600" dirty="0" err="1"/>
              <a:t>trúc</a:t>
            </a:r>
            <a:r>
              <a:rPr lang="en-US" sz="2600" dirty="0"/>
              <a:t> </a:t>
            </a:r>
            <a:r>
              <a:rPr lang="en-US" sz="2600" dirty="0" err="1"/>
              <a:t>dữ</a:t>
            </a:r>
            <a:r>
              <a:rPr lang="en-US" sz="2600" dirty="0"/>
              <a:t> </a:t>
            </a:r>
            <a:r>
              <a:rPr lang="en-US" sz="2600" dirty="0" err="1"/>
              <a:t>liệu</a:t>
            </a:r>
            <a:r>
              <a:rPr lang="en-US" sz="2600" dirty="0"/>
              <a:t>, </a:t>
            </a:r>
            <a:r>
              <a:rPr lang="en-US" sz="2600" dirty="0" err="1"/>
              <a:t>quy</a:t>
            </a:r>
            <a:r>
              <a:rPr lang="en-US" sz="2600" dirty="0"/>
              <a:t> </a:t>
            </a:r>
            <a:r>
              <a:rPr lang="en-US" sz="2600" dirty="0" err="1"/>
              <a:t>tắc</a:t>
            </a:r>
            <a:r>
              <a:rPr lang="en-US" sz="2600" dirty="0"/>
              <a:t> </a:t>
            </a:r>
            <a:r>
              <a:rPr lang="en-US" sz="2600" dirty="0" err="1"/>
              <a:t>xử</a:t>
            </a:r>
            <a:r>
              <a:rPr lang="en-US" sz="2600" dirty="0"/>
              <a:t> </a:t>
            </a:r>
            <a:r>
              <a:rPr lang="en-US" sz="2600" dirty="0" err="1"/>
              <a:t>lí</a:t>
            </a:r>
            <a:r>
              <a:rPr lang="en-US" sz="2600" dirty="0"/>
              <a:t> </a:t>
            </a:r>
            <a:r>
              <a:rPr lang="en-US" sz="2600" dirty="0" err="1"/>
              <a:t>dữ</a:t>
            </a:r>
            <a:r>
              <a:rPr lang="en-US" sz="2600" dirty="0"/>
              <a:t> </a:t>
            </a:r>
            <a:r>
              <a:rPr lang="en-US" sz="2600" dirty="0" err="1"/>
              <a:t>liệu</a:t>
            </a:r>
            <a:endParaRPr lang="en-US" sz="2600" dirty="0"/>
          </a:p>
          <a:p>
            <a:pPr lvl="1" algn="just"/>
            <a:r>
              <a:rPr lang="en-US" sz="2600" dirty="0"/>
              <a:t> …</a:t>
            </a:r>
          </a:p>
          <a:p>
            <a:endParaRPr lang="en-US" dirty="0"/>
          </a:p>
        </p:txBody>
      </p:sp>
      <p:sp>
        <p:nvSpPr>
          <p:cNvPr id="4" name="Slide Number Placeholder 3">
            <a:extLst>
              <a:ext uri="{FF2B5EF4-FFF2-40B4-BE49-F238E27FC236}">
                <a16:creationId xmlns:a16="http://schemas.microsoft.com/office/drawing/2014/main" id="{DD114C1F-929E-4214-872A-947D2A265DF4}"/>
              </a:ext>
            </a:extLst>
          </p:cNvPr>
          <p:cNvSpPr>
            <a:spLocks noGrp="1"/>
          </p:cNvSpPr>
          <p:nvPr>
            <p:ph type="sldNum" sz="quarter" idx="12"/>
          </p:nvPr>
        </p:nvSpPr>
        <p:spPr/>
        <p:txBody>
          <a:bodyPr/>
          <a:lstStyle/>
          <a:p>
            <a:fld id="{9808288A-7DB6-4C4B-ACD0-1D1E0C6D4C3E}" type="slidenum">
              <a:rPr lang="en-US" smtClean="0"/>
              <a:t>38</a:t>
            </a:fld>
            <a:endParaRPr lang="en-US"/>
          </a:p>
        </p:txBody>
      </p:sp>
    </p:spTree>
    <p:extLst>
      <p:ext uri="{BB962C8B-B14F-4D97-AF65-F5344CB8AC3E}">
        <p14:creationId xmlns:p14="http://schemas.microsoft.com/office/powerpoint/2010/main" val="1374043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B17B-AA64-4B4D-ACC8-24E26996F3D5}"/>
              </a:ext>
            </a:extLst>
          </p:cNvPr>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tài</a:t>
            </a:r>
            <a:r>
              <a:rPr lang="en-US" dirty="0"/>
              <a:t> </a:t>
            </a:r>
            <a:r>
              <a:rPr lang="en-US" dirty="0" err="1"/>
              <a:t>liệu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783DDA9-262E-4F6F-8C91-5373EF42C5C0}"/>
              </a:ext>
            </a:extLst>
          </p:cNvPr>
          <p:cNvSpPr>
            <a:spLocks noGrp="1"/>
          </p:cNvSpPr>
          <p:nvPr>
            <p:ph idx="1"/>
          </p:nvPr>
        </p:nvSpPr>
        <p:spPr/>
        <p:txBody>
          <a:bodyPr/>
          <a:lstStyle/>
          <a:p>
            <a:pPr algn="just"/>
            <a:r>
              <a:rPr lang="en-US"/>
              <a:t>Nhược </a:t>
            </a:r>
            <a:r>
              <a:rPr lang="en-US" dirty="0" err="1"/>
              <a:t>điểm</a:t>
            </a:r>
            <a:r>
              <a:rPr lang="en-US" dirty="0"/>
              <a:t>:</a:t>
            </a:r>
          </a:p>
          <a:p>
            <a:pPr lvl="1" algn="just"/>
            <a:r>
              <a:rPr lang="en-US" sz="2600"/>
              <a:t>Trùng </a:t>
            </a:r>
            <a:r>
              <a:rPr lang="en-US" sz="2600" dirty="0" err="1"/>
              <a:t>lắp</a:t>
            </a:r>
            <a:r>
              <a:rPr lang="en-US" sz="2600" dirty="0"/>
              <a:t> </a:t>
            </a:r>
            <a:r>
              <a:rPr lang="en-US" sz="2600" dirty="0" err="1"/>
              <a:t>thông</a:t>
            </a:r>
            <a:r>
              <a:rPr lang="en-US" sz="2600" dirty="0"/>
              <a:t> tin</a:t>
            </a:r>
          </a:p>
          <a:p>
            <a:pPr lvl="1" algn="just"/>
            <a:r>
              <a:rPr lang="en-US" sz="2600"/>
              <a:t>Thiếu </a:t>
            </a:r>
            <a:r>
              <a:rPr lang="en-US" sz="2600" dirty="0" err="1"/>
              <a:t>thông</a:t>
            </a:r>
            <a:r>
              <a:rPr lang="en-US" sz="2600" dirty="0"/>
              <a:t> tin</a:t>
            </a:r>
          </a:p>
          <a:p>
            <a:pPr lvl="1" algn="just"/>
            <a:r>
              <a:rPr lang="en-US" sz="2600"/>
              <a:t>Tài </a:t>
            </a:r>
            <a:r>
              <a:rPr lang="en-US" sz="2600" dirty="0" err="1"/>
              <a:t>liệu</a:t>
            </a:r>
            <a:r>
              <a:rPr lang="en-US" sz="2600" dirty="0"/>
              <a:t> </a:t>
            </a:r>
            <a:r>
              <a:rPr lang="en-US" sz="2600" dirty="0" err="1"/>
              <a:t>hết</a:t>
            </a:r>
            <a:r>
              <a:rPr lang="en-US" sz="2600" dirty="0"/>
              <a:t> </a:t>
            </a:r>
            <a:r>
              <a:rPr lang="en-US" sz="2600" dirty="0" err="1"/>
              <a:t>hạn</a:t>
            </a:r>
            <a:endParaRPr lang="en-US" sz="2600" dirty="0"/>
          </a:p>
          <a:p>
            <a:endParaRPr lang="en-US" dirty="0"/>
          </a:p>
        </p:txBody>
      </p:sp>
      <p:sp>
        <p:nvSpPr>
          <p:cNvPr id="4" name="Slide Number Placeholder 3">
            <a:extLst>
              <a:ext uri="{FF2B5EF4-FFF2-40B4-BE49-F238E27FC236}">
                <a16:creationId xmlns:a16="http://schemas.microsoft.com/office/drawing/2014/main" id="{AF78669F-8810-4C5E-A0C3-760E4F076013}"/>
              </a:ext>
            </a:extLst>
          </p:cNvPr>
          <p:cNvSpPr>
            <a:spLocks noGrp="1"/>
          </p:cNvSpPr>
          <p:nvPr>
            <p:ph type="sldNum" sz="quarter" idx="12"/>
          </p:nvPr>
        </p:nvSpPr>
        <p:spPr/>
        <p:txBody>
          <a:bodyPr/>
          <a:lstStyle/>
          <a:p>
            <a:fld id="{9808288A-7DB6-4C4B-ACD0-1D1E0C6D4C3E}" type="slidenum">
              <a:rPr lang="en-US" smtClean="0"/>
              <a:t>39</a:t>
            </a:fld>
            <a:endParaRPr lang="en-US"/>
          </a:p>
        </p:txBody>
      </p:sp>
    </p:spTree>
    <p:extLst>
      <p:ext uri="{BB962C8B-B14F-4D97-AF65-F5344CB8AC3E}">
        <p14:creationId xmlns:p14="http://schemas.microsoft.com/office/powerpoint/2010/main" val="396556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301C-FA2C-4D3C-8FDF-5CD6057B0D0B}"/>
              </a:ext>
            </a:extLst>
          </p:cNvPr>
          <p:cNvSpPr>
            <a:spLocks noGrp="1"/>
          </p:cNvSpPr>
          <p:nvPr>
            <p:ph type="title"/>
          </p:nvPr>
        </p:nvSpPr>
        <p:spPr/>
        <p:txBody>
          <a:bodyPr/>
          <a:lstStyle/>
          <a:p>
            <a:r>
              <a:rPr lang="en-US"/>
              <a:t>Phân tích yêu cầu</a:t>
            </a:r>
          </a:p>
        </p:txBody>
      </p:sp>
      <p:sp>
        <p:nvSpPr>
          <p:cNvPr id="3" name="Content Placeholder 2">
            <a:extLst>
              <a:ext uri="{FF2B5EF4-FFF2-40B4-BE49-F238E27FC236}">
                <a16:creationId xmlns:a16="http://schemas.microsoft.com/office/drawing/2014/main" id="{06854BBB-8209-476B-AB4B-9C3A1870C2BF}"/>
              </a:ext>
            </a:extLst>
          </p:cNvPr>
          <p:cNvSpPr>
            <a:spLocks noGrp="1"/>
          </p:cNvSpPr>
          <p:nvPr>
            <p:ph idx="1"/>
          </p:nvPr>
        </p:nvSpPr>
        <p:spPr/>
        <p:txBody>
          <a:bodyPr/>
          <a:lstStyle/>
          <a:p>
            <a:pPr algn="just"/>
            <a:r>
              <a:rPr lang="vi-VN"/>
              <a:t>Gia</a:t>
            </a:r>
            <a:r>
              <a:rPr lang="en-US"/>
              <a:t>i</a:t>
            </a:r>
            <a:r>
              <a:rPr lang="vi-VN"/>
              <a:t> đoạn này được tiến hành phối hợp giữa bên phát triển và khách hàng và nó có vai trò đặc biệt quan trọng trong tiến trình phát triển phần mềm</a:t>
            </a:r>
            <a:endParaRPr lang="en-US"/>
          </a:p>
          <a:p>
            <a:pPr algn="just"/>
            <a:r>
              <a:rPr lang="en-US"/>
              <a:t>L</a:t>
            </a:r>
            <a:r>
              <a:rPr lang="vi-VN"/>
              <a:t>à bước hình thành bài toán hoặc đề tài</a:t>
            </a:r>
            <a:endParaRPr lang="en-US"/>
          </a:p>
          <a:p>
            <a:pPr algn="just"/>
            <a:r>
              <a:rPr lang="en-US"/>
              <a:t>Các bước phân tích</a:t>
            </a:r>
          </a:p>
          <a:p>
            <a:pPr lvl="1" algn="just"/>
            <a:r>
              <a:rPr lang="en-US"/>
              <a:t>Nghiên cứu khả thi</a:t>
            </a:r>
          </a:p>
          <a:p>
            <a:pPr lvl="1" algn="just"/>
            <a:r>
              <a:rPr lang="en-US"/>
              <a:t>Phân tích mô hình hóa</a:t>
            </a:r>
          </a:p>
          <a:p>
            <a:pPr lvl="1" algn="just"/>
            <a:r>
              <a:rPr lang="en-US"/>
              <a:t>Đặc tả thẩm định yêu cầu</a:t>
            </a:r>
          </a:p>
          <a:p>
            <a:pPr algn="just"/>
            <a:r>
              <a:rPr lang="vi-VN"/>
              <a:t>Các yêu cầu phải được thu thập đầy đủ và được phân tích theo chiều ngang (rộng) và dọc (sâu)</a:t>
            </a:r>
            <a:endParaRPr lang="en-US"/>
          </a:p>
        </p:txBody>
      </p:sp>
      <p:sp>
        <p:nvSpPr>
          <p:cNvPr id="4" name="Slide Number Placeholder 3">
            <a:extLst>
              <a:ext uri="{FF2B5EF4-FFF2-40B4-BE49-F238E27FC236}">
                <a16:creationId xmlns:a16="http://schemas.microsoft.com/office/drawing/2014/main" id="{7F77D40D-0118-4E23-93E1-E8EB0FAB8609}"/>
              </a:ext>
            </a:extLst>
          </p:cNvPr>
          <p:cNvSpPr>
            <a:spLocks noGrp="1"/>
          </p:cNvSpPr>
          <p:nvPr>
            <p:ph type="sldNum" sz="quarter" idx="12"/>
          </p:nvPr>
        </p:nvSpPr>
        <p:spPr/>
        <p:txBody>
          <a:bodyPr/>
          <a:lstStyle/>
          <a:p>
            <a:fld id="{9808288A-7DB6-4C4B-ACD0-1D1E0C6D4C3E}" type="slidenum">
              <a:rPr lang="en-US" smtClean="0"/>
              <a:t>4</a:t>
            </a:fld>
            <a:endParaRPr lang="en-US"/>
          </a:p>
        </p:txBody>
      </p:sp>
    </p:spTree>
    <p:extLst>
      <p:ext uri="{BB962C8B-B14F-4D97-AF65-F5344CB8AC3E}">
        <p14:creationId xmlns:p14="http://schemas.microsoft.com/office/powerpoint/2010/main" val="375654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9397-715B-4C45-94E7-03B8191C5DF9}"/>
              </a:ext>
            </a:extLst>
          </p:cNvPr>
          <p:cNvSpPr>
            <a:spLocks noGrp="1"/>
          </p:cNvSpPr>
          <p:nvPr>
            <p:ph type="title"/>
          </p:nvPr>
        </p:nvSpPr>
        <p:spPr/>
        <p:txBody>
          <a:bodyPr/>
          <a:lstStyle/>
          <a:p>
            <a:r>
              <a:rPr lang="en-US" b="1" dirty="0"/>
              <a:t>CÁC PH</a:t>
            </a:r>
            <a:r>
              <a:rPr lang="vi-VN" b="1" dirty="0"/>
              <a:t>Ư</a:t>
            </a:r>
            <a:r>
              <a:rPr lang="en-US" b="1" dirty="0"/>
              <a:t>ƠNG PHÁP MỚI</a:t>
            </a:r>
          </a:p>
        </p:txBody>
      </p:sp>
      <p:sp>
        <p:nvSpPr>
          <p:cNvPr id="3" name="Text Placeholder 2">
            <a:extLst>
              <a:ext uri="{FF2B5EF4-FFF2-40B4-BE49-F238E27FC236}">
                <a16:creationId xmlns:a16="http://schemas.microsoft.com/office/drawing/2014/main" id="{82370351-0508-4769-A568-9A01904C64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785D43C-3F3B-4B71-9FA4-C34F1AEC3399}"/>
              </a:ext>
            </a:extLst>
          </p:cNvPr>
          <p:cNvSpPr>
            <a:spLocks noGrp="1"/>
          </p:cNvSpPr>
          <p:nvPr>
            <p:ph type="sldNum" sz="quarter" idx="12"/>
          </p:nvPr>
        </p:nvSpPr>
        <p:spPr/>
        <p:txBody>
          <a:bodyPr/>
          <a:lstStyle/>
          <a:p>
            <a:fld id="{9808288A-7DB6-4C4B-ACD0-1D1E0C6D4C3E}" type="slidenum">
              <a:rPr lang="en-US" smtClean="0"/>
              <a:t>40</a:t>
            </a:fld>
            <a:endParaRPr lang="en-US"/>
          </a:p>
        </p:txBody>
      </p:sp>
    </p:spTree>
    <p:extLst>
      <p:ext uri="{BB962C8B-B14F-4D97-AF65-F5344CB8AC3E}">
        <p14:creationId xmlns:p14="http://schemas.microsoft.com/office/powerpoint/2010/main" val="2985461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99DE-8628-4DF0-B4B5-EC2B6A9CCAF3}"/>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JAD</a:t>
            </a:r>
          </a:p>
        </p:txBody>
      </p:sp>
      <p:sp>
        <p:nvSpPr>
          <p:cNvPr id="3" name="Content Placeholder 2">
            <a:extLst>
              <a:ext uri="{FF2B5EF4-FFF2-40B4-BE49-F238E27FC236}">
                <a16:creationId xmlns:a16="http://schemas.microsoft.com/office/drawing/2014/main" id="{79EF826B-5157-4F3F-B2E5-C3E87B8D83F4}"/>
              </a:ext>
            </a:extLst>
          </p:cNvPr>
          <p:cNvSpPr>
            <a:spLocks noGrp="1"/>
          </p:cNvSpPr>
          <p:nvPr>
            <p:ph idx="1"/>
          </p:nvPr>
        </p:nvSpPr>
        <p:spPr/>
        <p:txBody>
          <a:bodyPr/>
          <a:lstStyle/>
          <a:p>
            <a:pPr algn="just"/>
            <a:r>
              <a:rPr lang="en-US"/>
              <a:t>Phương </a:t>
            </a:r>
            <a:r>
              <a:rPr lang="en-US" dirty="0" err="1"/>
              <a:t>pháp</a:t>
            </a:r>
            <a:r>
              <a:rPr lang="en-US" dirty="0"/>
              <a:t> </a:t>
            </a:r>
            <a:r>
              <a:rPr lang="en-US" dirty="0" err="1"/>
              <a:t>thiết</a:t>
            </a:r>
            <a:r>
              <a:rPr lang="en-US" dirty="0"/>
              <a:t> </a:t>
            </a:r>
            <a:r>
              <a:rPr lang="en-US" dirty="0" err="1"/>
              <a:t>kế</a:t>
            </a:r>
            <a:r>
              <a:rPr lang="en-US" dirty="0"/>
              <a:t> </a:t>
            </a:r>
            <a:r>
              <a:rPr lang="en-US" dirty="0" err="1"/>
              <a:t>kết</a:t>
            </a:r>
            <a:r>
              <a:rPr lang="en-US" dirty="0"/>
              <a:t> </a:t>
            </a:r>
            <a:r>
              <a:rPr lang="en-US" dirty="0" err="1"/>
              <a:t>hợp</a:t>
            </a:r>
            <a:r>
              <a:rPr lang="en-US" dirty="0"/>
              <a:t> </a:t>
            </a:r>
            <a:r>
              <a:rPr lang="en-US" dirty="0" err="1"/>
              <a:t>người</a:t>
            </a:r>
            <a:r>
              <a:rPr lang="en-US" dirty="0"/>
              <a:t> </a:t>
            </a:r>
            <a:r>
              <a:rPr lang="en-US" dirty="0" err="1"/>
              <a:t>dùng</a:t>
            </a:r>
            <a:r>
              <a:rPr lang="en-US" dirty="0"/>
              <a:t> (Join Application Design) </a:t>
            </a:r>
            <a:r>
              <a:rPr lang="en-US" dirty="0" err="1"/>
              <a:t>là</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r>
              <a:rPr lang="en-US" dirty="0"/>
              <a:t>, </a:t>
            </a:r>
            <a:r>
              <a:rPr lang="en-US" dirty="0" err="1"/>
              <a:t>trong</a:t>
            </a:r>
            <a:r>
              <a:rPr lang="en-US" dirty="0"/>
              <a:t> </a:t>
            </a:r>
            <a:r>
              <a:rPr lang="en-US" dirty="0" err="1"/>
              <a:t>đó</a:t>
            </a:r>
            <a:r>
              <a:rPr lang="en-US" dirty="0"/>
              <a:t>:</a:t>
            </a:r>
          </a:p>
          <a:p>
            <a:pPr lvl="1" algn="just"/>
            <a:r>
              <a:rPr lang="en-US" sz="2600"/>
              <a:t>Người </a:t>
            </a:r>
            <a:r>
              <a:rPr lang="en-US" sz="2600" dirty="0" err="1"/>
              <a:t>dùng</a:t>
            </a:r>
            <a:r>
              <a:rPr lang="en-US" sz="2600" dirty="0"/>
              <a:t>, </a:t>
            </a:r>
            <a:r>
              <a:rPr lang="en-US" sz="2600" dirty="0" err="1"/>
              <a:t>nhà</a:t>
            </a:r>
            <a:r>
              <a:rPr lang="en-US" sz="2600" dirty="0"/>
              <a:t> </a:t>
            </a:r>
            <a:r>
              <a:rPr lang="en-US" sz="2600" dirty="0" err="1"/>
              <a:t>quản</a:t>
            </a:r>
            <a:r>
              <a:rPr lang="en-US" sz="2600" dirty="0"/>
              <a:t> </a:t>
            </a:r>
            <a:r>
              <a:rPr lang="en-US" sz="2600" dirty="0" err="1"/>
              <a:t>lí</a:t>
            </a:r>
            <a:r>
              <a:rPr lang="en-US" sz="2600" dirty="0"/>
              <a:t> </a:t>
            </a:r>
            <a:r>
              <a:rPr lang="en-US" sz="2600" dirty="0" err="1"/>
              <a:t>và</a:t>
            </a:r>
            <a:r>
              <a:rPr lang="en-US" sz="2600" dirty="0"/>
              <a:t> </a:t>
            </a:r>
            <a:r>
              <a:rPr lang="en-US" sz="2600" dirty="0" err="1"/>
              <a:t>các</a:t>
            </a:r>
            <a:r>
              <a:rPr lang="en-US" sz="2600" dirty="0"/>
              <a:t> </a:t>
            </a:r>
            <a:r>
              <a:rPr lang="en-US" sz="2600" dirty="0" err="1"/>
              <a:t>phân</a:t>
            </a:r>
            <a:r>
              <a:rPr lang="en-US" sz="2600" dirty="0"/>
              <a:t> </a:t>
            </a:r>
            <a:r>
              <a:rPr lang="en-US" sz="2600" dirty="0" err="1"/>
              <a:t>tích</a:t>
            </a:r>
            <a:r>
              <a:rPr lang="en-US" sz="2600" dirty="0"/>
              <a:t> </a:t>
            </a:r>
            <a:r>
              <a:rPr lang="en-US" sz="2600" dirty="0" err="1"/>
              <a:t>viên</a:t>
            </a:r>
            <a:r>
              <a:rPr lang="en-US" sz="2600" dirty="0"/>
              <a:t> </a:t>
            </a:r>
            <a:r>
              <a:rPr lang="en-US" sz="2600" dirty="0" err="1"/>
              <a:t>cùng</a:t>
            </a:r>
            <a:r>
              <a:rPr lang="en-US" sz="2600" dirty="0"/>
              <a:t> </a:t>
            </a:r>
            <a:r>
              <a:rPr lang="en-US" sz="2600" dirty="0" err="1"/>
              <a:t>làm</a:t>
            </a:r>
            <a:r>
              <a:rPr lang="en-US" sz="2600" dirty="0"/>
              <a:t> </a:t>
            </a:r>
            <a:r>
              <a:rPr lang="en-US" sz="2600" dirty="0" err="1"/>
              <a:t>việc</a:t>
            </a:r>
            <a:r>
              <a:rPr lang="en-US" sz="2600" dirty="0"/>
              <a:t> </a:t>
            </a:r>
            <a:r>
              <a:rPr lang="en-US" sz="2600" dirty="0" err="1"/>
              <a:t>với</a:t>
            </a:r>
            <a:r>
              <a:rPr lang="en-US" sz="2600" dirty="0"/>
              <a:t> </a:t>
            </a:r>
            <a:r>
              <a:rPr lang="en-US" sz="2600" dirty="0" err="1"/>
              <a:t>nhau</a:t>
            </a:r>
            <a:endParaRPr lang="en-US" sz="2600" dirty="0"/>
          </a:p>
          <a:p>
            <a:pPr lvl="1" algn="just"/>
            <a:r>
              <a:rPr lang="en-US" sz="2600"/>
              <a:t>Thời </a:t>
            </a:r>
            <a:r>
              <a:rPr lang="en-US" sz="2600" dirty="0" err="1"/>
              <a:t>gian</a:t>
            </a:r>
            <a:r>
              <a:rPr lang="en-US" sz="2600" dirty="0"/>
              <a:t> </a:t>
            </a:r>
            <a:r>
              <a:rPr lang="en-US" sz="2600" dirty="0" err="1"/>
              <a:t>có</a:t>
            </a:r>
            <a:r>
              <a:rPr lang="en-US" sz="2600" dirty="0"/>
              <a:t> </a:t>
            </a:r>
            <a:r>
              <a:rPr lang="en-US" sz="2600" dirty="0" err="1"/>
              <a:t>thể</a:t>
            </a:r>
            <a:r>
              <a:rPr lang="en-US" sz="2600" dirty="0"/>
              <a:t> </a:t>
            </a:r>
            <a:r>
              <a:rPr lang="en-US" sz="2600" dirty="0" err="1"/>
              <a:t>trong</a:t>
            </a:r>
            <a:r>
              <a:rPr lang="en-US" sz="2600" dirty="0"/>
              <a:t> </a:t>
            </a:r>
            <a:r>
              <a:rPr lang="en-US" sz="2600" dirty="0" err="1"/>
              <a:t>một</a:t>
            </a:r>
            <a:r>
              <a:rPr lang="en-US" sz="2600" dirty="0"/>
              <a:t> </a:t>
            </a:r>
            <a:r>
              <a:rPr lang="en-US" sz="2600" dirty="0" err="1"/>
              <a:t>vài</a:t>
            </a:r>
            <a:r>
              <a:rPr lang="en-US" sz="2600" dirty="0"/>
              <a:t> </a:t>
            </a:r>
            <a:r>
              <a:rPr lang="en-US" sz="2600" dirty="0" err="1"/>
              <a:t>ngày</a:t>
            </a:r>
            <a:endParaRPr lang="en-US" sz="2600" dirty="0"/>
          </a:p>
          <a:p>
            <a:pPr lvl="1" algn="just"/>
            <a:r>
              <a:rPr lang="en-US" sz="2600"/>
              <a:t>Hình </a:t>
            </a:r>
            <a:r>
              <a:rPr lang="en-US" sz="2600" dirty="0" err="1"/>
              <a:t>thức</a:t>
            </a:r>
            <a:r>
              <a:rPr lang="en-US" sz="2600" dirty="0"/>
              <a:t>: </a:t>
            </a:r>
            <a:r>
              <a:rPr lang="en-US" sz="2600" dirty="0" err="1"/>
              <a:t>họp</a:t>
            </a:r>
            <a:r>
              <a:rPr lang="en-US" sz="2600" dirty="0"/>
              <a:t> </a:t>
            </a:r>
            <a:r>
              <a:rPr lang="en-US" sz="2600" dirty="0" err="1"/>
              <a:t>tập</a:t>
            </a:r>
            <a:r>
              <a:rPr lang="en-US" sz="2600" dirty="0"/>
              <a:t> </a:t>
            </a:r>
            <a:r>
              <a:rPr lang="en-US" sz="2600" dirty="0" err="1"/>
              <a:t>trung</a:t>
            </a:r>
            <a:endParaRPr lang="en-US" sz="2600" dirty="0"/>
          </a:p>
          <a:p>
            <a:pPr marL="457200" lvl="1" indent="0" algn="just">
              <a:buNone/>
            </a:pPr>
            <a:endParaRPr lang="en-US" sz="2600" dirty="0"/>
          </a:p>
          <a:p>
            <a:pPr algn="just"/>
            <a:r>
              <a:rPr lang="en-US">
                <a:sym typeface="Wingdings" panose="05000000000000000000" pitchFamily="2" charset="2"/>
              </a:rPr>
              <a:t>Nhận </a:t>
            </a:r>
            <a:r>
              <a:rPr lang="en-US" dirty="0" err="1">
                <a:sym typeface="Wingdings" panose="05000000000000000000" pitchFamily="2" charset="2"/>
              </a:rPr>
              <a:t>xét</a:t>
            </a:r>
            <a:r>
              <a:rPr lang="en-US" dirty="0">
                <a:sym typeface="Wingdings" panose="05000000000000000000" pitchFamily="2" charset="2"/>
              </a:rPr>
              <a:t>: JAD </a:t>
            </a:r>
            <a:r>
              <a:rPr lang="en-US" dirty="0" err="1">
                <a:sym typeface="Wingdings" panose="05000000000000000000" pitchFamily="2" charset="2"/>
              </a:rPr>
              <a:t>khá</a:t>
            </a:r>
            <a:r>
              <a:rPr lang="en-US" dirty="0">
                <a:sym typeface="Wingdings" panose="05000000000000000000" pitchFamily="2" charset="2"/>
              </a:rPr>
              <a:t> </a:t>
            </a:r>
            <a:r>
              <a:rPr lang="en-US" dirty="0" err="1">
                <a:sym typeface="Wingdings" panose="05000000000000000000" pitchFamily="2" charset="2"/>
              </a:rPr>
              <a:t>giống</a:t>
            </a:r>
            <a:r>
              <a:rPr lang="en-US" dirty="0">
                <a:sym typeface="Wingdings" panose="05000000000000000000" pitchFamily="2" charset="2"/>
              </a:rPr>
              <a:t> </a:t>
            </a:r>
            <a:r>
              <a:rPr lang="en-US" dirty="0" err="1">
                <a:sym typeface="Wingdings" panose="05000000000000000000" pitchFamily="2" charset="2"/>
              </a:rPr>
              <a:t>phỏng</a:t>
            </a:r>
            <a:r>
              <a:rPr lang="en-US" dirty="0">
                <a:sym typeface="Wingdings" panose="05000000000000000000" pitchFamily="2" charset="2"/>
              </a:rPr>
              <a:t> </a:t>
            </a:r>
            <a:r>
              <a:rPr lang="en-US" dirty="0" err="1">
                <a:sym typeface="Wingdings" panose="05000000000000000000" pitchFamily="2" charset="2"/>
              </a:rPr>
              <a:t>vấn</a:t>
            </a:r>
            <a:r>
              <a:rPr lang="en-US" dirty="0">
                <a:sym typeface="Wingdings" panose="05000000000000000000" pitchFamily="2" charset="2"/>
              </a:rPr>
              <a:t> </a:t>
            </a:r>
            <a:r>
              <a:rPr lang="en-US" dirty="0" err="1">
                <a:sym typeface="Wingdings" panose="05000000000000000000" pitchFamily="2" charset="2"/>
              </a:rPr>
              <a:t>nhóm</a:t>
            </a:r>
            <a:r>
              <a:rPr lang="en-US" dirty="0">
                <a:sym typeface="Wingdings" panose="05000000000000000000" pitchFamily="2" charset="2"/>
              </a:rPr>
              <a:t>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phân</a:t>
            </a:r>
            <a:r>
              <a:rPr lang="en-US" dirty="0">
                <a:sym typeface="Wingdings" panose="05000000000000000000" pitchFamily="2" charset="2"/>
              </a:rPr>
              <a:t> </a:t>
            </a:r>
            <a:r>
              <a:rPr lang="en-US" dirty="0" err="1">
                <a:sym typeface="Wingdings" panose="05000000000000000000" pitchFamily="2" charset="2"/>
              </a:rPr>
              <a:t>tích</a:t>
            </a:r>
            <a:r>
              <a:rPr lang="en-US" dirty="0">
                <a:sym typeface="Wingdings" panose="05000000000000000000" pitchFamily="2" charset="2"/>
              </a:rPr>
              <a:t> </a:t>
            </a:r>
            <a:r>
              <a:rPr lang="en-US" dirty="0" err="1">
                <a:sym typeface="Wingdings" panose="05000000000000000000" pitchFamily="2" charset="2"/>
              </a:rPr>
              <a:t>viên</a:t>
            </a:r>
            <a:r>
              <a:rPr lang="en-US" dirty="0">
                <a:sym typeface="Wingdings" panose="05000000000000000000" pitchFamily="2" charset="2"/>
              </a:rPr>
              <a:t> </a:t>
            </a:r>
            <a:r>
              <a:rPr lang="en-US" dirty="0" err="1">
                <a:sym typeface="Wingdings" panose="05000000000000000000" pitchFamily="2" charset="2"/>
              </a:rPr>
              <a:t>sẽ</a:t>
            </a:r>
            <a:r>
              <a:rPr lang="en-US" dirty="0">
                <a:sym typeface="Wingdings" panose="05000000000000000000" pitchFamily="2" charset="2"/>
              </a:rPr>
              <a:t> </a:t>
            </a:r>
            <a:r>
              <a:rPr lang="en-US" dirty="0" err="1">
                <a:sym typeface="Wingdings" panose="05000000000000000000" pitchFamily="2" charset="2"/>
              </a:rPr>
              <a:t>nắm</a:t>
            </a:r>
            <a:r>
              <a:rPr lang="en-US" dirty="0">
                <a:sym typeface="Wingdings" panose="05000000000000000000" pitchFamily="2" charset="2"/>
              </a:rPr>
              <a:t> </a:t>
            </a:r>
            <a:r>
              <a:rPr lang="en-US" dirty="0" err="1">
                <a:sym typeface="Wingdings" panose="05000000000000000000" pitchFamily="2" charset="2"/>
              </a:rPr>
              <a:t>quyền</a:t>
            </a:r>
            <a:r>
              <a:rPr lang="en-US" dirty="0">
                <a:sym typeface="Wingdings" panose="05000000000000000000" pitchFamily="2" charset="2"/>
              </a:rPr>
              <a:t> </a:t>
            </a:r>
            <a:r>
              <a:rPr lang="en-US" dirty="0" err="1">
                <a:sym typeface="Wingdings" panose="05000000000000000000" pitchFamily="2" charset="2"/>
              </a:rPr>
              <a:t>điều</a:t>
            </a:r>
            <a:r>
              <a:rPr lang="en-US" dirty="0">
                <a:sym typeface="Wingdings" panose="05000000000000000000" pitchFamily="2" charset="2"/>
              </a:rPr>
              <a:t> </a:t>
            </a:r>
            <a:r>
              <a:rPr lang="en-US" dirty="0" err="1">
                <a:sym typeface="Wingdings" panose="05000000000000000000" pitchFamily="2" charset="2"/>
              </a:rPr>
              <a:t>khiển</a:t>
            </a:r>
            <a:r>
              <a:rPr lang="en-US" dirty="0">
                <a:sym typeface="Wingdings" panose="05000000000000000000" pitchFamily="2" charset="2"/>
              </a:rPr>
              <a:t> </a:t>
            </a:r>
            <a:r>
              <a:rPr lang="en-US" dirty="0" err="1">
                <a:sym typeface="Wingdings" panose="05000000000000000000" pitchFamily="2" charset="2"/>
              </a:rPr>
              <a:t>cấu</a:t>
            </a:r>
            <a:r>
              <a:rPr lang="en-US" dirty="0">
                <a:sym typeface="Wingdings" panose="05000000000000000000" pitchFamily="2" charset="2"/>
              </a:rPr>
              <a:t> </a:t>
            </a:r>
            <a:r>
              <a:rPr lang="en-US" dirty="0" err="1">
                <a:sym typeface="Wingdings" panose="05000000000000000000" pitchFamily="2" charset="2"/>
              </a:rPr>
              <a:t>trúc</a:t>
            </a:r>
            <a:r>
              <a:rPr lang="en-US" dirty="0">
                <a:sym typeface="Wingdings" panose="05000000000000000000" pitchFamily="2" charset="2"/>
              </a:rPr>
              <a:t> </a:t>
            </a:r>
            <a:r>
              <a:rPr lang="en-US" dirty="0" err="1">
                <a:sym typeface="Wingdings" panose="05000000000000000000" pitchFamily="2" charset="2"/>
              </a:rPr>
              <a:t>cuộc</a:t>
            </a:r>
            <a:r>
              <a:rPr lang="en-US" dirty="0">
                <a:sym typeface="Wingdings" panose="05000000000000000000" pitchFamily="2" charset="2"/>
              </a:rPr>
              <a:t> </a:t>
            </a:r>
            <a:r>
              <a:rPr lang="en-US" dirty="0" err="1">
                <a:sym typeface="Wingdings" panose="05000000000000000000" pitchFamily="2" charset="2"/>
              </a:rPr>
              <a:t>họp</a:t>
            </a:r>
            <a:r>
              <a:rPr lang="en-US" dirty="0">
                <a:sym typeface="Wingdings" panose="05000000000000000000" pitchFamily="2" charset="2"/>
              </a:rPr>
              <a:t>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thứ</a:t>
            </a:r>
            <a:r>
              <a:rPr lang="en-US" dirty="0">
                <a:sym typeface="Wingdings" panose="05000000000000000000" pitchFamily="2" charset="2"/>
              </a:rPr>
              <a:t> </a:t>
            </a:r>
            <a:r>
              <a:rPr lang="en-US" dirty="0" err="1">
                <a:sym typeface="Wingdings" panose="05000000000000000000" pitchFamily="2" charset="2"/>
              </a:rPr>
              <a:t>tự</a:t>
            </a:r>
            <a:r>
              <a:rPr lang="en-US" dirty="0">
                <a:sym typeface="Wingdings" panose="05000000000000000000" pitchFamily="2" charset="2"/>
              </a:rPr>
              <a:t> </a:t>
            </a:r>
            <a:r>
              <a:rPr lang="en-US" dirty="0" err="1">
                <a:sym typeface="Wingdings" panose="05000000000000000000" pitchFamily="2" charset="2"/>
              </a:rPr>
              <a:t>câu</a:t>
            </a:r>
            <a:r>
              <a:rPr lang="en-US" dirty="0">
                <a:sym typeface="Wingdings" panose="05000000000000000000" pitchFamily="2" charset="2"/>
              </a:rPr>
              <a:t> </a:t>
            </a:r>
            <a:r>
              <a:rPr lang="en-US" dirty="0" err="1">
                <a:sym typeface="Wingdings" panose="05000000000000000000" pitchFamily="2" charset="2"/>
              </a:rPr>
              <a:t>hỏi</a:t>
            </a:r>
            <a:r>
              <a:rPr lang="en-US" dirty="0">
                <a:sym typeface="Wingdings" panose="05000000000000000000" pitchFamily="2" charset="2"/>
              </a:rPr>
              <a:t> </a:t>
            </a:r>
            <a:r>
              <a:rPr lang="en-US" dirty="0" err="1">
                <a:sym typeface="Wingdings" panose="05000000000000000000" pitchFamily="2" charset="2"/>
              </a:rPr>
              <a:t>đặt</a:t>
            </a:r>
            <a:r>
              <a:rPr lang="en-US" dirty="0">
                <a:sym typeface="Wingdings" panose="05000000000000000000" pitchFamily="2" charset="2"/>
              </a:rPr>
              <a:t> </a:t>
            </a:r>
            <a:r>
              <a:rPr lang="en-US" dirty="0" err="1">
                <a:sym typeface="Wingdings" panose="05000000000000000000" pitchFamily="2" charset="2"/>
              </a:rPr>
              <a:t>ra</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a:t>
            </a:r>
            <a:r>
              <a:rPr lang="en-US" dirty="0" err="1">
                <a:sym typeface="Wingdings" panose="05000000000000000000" pitchFamily="2" charset="2"/>
              </a:rPr>
              <a:t>người</a:t>
            </a:r>
            <a:r>
              <a:rPr lang="en-US" dirty="0">
                <a:sym typeface="Wingdings" panose="05000000000000000000" pitchFamily="2" charset="2"/>
              </a:rPr>
              <a:t> </a:t>
            </a:r>
            <a:r>
              <a:rPr lang="en-US" dirty="0" err="1">
                <a:sym typeface="Wingdings" panose="05000000000000000000" pitchFamily="2" charset="2"/>
              </a:rPr>
              <a:t>dùng</a:t>
            </a:r>
            <a:endParaRPr lang="en-US" dirty="0"/>
          </a:p>
          <a:p>
            <a:endParaRPr lang="en-US" dirty="0"/>
          </a:p>
        </p:txBody>
      </p:sp>
      <p:sp>
        <p:nvSpPr>
          <p:cNvPr id="4" name="Slide Number Placeholder 3">
            <a:extLst>
              <a:ext uri="{FF2B5EF4-FFF2-40B4-BE49-F238E27FC236}">
                <a16:creationId xmlns:a16="http://schemas.microsoft.com/office/drawing/2014/main" id="{86907923-E08B-4BC2-B89F-D69F528C14EC}"/>
              </a:ext>
            </a:extLst>
          </p:cNvPr>
          <p:cNvSpPr>
            <a:spLocks noGrp="1"/>
          </p:cNvSpPr>
          <p:nvPr>
            <p:ph type="sldNum" sz="quarter" idx="12"/>
          </p:nvPr>
        </p:nvSpPr>
        <p:spPr/>
        <p:txBody>
          <a:bodyPr/>
          <a:lstStyle/>
          <a:p>
            <a:fld id="{9808288A-7DB6-4C4B-ACD0-1D1E0C6D4C3E}" type="slidenum">
              <a:rPr lang="en-US" smtClean="0"/>
              <a:t>41</a:t>
            </a:fld>
            <a:endParaRPr lang="en-US"/>
          </a:p>
        </p:txBody>
      </p:sp>
    </p:spTree>
    <p:extLst>
      <p:ext uri="{BB962C8B-B14F-4D97-AF65-F5344CB8AC3E}">
        <p14:creationId xmlns:p14="http://schemas.microsoft.com/office/powerpoint/2010/main" val="553235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C8B1-F63C-45B5-9D8F-720EC90CE977}"/>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JAD (</a:t>
            </a:r>
            <a:r>
              <a:rPr lang="en-US" dirty="0" err="1"/>
              <a:t>tt</a:t>
            </a:r>
            <a:r>
              <a:rPr lang="en-US" dirty="0"/>
              <a:t>)</a:t>
            </a:r>
          </a:p>
        </p:txBody>
      </p:sp>
      <p:sp>
        <p:nvSpPr>
          <p:cNvPr id="3" name="Content Placeholder 2">
            <a:extLst>
              <a:ext uri="{FF2B5EF4-FFF2-40B4-BE49-F238E27FC236}">
                <a16:creationId xmlns:a16="http://schemas.microsoft.com/office/drawing/2014/main" id="{423101F2-3ADD-43AC-BA6E-D3843D2B5491}"/>
              </a:ext>
            </a:extLst>
          </p:cNvPr>
          <p:cNvSpPr>
            <a:spLocks noGrp="1"/>
          </p:cNvSpPr>
          <p:nvPr>
            <p:ph idx="1"/>
          </p:nvPr>
        </p:nvSpPr>
        <p:spPr/>
        <p:txBody>
          <a:bodyPr/>
          <a:lstStyle/>
          <a:p>
            <a:pPr algn="just"/>
            <a:r>
              <a:rPr lang="en-US"/>
              <a:t>Thành </a:t>
            </a:r>
            <a:r>
              <a:rPr lang="en-US" dirty="0" err="1"/>
              <a:t>phần</a:t>
            </a:r>
            <a:r>
              <a:rPr lang="en-US" dirty="0"/>
              <a:t> </a:t>
            </a:r>
            <a:r>
              <a:rPr lang="en-US" dirty="0" err="1"/>
              <a:t>của</a:t>
            </a:r>
            <a:r>
              <a:rPr lang="en-US" dirty="0"/>
              <a:t> JAD:</a:t>
            </a:r>
          </a:p>
          <a:p>
            <a:pPr lvl="1" algn="just"/>
            <a:r>
              <a:rPr lang="en-US" sz="2600"/>
              <a:t>Một </a:t>
            </a:r>
            <a:r>
              <a:rPr lang="en-US" sz="2600" dirty="0" err="1"/>
              <a:t>địa</a:t>
            </a:r>
            <a:r>
              <a:rPr lang="en-US" sz="2600" dirty="0"/>
              <a:t> </a:t>
            </a:r>
            <a:r>
              <a:rPr lang="en-US" sz="2600" dirty="0" err="1"/>
              <a:t>điểm</a:t>
            </a:r>
            <a:endParaRPr lang="en-US" sz="2600" dirty="0"/>
          </a:p>
          <a:p>
            <a:pPr lvl="1" algn="just"/>
            <a:r>
              <a:rPr lang="en-US" sz="2600"/>
              <a:t>Người </a:t>
            </a:r>
            <a:r>
              <a:rPr lang="en-US" sz="2600" dirty="0" err="1"/>
              <a:t>tham</a:t>
            </a:r>
            <a:r>
              <a:rPr lang="en-US" sz="2600" dirty="0"/>
              <a:t> </a:t>
            </a:r>
            <a:r>
              <a:rPr lang="en-US" sz="2600" dirty="0" err="1"/>
              <a:t>dự</a:t>
            </a:r>
            <a:r>
              <a:rPr lang="en-US" sz="2600" dirty="0"/>
              <a:t>:</a:t>
            </a:r>
          </a:p>
          <a:p>
            <a:pPr lvl="2" algn="just"/>
            <a:r>
              <a:rPr lang="en-US" sz="2200"/>
              <a:t>Người </a:t>
            </a:r>
            <a:r>
              <a:rPr lang="en-US" sz="2200" dirty="0" err="1"/>
              <a:t>chủ</a:t>
            </a:r>
            <a:r>
              <a:rPr lang="en-US" sz="2200" dirty="0"/>
              <a:t> </a:t>
            </a:r>
            <a:r>
              <a:rPr lang="en-US" sz="2200" dirty="0" err="1"/>
              <a:t>trì</a:t>
            </a:r>
            <a:endParaRPr lang="en-US" sz="2200" dirty="0"/>
          </a:p>
          <a:p>
            <a:pPr lvl="2" algn="just"/>
            <a:r>
              <a:rPr lang="en-US" sz="2200"/>
              <a:t>Người </a:t>
            </a:r>
            <a:r>
              <a:rPr lang="en-US" sz="2200" dirty="0" err="1"/>
              <a:t>dùng</a:t>
            </a:r>
            <a:endParaRPr lang="en-US" sz="2200" dirty="0"/>
          </a:p>
          <a:p>
            <a:pPr lvl="2" algn="just"/>
            <a:r>
              <a:rPr lang="en-US" sz="2200"/>
              <a:t>Phân </a:t>
            </a:r>
            <a:r>
              <a:rPr lang="en-US" sz="2200" dirty="0" err="1"/>
              <a:t>tích</a:t>
            </a:r>
            <a:r>
              <a:rPr lang="en-US" sz="2200" dirty="0"/>
              <a:t> </a:t>
            </a:r>
            <a:r>
              <a:rPr lang="en-US" sz="2200" dirty="0" err="1"/>
              <a:t>viên</a:t>
            </a:r>
            <a:endParaRPr lang="en-US" sz="2200" dirty="0"/>
          </a:p>
          <a:p>
            <a:pPr lvl="2" algn="just"/>
            <a:r>
              <a:rPr lang="en-US" sz="2200"/>
              <a:t>Người </a:t>
            </a:r>
            <a:r>
              <a:rPr lang="en-US" sz="2200" dirty="0" err="1"/>
              <a:t>ghi</a:t>
            </a:r>
            <a:r>
              <a:rPr lang="en-US" sz="2200" dirty="0"/>
              <a:t> </a:t>
            </a:r>
            <a:r>
              <a:rPr lang="en-US" sz="2200" dirty="0" err="1"/>
              <a:t>chép</a:t>
            </a:r>
            <a:endParaRPr lang="en-US" sz="2200" dirty="0"/>
          </a:p>
          <a:p>
            <a:pPr lvl="2" algn="just"/>
            <a:r>
              <a:rPr lang="en-US" sz="2200"/>
              <a:t>Nhân </a:t>
            </a:r>
            <a:r>
              <a:rPr lang="en-US" sz="2200" dirty="0" err="1"/>
              <a:t>viên</a:t>
            </a:r>
            <a:r>
              <a:rPr lang="en-US" sz="2200" dirty="0"/>
              <a:t> </a:t>
            </a:r>
            <a:r>
              <a:rPr lang="en-US" sz="2200" dirty="0" err="1"/>
              <a:t>hệ</a:t>
            </a:r>
            <a:r>
              <a:rPr lang="en-US" sz="2200" dirty="0"/>
              <a:t> </a:t>
            </a:r>
            <a:r>
              <a:rPr lang="en-US" sz="2200" dirty="0" err="1"/>
              <a:t>thống</a:t>
            </a:r>
            <a:r>
              <a:rPr lang="en-US" sz="2200" dirty="0"/>
              <a:t> </a:t>
            </a:r>
            <a:r>
              <a:rPr lang="en-US" sz="2200" dirty="0" err="1"/>
              <a:t>thông</a:t>
            </a:r>
            <a:r>
              <a:rPr lang="en-US" sz="2200" dirty="0"/>
              <a:t> tin</a:t>
            </a:r>
          </a:p>
          <a:p>
            <a:pPr lvl="1" algn="just"/>
            <a:r>
              <a:rPr lang="en-US" sz="2600"/>
              <a:t>Chương </a:t>
            </a:r>
            <a:r>
              <a:rPr lang="en-US" sz="2600" dirty="0" err="1"/>
              <a:t>trình</a:t>
            </a:r>
            <a:endParaRPr lang="en-US" sz="2600" dirty="0"/>
          </a:p>
          <a:p>
            <a:pPr lvl="1" algn="just"/>
            <a:r>
              <a:rPr lang="en-US" sz="2600"/>
              <a:t>Công </a:t>
            </a:r>
            <a:r>
              <a:rPr lang="en-US" sz="2600" dirty="0" err="1"/>
              <a:t>cụ</a:t>
            </a:r>
            <a:r>
              <a:rPr lang="en-US" sz="2600" dirty="0"/>
              <a:t> </a:t>
            </a:r>
            <a:r>
              <a:rPr lang="en-US" sz="2600" dirty="0" err="1"/>
              <a:t>hỗ</a:t>
            </a:r>
            <a:r>
              <a:rPr lang="en-US" sz="2600" dirty="0"/>
              <a:t> </a:t>
            </a:r>
            <a:r>
              <a:rPr lang="en-US" sz="2600" dirty="0" err="1"/>
              <a:t>trợ</a:t>
            </a:r>
            <a:endParaRPr lang="en-US" sz="2600" dirty="0"/>
          </a:p>
          <a:p>
            <a:endParaRPr lang="en-US" dirty="0"/>
          </a:p>
        </p:txBody>
      </p:sp>
      <p:sp>
        <p:nvSpPr>
          <p:cNvPr id="4" name="Slide Number Placeholder 3">
            <a:extLst>
              <a:ext uri="{FF2B5EF4-FFF2-40B4-BE49-F238E27FC236}">
                <a16:creationId xmlns:a16="http://schemas.microsoft.com/office/drawing/2014/main" id="{35A000B6-E79D-416A-8A76-D9D60796C9D7}"/>
              </a:ext>
            </a:extLst>
          </p:cNvPr>
          <p:cNvSpPr>
            <a:spLocks noGrp="1"/>
          </p:cNvSpPr>
          <p:nvPr>
            <p:ph type="sldNum" sz="quarter" idx="12"/>
          </p:nvPr>
        </p:nvSpPr>
        <p:spPr/>
        <p:txBody>
          <a:bodyPr/>
          <a:lstStyle/>
          <a:p>
            <a:fld id="{9808288A-7DB6-4C4B-ACD0-1D1E0C6D4C3E}" type="slidenum">
              <a:rPr lang="en-US" smtClean="0"/>
              <a:t>42</a:t>
            </a:fld>
            <a:endParaRPr lang="en-US"/>
          </a:p>
        </p:txBody>
      </p:sp>
    </p:spTree>
    <p:extLst>
      <p:ext uri="{BB962C8B-B14F-4D97-AF65-F5344CB8AC3E}">
        <p14:creationId xmlns:p14="http://schemas.microsoft.com/office/powerpoint/2010/main" val="471535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05D7-329B-44F9-8A0D-DB27D1F5685C}"/>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5581216D-84DD-4E50-8658-879FACCF260F}"/>
              </a:ext>
            </a:extLst>
          </p:cNvPr>
          <p:cNvSpPr>
            <a:spLocks noGrp="1"/>
          </p:cNvSpPr>
          <p:nvPr>
            <p:ph idx="1"/>
          </p:nvPr>
        </p:nvSpPr>
        <p:spPr/>
        <p:txBody>
          <a:bodyPr/>
          <a:lstStyle/>
          <a:p>
            <a:r>
              <a:rPr lang="en-US"/>
              <a:t>Phương </a:t>
            </a:r>
            <a:r>
              <a:rPr lang="en-US" dirty="0" err="1"/>
              <a:t>pháp</a:t>
            </a:r>
            <a:r>
              <a:rPr lang="en-US" dirty="0"/>
              <a:t> </a:t>
            </a:r>
            <a:r>
              <a:rPr lang="en-US" dirty="0" err="1"/>
              <a:t>sử</a:t>
            </a:r>
            <a:r>
              <a:rPr lang="en-US" dirty="0"/>
              <a:t> </a:t>
            </a:r>
            <a:r>
              <a:rPr lang="en-US" dirty="0" err="1"/>
              <a:t>dụng</a:t>
            </a:r>
            <a:r>
              <a:rPr lang="en-US" dirty="0"/>
              <a:t> </a:t>
            </a:r>
            <a:r>
              <a:rPr lang="en-US" dirty="0" err="1"/>
              <a:t>bản</a:t>
            </a:r>
            <a:r>
              <a:rPr lang="en-US" dirty="0"/>
              <a:t> </a:t>
            </a:r>
            <a:r>
              <a:rPr lang="en-US" dirty="0" err="1"/>
              <a:t>mẫu</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r>
              <a:rPr lang="en-US" dirty="0"/>
              <a:t>:</a:t>
            </a:r>
          </a:p>
          <a:p>
            <a:pPr marL="0" indent="0">
              <a:buNone/>
            </a:pPr>
            <a:endParaRPr lang="en-US" dirty="0"/>
          </a:p>
        </p:txBody>
      </p:sp>
      <p:sp>
        <p:nvSpPr>
          <p:cNvPr id="21" name="Slide Number Placeholder 20">
            <a:extLst>
              <a:ext uri="{FF2B5EF4-FFF2-40B4-BE49-F238E27FC236}">
                <a16:creationId xmlns:a16="http://schemas.microsoft.com/office/drawing/2014/main" id="{557E483D-9CFE-4E3C-A13C-5B7454FBB756}"/>
              </a:ext>
            </a:extLst>
          </p:cNvPr>
          <p:cNvSpPr>
            <a:spLocks noGrp="1"/>
          </p:cNvSpPr>
          <p:nvPr>
            <p:ph type="sldNum" sz="quarter" idx="12"/>
          </p:nvPr>
        </p:nvSpPr>
        <p:spPr/>
        <p:txBody>
          <a:bodyPr/>
          <a:lstStyle/>
          <a:p>
            <a:fld id="{9808288A-7DB6-4C4B-ACD0-1D1E0C6D4C3E}" type="slidenum">
              <a:rPr lang="en-US" smtClean="0"/>
              <a:t>43</a:t>
            </a:fld>
            <a:endParaRPr lang="en-US"/>
          </a:p>
        </p:txBody>
      </p:sp>
      <p:sp>
        <p:nvSpPr>
          <p:cNvPr id="4" name="Rectangle 3">
            <a:extLst>
              <a:ext uri="{FF2B5EF4-FFF2-40B4-BE49-F238E27FC236}">
                <a16:creationId xmlns:a16="http://schemas.microsoft.com/office/drawing/2014/main" id="{2A314E14-47DA-40E4-B6BA-00C5388EF7EC}"/>
              </a:ext>
            </a:extLst>
          </p:cNvPr>
          <p:cNvSpPr/>
          <p:nvPr/>
        </p:nvSpPr>
        <p:spPr>
          <a:xfrm>
            <a:off x="2281177" y="1983125"/>
            <a:ext cx="2743200"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Xác định bài toán</a:t>
            </a:r>
          </a:p>
        </p:txBody>
      </p:sp>
      <p:sp>
        <p:nvSpPr>
          <p:cNvPr id="5" name="Rectangle 4">
            <a:extLst>
              <a:ext uri="{FF2B5EF4-FFF2-40B4-BE49-F238E27FC236}">
                <a16:creationId xmlns:a16="http://schemas.microsoft.com/office/drawing/2014/main" id="{C22DBF6C-3939-48D0-880A-71A2CDF0BBAE}"/>
              </a:ext>
            </a:extLst>
          </p:cNvPr>
          <p:cNvSpPr/>
          <p:nvPr/>
        </p:nvSpPr>
        <p:spPr>
          <a:xfrm>
            <a:off x="7615177" y="1983125"/>
            <a:ext cx="2743200"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Xây dựng bản mẫu</a:t>
            </a:r>
          </a:p>
        </p:txBody>
      </p:sp>
      <p:sp>
        <p:nvSpPr>
          <p:cNvPr id="6" name="Rectangle 5">
            <a:extLst>
              <a:ext uri="{FF2B5EF4-FFF2-40B4-BE49-F238E27FC236}">
                <a16:creationId xmlns:a16="http://schemas.microsoft.com/office/drawing/2014/main" id="{665C165D-3164-4031-A3E2-80B1559FDC47}"/>
              </a:ext>
            </a:extLst>
          </p:cNvPr>
          <p:cNvSpPr/>
          <p:nvPr/>
        </p:nvSpPr>
        <p:spPr>
          <a:xfrm>
            <a:off x="2281177" y="5335925"/>
            <a:ext cx="27432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Cài đặt và sử dụng bản mẫu</a:t>
            </a:r>
          </a:p>
        </p:txBody>
      </p:sp>
      <p:sp>
        <p:nvSpPr>
          <p:cNvPr id="7" name="Rectangle 6">
            <a:extLst>
              <a:ext uri="{FF2B5EF4-FFF2-40B4-BE49-F238E27FC236}">
                <a16:creationId xmlns:a16="http://schemas.microsoft.com/office/drawing/2014/main" id="{855E693A-98F3-490F-A4C9-7E0EDAF259EF}"/>
              </a:ext>
            </a:extLst>
          </p:cNvPr>
          <p:cNvSpPr/>
          <p:nvPr/>
        </p:nvSpPr>
        <p:spPr>
          <a:xfrm>
            <a:off x="2281177" y="3476645"/>
            <a:ext cx="27432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Chuyển đổi tới hệ thống vật lí</a:t>
            </a:r>
          </a:p>
        </p:txBody>
      </p:sp>
      <p:sp>
        <p:nvSpPr>
          <p:cNvPr id="8" name="Rectangle 7">
            <a:extLst>
              <a:ext uri="{FF2B5EF4-FFF2-40B4-BE49-F238E27FC236}">
                <a16:creationId xmlns:a16="http://schemas.microsoft.com/office/drawing/2014/main" id="{96983BF3-4FD2-4420-A010-14B0764F7E06}"/>
              </a:ext>
            </a:extLst>
          </p:cNvPr>
          <p:cNvSpPr/>
          <p:nvPr/>
        </p:nvSpPr>
        <p:spPr>
          <a:xfrm>
            <a:off x="7615177" y="5335925"/>
            <a:ext cx="27432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Segoe UI" panose="020B0502040204020203" pitchFamily="34" charset="0"/>
                <a:cs typeface="Segoe UI" panose="020B0502040204020203" pitchFamily="34" charset="0"/>
              </a:rPr>
              <a:t>Đánh giá và nâng cấp bản mẫu</a:t>
            </a:r>
          </a:p>
        </p:txBody>
      </p:sp>
      <p:cxnSp>
        <p:nvCxnSpPr>
          <p:cNvPr id="9" name="Straight Arrow Connector 8">
            <a:extLst>
              <a:ext uri="{FF2B5EF4-FFF2-40B4-BE49-F238E27FC236}">
                <a16:creationId xmlns:a16="http://schemas.microsoft.com/office/drawing/2014/main" id="{71ED40B4-9C79-488A-9382-AE1E952FDBD0}"/>
              </a:ext>
            </a:extLst>
          </p:cNvPr>
          <p:cNvCxnSpPr>
            <a:stCxn id="4" idx="3"/>
            <a:endCxn id="5" idx="1"/>
          </p:cNvCxnSpPr>
          <p:nvPr/>
        </p:nvCxnSpPr>
        <p:spPr>
          <a:xfrm>
            <a:off x="5024377" y="2257445"/>
            <a:ext cx="25908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B90047A0-75F2-435F-8860-A63C69C4AA8B}"/>
              </a:ext>
            </a:extLst>
          </p:cNvPr>
          <p:cNvCxnSpPr/>
          <p:nvPr/>
        </p:nvCxnSpPr>
        <p:spPr>
          <a:xfrm flipH="1">
            <a:off x="5024377" y="2531765"/>
            <a:ext cx="2590800" cy="280416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7B50F98-9AD6-4F68-A90E-EDAD99B67CC1}"/>
              </a:ext>
            </a:extLst>
          </p:cNvPr>
          <p:cNvCxnSpPr/>
          <p:nvPr/>
        </p:nvCxnSpPr>
        <p:spPr>
          <a:xfrm>
            <a:off x="5024377" y="5610244"/>
            <a:ext cx="25908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808EC7BD-0B6D-402C-ABD1-E37205858AD1}"/>
              </a:ext>
            </a:extLst>
          </p:cNvPr>
          <p:cNvCxnSpPr/>
          <p:nvPr/>
        </p:nvCxnSpPr>
        <p:spPr>
          <a:xfrm flipH="1">
            <a:off x="5024377" y="6021725"/>
            <a:ext cx="25908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BE78896-E684-4CFB-A4B0-4EAE75E72526}"/>
              </a:ext>
            </a:extLst>
          </p:cNvPr>
          <p:cNvCxnSpPr>
            <a:stCxn id="6" idx="0"/>
            <a:endCxn id="7" idx="2"/>
          </p:cNvCxnSpPr>
          <p:nvPr/>
        </p:nvCxnSpPr>
        <p:spPr>
          <a:xfrm flipV="1">
            <a:off x="3652777" y="4391045"/>
            <a:ext cx="0" cy="94488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BDEE9867-036B-43E0-870D-BB0FC5C7C0C7}"/>
              </a:ext>
            </a:extLst>
          </p:cNvPr>
          <p:cNvSpPr/>
          <p:nvPr/>
        </p:nvSpPr>
        <p:spPr>
          <a:xfrm>
            <a:off x="7615177" y="4040525"/>
            <a:ext cx="2743200" cy="3505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a:latin typeface="Segoe UI" panose="020B0502040204020203" pitchFamily="34" charset="0"/>
                <a:cs typeface="Segoe UI" panose="020B0502040204020203" pitchFamily="34" charset="0"/>
              </a:rPr>
              <a:t>Các yêu cầu mới</a:t>
            </a:r>
          </a:p>
        </p:txBody>
      </p:sp>
      <p:cxnSp>
        <p:nvCxnSpPr>
          <p:cNvPr id="15" name="Straight Arrow Connector 14">
            <a:extLst>
              <a:ext uri="{FF2B5EF4-FFF2-40B4-BE49-F238E27FC236}">
                <a16:creationId xmlns:a16="http://schemas.microsoft.com/office/drawing/2014/main" id="{85F41775-A790-4966-8A63-3DBF6BCE6140}"/>
              </a:ext>
            </a:extLst>
          </p:cNvPr>
          <p:cNvCxnSpPr>
            <a:endCxn id="8" idx="0"/>
          </p:cNvCxnSpPr>
          <p:nvPr/>
        </p:nvCxnSpPr>
        <p:spPr>
          <a:xfrm>
            <a:off x="8986777" y="4391045"/>
            <a:ext cx="0" cy="94488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8D628549-C34C-4FAD-A1AB-1DDB53CA1527}"/>
              </a:ext>
            </a:extLst>
          </p:cNvPr>
          <p:cNvSpPr txBox="1"/>
          <p:nvPr/>
        </p:nvSpPr>
        <p:spPr>
          <a:xfrm>
            <a:off x="2377583" y="4501512"/>
            <a:ext cx="1371600" cy="707886"/>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Bản mẫu không đủ</a:t>
            </a:r>
          </a:p>
        </p:txBody>
      </p:sp>
      <p:sp>
        <p:nvSpPr>
          <p:cNvPr id="17" name="TextBox 16">
            <a:extLst>
              <a:ext uri="{FF2B5EF4-FFF2-40B4-BE49-F238E27FC236}">
                <a16:creationId xmlns:a16="http://schemas.microsoft.com/office/drawing/2014/main" id="{38F3A9FB-437C-45B8-9F8D-CC68CEA88D2F}"/>
              </a:ext>
            </a:extLst>
          </p:cNvPr>
          <p:cNvSpPr txBox="1"/>
          <p:nvPr/>
        </p:nvSpPr>
        <p:spPr>
          <a:xfrm rot="18751137">
            <a:off x="5010367" y="3506305"/>
            <a:ext cx="259080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Bản mẫu</a:t>
            </a:r>
          </a:p>
        </p:txBody>
      </p:sp>
      <p:sp>
        <p:nvSpPr>
          <p:cNvPr id="18" name="TextBox 17">
            <a:extLst>
              <a:ext uri="{FF2B5EF4-FFF2-40B4-BE49-F238E27FC236}">
                <a16:creationId xmlns:a16="http://schemas.microsoft.com/office/drawing/2014/main" id="{B61E8358-95BD-4AA5-8B96-996C0D8E4273}"/>
              </a:ext>
            </a:extLst>
          </p:cNvPr>
          <p:cNvSpPr txBox="1"/>
          <p:nvPr/>
        </p:nvSpPr>
        <p:spPr>
          <a:xfrm>
            <a:off x="5024377" y="5225458"/>
            <a:ext cx="259080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Vấn đề phát sinh</a:t>
            </a:r>
          </a:p>
        </p:txBody>
      </p:sp>
      <p:sp>
        <p:nvSpPr>
          <p:cNvPr id="19" name="TextBox 18">
            <a:extLst>
              <a:ext uri="{FF2B5EF4-FFF2-40B4-BE49-F238E27FC236}">
                <a16:creationId xmlns:a16="http://schemas.microsoft.com/office/drawing/2014/main" id="{E25E8578-47BB-4E94-8F8C-BE1A5618B1F1}"/>
              </a:ext>
            </a:extLst>
          </p:cNvPr>
          <p:cNvSpPr txBox="1"/>
          <p:nvPr/>
        </p:nvSpPr>
        <p:spPr>
          <a:xfrm>
            <a:off x="5024377" y="6009138"/>
            <a:ext cx="259080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Phiên bản kế tiếp</a:t>
            </a:r>
          </a:p>
        </p:txBody>
      </p:sp>
      <p:sp>
        <p:nvSpPr>
          <p:cNvPr id="20" name="TextBox 19">
            <a:extLst>
              <a:ext uri="{FF2B5EF4-FFF2-40B4-BE49-F238E27FC236}">
                <a16:creationId xmlns:a16="http://schemas.microsoft.com/office/drawing/2014/main" id="{0AC7413E-CF48-49DD-BC15-4AF2548DDF9B}"/>
              </a:ext>
            </a:extLst>
          </p:cNvPr>
          <p:cNvSpPr txBox="1"/>
          <p:nvPr/>
        </p:nvSpPr>
        <p:spPr>
          <a:xfrm>
            <a:off x="5010367" y="1848653"/>
            <a:ext cx="259080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Yêu cầu ban đầu</a:t>
            </a:r>
          </a:p>
        </p:txBody>
      </p:sp>
    </p:spTree>
    <p:extLst>
      <p:ext uri="{BB962C8B-B14F-4D97-AF65-F5344CB8AC3E}">
        <p14:creationId xmlns:p14="http://schemas.microsoft.com/office/powerpoint/2010/main" val="391106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up)">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right)">
                                      <p:cBhvr>
                                        <p:cTn id="68" dur="500"/>
                                        <p:tgtEl>
                                          <p:spTgt spid="12"/>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right)">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4" grpId="0" animBg="1"/>
      <p:bldP spid="16" grpId="0"/>
      <p:bldP spid="17" grpId="0"/>
      <p:bldP spid="18" grpId="0"/>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6E6C-207A-4746-AAE2-3497C2C52A83}"/>
              </a:ext>
            </a:extLst>
          </p:cNvPr>
          <p:cNvSpPr>
            <a:spLocks noGrp="1"/>
          </p:cNvSpPr>
          <p:nvPr>
            <p:ph type="title"/>
          </p:nvPr>
        </p:nvSpPr>
        <p:spPr/>
        <p:txBody>
          <a:bodyPr/>
          <a:lstStyle/>
          <a:p>
            <a:r>
              <a:rPr lang="en-US" dirty="0"/>
              <a:t>Prototype (</a:t>
            </a:r>
            <a:r>
              <a:rPr lang="en-US" dirty="0" err="1"/>
              <a:t>tt</a:t>
            </a:r>
            <a:r>
              <a:rPr lang="en-US" dirty="0"/>
              <a:t>)</a:t>
            </a:r>
          </a:p>
        </p:txBody>
      </p:sp>
      <p:sp>
        <p:nvSpPr>
          <p:cNvPr id="3" name="Content Placeholder 2">
            <a:extLst>
              <a:ext uri="{FF2B5EF4-FFF2-40B4-BE49-F238E27FC236}">
                <a16:creationId xmlns:a16="http://schemas.microsoft.com/office/drawing/2014/main" id="{D2245FDC-6BC5-467F-9D8F-D94509DFD7C8}"/>
              </a:ext>
            </a:extLst>
          </p:cNvPr>
          <p:cNvSpPr>
            <a:spLocks noGrp="1"/>
          </p:cNvSpPr>
          <p:nvPr>
            <p:ph idx="1"/>
          </p:nvPr>
        </p:nvSpPr>
        <p:spPr/>
        <p:txBody>
          <a:bodyPr/>
          <a:lstStyle/>
          <a:p>
            <a:pPr algn="just"/>
            <a:r>
              <a:rPr lang="en-US"/>
              <a:t>Phương </a:t>
            </a:r>
            <a:r>
              <a:rPr lang="en-US" dirty="0" err="1"/>
              <a:t>pháp</a:t>
            </a:r>
            <a:r>
              <a:rPr lang="en-US" dirty="0"/>
              <a:t> </a:t>
            </a:r>
            <a:r>
              <a:rPr lang="en-US" dirty="0" err="1"/>
              <a:t>sử</a:t>
            </a:r>
            <a:r>
              <a:rPr lang="en-US" dirty="0"/>
              <a:t> </a:t>
            </a:r>
            <a:r>
              <a:rPr lang="en-US" dirty="0" err="1"/>
              <a:t>dụng</a:t>
            </a:r>
            <a:r>
              <a:rPr lang="en-US" dirty="0"/>
              <a:t> </a:t>
            </a:r>
            <a:r>
              <a:rPr lang="en-US" dirty="0" err="1"/>
              <a:t>bản</a:t>
            </a:r>
            <a:r>
              <a:rPr lang="en-US" dirty="0"/>
              <a:t> </a:t>
            </a:r>
            <a:r>
              <a:rPr lang="en-US" dirty="0" err="1"/>
              <a:t>mẫu</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r>
              <a:rPr lang="en-US" dirty="0"/>
              <a:t> </a:t>
            </a:r>
            <a:r>
              <a:rPr lang="en-US" dirty="0" err="1"/>
              <a:t>trong</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sau</a:t>
            </a:r>
            <a:r>
              <a:rPr lang="en-US" dirty="0"/>
              <a:t>:</a:t>
            </a:r>
          </a:p>
          <a:p>
            <a:pPr lvl="1" algn="just"/>
            <a:r>
              <a:rPr lang="en-US" sz="2600"/>
              <a:t>Yêu </a:t>
            </a:r>
            <a:r>
              <a:rPr lang="en-US" sz="2600" dirty="0" err="1"/>
              <a:t>cầu</a:t>
            </a:r>
            <a:r>
              <a:rPr lang="en-US" sz="2600" dirty="0"/>
              <a:t> </a:t>
            </a:r>
            <a:r>
              <a:rPr lang="en-US" sz="2600" dirty="0" err="1"/>
              <a:t>chưa</a:t>
            </a:r>
            <a:r>
              <a:rPr lang="en-US" sz="2600" dirty="0"/>
              <a:t> </a:t>
            </a:r>
            <a:r>
              <a:rPr lang="en-US" sz="2600" dirty="0" err="1"/>
              <a:t>rõ</a:t>
            </a:r>
            <a:r>
              <a:rPr lang="en-US" sz="2600" dirty="0"/>
              <a:t> </a:t>
            </a:r>
            <a:r>
              <a:rPr lang="en-US" sz="2600" dirty="0" err="1"/>
              <a:t>ràng</a:t>
            </a:r>
            <a:r>
              <a:rPr lang="en-US" sz="2600" dirty="0"/>
              <a:t> </a:t>
            </a:r>
            <a:r>
              <a:rPr lang="en-US" sz="2600" dirty="0" err="1"/>
              <a:t>và</a:t>
            </a:r>
            <a:r>
              <a:rPr lang="en-US" sz="2600" dirty="0"/>
              <a:t> </a:t>
            </a:r>
            <a:r>
              <a:rPr lang="en-US" sz="2600" dirty="0" err="1"/>
              <a:t>thông</a:t>
            </a:r>
            <a:r>
              <a:rPr lang="en-US" sz="2600" dirty="0"/>
              <a:t> </a:t>
            </a:r>
            <a:r>
              <a:rPr lang="en-US" sz="2600" dirty="0" err="1"/>
              <a:t>suốt</a:t>
            </a:r>
            <a:endParaRPr lang="en-US" sz="2600" dirty="0"/>
          </a:p>
          <a:p>
            <a:pPr lvl="1" algn="just"/>
            <a:r>
              <a:rPr lang="en-US" sz="2600"/>
              <a:t>Người </a:t>
            </a:r>
            <a:r>
              <a:rPr lang="en-US" sz="2600" dirty="0" err="1"/>
              <a:t>dùng</a:t>
            </a:r>
            <a:r>
              <a:rPr lang="en-US" sz="2600" dirty="0"/>
              <a:t> </a:t>
            </a:r>
            <a:r>
              <a:rPr lang="en-US" sz="2600" dirty="0" err="1"/>
              <a:t>và</a:t>
            </a:r>
            <a:r>
              <a:rPr lang="en-US" sz="2600" dirty="0"/>
              <a:t> </a:t>
            </a:r>
            <a:r>
              <a:rPr lang="en-US" sz="2600" dirty="0" err="1"/>
              <a:t>các</a:t>
            </a:r>
            <a:r>
              <a:rPr lang="en-US" sz="2600" dirty="0"/>
              <a:t> </a:t>
            </a:r>
            <a:r>
              <a:rPr lang="en-US" sz="2600" dirty="0" err="1"/>
              <a:t>thành</a:t>
            </a:r>
            <a:r>
              <a:rPr lang="en-US" sz="2600" dirty="0"/>
              <a:t> </a:t>
            </a:r>
            <a:r>
              <a:rPr lang="en-US" sz="2600" dirty="0" err="1"/>
              <a:t>viên</a:t>
            </a:r>
            <a:r>
              <a:rPr lang="en-US" sz="2600" dirty="0"/>
              <a:t> </a:t>
            </a:r>
            <a:r>
              <a:rPr lang="en-US" sz="2600" dirty="0" err="1"/>
              <a:t>khác</a:t>
            </a:r>
            <a:r>
              <a:rPr lang="en-US" sz="2600" dirty="0"/>
              <a:t> </a:t>
            </a:r>
            <a:r>
              <a:rPr lang="en-US" sz="2600" dirty="0" err="1"/>
              <a:t>tham</a:t>
            </a:r>
            <a:r>
              <a:rPr lang="en-US" sz="2600" dirty="0"/>
              <a:t> </a:t>
            </a:r>
            <a:r>
              <a:rPr lang="en-US" sz="2600" dirty="0" err="1"/>
              <a:t>gia</a:t>
            </a:r>
            <a:r>
              <a:rPr lang="en-US" sz="2600" dirty="0"/>
              <a:t> </a:t>
            </a:r>
            <a:r>
              <a:rPr lang="en-US" sz="2600" dirty="0" err="1"/>
              <a:t>phát</a:t>
            </a:r>
            <a:r>
              <a:rPr lang="en-US" sz="2600" dirty="0"/>
              <a:t> </a:t>
            </a:r>
            <a:r>
              <a:rPr lang="en-US" sz="2600" dirty="0" err="1"/>
              <a:t>triển</a:t>
            </a:r>
            <a:r>
              <a:rPr lang="en-US" sz="2600" dirty="0"/>
              <a:t> </a:t>
            </a:r>
            <a:r>
              <a:rPr lang="en-US" sz="2600" dirty="0" err="1"/>
              <a:t>hệ</a:t>
            </a:r>
            <a:r>
              <a:rPr lang="en-US" sz="2600" dirty="0"/>
              <a:t> </a:t>
            </a:r>
            <a:r>
              <a:rPr lang="en-US" sz="2600" dirty="0" err="1"/>
              <a:t>thống</a:t>
            </a:r>
            <a:endParaRPr lang="en-US" sz="2600" dirty="0"/>
          </a:p>
          <a:p>
            <a:pPr lvl="1" algn="just"/>
            <a:r>
              <a:rPr lang="en-US" sz="2600"/>
              <a:t>Việc </a:t>
            </a:r>
            <a:r>
              <a:rPr lang="en-US" sz="2600" dirty="0" err="1"/>
              <a:t>thiết</a:t>
            </a:r>
            <a:r>
              <a:rPr lang="en-US" sz="2600" dirty="0"/>
              <a:t> </a:t>
            </a:r>
            <a:r>
              <a:rPr lang="en-US" sz="2600" dirty="0" err="1"/>
              <a:t>kế</a:t>
            </a:r>
            <a:r>
              <a:rPr lang="en-US" sz="2600" dirty="0"/>
              <a:t> </a:t>
            </a:r>
            <a:r>
              <a:rPr lang="en-US" sz="2600" dirty="0" err="1"/>
              <a:t>phức</a:t>
            </a:r>
            <a:r>
              <a:rPr lang="en-US" sz="2600" dirty="0"/>
              <a:t> </a:t>
            </a:r>
            <a:r>
              <a:rPr lang="en-US" sz="2600" dirty="0" err="1"/>
              <a:t>tạp</a:t>
            </a:r>
            <a:r>
              <a:rPr lang="en-US" sz="2600" dirty="0"/>
              <a:t> </a:t>
            </a:r>
            <a:r>
              <a:rPr lang="en-US" sz="2600" dirty="0" err="1"/>
              <a:t>và</a:t>
            </a:r>
            <a:r>
              <a:rPr lang="en-US" sz="2600" dirty="0"/>
              <a:t> </a:t>
            </a:r>
            <a:r>
              <a:rPr lang="en-US" sz="2600" dirty="0" err="1"/>
              <a:t>đòi</a:t>
            </a:r>
            <a:r>
              <a:rPr lang="en-US" sz="2600" dirty="0"/>
              <a:t> </a:t>
            </a:r>
            <a:r>
              <a:rPr lang="en-US" sz="2600" dirty="0" err="1"/>
              <a:t>hỏi</a:t>
            </a:r>
            <a:r>
              <a:rPr lang="en-US" sz="2600" dirty="0"/>
              <a:t> </a:t>
            </a:r>
            <a:r>
              <a:rPr lang="en-US" sz="2600" dirty="0" err="1"/>
              <a:t>phải</a:t>
            </a:r>
            <a:r>
              <a:rPr lang="en-US" sz="2600" dirty="0"/>
              <a:t> </a:t>
            </a:r>
            <a:r>
              <a:rPr lang="en-US" sz="2600" dirty="0" err="1"/>
              <a:t>có</a:t>
            </a:r>
            <a:r>
              <a:rPr lang="en-US" sz="2600" dirty="0"/>
              <a:t> 1 </a:t>
            </a:r>
            <a:r>
              <a:rPr lang="en-US" sz="2600" dirty="0" err="1"/>
              <a:t>hình</a:t>
            </a:r>
            <a:r>
              <a:rPr lang="en-US" sz="2600" dirty="0"/>
              <a:t> </a:t>
            </a:r>
            <a:r>
              <a:rPr lang="en-US" sz="2600" dirty="0" err="1"/>
              <a:t>thức</a:t>
            </a:r>
            <a:r>
              <a:rPr lang="en-US" sz="2600" dirty="0"/>
              <a:t> </a:t>
            </a:r>
            <a:r>
              <a:rPr lang="en-US" sz="2600" dirty="0" err="1"/>
              <a:t>cụ</a:t>
            </a:r>
            <a:r>
              <a:rPr lang="en-US" sz="2600" dirty="0"/>
              <a:t> </a:t>
            </a:r>
            <a:r>
              <a:rPr lang="en-US" sz="2600" dirty="0" err="1"/>
              <a:t>thể</a:t>
            </a:r>
            <a:r>
              <a:rPr lang="en-US" sz="2600" dirty="0"/>
              <a:t> </a:t>
            </a:r>
            <a:r>
              <a:rPr lang="en-US" sz="2600" dirty="0" err="1"/>
              <a:t>để</a:t>
            </a:r>
            <a:r>
              <a:rPr lang="en-US" sz="2600" dirty="0"/>
              <a:t> </a:t>
            </a:r>
            <a:r>
              <a:rPr lang="en-US" sz="2600" dirty="0" err="1"/>
              <a:t>đánh</a:t>
            </a:r>
            <a:r>
              <a:rPr lang="en-US" sz="2600" dirty="0"/>
              <a:t> </a:t>
            </a:r>
            <a:r>
              <a:rPr lang="en-US" sz="2600" dirty="0" err="1"/>
              <a:t>giá</a:t>
            </a:r>
            <a:endParaRPr lang="en-US" sz="2600" dirty="0"/>
          </a:p>
          <a:p>
            <a:pPr lvl="1" algn="just"/>
            <a:r>
              <a:rPr lang="en-US" sz="2600"/>
              <a:t>Công </a:t>
            </a:r>
            <a:r>
              <a:rPr lang="en-US" sz="2600" dirty="0" err="1"/>
              <a:t>cụ</a:t>
            </a:r>
            <a:r>
              <a:rPr lang="en-US" sz="2600" dirty="0"/>
              <a:t> </a:t>
            </a:r>
            <a:r>
              <a:rPr lang="en-US" sz="2600" dirty="0" err="1"/>
              <a:t>hỗ</a:t>
            </a:r>
            <a:r>
              <a:rPr lang="en-US" sz="2600" dirty="0"/>
              <a:t> </a:t>
            </a:r>
            <a:r>
              <a:rPr lang="en-US" sz="2600" dirty="0" err="1"/>
              <a:t>trợ</a:t>
            </a:r>
            <a:r>
              <a:rPr lang="en-US" sz="2600" dirty="0"/>
              <a:t> </a:t>
            </a:r>
            <a:r>
              <a:rPr lang="en-US" sz="2600" dirty="0" err="1"/>
              <a:t>và</a:t>
            </a:r>
            <a:r>
              <a:rPr lang="en-US" sz="2600" dirty="0"/>
              <a:t> </a:t>
            </a:r>
            <a:r>
              <a:rPr lang="en-US" sz="2600" dirty="0" err="1"/>
              <a:t>dữ</a:t>
            </a:r>
            <a:r>
              <a:rPr lang="en-US" sz="2600" dirty="0"/>
              <a:t> </a:t>
            </a:r>
            <a:r>
              <a:rPr lang="en-US" sz="2600" dirty="0" err="1"/>
              <a:t>liệu</a:t>
            </a:r>
            <a:r>
              <a:rPr lang="en-US" sz="2600" dirty="0"/>
              <a:t> </a:t>
            </a:r>
            <a:r>
              <a:rPr lang="en-US" sz="2600" dirty="0" err="1"/>
              <a:t>sẵn</a:t>
            </a:r>
            <a:r>
              <a:rPr lang="en-US" sz="2600" dirty="0"/>
              <a:t> </a:t>
            </a:r>
            <a:r>
              <a:rPr lang="en-US" sz="2600" dirty="0" err="1"/>
              <a:t>sàng</a:t>
            </a:r>
            <a:r>
              <a:rPr lang="en-US" sz="2600" dirty="0"/>
              <a:t> </a:t>
            </a:r>
            <a:r>
              <a:rPr lang="en-US" sz="2600" dirty="0" err="1"/>
              <a:t>để</a:t>
            </a:r>
            <a:r>
              <a:rPr lang="en-US" sz="2600" dirty="0"/>
              <a:t> </a:t>
            </a:r>
            <a:r>
              <a:rPr lang="en-US" sz="2600" dirty="0" err="1"/>
              <a:t>xây</a:t>
            </a:r>
            <a:r>
              <a:rPr lang="en-US" sz="2600" dirty="0"/>
              <a:t> </a:t>
            </a:r>
            <a:r>
              <a:rPr lang="en-US" sz="2600" dirty="0" err="1"/>
              <a:t>dựng</a:t>
            </a:r>
            <a:endParaRPr lang="en-US" sz="2600" dirty="0"/>
          </a:p>
          <a:p>
            <a:endParaRPr lang="en-US" dirty="0"/>
          </a:p>
        </p:txBody>
      </p:sp>
      <p:sp>
        <p:nvSpPr>
          <p:cNvPr id="4" name="Slide Number Placeholder 3">
            <a:extLst>
              <a:ext uri="{FF2B5EF4-FFF2-40B4-BE49-F238E27FC236}">
                <a16:creationId xmlns:a16="http://schemas.microsoft.com/office/drawing/2014/main" id="{F6CE35B3-AECA-4F8D-AF43-78D5FB714DE8}"/>
              </a:ext>
            </a:extLst>
          </p:cNvPr>
          <p:cNvSpPr>
            <a:spLocks noGrp="1"/>
          </p:cNvSpPr>
          <p:nvPr>
            <p:ph type="sldNum" sz="quarter" idx="12"/>
          </p:nvPr>
        </p:nvSpPr>
        <p:spPr/>
        <p:txBody>
          <a:bodyPr/>
          <a:lstStyle/>
          <a:p>
            <a:fld id="{9808288A-7DB6-4C4B-ACD0-1D1E0C6D4C3E}" type="slidenum">
              <a:rPr lang="en-US" smtClean="0"/>
              <a:t>44</a:t>
            </a:fld>
            <a:endParaRPr lang="en-US"/>
          </a:p>
        </p:txBody>
      </p:sp>
    </p:spTree>
    <p:extLst>
      <p:ext uri="{BB962C8B-B14F-4D97-AF65-F5344CB8AC3E}">
        <p14:creationId xmlns:p14="http://schemas.microsoft.com/office/powerpoint/2010/main" val="753611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4DDD-F0B5-42D9-BFFD-4DBD57059F44}"/>
              </a:ext>
            </a:extLst>
          </p:cNvPr>
          <p:cNvSpPr>
            <a:spLocks noGrp="1"/>
          </p:cNvSpPr>
          <p:nvPr>
            <p:ph type="title"/>
          </p:nvPr>
        </p:nvSpPr>
        <p:spPr/>
        <p:txBody>
          <a:bodyPr/>
          <a:lstStyle/>
          <a:p>
            <a:r>
              <a:rPr lang="en-US" dirty="0"/>
              <a:t>Prototype (</a:t>
            </a:r>
            <a:r>
              <a:rPr lang="en-US" dirty="0" err="1"/>
              <a:t>tt</a:t>
            </a:r>
            <a:r>
              <a:rPr lang="en-US" dirty="0"/>
              <a:t>)</a:t>
            </a:r>
          </a:p>
        </p:txBody>
      </p:sp>
      <p:sp>
        <p:nvSpPr>
          <p:cNvPr id="3" name="Content Placeholder 2">
            <a:extLst>
              <a:ext uri="{FF2B5EF4-FFF2-40B4-BE49-F238E27FC236}">
                <a16:creationId xmlns:a16="http://schemas.microsoft.com/office/drawing/2014/main" id="{97264539-D4BB-412A-8537-BE011E2C5B9C}"/>
              </a:ext>
            </a:extLst>
          </p:cNvPr>
          <p:cNvSpPr>
            <a:spLocks noGrp="1"/>
          </p:cNvSpPr>
          <p:nvPr>
            <p:ph idx="1"/>
          </p:nvPr>
        </p:nvSpPr>
        <p:spPr/>
        <p:txBody>
          <a:bodyPr/>
          <a:lstStyle/>
          <a:p>
            <a:pPr algn="just"/>
            <a:r>
              <a:rPr lang="en-US"/>
              <a:t>Nhược </a:t>
            </a:r>
            <a:r>
              <a:rPr lang="en-US" dirty="0" err="1"/>
              <a:t>điểm</a:t>
            </a:r>
            <a:r>
              <a:rPr lang="en-US" dirty="0"/>
              <a:t>:</a:t>
            </a:r>
          </a:p>
          <a:p>
            <a:pPr lvl="1" algn="just"/>
            <a:r>
              <a:rPr lang="en-US" sz="2600"/>
              <a:t>Tạo </a:t>
            </a:r>
            <a:r>
              <a:rPr lang="en-US" sz="2600" dirty="0" err="1"/>
              <a:t>ra</a:t>
            </a:r>
            <a:r>
              <a:rPr lang="en-US" sz="2600" dirty="0"/>
              <a:t> 1 </a:t>
            </a:r>
            <a:r>
              <a:rPr lang="en-US" sz="2600" dirty="0" err="1"/>
              <a:t>xu</a:t>
            </a:r>
            <a:r>
              <a:rPr lang="en-US" sz="2600" dirty="0"/>
              <a:t> </a:t>
            </a:r>
            <a:r>
              <a:rPr lang="en-US" sz="2600" dirty="0" err="1"/>
              <a:t>hướng</a:t>
            </a:r>
            <a:r>
              <a:rPr lang="en-US" sz="2600" dirty="0"/>
              <a:t> </a:t>
            </a:r>
            <a:r>
              <a:rPr lang="en-US" sz="2600" dirty="0" err="1"/>
              <a:t>làm</a:t>
            </a:r>
            <a:r>
              <a:rPr lang="en-US" sz="2600" dirty="0"/>
              <a:t> </a:t>
            </a:r>
            <a:r>
              <a:rPr lang="en-US" sz="2600" dirty="0" err="1"/>
              <a:t>việc</a:t>
            </a:r>
            <a:r>
              <a:rPr lang="en-US" sz="2600" dirty="0"/>
              <a:t> </a:t>
            </a:r>
            <a:r>
              <a:rPr lang="en-US" sz="2600" dirty="0" err="1"/>
              <a:t>không</a:t>
            </a:r>
            <a:r>
              <a:rPr lang="en-US" sz="2600" dirty="0"/>
              <a:t> </a:t>
            </a:r>
            <a:r>
              <a:rPr lang="en-US" sz="2600" dirty="0" err="1"/>
              <a:t>theo</a:t>
            </a:r>
            <a:r>
              <a:rPr lang="en-US" sz="2600" dirty="0"/>
              <a:t> </a:t>
            </a:r>
            <a:r>
              <a:rPr lang="en-US" sz="2600" dirty="0" err="1"/>
              <a:t>chuẩn</a:t>
            </a:r>
            <a:r>
              <a:rPr lang="en-US" sz="2600" dirty="0"/>
              <a:t> </a:t>
            </a:r>
            <a:r>
              <a:rPr lang="en-US" sz="2600" dirty="0" err="1"/>
              <a:t>tài</a:t>
            </a:r>
            <a:r>
              <a:rPr lang="en-US" sz="2600" dirty="0"/>
              <a:t> </a:t>
            </a:r>
            <a:r>
              <a:rPr lang="en-US" sz="2600" dirty="0" err="1"/>
              <a:t>liệu</a:t>
            </a:r>
            <a:r>
              <a:rPr lang="en-US" sz="2600" dirty="0"/>
              <a:t> </a:t>
            </a:r>
            <a:r>
              <a:rPr lang="en-US" sz="2600" dirty="0" err="1"/>
              <a:t>hình</a:t>
            </a:r>
            <a:r>
              <a:rPr lang="en-US" sz="2600" dirty="0"/>
              <a:t> </a:t>
            </a:r>
            <a:r>
              <a:rPr lang="en-US" sz="2600" dirty="0" err="1"/>
              <a:t>thức</a:t>
            </a:r>
            <a:endParaRPr lang="en-US" sz="2600" dirty="0"/>
          </a:p>
          <a:p>
            <a:pPr lvl="1" algn="just"/>
            <a:r>
              <a:rPr lang="en-US" sz="2600"/>
              <a:t>Các </a:t>
            </a:r>
            <a:r>
              <a:rPr lang="en-US" sz="2600" dirty="0" err="1"/>
              <a:t>bản</a:t>
            </a:r>
            <a:r>
              <a:rPr lang="en-US" sz="2600" dirty="0"/>
              <a:t> </a:t>
            </a:r>
            <a:r>
              <a:rPr lang="en-US" sz="2600" dirty="0" err="1"/>
              <a:t>mẫu</a:t>
            </a:r>
            <a:r>
              <a:rPr lang="en-US" sz="2600" dirty="0"/>
              <a:t> </a:t>
            </a:r>
            <a:r>
              <a:rPr lang="en-US" sz="2600" dirty="0" err="1"/>
              <a:t>có</a:t>
            </a:r>
            <a:r>
              <a:rPr lang="en-US" sz="2600" dirty="0"/>
              <a:t> </a:t>
            </a:r>
            <a:r>
              <a:rPr lang="en-US" sz="2600" dirty="0" err="1"/>
              <a:t>thể</a:t>
            </a:r>
            <a:r>
              <a:rPr lang="en-US" sz="2600" dirty="0"/>
              <a:t> </a:t>
            </a:r>
            <a:r>
              <a:rPr lang="en-US" sz="2600" dirty="0" err="1"/>
              <a:t>mang</a:t>
            </a:r>
            <a:r>
              <a:rPr lang="en-US" sz="2600" dirty="0"/>
              <a:t> </a:t>
            </a:r>
            <a:r>
              <a:rPr lang="en-US" sz="2600" dirty="0" err="1"/>
              <a:t>nặng</a:t>
            </a:r>
            <a:r>
              <a:rPr lang="en-US" sz="2600" dirty="0"/>
              <a:t> </a:t>
            </a:r>
            <a:r>
              <a:rPr lang="en-US" sz="2600" dirty="0" err="1"/>
              <a:t>đặc</a:t>
            </a:r>
            <a:r>
              <a:rPr lang="en-US" sz="2600" dirty="0"/>
              <a:t> </a:t>
            </a:r>
            <a:r>
              <a:rPr lang="en-US" sz="2600" dirty="0" err="1"/>
              <a:t>thù</a:t>
            </a:r>
            <a:r>
              <a:rPr lang="en-US" sz="2600" dirty="0"/>
              <a:t> </a:t>
            </a:r>
            <a:r>
              <a:rPr lang="en-US" sz="2600" dirty="0" err="1"/>
              <a:t>của</a:t>
            </a:r>
            <a:r>
              <a:rPr lang="en-US" sz="2600" dirty="0"/>
              <a:t> </a:t>
            </a:r>
            <a:r>
              <a:rPr lang="en-US" sz="2600" dirty="0" err="1"/>
              <a:t>người</a:t>
            </a:r>
            <a:r>
              <a:rPr lang="en-US" sz="2600" dirty="0"/>
              <a:t> </a:t>
            </a:r>
            <a:r>
              <a:rPr lang="en-US" sz="2600" dirty="0" err="1"/>
              <a:t>dùng</a:t>
            </a:r>
            <a:r>
              <a:rPr lang="en-US" sz="2600" dirty="0"/>
              <a:t> ban </a:t>
            </a:r>
            <a:r>
              <a:rPr lang="en-US" sz="2600" dirty="0" err="1"/>
              <a:t>đầu</a:t>
            </a:r>
            <a:endParaRPr lang="en-US" sz="2600" dirty="0"/>
          </a:p>
          <a:p>
            <a:pPr lvl="1" algn="just"/>
            <a:r>
              <a:rPr lang="en-US" sz="2600"/>
              <a:t>Các </a:t>
            </a:r>
            <a:r>
              <a:rPr lang="en-US" sz="2600" dirty="0" err="1"/>
              <a:t>bản</a:t>
            </a:r>
            <a:r>
              <a:rPr lang="en-US" sz="2600" dirty="0"/>
              <a:t> </a:t>
            </a:r>
            <a:r>
              <a:rPr lang="en-US" sz="2600" dirty="0" err="1"/>
              <a:t>mẫu</a:t>
            </a:r>
            <a:r>
              <a:rPr lang="en-US" sz="2600" dirty="0"/>
              <a:t> </a:t>
            </a:r>
            <a:r>
              <a:rPr lang="en-US" sz="2600" dirty="0" err="1"/>
              <a:t>thường</a:t>
            </a:r>
            <a:r>
              <a:rPr lang="en-US" sz="2600" dirty="0"/>
              <a:t> </a:t>
            </a:r>
            <a:r>
              <a:rPr lang="en-US" sz="2600" dirty="0" err="1"/>
              <a:t>xây</a:t>
            </a:r>
            <a:r>
              <a:rPr lang="en-US" sz="2600" dirty="0"/>
              <a:t> </a:t>
            </a:r>
            <a:r>
              <a:rPr lang="en-US" sz="2600" dirty="0" err="1"/>
              <a:t>dựng</a:t>
            </a:r>
            <a:r>
              <a:rPr lang="en-US" sz="2600" dirty="0"/>
              <a:t> </a:t>
            </a:r>
            <a:r>
              <a:rPr lang="en-US" sz="2600" dirty="0" err="1"/>
              <a:t>trên</a:t>
            </a:r>
            <a:r>
              <a:rPr lang="en-US" sz="2600" dirty="0"/>
              <a:t> </a:t>
            </a:r>
            <a:r>
              <a:rPr lang="en-US" sz="2600" dirty="0" err="1"/>
              <a:t>hệ</a:t>
            </a:r>
            <a:r>
              <a:rPr lang="en-US" sz="2600" dirty="0"/>
              <a:t> </a:t>
            </a:r>
            <a:r>
              <a:rPr lang="en-US" sz="2600" dirty="0" err="1"/>
              <a:t>thống</a:t>
            </a:r>
            <a:r>
              <a:rPr lang="en-US" sz="2600" dirty="0"/>
              <a:t> </a:t>
            </a:r>
            <a:r>
              <a:rPr lang="en-US" sz="2600" dirty="0" err="1"/>
              <a:t>đơn</a:t>
            </a:r>
            <a:r>
              <a:rPr lang="en-US" sz="2600" dirty="0"/>
              <a:t>, </a:t>
            </a:r>
            <a:r>
              <a:rPr lang="en-US" sz="2600" dirty="0" err="1"/>
              <a:t>bỏ</a:t>
            </a:r>
            <a:r>
              <a:rPr lang="en-US" sz="2600" dirty="0"/>
              <a:t> qua </a:t>
            </a:r>
            <a:r>
              <a:rPr lang="en-US" sz="2600" dirty="0" err="1"/>
              <a:t>tương</a:t>
            </a:r>
            <a:r>
              <a:rPr lang="en-US" sz="2600" dirty="0"/>
              <a:t> </a:t>
            </a:r>
            <a:r>
              <a:rPr lang="en-US" sz="2600" dirty="0" err="1"/>
              <a:t>tác</a:t>
            </a:r>
            <a:r>
              <a:rPr lang="en-US" sz="2600" dirty="0"/>
              <a:t> </a:t>
            </a:r>
            <a:r>
              <a:rPr lang="en-US" sz="2600" dirty="0" err="1"/>
              <a:t>và</a:t>
            </a:r>
            <a:r>
              <a:rPr lang="en-US" sz="2600" dirty="0"/>
              <a:t> chia </a:t>
            </a:r>
            <a:r>
              <a:rPr lang="en-US" sz="2600" dirty="0" err="1"/>
              <a:t>sẻ</a:t>
            </a:r>
            <a:r>
              <a:rPr lang="en-US" sz="2600" dirty="0"/>
              <a:t> </a:t>
            </a:r>
            <a:r>
              <a:rPr lang="en-US" sz="2600" dirty="0" err="1"/>
              <a:t>với</a:t>
            </a:r>
            <a:r>
              <a:rPr lang="en-US" sz="2600" dirty="0"/>
              <a:t> </a:t>
            </a:r>
            <a:r>
              <a:rPr lang="en-US" sz="2600" dirty="0" err="1"/>
              <a:t>các</a:t>
            </a:r>
            <a:r>
              <a:rPr lang="en-US" sz="2600" dirty="0"/>
              <a:t> </a:t>
            </a:r>
            <a:r>
              <a:rPr lang="en-US" sz="2600" dirty="0" err="1"/>
              <a:t>hệ</a:t>
            </a:r>
            <a:r>
              <a:rPr lang="en-US" sz="2600" dirty="0"/>
              <a:t> </a:t>
            </a:r>
            <a:r>
              <a:rPr lang="en-US" sz="2600" dirty="0" err="1"/>
              <a:t>thống</a:t>
            </a:r>
            <a:r>
              <a:rPr lang="en-US" sz="2600" dirty="0"/>
              <a:t> </a:t>
            </a:r>
            <a:r>
              <a:rPr lang="en-US" sz="2600" dirty="0" err="1"/>
              <a:t>khác</a:t>
            </a:r>
            <a:endParaRPr lang="en-US" sz="2600" dirty="0"/>
          </a:p>
          <a:p>
            <a:endParaRPr lang="en-US" dirty="0"/>
          </a:p>
        </p:txBody>
      </p:sp>
      <p:sp>
        <p:nvSpPr>
          <p:cNvPr id="4" name="Slide Number Placeholder 3">
            <a:extLst>
              <a:ext uri="{FF2B5EF4-FFF2-40B4-BE49-F238E27FC236}">
                <a16:creationId xmlns:a16="http://schemas.microsoft.com/office/drawing/2014/main" id="{B14C6C2D-3EEF-47C2-BDFD-6A1295D60E4F}"/>
              </a:ext>
            </a:extLst>
          </p:cNvPr>
          <p:cNvSpPr>
            <a:spLocks noGrp="1"/>
          </p:cNvSpPr>
          <p:nvPr>
            <p:ph type="sldNum" sz="quarter" idx="12"/>
          </p:nvPr>
        </p:nvSpPr>
        <p:spPr/>
        <p:txBody>
          <a:bodyPr/>
          <a:lstStyle/>
          <a:p>
            <a:fld id="{9808288A-7DB6-4C4B-ACD0-1D1E0C6D4C3E}" type="slidenum">
              <a:rPr lang="en-US" smtClean="0"/>
              <a:t>45</a:t>
            </a:fld>
            <a:endParaRPr lang="en-US"/>
          </a:p>
        </p:txBody>
      </p:sp>
    </p:spTree>
    <p:extLst>
      <p:ext uri="{BB962C8B-B14F-4D97-AF65-F5344CB8AC3E}">
        <p14:creationId xmlns:p14="http://schemas.microsoft.com/office/powerpoint/2010/main" val="2146482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E8D3-F33A-4841-9E9C-EFDD08F5396F}"/>
              </a:ext>
            </a:extLst>
          </p:cNvPr>
          <p:cNvSpPr>
            <a:spLocks noGrp="1"/>
          </p:cNvSpPr>
          <p:nvPr>
            <p:ph type="title"/>
          </p:nvPr>
        </p:nvSpPr>
        <p:spPr/>
        <p:txBody>
          <a:bodyPr/>
          <a:lstStyle/>
          <a:p>
            <a:r>
              <a:rPr lang="en-US" b="1" dirty="0"/>
              <a:t>TÀI LIỆU ĐẶC TẢ YÊU CẦU</a:t>
            </a:r>
          </a:p>
        </p:txBody>
      </p:sp>
      <p:sp>
        <p:nvSpPr>
          <p:cNvPr id="3" name="Text Placeholder 2">
            <a:extLst>
              <a:ext uri="{FF2B5EF4-FFF2-40B4-BE49-F238E27FC236}">
                <a16:creationId xmlns:a16="http://schemas.microsoft.com/office/drawing/2014/main" id="{1EBFB838-A543-4B53-87D1-2932354623C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551507-A84D-4A4E-9607-76E44F2F79D3}"/>
              </a:ext>
            </a:extLst>
          </p:cNvPr>
          <p:cNvSpPr>
            <a:spLocks noGrp="1"/>
          </p:cNvSpPr>
          <p:nvPr>
            <p:ph type="sldNum" sz="quarter" idx="12"/>
          </p:nvPr>
        </p:nvSpPr>
        <p:spPr/>
        <p:txBody>
          <a:bodyPr/>
          <a:lstStyle/>
          <a:p>
            <a:fld id="{9808288A-7DB6-4C4B-ACD0-1D1E0C6D4C3E}" type="slidenum">
              <a:rPr lang="en-US" smtClean="0"/>
              <a:t>46</a:t>
            </a:fld>
            <a:endParaRPr lang="en-US"/>
          </a:p>
        </p:txBody>
      </p:sp>
    </p:spTree>
    <p:extLst>
      <p:ext uri="{BB962C8B-B14F-4D97-AF65-F5344CB8AC3E}">
        <p14:creationId xmlns:p14="http://schemas.microsoft.com/office/powerpoint/2010/main" val="3941561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E804-7DC1-4148-B474-DF5C84F8AFA7}"/>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2B9C5982-32DD-435F-914E-25BBC83D694D}"/>
              </a:ext>
            </a:extLst>
          </p:cNvPr>
          <p:cNvSpPr>
            <a:spLocks noGrp="1"/>
          </p:cNvSpPr>
          <p:nvPr>
            <p:ph idx="1"/>
          </p:nvPr>
        </p:nvSpPr>
        <p:spPr/>
        <p:txBody>
          <a:bodyPr/>
          <a:lstStyle/>
          <a:p>
            <a:r>
              <a:rPr lang="en-US"/>
              <a:t>Một </a:t>
            </a:r>
            <a:r>
              <a:rPr lang="en-US" dirty="0" err="1"/>
              <a:t>tài</a:t>
            </a:r>
            <a:r>
              <a:rPr lang="en-US" dirty="0"/>
              <a:t> </a:t>
            </a:r>
            <a:r>
              <a:rPr lang="en-US" dirty="0" err="1"/>
              <a:t>liệu</a:t>
            </a:r>
            <a:r>
              <a:rPr lang="en-US" dirty="0"/>
              <a:t> </a:t>
            </a:r>
            <a:r>
              <a:rPr lang="en-US" dirty="0" err="1"/>
              <a:t>về</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r>
              <a:rPr lang="en-US" dirty="0" err="1"/>
              <a:t>cần</a:t>
            </a:r>
            <a:r>
              <a:rPr lang="en-US" dirty="0"/>
              <a:t> </a:t>
            </a:r>
            <a:r>
              <a:rPr lang="en-US" dirty="0" err="1"/>
              <a:t>có</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gồm</a:t>
            </a:r>
            <a:r>
              <a:rPr lang="en-US" dirty="0"/>
              <a:t>:</a:t>
            </a:r>
          </a:p>
          <a:p>
            <a:pPr lvl="1"/>
            <a:r>
              <a:rPr lang="en-US"/>
              <a:t>Yêu </a:t>
            </a:r>
            <a:r>
              <a:rPr lang="en-US" dirty="0" err="1"/>
              <a:t>cầu</a:t>
            </a:r>
            <a:r>
              <a:rPr lang="en-US" dirty="0"/>
              <a:t> ng</a:t>
            </a:r>
            <a:r>
              <a:rPr lang="vi-VN" dirty="0"/>
              <a:t>ư</a:t>
            </a:r>
            <a:r>
              <a:rPr lang="en-US" dirty="0" err="1"/>
              <a:t>ời</a:t>
            </a:r>
            <a:r>
              <a:rPr lang="en-US" dirty="0"/>
              <a:t> </a:t>
            </a:r>
            <a:r>
              <a:rPr lang="en-US" dirty="0" err="1"/>
              <a:t>dùng</a:t>
            </a:r>
            <a:endParaRPr lang="en-US" dirty="0"/>
          </a:p>
          <a:p>
            <a:pPr lvl="1"/>
            <a:r>
              <a:rPr lang="en-US"/>
              <a:t>Đặc </a:t>
            </a:r>
            <a:r>
              <a:rPr lang="en-US" dirty="0" err="1"/>
              <a:t>tả</a:t>
            </a:r>
            <a:r>
              <a:rPr lang="en-US" dirty="0"/>
              <a:t> </a:t>
            </a:r>
            <a:r>
              <a:rPr lang="en-US" dirty="0" err="1"/>
              <a:t>yêu</a:t>
            </a:r>
            <a:r>
              <a:rPr lang="en-US" dirty="0"/>
              <a:t> </a:t>
            </a:r>
            <a:r>
              <a:rPr lang="en-US" dirty="0" err="1"/>
              <a:t>cầu</a:t>
            </a:r>
            <a:r>
              <a:rPr lang="en-US" dirty="0"/>
              <a:t> </a:t>
            </a:r>
            <a:r>
              <a:rPr lang="en-US" dirty="0" err="1"/>
              <a:t>hệ</a:t>
            </a:r>
            <a:r>
              <a:rPr lang="en-US" dirty="0"/>
              <a:t> </a:t>
            </a:r>
            <a:r>
              <a:rPr lang="en-US" dirty="0" err="1"/>
              <a:t>thống</a:t>
            </a:r>
            <a:endParaRPr lang="en-US" dirty="0"/>
          </a:p>
          <a:p>
            <a:pPr marL="457200" lvl="1" indent="0">
              <a:buNone/>
            </a:pPr>
            <a:endParaRPr lang="en-US" dirty="0"/>
          </a:p>
          <a:p>
            <a:pPr algn="just"/>
            <a:r>
              <a:rPr lang="en-US"/>
              <a:t>Tài </a:t>
            </a:r>
            <a:r>
              <a:rPr lang="en-US" dirty="0" err="1"/>
              <a:t>liệu</a:t>
            </a:r>
            <a:r>
              <a:rPr lang="en-US" dirty="0"/>
              <a:t> </a:t>
            </a:r>
            <a:r>
              <a:rPr lang="en-US" dirty="0" err="1"/>
              <a:t>này</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tài</a:t>
            </a:r>
            <a:r>
              <a:rPr lang="en-US" dirty="0"/>
              <a:t> </a:t>
            </a:r>
            <a:r>
              <a:rPr lang="en-US" dirty="0" err="1"/>
              <a:t>liệu</a:t>
            </a:r>
            <a:r>
              <a:rPr lang="en-US" dirty="0"/>
              <a:t> </a:t>
            </a:r>
            <a:r>
              <a:rPr lang="en-US" dirty="0" err="1"/>
              <a:t>thiết</a:t>
            </a:r>
            <a:r>
              <a:rPr lang="en-US" dirty="0"/>
              <a:t> </a:t>
            </a:r>
            <a:r>
              <a:rPr lang="en-US" dirty="0" err="1"/>
              <a:t>kế</a:t>
            </a:r>
            <a:r>
              <a:rPr lang="en-US" dirty="0"/>
              <a:t>, </a:t>
            </a:r>
            <a:r>
              <a:rPr lang="en-US" dirty="0" err="1"/>
              <a:t>mô</a:t>
            </a:r>
            <a:r>
              <a:rPr lang="en-US" dirty="0"/>
              <a:t> </a:t>
            </a:r>
            <a:r>
              <a:rPr lang="en-US" dirty="0" err="1"/>
              <a:t>tả</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nên</a:t>
            </a:r>
            <a:r>
              <a:rPr lang="en-US" dirty="0"/>
              <a:t> </a:t>
            </a:r>
            <a:r>
              <a:rPr lang="en-US" dirty="0" err="1"/>
              <a:t>làm</a:t>
            </a:r>
            <a:r>
              <a:rPr lang="en-US" dirty="0"/>
              <a:t> </a:t>
            </a:r>
            <a:r>
              <a:rPr lang="en-US" dirty="0" err="1"/>
              <a:t>gì</a:t>
            </a:r>
            <a:r>
              <a:rPr lang="en-US" dirty="0"/>
              <a:t> (What) h</a:t>
            </a:r>
            <a:r>
              <a:rPr lang="vi-VN" dirty="0"/>
              <a:t>ơ</a:t>
            </a:r>
            <a:r>
              <a:rPr lang="en-US" dirty="0"/>
              <a:t>n </a:t>
            </a:r>
            <a:r>
              <a:rPr lang="en-US" dirty="0" err="1"/>
              <a:t>là</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(How)</a:t>
            </a:r>
          </a:p>
          <a:p>
            <a:pPr algn="just"/>
            <a:endParaRPr lang="en-US" dirty="0"/>
          </a:p>
          <a:p>
            <a:pPr algn="just"/>
            <a:r>
              <a:rPr lang="en-US"/>
              <a:t>Thông </a:t>
            </a:r>
            <a:r>
              <a:rPr lang="en-US" dirty="0"/>
              <a:t>tin </a:t>
            </a:r>
            <a:r>
              <a:rPr lang="en-US" dirty="0" err="1"/>
              <a:t>trình</a:t>
            </a:r>
            <a:r>
              <a:rPr lang="en-US" dirty="0"/>
              <a:t> </a:t>
            </a:r>
            <a:r>
              <a:rPr lang="en-US" dirty="0" err="1"/>
              <a:t>bày</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dirty="0" err="1"/>
              <a:t>đặc</a:t>
            </a:r>
            <a:r>
              <a:rPr lang="en-US" dirty="0"/>
              <a:t> </a:t>
            </a:r>
            <a:r>
              <a:rPr lang="en-US" dirty="0" err="1"/>
              <a:t>tả</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từng</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đ</a:t>
            </a:r>
            <a:r>
              <a:rPr lang="vi-VN" dirty="0"/>
              <a:t>ư</a:t>
            </a:r>
            <a:r>
              <a:rPr lang="en-US" dirty="0" err="1"/>
              <a:t>ợc</a:t>
            </a:r>
            <a:r>
              <a:rPr lang="en-US" dirty="0"/>
              <a:t> </a:t>
            </a:r>
            <a:r>
              <a:rPr lang="en-US" dirty="0" err="1"/>
              <a:t>sử</a:t>
            </a:r>
            <a:r>
              <a:rPr lang="en-US" dirty="0"/>
              <a:t> </a:t>
            </a:r>
            <a:r>
              <a:rPr lang="en-US" dirty="0" err="1"/>
              <a:t>dụng</a:t>
            </a:r>
            <a:endParaRPr lang="en-US" dirty="0"/>
          </a:p>
        </p:txBody>
      </p:sp>
      <p:sp>
        <p:nvSpPr>
          <p:cNvPr id="4" name="Slide Number Placeholder 3">
            <a:extLst>
              <a:ext uri="{FF2B5EF4-FFF2-40B4-BE49-F238E27FC236}">
                <a16:creationId xmlns:a16="http://schemas.microsoft.com/office/drawing/2014/main" id="{CED9A6F3-B82D-4DCB-A431-9644A75FB655}"/>
              </a:ext>
            </a:extLst>
          </p:cNvPr>
          <p:cNvSpPr>
            <a:spLocks noGrp="1"/>
          </p:cNvSpPr>
          <p:nvPr>
            <p:ph type="sldNum" sz="quarter" idx="12"/>
          </p:nvPr>
        </p:nvSpPr>
        <p:spPr/>
        <p:txBody>
          <a:bodyPr/>
          <a:lstStyle/>
          <a:p>
            <a:fld id="{9808288A-7DB6-4C4B-ACD0-1D1E0C6D4C3E}" type="slidenum">
              <a:rPr lang="en-US" smtClean="0"/>
              <a:t>47</a:t>
            </a:fld>
            <a:endParaRPr lang="en-US"/>
          </a:p>
        </p:txBody>
      </p:sp>
    </p:spTree>
    <p:extLst>
      <p:ext uri="{BB962C8B-B14F-4D97-AF65-F5344CB8AC3E}">
        <p14:creationId xmlns:p14="http://schemas.microsoft.com/office/powerpoint/2010/main" val="724354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0F8E-D33B-4A1F-84F3-1E068E330D35}"/>
              </a:ext>
            </a:extLst>
          </p:cNvPr>
          <p:cNvSpPr>
            <a:spLocks noGrp="1"/>
          </p:cNvSpPr>
          <p:nvPr>
            <p:ph type="title"/>
          </p:nvPr>
        </p:nvSpPr>
        <p:spPr/>
        <p:txBody>
          <a:bodyPr/>
          <a:lstStyle/>
          <a:p>
            <a:r>
              <a:rPr lang="en-US" dirty="0" err="1"/>
              <a:t>Đặc</a:t>
            </a:r>
            <a:r>
              <a:rPr lang="en-US" dirty="0"/>
              <a:t> </a:t>
            </a:r>
            <a:r>
              <a:rPr lang="en-US" dirty="0" err="1"/>
              <a:t>tả</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F8323DF3-FF06-4D99-AD82-5AFA951FE353}"/>
              </a:ext>
            </a:extLst>
          </p:cNvPr>
          <p:cNvSpPr>
            <a:spLocks noGrp="1"/>
          </p:cNvSpPr>
          <p:nvPr>
            <p:ph idx="1"/>
          </p:nvPr>
        </p:nvSpPr>
        <p:spPr/>
        <p:txBody>
          <a:bodyPr/>
          <a:lstStyle/>
          <a:p>
            <a:r>
              <a:rPr lang="en-US"/>
              <a:t>Là </a:t>
            </a:r>
            <a:r>
              <a:rPr lang="en-US" dirty="0" err="1"/>
              <a:t>quá</a:t>
            </a:r>
            <a:r>
              <a:rPr lang="en-US" dirty="0"/>
              <a:t> </a:t>
            </a:r>
            <a:r>
              <a:rPr lang="en-US" dirty="0" err="1"/>
              <a:t>trình</a:t>
            </a:r>
            <a:r>
              <a:rPr lang="en-US" dirty="0"/>
              <a:t> </a:t>
            </a:r>
            <a:r>
              <a:rPr lang="en-US" dirty="0" err="1"/>
              <a:t>soạn</a:t>
            </a:r>
            <a:r>
              <a:rPr lang="en-US" dirty="0"/>
              <a:t> </a:t>
            </a:r>
            <a:r>
              <a:rPr lang="en-US" dirty="0" err="1"/>
              <a:t>thảo</a:t>
            </a:r>
            <a:r>
              <a:rPr lang="en-US" dirty="0"/>
              <a:t> </a:t>
            </a:r>
            <a:r>
              <a:rPr lang="en-US" dirty="0" err="1"/>
              <a:t>yêu</a:t>
            </a:r>
            <a:r>
              <a:rPr lang="en-US" dirty="0"/>
              <a:t> </a:t>
            </a:r>
            <a:r>
              <a:rPr lang="en-US" dirty="0" err="1"/>
              <a:t>cầu</a:t>
            </a:r>
            <a:r>
              <a:rPr lang="en-US" dirty="0"/>
              <a:t> ng</a:t>
            </a:r>
            <a:r>
              <a:rPr lang="vi-VN" dirty="0"/>
              <a:t>ư</a:t>
            </a:r>
            <a:r>
              <a:rPr lang="en-US" dirty="0" err="1"/>
              <a:t>ời</a:t>
            </a:r>
            <a:r>
              <a:rPr lang="en-US" dirty="0"/>
              <a:t> </a:t>
            </a:r>
            <a:r>
              <a:rPr lang="en-US" dirty="0" err="1"/>
              <a:t>dùng</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hệ</a:t>
            </a:r>
            <a:r>
              <a:rPr lang="en-US" dirty="0"/>
              <a:t> </a:t>
            </a:r>
            <a:r>
              <a:rPr lang="en-US" dirty="0" err="1"/>
              <a:t>thống</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endParaRPr lang="en-US" dirty="0"/>
          </a:p>
          <a:p>
            <a:pPr lvl="1"/>
            <a:r>
              <a:rPr lang="en-US" sz="2800"/>
              <a:t>Tài </a:t>
            </a:r>
            <a:r>
              <a:rPr lang="en-US" sz="2800" dirty="0" err="1"/>
              <a:t>liệu</a:t>
            </a:r>
            <a:r>
              <a:rPr lang="en-US" sz="2800" dirty="0"/>
              <a:t> ng</a:t>
            </a:r>
            <a:r>
              <a:rPr lang="vi-VN" sz="2800" dirty="0"/>
              <a:t>ư</a:t>
            </a:r>
            <a:r>
              <a:rPr lang="en-US" sz="2800" dirty="0" err="1"/>
              <a:t>ời</a:t>
            </a:r>
            <a:r>
              <a:rPr lang="en-US" sz="2800" dirty="0"/>
              <a:t> </a:t>
            </a:r>
            <a:r>
              <a:rPr lang="en-US" sz="2800" dirty="0" err="1"/>
              <a:t>dùng</a:t>
            </a:r>
            <a:r>
              <a:rPr lang="en-US" sz="2800" dirty="0"/>
              <a:t> (User Requirements) </a:t>
            </a:r>
            <a:r>
              <a:rPr lang="en-US" sz="2800" dirty="0" err="1"/>
              <a:t>trình</a:t>
            </a:r>
            <a:r>
              <a:rPr lang="en-US" sz="2800" dirty="0"/>
              <a:t> </a:t>
            </a:r>
            <a:r>
              <a:rPr lang="en-US" sz="2800" dirty="0" err="1"/>
              <a:t>bày</a:t>
            </a:r>
            <a:r>
              <a:rPr lang="en-US" sz="2800" dirty="0"/>
              <a:t> </a:t>
            </a:r>
            <a:r>
              <a:rPr lang="en-US" sz="2800" dirty="0" err="1"/>
              <a:t>dễ</a:t>
            </a:r>
            <a:r>
              <a:rPr lang="en-US" sz="2800" dirty="0"/>
              <a:t> </a:t>
            </a:r>
            <a:r>
              <a:rPr lang="en-US" sz="2800" dirty="0" err="1"/>
              <a:t>hiểu</a:t>
            </a:r>
            <a:r>
              <a:rPr lang="en-US" sz="2800" dirty="0"/>
              <a:t> </a:t>
            </a:r>
            <a:r>
              <a:rPr lang="en-US" sz="2800" dirty="0" err="1"/>
              <a:t>đối</a:t>
            </a:r>
            <a:r>
              <a:rPr lang="en-US" sz="2800" dirty="0"/>
              <a:t> </a:t>
            </a:r>
            <a:r>
              <a:rPr lang="en-US" sz="2800" dirty="0" err="1"/>
              <a:t>với</a:t>
            </a:r>
            <a:r>
              <a:rPr lang="en-US" sz="2800" dirty="0"/>
              <a:t> ng</a:t>
            </a:r>
            <a:r>
              <a:rPr lang="vi-VN" sz="2800" dirty="0"/>
              <a:t>ư</a:t>
            </a:r>
            <a:r>
              <a:rPr lang="en-US" sz="2800" dirty="0" err="1"/>
              <a:t>ời</a:t>
            </a:r>
            <a:r>
              <a:rPr lang="en-US" sz="2800" dirty="0"/>
              <a:t> </a:t>
            </a:r>
            <a:r>
              <a:rPr lang="en-US" sz="2800" dirty="0" err="1"/>
              <a:t>dùng</a:t>
            </a:r>
            <a:r>
              <a:rPr lang="en-US" sz="2800" dirty="0"/>
              <a:t> </a:t>
            </a:r>
            <a:r>
              <a:rPr lang="en-US" sz="2800" dirty="0" err="1"/>
              <a:t>cuối</a:t>
            </a:r>
            <a:r>
              <a:rPr lang="en-US" sz="2800" dirty="0"/>
              <a:t> </a:t>
            </a:r>
            <a:r>
              <a:rPr lang="en-US" sz="2800" dirty="0" err="1"/>
              <a:t>và</a:t>
            </a:r>
            <a:r>
              <a:rPr lang="en-US" sz="2800" dirty="0"/>
              <a:t> </a:t>
            </a:r>
            <a:r>
              <a:rPr lang="en-US" sz="2800" dirty="0" err="1"/>
              <a:t>khách</a:t>
            </a:r>
            <a:r>
              <a:rPr lang="en-US" sz="2800" dirty="0"/>
              <a:t> </a:t>
            </a:r>
            <a:r>
              <a:rPr lang="en-US" sz="2800" dirty="0" err="1"/>
              <a:t>hàng</a:t>
            </a:r>
            <a:r>
              <a:rPr lang="en-US" sz="2800" dirty="0"/>
              <a:t>, </a:t>
            </a:r>
            <a:r>
              <a:rPr lang="en-US" sz="2800" dirty="0" err="1"/>
              <a:t>hạn</a:t>
            </a:r>
            <a:r>
              <a:rPr lang="en-US" sz="2800" dirty="0"/>
              <a:t> </a:t>
            </a:r>
            <a:r>
              <a:rPr lang="en-US" sz="2800" dirty="0" err="1"/>
              <a:t>chế</a:t>
            </a:r>
            <a:r>
              <a:rPr lang="en-US" sz="2800" dirty="0"/>
              <a:t> </a:t>
            </a:r>
            <a:r>
              <a:rPr lang="en-US" sz="2800" dirty="0" err="1"/>
              <a:t>sử</a:t>
            </a:r>
            <a:r>
              <a:rPr lang="en-US" sz="2800" dirty="0"/>
              <a:t> </a:t>
            </a:r>
            <a:r>
              <a:rPr lang="en-US" sz="2800" dirty="0" err="1"/>
              <a:t>dụng</a:t>
            </a:r>
            <a:r>
              <a:rPr lang="en-US" sz="2800" dirty="0"/>
              <a:t> </a:t>
            </a:r>
            <a:r>
              <a:rPr lang="en-US" sz="2800" dirty="0" err="1"/>
              <a:t>những</a:t>
            </a:r>
            <a:r>
              <a:rPr lang="en-US" sz="2800" dirty="0"/>
              <a:t> </a:t>
            </a:r>
            <a:r>
              <a:rPr lang="en-US" sz="2800" dirty="0" err="1"/>
              <a:t>thuật</a:t>
            </a:r>
            <a:r>
              <a:rPr lang="en-US" sz="2800" dirty="0"/>
              <a:t> </a:t>
            </a:r>
            <a:r>
              <a:rPr lang="en-US" sz="2800" dirty="0" err="1"/>
              <a:t>ngữ</a:t>
            </a:r>
            <a:r>
              <a:rPr lang="en-US" sz="2800" dirty="0"/>
              <a:t> </a:t>
            </a:r>
            <a:r>
              <a:rPr lang="en-US" sz="2800" dirty="0" err="1"/>
              <a:t>về</a:t>
            </a:r>
            <a:r>
              <a:rPr lang="en-US" sz="2800" dirty="0"/>
              <a:t> </a:t>
            </a:r>
            <a:r>
              <a:rPr lang="en-US" sz="2800" dirty="0" err="1"/>
              <a:t>kỹ</a:t>
            </a:r>
            <a:r>
              <a:rPr lang="en-US" sz="2800" dirty="0"/>
              <a:t> </a:t>
            </a:r>
            <a:r>
              <a:rPr lang="en-US" sz="2800" dirty="0" err="1"/>
              <a:t>thuật</a:t>
            </a:r>
            <a:endParaRPr lang="en-US" sz="2800" dirty="0"/>
          </a:p>
          <a:p>
            <a:pPr lvl="1"/>
            <a:r>
              <a:rPr lang="en-US" sz="2800"/>
              <a:t>Tại </a:t>
            </a:r>
            <a:r>
              <a:rPr lang="en-US" sz="2800" dirty="0" err="1"/>
              <a:t>liệu</a:t>
            </a:r>
            <a:r>
              <a:rPr lang="en-US" sz="2800" dirty="0"/>
              <a:t> </a:t>
            </a:r>
            <a:r>
              <a:rPr lang="en-US" sz="2800" dirty="0" err="1"/>
              <a:t>yêu</a:t>
            </a:r>
            <a:r>
              <a:rPr lang="en-US" sz="2800" dirty="0"/>
              <a:t> </a:t>
            </a:r>
            <a:r>
              <a:rPr lang="en-US" sz="2800" dirty="0" err="1"/>
              <a:t>cầu</a:t>
            </a:r>
            <a:r>
              <a:rPr lang="en-US" sz="2800" dirty="0"/>
              <a:t> </a:t>
            </a:r>
            <a:r>
              <a:rPr lang="en-US" sz="2800" dirty="0" err="1"/>
              <a:t>hệ</a:t>
            </a:r>
            <a:r>
              <a:rPr lang="en-US" sz="2800" dirty="0"/>
              <a:t> </a:t>
            </a:r>
            <a:r>
              <a:rPr lang="en-US" sz="2800" dirty="0" err="1"/>
              <a:t>thống</a:t>
            </a:r>
            <a:r>
              <a:rPr lang="en-US" sz="2800" dirty="0"/>
              <a:t> (System Requirements) </a:t>
            </a:r>
            <a:r>
              <a:rPr lang="en-US" sz="2800" dirty="0" err="1"/>
              <a:t>trình</a:t>
            </a:r>
            <a:r>
              <a:rPr lang="en-US" sz="2800" dirty="0"/>
              <a:t> </a:t>
            </a:r>
            <a:r>
              <a:rPr lang="en-US" sz="2800" dirty="0" err="1"/>
              <a:t>bày</a:t>
            </a:r>
            <a:r>
              <a:rPr lang="en-US" sz="2800" dirty="0"/>
              <a:t> chi </a:t>
            </a:r>
            <a:r>
              <a:rPr lang="en-US" sz="2800" dirty="0" err="1"/>
              <a:t>tiết</a:t>
            </a:r>
            <a:r>
              <a:rPr lang="en-US" sz="2800" dirty="0"/>
              <a:t> </a:t>
            </a:r>
            <a:r>
              <a:rPr lang="en-US" sz="2800" dirty="0" err="1"/>
              <a:t>về</a:t>
            </a:r>
            <a:r>
              <a:rPr lang="en-US" sz="2800" dirty="0"/>
              <a:t> </a:t>
            </a:r>
            <a:r>
              <a:rPr lang="en-US" sz="2800" dirty="0" err="1"/>
              <a:t>các</a:t>
            </a:r>
            <a:r>
              <a:rPr lang="en-US" sz="2800" dirty="0"/>
              <a:t> </a:t>
            </a:r>
            <a:r>
              <a:rPr lang="en-US" sz="2800" dirty="0" err="1"/>
              <a:t>yêu</a:t>
            </a:r>
            <a:r>
              <a:rPr lang="en-US" sz="2800" dirty="0"/>
              <a:t> </a:t>
            </a:r>
            <a:r>
              <a:rPr lang="en-US" sz="2800" dirty="0" err="1"/>
              <a:t>cầu</a:t>
            </a:r>
            <a:r>
              <a:rPr lang="en-US" sz="2800" dirty="0"/>
              <a:t> bao </a:t>
            </a:r>
            <a:r>
              <a:rPr lang="en-US" sz="2800" dirty="0" err="1"/>
              <a:t>gồm</a:t>
            </a:r>
            <a:r>
              <a:rPr lang="en-US" sz="2800" dirty="0"/>
              <a:t> </a:t>
            </a:r>
            <a:r>
              <a:rPr lang="en-US" sz="2800" dirty="0" err="1"/>
              <a:t>nhiều</a:t>
            </a:r>
            <a:r>
              <a:rPr lang="en-US" sz="2800" dirty="0"/>
              <a:t> </a:t>
            </a:r>
            <a:r>
              <a:rPr lang="en-US" sz="2800" dirty="0" err="1"/>
              <a:t>thông</a:t>
            </a:r>
            <a:r>
              <a:rPr lang="en-US" sz="2800" dirty="0"/>
              <a:t> tin chi </a:t>
            </a:r>
            <a:r>
              <a:rPr lang="en-US" sz="2800" dirty="0" err="1"/>
              <a:t>tiết</a:t>
            </a:r>
            <a:r>
              <a:rPr lang="en-US" sz="2800" dirty="0"/>
              <a:t> </a:t>
            </a:r>
            <a:r>
              <a:rPr lang="en-US" sz="2800" dirty="0" err="1"/>
              <a:t>về</a:t>
            </a:r>
            <a:r>
              <a:rPr lang="en-US" sz="2800" dirty="0"/>
              <a:t> </a:t>
            </a:r>
            <a:r>
              <a:rPr lang="en-US" sz="2800" dirty="0" err="1"/>
              <a:t>kỹ</a:t>
            </a:r>
            <a:r>
              <a:rPr lang="en-US" sz="2800" dirty="0"/>
              <a:t> </a:t>
            </a:r>
            <a:r>
              <a:rPr lang="en-US" sz="2800" dirty="0" err="1"/>
              <a:t>thuật</a:t>
            </a:r>
            <a:r>
              <a:rPr lang="en-US" sz="2800" dirty="0"/>
              <a:t>.</a:t>
            </a:r>
          </a:p>
          <a:p>
            <a:r>
              <a:rPr lang="en-US"/>
              <a:t>Các </a:t>
            </a:r>
            <a:r>
              <a:rPr lang="en-US" dirty="0" err="1"/>
              <a:t>yêu</a:t>
            </a:r>
            <a:r>
              <a:rPr lang="en-US" dirty="0"/>
              <a:t> </a:t>
            </a:r>
            <a:r>
              <a:rPr lang="en-US" dirty="0" err="1"/>
              <a:t>cầu</a:t>
            </a:r>
            <a:r>
              <a:rPr lang="en-US" dirty="0"/>
              <a:t> </a:t>
            </a:r>
            <a:r>
              <a:rPr lang="en-US" dirty="0" err="1"/>
              <a:t>này</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phần</a:t>
            </a:r>
            <a:r>
              <a:rPr lang="en-US" dirty="0"/>
              <a:t> </a:t>
            </a:r>
            <a:r>
              <a:rPr lang="en-US" dirty="0" err="1"/>
              <a:t>trong</a:t>
            </a:r>
            <a:r>
              <a:rPr lang="en-US" dirty="0"/>
              <a:t> </a:t>
            </a:r>
            <a:r>
              <a:rPr lang="en-US" dirty="0" err="1"/>
              <a:t>hợp</a:t>
            </a:r>
            <a:r>
              <a:rPr lang="en-US" dirty="0"/>
              <a:t> </a:t>
            </a:r>
            <a:r>
              <a:rPr lang="en-US" dirty="0" err="1"/>
              <a:t>đồng</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endParaRPr lang="en-US" dirty="0"/>
          </a:p>
        </p:txBody>
      </p:sp>
      <p:sp>
        <p:nvSpPr>
          <p:cNvPr id="4" name="Slide Number Placeholder 3">
            <a:extLst>
              <a:ext uri="{FF2B5EF4-FFF2-40B4-BE49-F238E27FC236}">
                <a16:creationId xmlns:a16="http://schemas.microsoft.com/office/drawing/2014/main" id="{BD44F417-6905-4958-9BDA-C5D8D04DFCA3}"/>
              </a:ext>
            </a:extLst>
          </p:cNvPr>
          <p:cNvSpPr>
            <a:spLocks noGrp="1"/>
          </p:cNvSpPr>
          <p:nvPr>
            <p:ph type="sldNum" sz="quarter" idx="12"/>
          </p:nvPr>
        </p:nvSpPr>
        <p:spPr/>
        <p:txBody>
          <a:bodyPr/>
          <a:lstStyle/>
          <a:p>
            <a:fld id="{9808288A-7DB6-4C4B-ACD0-1D1E0C6D4C3E}" type="slidenum">
              <a:rPr lang="en-US" smtClean="0"/>
              <a:t>48</a:t>
            </a:fld>
            <a:endParaRPr lang="en-US"/>
          </a:p>
        </p:txBody>
      </p:sp>
    </p:spTree>
    <p:extLst>
      <p:ext uri="{BB962C8B-B14F-4D97-AF65-F5344CB8AC3E}">
        <p14:creationId xmlns:p14="http://schemas.microsoft.com/office/powerpoint/2010/main" val="3447424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44E0-31B0-4CE7-84D0-6613BDB1ED1C}"/>
              </a:ext>
            </a:extLst>
          </p:cNvPr>
          <p:cNvSpPr>
            <a:spLocks noGrp="1"/>
          </p:cNvSpPr>
          <p:nvPr>
            <p:ph type="title"/>
          </p:nvPr>
        </p:nvSpPr>
        <p:spPr/>
        <p:txBody>
          <a:bodyPr/>
          <a:lstStyle/>
          <a:p>
            <a:r>
              <a:rPr lang="en-US" dirty="0" err="1"/>
              <a:t>Yêu</a:t>
            </a:r>
            <a:r>
              <a:rPr lang="en-US" dirty="0"/>
              <a:t> </a:t>
            </a:r>
            <a:r>
              <a:rPr lang="en-US" dirty="0" err="1"/>
              <a:t>cầu</a:t>
            </a:r>
            <a:r>
              <a:rPr lang="en-US" dirty="0"/>
              <a:t> vs </a:t>
            </a:r>
            <a:r>
              <a:rPr lang="en-US" dirty="0" err="1"/>
              <a:t>Thiết</a:t>
            </a:r>
            <a:r>
              <a:rPr lang="en-US" dirty="0"/>
              <a:t> </a:t>
            </a:r>
            <a:r>
              <a:rPr lang="en-US" dirty="0" err="1"/>
              <a:t>kế</a:t>
            </a:r>
            <a:endParaRPr lang="en-US" dirty="0"/>
          </a:p>
        </p:txBody>
      </p:sp>
      <p:sp>
        <p:nvSpPr>
          <p:cNvPr id="3" name="Content Placeholder 2">
            <a:extLst>
              <a:ext uri="{FF2B5EF4-FFF2-40B4-BE49-F238E27FC236}">
                <a16:creationId xmlns:a16="http://schemas.microsoft.com/office/drawing/2014/main" id="{C2362772-268C-497C-887C-D3D466F57DD8}"/>
              </a:ext>
            </a:extLst>
          </p:cNvPr>
          <p:cNvSpPr>
            <a:spLocks noGrp="1"/>
          </p:cNvSpPr>
          <p:nvPr>
            <p:ph idx="1"/>
          </p:nvPr>
        </p:nvSpPr>
        <p:spPr/>
        <p:txBody>
          <a:bodyPr/>
          <a:lstStyle/>
          <a:p>
            <a:r>
              <a:rPr lang="en-US"/>
              <a:t>Về </a:t>
            </a:r>
            <a:r>
              <a:rPr lang="en-US" dirty="0" err="1"/>
              <a:t>mặt</a:t>
            </a:r>
            <a:r>
              <a:rPr lang="en-US" dirty="0"/>
              <a:t> </a:t>
            </a:r>
            <a:r>
              <a:rPr lang="en-US" dirty="0" err="1"/>
              <a:t>lý</a:t>
            </a:r>
            <a:r>
              <a:rPr lang="en-US" dirty="0"/>
              <a:t> </a:t>
            </a:r>
            <a:r>
              <a:rPr lang="en-US" dirty="0" err="1"/>
              <a:t>thuyết</a:t>
            </a:r>
            <a:endParaRPr lang="en-US" dirty="0"/>
          </a:p>
          <a:p>
            <a:pPr lvl="1"/>
            <a:r>
              <a:rPr lang="en-US"/>
              <a:t>Yêu </a:t>
            </a:r>
            <a:r>
              <a:rPr lang="en-US" dirty="0" err="1"/>
              <a:t>cầu</a:t>
            </a:r>
            <a:r>
              <a:rPr lang="en-US" dirty="0"/>
              <a:t>: </a:t>
            </a:r>
            <a:r>
              <a:rPr lang="en-US" dirty="0" err="1"/>
              <a:t>trả</a:t>
            </a:r>
            <a:r>
              <a:rPr lang="en-US" dirty="0"/>
              <a:t> </a:t>
            </a:r>
            <a:r>
              <a:rPr lang="en-US" dirty="0" err="1"/>
              <a:t>lời</a:t>
            </a:r>
            <a:r>
              <a:rPr lang="en-US" dirty="0"/>
              <a:t> </a:t>
            </a:r>
            <a:r>
              <a:rPr lang="en-US" dirty="0" err="1"/>
              <a:t>cho</a:t>
            </a:r>
            <a:r>
              <a:rPr lang="en-US" dirty="0"/>
              <a:t> </a:t>
            </a:r>
            <a:r>
              <a:rPr lang="en-US" dirty="0" err="1"/>
              <a:t>câu</a:t>
            </a:r>
            <a:r>
              <a:rPr lang="en-US" dirty="0"/>
              <a:t> </a:t>
            </a:r>
            <a:r>
              <a:rPr lang="en-US" dirty="0" err="1"/>
              <a:t>hỏi</a:t>
            </a:r>
            <a:r>
              <a:rPr lang="en-US" dirty="0"/>
              <a:t> “</a:t>
            </a:r>
            <a:r>
              <a:rPr lang="en-US" dirty="0" err="1"/>
              <a:t>hệ</a:t>
            </a:r>
            <a:r>
              <a:rPr lang="en-US" dirty="0"/>
              <a:t> </a:t>
            </a:r>
            <a:r>
              <a:rPr lang="en-US" dirty="0" err="1"/>
              <a:t>thống</a:t>
            </a:r>
            <a:r>
              <a:rPr lang="en-US" dirty="0"/>
              <a:t> </a:t>
            </a:r>
            <a:r>
              <a:rPr lang="en-US" dirty="0" err="1"/>
              <a:t>nên</a:t>
            </a:r>
            <a:r>
              <a:rPr lang="en-US" dirty="0"/>
              <a:t> </a:t>
            </a:r>
            <a:r>
              <a:rPr lang="en-US" dirty="0" err="1"/>
              <a:t>làm</a:t>
            </a:r>
            <a:r>
              <a:rPr lang="en-US" dirty="0"/>
              <a:t> </a:t>
            </a:r>
            <a:r>
              <a:rPr lang="en-US" dirty="0" err="1"/>
              <a:t>gì</a:t>
            </a:r>
            <a:r>
              <a:rPr lang="en-US" dirty="0"/>
              <a:t>?”</a:t>
            </a:r>
          </a:p>
          <a:p>
            <a:pPr lvl="1"/>
            <a:r>
              <a:rPr lang="en-US"/>
              <a:t>Thiết </a:t>
            </a:r>
            <a:r>
              <a:rPr lang="en-US" dirty="0" err="1"/>
              <a:t>kế</a:t>
            </a:r>
            <a:r>
              <a:rPr lang="en-US" dirty="0"/>
              <a:t>: </a:t>
            </a:r>
            <a:r>
              <a:rPr lang="en-US" dirty="0" err="1"/>
              <a:t>mô</a:t>
            </a:r>
            <a:r>
              <a:rPr lang="en-US" dirty="0"/>
              <a:t> </a:t>
            </a:r>
            <a:r>
              <a:rPr lang="en-US" dirty="0" err="1"/>
              <a:t>tả</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có</a:t>
            </a:r>
            <a:r>
              <a:rPr lang="en-US" dirty="0"/>
              <a:t> đ</a:t>
            </a:r>
            <a:r>
              <a:rPr lang="vi-VN" dirty="0"/>
              <a:t>ư</a:t>
            </a:r>
            <a:r>
              <a:rPr lang="en-US" dirty="0" err="1"/>
              <a:t>ợc</a:t>
            </a:r>
            <a:r>
              <a:rPr lang="en-US" dirty="0"/>
              <a:t> </a:t>
            </a:r>
            <a:r>
              <a:rPr lang="en-US" dirty="0" err="1"/>
              <a:t>hệ</a:t>
            </a:r>
            <a:r>
              <a:rPr lang="en-US" dirty="0"/>
              <a:t> </a:t>
            </a:r>
            <a:r>
              <a:rPr lang="en-US" dirty="0" err="1"/>
              <a:t>thống</a:t>
            </a:r>
            <a:endParaRPr lang="en-US" dirty="0"/>
          </a:p>
          <a:p>
            <a:pPr lvl="1"/>
            <a:endParaRPr lang="en-US" dirty="0"/>
          </a:p>
          <a:p>
            <a:r>
              <a:rPr lang="en-US"/>
              <a:t>Thực </a:t>
            </a:r>
            <a:r>
              <a:rPr lang="en-US" dirty="0" err="1"/>
              <a:t>tế</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không</a:t>
            </a:r>
            <a:r>
              <a:rPr lang="en-US" dirty="0"/>
              <a:t> </a:t>
            </a:r>
            <a:r>
              <a:rPr lang="en-US" dirty="0" err="1"/>
              <a:t>thể</a:t>
            </a:r>
            <a:r>
              <a:rPr lang="en-US" dirty="0"/>
              <a:t> </a:t>
            </a:r>
            <a:r>
              <a:rPr lang="en-US" dirty="0" err="1"/>
              <a:t>tách</a:t>
            </a:r>
            <a:r>
              <a:rPr lang="en-US" dirty="0"/>
              <a:t> </a:t>
            </a:r>
            <a:r>
              <a:rPr lang="en-US" dirty="0" err="1"/>
              <a:t>rời</a:t>
            </a:r>
            <a:endParaRPr lang="en-US" dirty="0"/>
          </a:p>
          <a:p>
            <a:pPr lvl="1"/>
            <a:r>
              <a:rPr lang="en-US"/>
              <a:t>Kiến </a:t>
            </a:r>
            <a:r>
              <a:rPr lang="en-US" dirty="0" err="1"/>
              <a:t>trúc</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phải</a:t>
            </a:r>
            <a:r>
              <a:rPr lang="en-US" dirty="0"/>
              <a:t> đ</a:t>
            </a:r>
            <a:r>
              <a:rPr lang="vi-VN" dirty="0"/>
              <a:t>ư</a:t>
            </a:r>
            <a:r>
              <a:rPr lang="en-US" dirty="0" err="1"/>
              <a:t>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cấu</a:t>
            </a:r>
            <a:r>
              <a:rPr lang="en-US" dirty="0"/>
              <a:t> </a:t>
            </a:r>
            <a:r>
              <a:rPr lang="en-US" dirty="0" err="1"/>
              <a:t>trúc</a:t>
            </a:r>
            <a:r>
              <a:rPr lang="en-US" dirty="0"/>
              <a:t> </a:t>
            </a:r>
            <a:r>
              <a:rPr lang="en-US" dirty="0" err="1"/>
              <a:t>cho</a:t>
            </a:r>
            <a:r>
              <a:rPr lang="en-US" dirty="0"/>
              <a:t> </a:t>
            </a:r>
            <a:r>
              <a:rPr lang="en-US" dirty="0" err="1"/>
              <a:t>các</a:t>
            </a:r>
            <a:r>
              <a:rPr lang="en-US" dirty="0"/>
              <a:t> </a:t>
            </a:r>
            <a:r>
              <a:rPr lang="en-US" dirty="0" err="1"/>
              <a:t>yêu</a:t>
            </a:r>
            <a:r>
              <a:rPr lang="en-US" dirty="0"/>
              <a:t> </a:t>
            </a:r>
            <a:r>
              <a:rPr lang="en-US" dirty="0" err="1"/>
              <a:t>cầu</a:t>
            </a:r>
            <a:endParaRPr lang="en-US" dirty="0"/>
          </a:p>
          <a:p>
            <a:pPr lvl="1"/>
            <a:r>
              <a:rPr lang="en-US"/>
              <a:t>Khi </a:t>
            </a:r>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r>
              <a:rPr lang="en-US" dirty="0"/>
              <a:t> </a:t>
            </a:r>
            <a:r>
              <a:rPr lang="en-US" dirty="0" err="1"/>
              <a:t>thì</a:t>
            </a:r>
            <a:r>
              <a:rPr lang="en-US" dirty="0"/>
              <a:t> </a:t>
            </a:r>
            <a:r>
              <a:rPr lang="en-US" dirty="0" err="1"/>
              <a:t>cần</a:t>
            </a:r>
            <a:r>
              <a:rPr lang="en-US" dirty="0"/>
              <a:t> </a:t>
            </a:r>
            <a:r>
              <a:rPr lang="en-US" dirty="0" err="1"/>
              <a:t>phát</a:t>
            </a:r>
            <a:r>
              <a:rPr lang="en-US" dirty="0"/>
              <a:t> </a:t>
            </a:r>
            <a:r>
              <a:rPr lang="en-US" dirty="0" err="1"/>
              <a:t>sinh</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thiết</a:t>
            </a:r>
            <a:r>
              <a:rPr lang="en-US" dirty="0"/>
              <a:t> </a:t>
            </a:r>
            <a:r>
              <a:rPr lang="en-US" dirty="0" err="1"/>
              <a:t>kế</a:t>
            </a:r>
            <a:endParaRPr lang="en-US" dirty="0"/>
          </a:p>
        </p:txBody>
      </p:sp>
      <p:sp>
        <p:nvSpPr>
          <p:cNvPr id="4" name="Slide Number Placeholder 3">
            <a:extLst>
              <a:ext uri="{FF2B5EF4-FFF2-40B4-BE49-F238E27FC236}">
                <a16:creationId xmlns:a16="http://schemas.microsoft.com/office/drawing/2014/main" id="{8F3929DD-B39E-450C-A1C7-53487FCFA51C}"/>
              </a:ext>
            </a:extLst>
          </p:cNvPr>
          <p:cNvSpPr>
            <a:spLocks noGrp="1"/>
          </p:cNvSpPr>
          <p:nvPr>
            <p:ph type="sldNum" sz="quarter" idx="12"/>
          </p:nvPr>
        </p:nvSpPr>
        <p:spPr/>
        <p:txBody>
          <a:bodyPr/>
          <a:lstStyle/>
          <a:p>
            <a:fld id="{9808288A-7DB6-4C4B-ACD0-1D1E0C6D4C3E}" type="slidenum">
              <a:rPr lang="en-US" smtClean="0"/>
              <a:t>49</a:t>
            </a:fld>
            <a:endParaRPr lang="en-US"/>
          </a:p>
        </p:txBody>
      </p:sp>
    </p:spTree>
    <p:extLst>
      <p:ext uri="{BB962C8B-B14F-4D97-AF65-F5344CB8AC3E}">
        <p14:creationId xmlns:p14="http://schemas.microsoft.com/office/powerpoint/2010/main" val="141868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0107-0793-4D63-BBB9-1CC80C1E3416}"/>
              </a:ext>
            </a:extLst>
          </p:cNvPr>
          <p:cNvSpPr>
            <a:spLocks noGrp="1"/>
          </p:cNvSpPr>
          <p:nvPr>
            <p:ph type="title"/>
          </p:nvPr>
        </p:nvSpPr>
        <p:spPr/>
        <p:txBody>
          <a:bodyPr/>
          <a:lstStyle/>
          <a:p>
            <a:r>
              <a:rPr lang="en-US"/>
              <a:t>Kỹ thuật phân tích</a:t>
            </a:r>
          </a:p>
        </p:txBody>
      </p:sp>
      <p:sp>
        <p:nvSpPr>
          <p:cNvPr id="3" name="Content Placeholder 2">
            <a:extLst>
              <a:ext uri="{FF2B5EF4-FFF2-40B4-BE49-F238E27FC236}">
                <a16:creationId xmlns:a16="http://schemas.microsoft.com/office/drawing/2014/main" id="{3B726CE4-A50E-4916-8F02-36ED6BF9E2A9}"/>
              </a:ext>
            </a:extLst>
          </p:cNvPr>
          <p:cNvSpPr>
            <a:spLocks noGrp="1"/>
          </p:cNvSpPr>
          <p:nvPr>
            <p:ph idx="1"/>
          </p:nvPr>
        </p:nvSpPr>
        <p:spPr/>
        <p:txBody>
          <a:bodyPr>
            <a:normAutofit lnSpcReduction="10000"/>
          </a:bodyPr>
          <a:lstStyle/>
          <a:p>
            <a:r>
              <a:rPr lang="en-US" b="1"/>
              <a:t>Phân tích phạm vi dự án</a:t>
            </a:r>
            <a:r>
              <a:rPr lang="en-US"/>
              <a:t>: xác định quá trình nghiệp vụ ứng dụng sẽ tiến hành, phạm vi vấn đề của ứng dụng về phần triển khai ứng dụng và phần thực hiện của con người hay chương trình.</a:t>
            </a:r>
          </a:p>
          <a:p>
            <a:r>
              <a:rPr lang="en-US" b="1"/>
              <a:t>Phân tích mở rộng yêu cầu nghiệp vụ</a:t>
            </a:r>
          </a:p>
          <a:p>
            <a:pPr lvl="1"/>
            <a:r>
              <a:rPr lang="en-US"/>
              <a:t>Xác định yêu cầu nghiệp vụ</a:t>
            </a:r>
          </a:p>
          <a:p>
            <a:pPr lvl="1"/>
            <a:r>
              <a:rPr lang="en-US"/>
              <a:t>Xác định yêu cầu chất lượng</a:t>
            </a:r>
          </a:p>
          <a:p>
            <a:pPr lvl="1"/>
            <a:r>
              <a:rPr lang="en-US"/>
              <a:t>Phân tích hạ tầng cơ sở hiện hành</a:t>
            </a:r>
          </a:p>
          <a:p>
            <a:pPr lvl="1"/>
            <a:r>
              <a:rPr lang="en-US"/>
              <a:t>Phân tích ảnh hưởng kỹ thuật</a:t>
            </a:r>
          </a:p>
          <a:p>
            <a:pPr lvl="1"/>
            <a:r>
              <a:rPr lang="en-US"/>
              <a:t>Yêu cầu về bảo mật, hiệu suất, vận hành</a:t>
            </a:r>
          </a:p>
          <a:p>
            <a:pPr lvl="1"/>
            <a:r>
              <a:rPr lang="en-US"/>
              <a:t>Phân tích về khả năng mở rộng, yếu tố sẳn có</a:t>
            </a:r>
          </a:p>
          <a:p>
            <a:pPr lvl="1"/>
            <a:r>
              <a:rPr lang="en-US"/>
              <a:t>Phân tích các yếu tố con người, nghiệp vụ</a:t>
            </a:r>
          </a:p>
          <a:p>
            <a:endParaRPr lang="en-US"/>
          </a:p>
        </p:txBody>
      </p:sp>
      <p:sp>
        <p:nvSpPr>
          <p:cNvPr id="4" name="Slide Number Placeholder 3">
            <a:extLst>
              <a:ext uri="{FF2B5EF4-FFF2-40B4-BE49-F238E27FC236}">
                <a16:creationId xmlns:a16="http://schemas.microsoft.com/office/drawing/2014/main" id="{7029901C-E722-49F4-83EF-97E70C6A720D}"/>
              </a:ext>
            </a:extLst>
          </p:cNvPr>
          <p:cNvSpPr>
            <a:spLocks noGrp="1"/>
          </p:cNvSpPr>
          <p:nvPr>
            <p:ph type="sldNum" sz="quarter" idx="12"/>
          </p:nvPr>
        </p:nvSpPr>
        <p:spPr/>
        <p:txBody>
          <a:bodyPr/>
          <a:lstStyle/>
          <a:p>
            <a:fld id="{9808288A-7DB6-4C4B-ACD0-1D1E0C6D4C3E}" type="slidenum">
              <a:rPr lang="en-US" smtClean="0"/>
              <a:t>5</a:t>
            </a:fld>
            <a:endParaRPr lang="en-US"/>
          </a:p>
        </p:txBody>
      </p:sp>
    </p:spTree>
    <p:extLst>
      <p:ext uri="{BB962C8B-B14F-4D97-AF65-F5344CB8AC3E}">
        <p14:creationId xmlns:p14="http://schemas.microsoft.com/office/powerpoint/2010/main" val="3110941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6068-CF1C-46A4-AE0D-89CFAE4C4A95}"/>
              </a:ext>
            </a:extLst>
          </p:cNvPr>
          <p:cNvSpPr>
            <a:spLocks noGrp="1"/>
          </p:cNvSpPr>
          <p:nvPr>
            <p:ph type="title"/>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đặc</a:t>
            </a:r>
            <a:r>
              <a:rPr lang="en-US" dirty="0"/>
              <a:t> </a:t>
            </a:r>
            <a:r>
              <a:rPr lang="en-US" dirty="0" err="1"/>
              <a:t>tả</a:t>
            </a:r>
            <a:endParaRPr lang="en-US" dirty="0"/>
          </a:p>
        </p:txBody>
      </p:sp>
      <p:sp>
        <p:nvSpPr>
          <p:cNvPr id="3" name="Content Placeholder 2">
            <a:extLst>
              <a:ext uri="{FF2B5EF4-FFF2-40B4-BE49-F238E27FC236}">
                <a16:creationId xmlns:a16="http://schemas.microsoft.com/office/drawing/2014/main" id="{5D775FE5-69C7-4FF1-9402-E0D541708DC9}"/>
              </a:ext>
            </a:extLst>
          </p:cNvPr>
          <p:cNvSpPr>
            <a:spLocks noGrp="1"/>
          </p:cNvSpPr>
          <p:nvPr>
            <p:ph idx="1"/>
          </p:nvPr>
        </p:nvSpPr>
        <p:spPr/>
        <p:txBody>
          <a:bodyPr/>
          <a:lstStyle/>
          <a:p>
            <a:r>
              <a:rPr lang="en-US"/>
              <a:t>Ngôn </a:t>
            </a:r>
            <a:r>
              <a:rPr lang="en-US" dirty="0" err="1"/>
              <a:t>ngữ</a:t>
            </a:r>
            <a:r>
              <a:rPr lang="en-US" dirty="0"/>
              <a:t> </a:t>
            </a:r>
            <a:r>
              <a:rPr lang="en-US" dirty="0" err="1"/>
              <a:t>tự</a:t>
            </a:r>
            <a:r>
              <a:rPr lang="en-US" dirty="0"/>
              <a:t> </a:t>
            </a:r>
            <a:r>
              <a:rPr lang="en-US" dirty="0" err="1"/>
              <a:t>nhiên</a:t>
            </a:r>
            <a:endParaRPr lang="en-US" dirty="0"/>
          </a:p>
          <a:p>
            <a:r>
              <a:rPr lang="en-US"/>
              <a:t>Cấu </a:t>
            </a:r>
            <a:r>
              <a:rPr lang="en-US" dirty="0" err="1"/>
              <a:t>trúc</a:t>
            </a:r>
            <a:endParaRPr lang="en-US" dirty="0"/>
          </a:p>
          <a:p>
            <a:r>
              <a:rPr lang="en-US"/>
              <a:t>Biểu </a:t>
            </a:r>
            <a:r>
              <a:rPr lang="en-US" dirty="0" err="1"/>
              <a:t>mẫu</a:t>
            </a:r>
            <a:r>
              <a:rPr lang="en-US" dirty="0"/>
              <a:t>/ Form</a:t>
            </a:r>
          </a:p>
          <a:p>
            <a:r>
              <a:rPr lang="en-US"/>
              <a:t>Bảng </a:t>
            </a:r>
            <a:r>
              <a:rPr lang="en-US" dirty="0" err="1"/>
              <a:t>biểu</a:t>
            </a:r>
            <a:endParaRPr lang="en-US" dirty="0"/>
          </a:p>
        </p:txBody>
      </p:sp>
      <p:sp>
        <p:nvSpPr>
          <p:cNvPr id="4" name="Slide Number Placeholder 3">
            <a:extLst>
              <a:ext uri="{FF2B5EF4-FFF2-40B4-BE49-F238E27FC236}">
                <a16:creationId xmlns:a16="http://schemas.microsoft.com/office/drawing/2014/main" id="{0C0E6BC0-4A8C-4E62-B15A-7E003BD8661B}"/>
              </a:ext>
            </a:extLst>
          </p:cNvPr>
          <p:cNvSpPr>
            <a:spLocks noGrp="1"/>
          </p:cNvSpPr>
          <p:nvPr>
            <p:ph type="sldNum" sz="quarter" idx="12"/>
          </p:nvPr>
        </p:nvSpPr>
        <p:spPr/>
        <p:txBody>
          <a:bodyPr/>
          <a:lstStyle/>
          <a:p>
            <a:fld id="{9808288A-7DB6-4C4B-ACD0-1D1E0C6D4C3E}" type="slidenum">
              <a:rPr lang="en-US" smtClean="0"/>
              <a:t>50</a:t>
            </a:fld>
            <a:endParaRPr lang="en-US"/>
          </a:p>
        </p:txBody>
      </p:sp>
    </p:spTree>
    <p:extLst>
      <p:ext uri="{BB962C8B-B14F-4D97-AF65-F5344CB8AC3E}">
        <p14:creationId xmlns:p14="http://schemas.microsoft.com/office/powerpoint/2010/main" val="2526774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51</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57C6-0340-446C-8C6F-3F5A666A1416}"/>
              </a:ext>
            </a:extLst>
          </p:cNvPr>
          <p:cNvSpPr>
            <a:spLocks noGrp="1"/>
          </p:cNvSpPr>
          <p:nvPr>
            <p:ph type="title"/>
          </p:nvPr>
        </p:nvSpPr>
        <p:spPr/>
        <p:txBody>
          <a:bodyPr/>
          <a:lstStyle/>
          <a:p>
            <a:r>
              <a:rPr lang="en-US" dirty="0" err="1"/>
              <a:t>Bài</a:t>
            </a:r>
            <a:r>
              <a:rPr lang="en-US" dirty="0"/>
              <a:t> </a:t>
            </a:r>
            <a:r>
              <a:rPr lang="en-US" dirty="0" err="1"/>
              <a:t>tiếp</a:t>
            </a:r>
            <a:r>
              <a:rPr lang="en-US" dirty="0"/>
              <a:t> </a:t>
            </a:r>
            <a:r>
              <a:rPr lang="en-US" dirty="0" err="1"/>
              <a:t>theo</a:t>
            </a:r>
            <a:endParaRPr lang="en-US" dirty="0"/>
          </a:p>
        </p:txBody>
      </p:sp>
      <p:sp>
        <p:nvSpPr>
          <p:cNvPr id="3" name="Content Placeholder 2">
            <a:extLst>
              <a:ext uri="{FF2B5EF4-FFF2-40B4-BE49-F238E27FC236}">
                <a16:creationId xmlns:a16="http://schemas.microsoft.com/office/drawing/2014/main" id="{370B3850-494E-4657-8155-ECAC32BCD59B}"/>
              </a:ext>
            </a:extLst>
          </p:cNvPr>
          <p:cNvSpPr>
            <a:spLocks noGrp="1"/>
          </p:cNvSpPr>
          <p:nvPr>
            <p:ph idx="1"/>
          </p:nvPr>
        </p:nvSpPr>
        <p:spPr/>
        <p:txBody>
          <a:bodyPr/>
          <a:lstStyle/>
          <a:p>
            <a:pPr marL="0" indent="0">
              <a:buNone/>
            </a:pPr>
            <a:r>
              <a:rPr lang="en-US" b="1" err="1"/>
              <a:t>Mô</a:t>
            </a:r>
            <a:r>
              <a:rPr lang="en-US" b="1"/>
              <a:t> hình </a:t>
            </a:r>
            <a:r>
              <a:rPr lang="en-US" b="1" dirty="0" err="1"/>
              <a:t>yêu</a:t>
            </a:r>
            <a:r>
              <a:rPr lang="en-US" b="1" dirty="0"/>
              <a:t> </a:t>
            </a:r>
            <a:r>
              <a:rPr lang="en-US" b="1" dirty="0" err="1"/>
              <a:t>cầu</a:t>
            </a:r>
            <a:r>
              <a:rPr lang="en-US" b="1" dirty="0"/>
              <a:t> </a:t>
            </a:r>
            <a:r>
              <a:rPr lang="en-US" b="1" dirty="0" err="1"/>
              <a:t>hệ</a:t>
            </a:r>
            <a:r>
              <a:rPr lang="en-US" b="1" dirty="0"/>
              <a:t> </a:t>
            </a:r>
            <a:r>
              <a:rPr lang="en-US" b="1"/>
              <a:t>thống</a:t>
            </a:r>
            <a:endParaRPr lang="en-US" b="1" dirty="0"/>
          </a:p>
        </p:txBody>
      </p:sp>
      <p:sp>
        <p:nvSpPr>
          <p:cNvPr id="4" name="Slide Number Placeholder 3">
            <a:extLst>
              <a:ext uri="{FF2B5EF4-FFF2-40B4-BE49-F238E27FC236}">
                <a16:creationId xmlns:a16="http://schemas.microsoft.com/office/drawing/2014/main" id="{702E8E0F-E9AE-46CD-B22F-3259D0B48B35}"/>
              </a:ext>
            </a:extLst>
          </p:cNvPr>
          <p:cNvSpPr>
            <a:spLocks noGrp="1"/>
          </p:cNvSpPr>
          <p:nvPr>
            <p:ph type="sldNum" sz="quarter" idx="12"/>
          </p:nvPr>
        </p:nvSpPr>
        <p:spPr/>
        <p:txBody>
          <a:bodyPr/>
          <a:lstStyle/>
          <a:p>
            <a:fld id="{9808288A-7DB6-4C4B-ACD0-1D1E0C6D4C3E}" type="slidenum">
              <a:rPr lang="en-US" smtClean="0"/>
              <a:t>52</a:t>
            </a:fld>
            <a:endParaRPr lang="en-US"/>
          </a:p>
        </p:txBody>
      </p:sp>
    </p:spTree>
    <p:extLst>
      <p:ext uri="{BB962C8B-B14F-4D97-AF65-F5344CB8AC3E}">
        <p14:creationId xmlns:p14="http://schemas.microsoft.com/office/powerpoint/2010/main" val="254286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normAutofit/>
          </a:bodyPr>
          <a:lstStyle/>
          <a:p>
            <a:r>
              <a:rPr lang="en-US" sz="4800" b="1" dirty="0"/>
              <a:t>KHÁI QUÁT VỀ KỸ THUẬT YÊU CẦU</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4F7CB39B-5A87-47AD-82AB-D4C7EE9404BF}"/>
              </a:ext>
            </a:extLst>
          </p:cNvPr>
          <p:cNvSpPr>
            <a:spLocks noGrp="1"/>
          </p:cNvSpPr>
          <p:nvPr>
            <p:ph type="sldNum" sz="quarter" idx="12"/>
          </p:nvPr>
        </p:nvSpPr>
        <p:spPr/>
        <p:txBody>
          <a:bodyPr/>
          <a:lstStyle/>
          <a:p>
            <a:fld id="{9808288A-7DB6-4C4B-ACD0-1D1E0C6D4C3E}" type="slidenum">
              <a:rPr lang="en-US" smtClean="0"/>
              <a:t>6</a:t>
            </a:fld>
            <a:endParaRPr lang="en-US"/>
          </a:p>
        </p:txBody>
      </p:sp>
    </p:spTree>
    <p:extLst>
      <p:ext uri="{BB962C8B-B14F-4D97-AF65-F5344CB8AC3E}">
        <p14:creationId xmlns:p14="http://schemas.microsoft.com/office/powerpoint/2010/main" val="2837233177"/>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F6A3-03FB-48AE-A3B6-5B5E0833B80A}"/>
              </a:ext>
            </a:extLst>
          </p:cNvPr>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A9F9D600-ED46-4075-9633-8B12A71B8DB9}"/>
              </a:ext>
            </a:extLst>
          </p:cNvPr>
          <p:cNvSpPr>
            <a:spLocks noGrp="1"/>
          </p:cNvSpPr>
          <p:nvPr>
            <p:ph idx="1"/>
          </p:nvPr>
        </p:nvSpPr>
        <p:spPr/>
        <p:txBody>
          <a:bodyPr/>
          <a:lstStyle/>
          <a:p>
            <a:r>
              <a:rPr lang="en-US"/>
              <a:t>Là </a:t>
            </a:r>
            <a:r>
              <a:rPr lang="en-US" dirty="0" err="1"/>
              <a:t>việc</a:t>
            </a:r>
            <a:r>
              <a:rPr lang="en-US" dirty="0"/>
              <a:t> </a:t>
            </a:r>
            <a:r>
              <a:rPr lang="en-US" dirty="0" err="1"/>
              <a:t>khảo</a:t>
            </a:r>
            <a:r>
              <a:rPr lang="en-US" dirty="0"/>
              <a:t> </a:t>
            </a:r>
            <a:r>
              <a:rPr lang="en-US" dirty="0" err="1"/>
              <a:t>sát</a:t>
            </a:r>
            <a:r>
              <a:rPr lang="en-US" dirty="0"/>
              <a:t> </a:t>
            </a:r>
            <a:r>
              <a:rPr lang="en-US" dirty="0" err="1"/>
              <a:t>và</a:t>
            </a:r>
            <a:r>
              <a:rPr lang="en-US" dirty="0"/>
              <a:t> </a:t>
            </a:r>
            <a:r>
              <a:rPr lang="en-US" dirty="0" err="1"/>
              <a:t>xác</a:t>
            </a:r>
            <a:r>
              <a:rPr lang="en-US" dirty="0"/>
              <a:t> </a:t>
            </a:r>
            <a:r>
              <a:rPr lang="en-US" dirty="0" err="1"/>
              <a:t>định</a:t>
            </a:r>
            <a:r>
              <a:rPr lang="en-US" dirty="0"/>
              <a:t> </a:t>
            </a:r>
            <a:r>
              <a:rPr lang="en-US" dirty="0" err="1"/>
              <a:t>những</a:t>
            </a:r>
            <a:r>
              <a:rPr lang="en-US" dirty="0"/>
              <a:t> </a:t>
            </a:r>
            <a:r>
              <a:rPr lang="en-US" dirty="0" err="1"/>
              <a:t>mục</a:t>
            </a:r>
            <a:r>
              <a:rPr lang="en-US" dirty="0"/>
              <a:t> </a:t>
            </a:r>
            <a:r>
              <a:rPr lang="en-US" dirty="0" err="1"/>
              <a:t>đích</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những</a:t>
            </a:r>
            <a:r>
              <a:rPr lang="en-US" dirty="0"/>
              <a:t> </a:t>
            </a:r>
            <a:r>
              <a:rPr lang="en-US" dirty="0" err="1"/>
              <a:t>sự</a:t>
            </a:r>
            <a:r>
              <a:rPr lang="en-US" dirty="0"/>
              <a:t> </a:t>
            </a:r>
            <a:r>
              <a:rPr lang="en-US" dirty="0" err="1"/>
              <a:t>ràng</a:t>
            </a:r>
            <a:r>
              <a:rPr lang="en-US" dirty="0"/>
              <a:t> </a:t>
            </a:r>
            <a:r>
              <a:rPr lang="en-US" dirty="0" err="1"/>
              <a:t>buộc</a:t>
            </a:r>
            <a:r>
              <a:rPr lang="en-US" dirty="0"/>
              <a:t> </a:t>
            </a:r>
            <a:r>
              <a:rPr lang="en-US" dirty="0" err="1"/>
              <a:t>của</a:t>
            </a:r>
            <a:r>
              <a:rPr lang="en-US" dirty="0"/>
              <a:t> </a:t>
            </a:r>
            <a:r>
              <a:rPr lang="en-US" dirty="0" err="1"/>
              <a:t>những</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a:t>
            </a:r>
          </a:p>
          <a:p>
            <a:r>
              <a:rPr lang="en-US"/>
              <a:t>Kỹ </a:t>
            </a:r>
            <a:r>
              <a:rPr lang="en-US" dirty="0" err="1"/>
              <a:t>thuật</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r>
              <a:rPr lang="en-US" dirty="0" err="1"/>
              <a:t>cũng</a:t>
            </a:r>
            <a:r>
              <a:rPr lang="en-US" dirty="0"/>
              <a:t> bao </a:t>
            </a:r>
            <a:r>
              <a:rPr lang="en-US" dirty="0" err="1"/>
              <a:t>gồm</a:t>
            </a:r>
            <a:r>
              <a:rPr lang="en-US" dirty="0"/>
              <a:t>:</a:t>
            </a:r>
          </a:p>
          <a:p>
            <a:pPr lvl="1"/>
            <a:r>
              <a:rPr lang="en-US"/>
              <a:t>Đặc </a:t>
            </a:r>
            <a:r>
              <a:rPr lang="en-US" dirty="0" err="1"/>
              <a:t>tả</a:t>
            </a:r>
            <a:r>
              <a:rPr lang="en-US" dirty="0"/>
              <a:t> </a:t>
            </a:r>
            <a:r>
              <a:rPr lang="en-US" dirty="0" err="1"/>
              <a:t>chính</a:t>
            </a:r>
            <a:r>
              <a:rPr lang="en-US" dirty="0"/>
              <a:t> </a:t>
            </a:r>
            <a:r>
              <a:rPr lang="en-US" dirty="0" err="1"/>
              <a:t>xác</a:t>
            </a:r>
            <a:r>
              <a:rPr lang="en-US" dirty="0"/>
              <a:t> </a:t>
            </a:r>
            <a:r>
              <a:rPr lang="en-US" dirty="0" err="1"/>
              <a:t>về</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endParaRPr lang="en-US" dirty="0"/>
          </a:p>
          <a:p>
            <a:pPr lvl="1"/>
            <a:r>
              <a:rPr lang="en-US"/>
              <a:t>Sự </a:t>
            </a:r>
            <a:r>
              <a:rPr lang="en-US" dirty="0" err="1"/>
              <a:t>tiến</a:t>
            </a:r>
            <a:r>
              <a:rPr lang="en-US" dirty="0"/>
              <a:t> </a:t>
            </a:r>
            <a:r>
              <a:rPr lang="en-US" dirty="0" err="1"/>
              <a:t>triển</a:t>
            </a:r>
            <a:r>
              <a:rPr lang="en-US" dirty="0"/>
              <a:t>/ </a:t>
            </a:r>
            <a:r>
              <a:rPr lang="en-US" dirty="0" err="1"/>
              <a:t>tiến</a:t>
            </a:r>
            <a:r>
              <a:rPr lang="en-US" dirty="0"/>
              <a:t> </a:t>
            </a:r>
            <a:r>
              <a:rPr lang="en-US" dirty="0" err="1"/>
              <a:t>hóa</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theo</a:t>
            </a:r>
            <a:r>
              <a:rPr lang="en-US" dirty="0"/>
              <a:t> </a:t>
            </a:r>
            <a:r>
              <a:rPr lang="en-US" dirty="0" err="1"/>
              <a:t>thời</a:t>
            </a:r>
            <a:r>
              <a:rPr lang="en-US" dirty="0"/>
              <a:t> </a:t>
            </a:r>
            <a:r>
              <a:rPr lang="en-US" dirty="0" err="1"/>
              <a:t>gian</a:t>
            </a:r>
            <a:endParaRPr lang="en-US" dirty="0"/>
          </a:p>
          <a:p>
            <a:pPr lvl="1"/>
            <a:r>
              <a:rPr lang="en-US"/>
              <a:t>Xem </a:t>
            </a:r>
            <a:r>
              <a:rPr lang="en-US" dirty="0" err="1"/>
              <a:t>xét</a:t>
            </a:r>
            <a:r>
              <a:rPr lang="en-US" dirty="0"/>
              <a:t> </a:t>
            </a:r>
            <a:r>
              <a:rPr lang="en-US" dirty="0" err="1"/>
              <a:t>các</a:t>
            </a:r>
            <a:r>
              <a:rPr lang="en-US" dirty="0"/>
              <a:t> </a:t>
            </a:r>
            <a:r>
              <a:rPr lang="en-US" dirty="0" err="1"/>
              <a:t>họ</a:t>
            </a:r>
            <a:r>
              <a:rPr lang="en-US" dirty="0"/>
              <a:t> </a:t>
            </a:r>
            <a:r>
              <a:rPr lang="en-US" dirty="0" err="1"/>
              <a:t>phần</a:t>
            </a:r>
            <a:r>
              <a:rPr lang="en-US" dirty="0"/>
              <a:t> </a:t>
            </a:r>
            <a:r>
              <a:rPr lang="en-US" dirty="0" err="1"/>
              <a:t>mềm</a:t>
            </a:r>
            <a:endParaRPr lang="en-US" dirty="0"/>
          </a:p>
        </p:txBody>
      </p:sp>
      <p:sp>
        <p:nvSpPr>
          <p:cNvPr id="4" name="Slide Number Placeholder 3">
            <a:extLst>
              <a:ext uri="{FF2B5EF4-FFF2-40B4-BE49-F238E27FC236}">
                <a16:creationId xmlns:a16="http://schemas.microsoft.com/office/drawing/2014/main" id="{D75E7CC0-8AEA-47F3-9007-1B1C707863D1}"/>
              </a:ext>
            </a:extLst>
          </p:cNvPr>
          <p:cNvSpPr>
            <a:spLocks noGrp="1"/>
          </p:cNvSpPr>
          <p:nvPr>
            <p:ph type="sldNum" sz="quarter" idx="12"/>
          </p:nvPr>
        </p:nvSpPr>
        <p:spPr/>
        <p:txBody>
          <a:bodyPr/>
          <a:lstStyle/>
          <a:p>
            <a:fld id="{9808288A-7DB6-4C4B-ACD0-1D1E0C6D4C3E}" type="slidenum">
              <a:rPr lang="en-US" smtClean="0"/>
              <a:t>7</a:t>
            </a:fld>
            <a:endParaRPr lang="en-US"/>
          </a:p>
        </p:txBody>
      </p:sp>
    </p:spTree>
    <p:extLst>
      <p:ext uri="{BB962C8B-B14F-4D97-AF65-F5344CB8AC3E}">
        <p14:creationId xmlns:p14="http://schemas.microsoft.com/office/powerpoint/2010/main" val="373502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F971-8F53-4A57-BFBC-82D31CD27B88}"/>
              </a:ext>
            </a:extLst>
          </p:cNvPr>
          <p:cNvSpPr>
            <a:spLocks noGrp="1"/>
          </p:cNvSpPr>
          <p:nvPr>
            <p:ph type="title"/>
          </p:nvPr>
        </p:nvSpPr>
        <p:spPr/>
        <p:txBody>
          <a:bodyPr/>
          <a:lstStyle/>
          <a:p>
            <a:r>
              <a:rPr lang="en-US" dirty="0" err="1"/>
              <a:t>Mục</a:t>
            </a:r>
            <a:r>
              <a:rPr lang="en-US" dirty="0"/>
              <a:t> </a:t>
            </a:r>
            <a:r>
              <a:rPr lang="en-US" dirty="0" err="1"/>
              <a:t>đích</a:t>
            </a:r>
            <a:r>
              <a:rPr lang="en-US" dirty="0"/>
              <a:t> </a:t>
            </a:r>
            <a:r>
              <a:rPr lang="en-US" dirty="0" err="1"/>
              <a:t>khảo</a:t>
            </a:r>
            <a:r>
              <a:rPr lang="en-US" dirty="0"/>
              <a:t> </a:t>
            </a:r>
            <a:r>
              <a:rPr lang="en-US" dirty="0" err="1"/>
              <a:t>sát</a:t>
            </a:r>
            <a:r>
              <a:rPr lang="en-US" dirty="0"/>
              <a:t> </a:t>
            </a:r>
          </a:p>
        </p:txBody>
      </p:sp>
      <p:sp>
        <p:nvSpPr>
          <p:cNvPr id="3" name="Content Placeholder 2">
            <a:extLst>
              <a:ext uri="{FF2B5EF4-FFF2-40B4-BE49-F238E27FC236}">
                <a16:creationId xmlns:a16="http://schemas.microsoft.com/office/drawing/2014/main" id="{1EAC5F09-4861-44C4-891C-1EF68C295131}"/>
              </a:ext>
            </a:extLst>
          </p:cNvPr>
          <p:cNvSpPr>
            <a:spLocks noGrp="1"/>
          </p:cNvSpPr>
          <p:nvPr>
            <p:ph idx="1"/>
          </p:nvPr>
        </p:nvSpPr>
        <p:spPr/>
        <p:txBody>
          <a:bodyPr/>
          <a:lstStyle/>
          <a:p>
            <a:r>
              <a:rPr lang="en-US"/>
              <a:t>Khảo </a:t>
            </a:r>
            <a:r>
              <a:rPr lang="en-US" dirty="0" err="1"/>
              <a:t>sát</a:t>
            </a:r>
            <a:r>
              <a:rPr lang="en-US" dirty="0"/>
              <a:t> </a:t>
            </a:r>
            <a:r>
              <a:rPr lang="en-US" dirty="0" err="1"/>
              <a:t>hệ</a:t>
            </a:r>
            <a:r>
              <a:rPr lang="en-US" dirty="0"/>
              <a:t> </a:t>
            </a:r>
            <a:r>
              <a:rPr lang="en-US" dirty="0" err="1"/>
              <a:t>thống</a:t>
            </a:r>
            <a:r>
              <a:rPr lang="en-US" dirty="0"/>
              <a:t> </a:t>
            </a:r>
            <a:r>
              <a:rPr lang="en-US" dirty="0" err="1"/>
              <a:t>nhằm</a:t>
            </a:r>
            <a:r>
              <a:rPr lang="en-US" dirty="0"/>
              <a:t> </a:t>
            </a:r>
            <a:r>
              <a:rPr lang="en-US" dirty="0" err="1"/>
              <a:t>thu</a:t>
            </a:r>
            <a:r>
              <a:rPr lang="en-US" dirty="0"/>
              <a:t> </a:t>
            </a:r>
            <a:r>
              <a:rPr lang="en-US" dirty="0" err="1"/>
              <a:t>thập</a:t>
            </a:r>
            <a:r>
              <a:rPr lang="en-US" dirty="0"/>
              <a:t> </a:t>
            </a:r>
            <a:r>
              <a:rPr lang="en-US" dirty="0" err="1"/>
              <a:t>thông</a:t>
            </a:r>
            <a:r>
              <a:rPr lang="en-US" dirty="0"/>
              <a:t> tin </a:t>
            </a:r>
            <a:r>
              <a:rPr lang="en-US" dirty="0" err="1"/>
              <a:t>làm</a:t>
            </a:r>
            <a:r>
              <a:rPr lang="en-US" dirty="0"/>
              <a:t> </a:t>
            </a:r>
            <a:r>
              <a:rPr lang="en-US" dirty="0" err="1"/>
              <a:t>cơ</a:t>
            </a:r>
            <a:r>
              <a:rPr lang="en-US" dirty="0"/>
              <a:t> </a:t>
            </a:r>
            <a:r>
              <a:rPr lang="en-US" dirty="0" err="1"/>
              <a:t>sở</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a:t>
            </a:r>
          </a:p>
          <a:p>
            <a:pPr lvl="1" algn="just"/>
            <a:r>
              <a:rPr lang="en-US">
                <a:solidFill>
                  <a:srgbClr val="000000"/>
                </a:solidFill>
              </a:rPr>
              <a:t>Tiếp </a:t>
            </a:r>
            <a:r>
              <a:rPr lang="en-US" dirty="0" err="1">
                <a:solidFill>
                  <a:srgbClr val="000000"/>
                </a:solidFill>
              </a:rPr>
              <a:t>cận</a:t>
            </a:r>
            <a:r>
              <a:rPr lang="en-US" dirty="0">
                <a:solidFill>
                  <a:srgbClr val="000000"/>
                </a:solidFill>
              </a:rPr>
              <a:t> </a:t>
            </a:r>
            <a:r>
              <a:rPr lang="en-US" dirty="0" err="1">
                <a:solidFill>
                  <a:srgbClr val="000000"/>
                </a:solidFill>
              </a:rPr>
              <a:t>nghiệp</a:t>
            </a:r>
            <a:r>
              <a:rPr lang="en-US" dirty="0">
                <a:solidFill>
                  <a:srgbClr val="000000"/>
                </a:solidFill>
              </a:rPr>
              <a:t> </a:t>
            </a:r>
            <a:r>
              <a:rPr lang="en-US" dirty="0" err="1">
                <a:solidFill>
                  <a:srgbClr val="000000"/>
                </a:solidFill>
              </a:rPr>
              <a:t>vụ</a:t>
            </a:r>
            <a:r>
              <a:rPr lang="en-US" dirty="0">
                <a:solidFill>
                  <a:srgbClr val="000000"/>
                </a:solidFill>
              </a:rPr>
              <a:t>, </a:t>
            </a:r>
            <a:r>
              <a:rPr lang="en-US" dirty="0" err="1">
                <a:solidFill>
                  <a:srgbClr val="000000"/>
                </a:solidFill>
              </a:rPr>
              <a:t>chuyên</a:t>
            </a:r>
            <a:r>
              <a:rPr lang="en-US" dirty="0">
                <a:solidFill>
                  <a:srgbClr val="000000"/>
                </a:solidFill>
              </a:rPr>
              <a:t> </a:t>
            </a:r>
            <a:r>
              <a:rPr lang="en-US" dirty="0" err="1">
                <a:solidFill>
                  <a:srgbClr val="000000"/>
                </a:solidFill>
              </a:rPr>
              <a:t>môn</a:t>
            </a:r>
            <a:r>
              <a:rPr lang="en-US" dirty="0">
                <a:solidFill>
                  <a:srgbClr val="000000"/>
                </a:solidFill>
              </a:rPr>
              <a:t>, </a:t>
            </a:r>
            <a:r>
              <a:rPr lang="en-US" dirty="0" err="1">
                <a:solidFill>
                  <a:srgbClr val="000000"/>
                </a:solidFill>
              </a:rPr>
              <a:t>môi</a:t>
            </a:r>
            <a:r>
              <a:rPr lang="en-US" dirty="0">
                <a:solidFill>
                  <a:srgbClr val="000000"/>
                </a:solidFill>
              </a:rPr>
              <a:t> </a:t>
            </a:r>
            <a:r>
              <a:rPr lang="en-US" dirty="0" err="1">
                <a:solidFill>
                  <a:srgbClr val="000000"/>
                </a:solidFill>
              </a:rPr>
              <a:t>trường</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endParaRPr lang="en-US" dirty="0">
              <a:solidFill>
                <a:srgbClr val="000000"/>
              </a:solidFill>
            </a:endParaRPr>
          </a:p>
          <a:p>
            <a:pPr lvl="1" algn="just"/>
            <a:r>
              <a:rPr lang="en-US">
                <a:solidFill>
                  <a:srgbClr val="000000"/>
                </a:solidFill>
              </a:rPr>
              <a:t>Tìm </a:t>
            </a:r>
            <a:r>
              <a:rPr lang="en-US" dirty="0" err="1">
                <a:solidFill>
                  <a:srgbClr val="000000"/>
                </a:solidFill>
              </a:rPr>
              <a:t>hiểu</a:t>
            </a:r>
            <a:r>
              <a:rPr lang="en-US" dirty="0">
                <a:solidFill>
                  <a:srgbClr val="000000"/>
                </a:solidFill>
              </a:rPr>
              <a:t> </a:t>
            </a:r>
            <a:r>
              <a:rPr lang="en-US" dirty="0" err="1">
                <a:solidFill>
                  <a:srgbClr val="000000"/>
                </a:solidFill>
              </a:rPr>
              <a:t>vai</a:t>
            </a:r>
            <a:r>
              <a:rPr lang="en-US" dirty="0">
                <a:solidFill>
                  <a:srgbClr val="000000"/>
                </a:solidFill>
              </a:rPr>
              <a:t> </a:t>
            </a:r>
            <a:r>
              <a:rPr lang="en-US" dirty="0" err="1">
                <a:solidFill>
                  <a:srgbClr val="000000"/>
                </a:solidFill>
              </a:rPr>
              <a:t>trò</a:t>
            </a:r>
            <a:r>
              <a:rPr lang="en-US" dirty="0">
                <a:solidFill>
                  <a:srgbClr val="000000"/>
                </a:solidFill>
              </a:rPr>
              <a:t>, </a:t>
            </a:r>
            <a:r>
              <a:rPr lang="en-US" dirty="0" err="1">
                <a:solidFill>
                  <a:srgbClr val="000000"/>
                </a:solidFill>
              </a:rPr>
              <a:t>chức</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nhiệm</a:t>
            </a:r>
            <a:r>
              <a:rPr lang="en-US" dirty="0">
                <a:solidFill>
                  <a:srgbClr val="000000"/>
                </a:solidFill>
              </a:rPr>
              <a:t> </a:t>
            </a:r>
            <a:r>
              <a:rPr lang="en-US" dirty="0" err="1">
                <a:solidFill>
                  <a:srgbClr val="000000"/>
                </a:solidFill>
              </a:rPr>
              <a:t>vụ</a:t>
            </a:r>
            <a:r>
              <a:rPr lang="en-US" dirty="0">
                <a:solidFill>
                  <a:srgbClr val="000000"/>
                </a:solidFill>
              </a:rPr>
              <a:t>, </a:t>
            </a:r>
            <a:r>
              <a:rPr lang="en-US" dirty="0" err="1">
                <a:solidFill>
                  <a:srgbClr val="000000"/>
                </a:solidFill>
              </a:rPr>
              <a:t>cách</a:t>
            </a:r>
            <a:r>
              <a:rPr lang="en-US" dirty="0">
                <a:solidFill>
                  <a:srgbClr val="000000"/>
                </a:solidFill>
              </a:rPr>
              <a:t> </a:t>
            </a:r>
            <a:r>
              <a:rPr lang="en-US" dirty="0" err="1">
                <a:solidFill>
                  <a:srgbClr val="000000"/>
                </a:solidFill>
              </a:rPr>
              <a:t>thức</a:t>
            </a:r>
            <a:r>
              <a:rPr lang="en-US" dirty="0">
                <a:solidFill>
                  <a:srgbClr val="000000"/>
                </a:solidFill>
              </a:rPr>
              <a:t> </a:t>
            </a:r>
            <a:r>
              <a:rPr lang="en-US" dirty="0" err="1">
                <a:solidFill>
                  <a:srgbClr val="000000"/>
                </a:solidFill>
              </a:rPr>
              <a:t>hoạt</a:t>
            </a:r>
            <a:r>
              <a:rPr lang="en-US" dirty="0">
                <a:solidFill>
                  <a:srgbClr val="000000"/>
                </a:solidFill>
              </a:rPr>
              <a:t> </a:t>
            </a:r>
            <a:r>
              <a:rPr lang="en-US" dirty="0" err="1">
                <a:solidFill>
                  <a:srgbClr val="000000"/>
                </a:solidFill>
              </a:rPr>
              <a:t>động</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endParaRPr lang="en-US" dirty="0">
              <a:solidFill>
                <a:srgbClr val="000000"/>
              </a:solidFill>
            </a:endParaRPr>
          </a:p>
          <a:p>
            <a:pPr lvl="1" algn="just"/>
            <a:r>
              <a:rPr lang="en-US">
                <a:solidFill>
                  <a:srgbClr val="000000"/>
                </a:solidFill>
              </a:rPr>
              <a:t>Nêu </a:t>
            </a:r>
            <a:r>
              <a:rPr lang="en-US" dirty="0" err="1">
                <a:solidFill>
                  <a:srgbClr val="000000"/>
                </a:solidFill>
              </a:rPr>
              <a:t>ra</a:t>
            </a:r>
            <a:r>
              <a:rPr lang="en-US" dirty="0">
                <a:solidFill>
                  <a:srgbClr val="000000"/>
                </a:solidFill>
              </a:rPr>
              <a:t> </a:t>
            </a:r>
            <a:r>
              <a:rPr lang="en-US" dirty="0" err="1">
                <a:solidFill>
                  <a:srgbClr val="000000"/>
                </a:solidFill>
              </a:rPr>
              <a:t>những</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chế</a:t>
            </a:r>
            <a:r>
              <a:rPr lang="en-US" dirty="0">
                <a:solidFill>
                  <a:srgbClr val="000000"/>
                </a:solidFill>
              </a:rPr>
              <a:t>, </a:t>
            </a:r>
            <a:r>
              <a:rPr lang="en-US" dirty="0" err="1">
                <a:solidFill>
                  <a:srgbClr val="000000"/>
                </a:solidFill>
              </a:rPr>
              <a:t>bất</a:t>
            </a:r>
            <a:r>
              <a:rPr lang="en-US" dirty="0">
                <a:solidFill>
                  <a:srgbClr val="000000"/>
                </a:solidFill>
              </a:rPr>
              <a:t> </a:t>
            </a:r>
            <a:r>
              <a:rPr lang="en-US" dirty="0" err="1">
                <a:solidFill>
                  <a:srgbClr val="000000"/>
                </a:solidFill>
              </a:rPr>
              <a:t>cập</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r>
              <a:rPr lang="en-US" dirty="0">
                <a:solidFill>
                  <a:srgbClr val="000000"/>
                </a:solidFill>
              </a:rPr>
              <a:t> </a:t>
            </a:r>
            <a:r>
              <a:rPr lang="en-US" dirty="0" err="1">
                <a:solidFill>
                  <a:srgbClr val="000000"/>
                </a:solidFill>
              </a:rPr>
              <a:t>cũ</a:t>
            </a:r>
            <a:endParaRPr lang="en-US" dirty="0">
              <a:solidFill>
                <a:srgbClr val="000000"/>
              </a:solidFill>
            </a:endParaRPr>
          </a:p>
          <a:p>
            <a:pPr lvl="1" algn="just"/>
            <a:r>
              <a:rPr lang="en-US">
                <a:solidFill>
                  <a:srgbClr val="000000"/>
                </a:solidFill>
              </a:rPr>
              <a:t>Đưa </a:t>
            </a:r>
            <a:r>
              <a:rPr lang="en-US" dirty="0" err="1">
                <a:solidFill>
                  <a:srgbClr val="000000"/>
                </a:solidFill>
              </a:rPr>
              <a:t>ra</a:t>
            </a:r>
            <a:r>
              <a:rPr lang="en-US" dirty="0">
                <a:solidFill>
                  <a:srgbClr val="000000"/>
                </a:solidFill>
              </a:rPr>
              <a:t> </a:t>
            </a:r>
            <a:r>
              <a:rPr lang="en-US" dirty="0" err="1">
                <a:solidFill>
                  <a:srgbClr val="000000"/>
                </a:solidFill>
              </a:rPr>
              <a:t>những</a:t>
            </a:r>
            <a:r>
              <a:rPr lang="en-US" dirty="0">
                <a:solidFill>
                  <a:srgbClr val="000000"/>
                </a:solidFill>
              </a:rPr>
              <a:t> </a:t>
            </a:r>
            <a:r>
              <a:rPr lang="en-US" dirty="0" err="1">
                <a:solidFill>
                  <a:srgbClr val="000000"/>
                </a:solidFill>
              </a:rPr>
              <a:t>vấn</a:t>
            </a:r>
            <a:r>
              <a:rPr lang="en-US" dirty="0">
                <a:solidFill>
                  <a:srgbClr val="000000"/>
                </a:solidFill>
              </a:rPr>
              <a:t> </a:t>
            </a:r>
            <a:r>
              <a:rPr lang="en-US" dirty="0" err="1">
                <a:solidFill>
                  <a:srgbClr val="000000"/>
                </a:solidFill>
              </a:rPr>
              <a:t>đề</a:t>
            </a:r>
            <a:r>
              <a:rPr lang="en-US" dirty="0">
                <a:solidFill>
                  <a:srgbClr val="000000"/>
                </a:solidFill>
              </a:rPr>
              <a:t> </a:t>
            </a:r>
            <a:r>
              <a:rPr lang="en-US" dirty="0" err="1">
                <a:solidFill>
                  <a:srgbClr val="000000"/>
                </a:solidFill>
              </a:rPr>
              <a:t>cần</a:t>
            </a:r>
            <a:r>
              <a:rPr lang="en-US" dirty="0">
                <a:solidFill>
                  <a:srgbClr val="000000"/>
                </a:solidFill>
              </a:rPr>
              <a:t> </a:t>
            </a:r>
            <a:r>
              <a:rPr lang="en-US" dirty="0" err="1">
                <a:solidFill>
                  <a:srgbClr val="000000"/>
                </a:solidFill>
              </a:rPr>
              <a:t>có</a:t>
            </a:r>
            <a:r>
              <a:rPr lang="en-US" dirty="0">
                <a:solidFill>
                  <a:srgbClr val="000000"/>
                </a:solidFill>
              </a:rPr>
              <a:t> ở </a:t>
            </a:r>
            <a:r>
              <a:rPr lang="en-US" dirty="0" err="1">
                <a:solidFill>
                  <a:srgbClr val="000000"/>
                </a:solidFill>
              </a:rPr>
              <a:t>hệ</a:t>
            </a:r>
            <a:r>
              <a:rPr lang="en-US" dirty="0">
                <a:solidFill>
                  <a:srgbClr val="000000"/>
                </a:solidFill>
              </a:rPr>
              <a:t> </a:t>
            </a:r>
            <a:r>
              <a:rPr lang="en-US" dirty="0" err="1">
                <a:solidFill>
                  <a:srgbClr val="000000"/>
                </a:solidFill>
              </a:rPr>
              <a:t>thống</a:t>
            </a:r>
            <a:r>
              <a:rPr lang="en-US" dirty="0">
                <a:solidFill>
                  <a:srgbClr val="000000"/>
                </a:solidFill>
              </a:rPr>
              <a:t> </a:t>
            </a:r>
            <a:r>
              <a:rPr lang="en-US" dirty="0" err="1">
                <a:solidFill>
                  <a:srgbClr val="000000"/>
                </a:solidFill>
              </a:rPr>
              <a:t>mới</a:t>
            </a:r>
            <a:endParaRPr lang="vi-VN" dirty="0">
              <a:solidFill>
                <a:srgbClr val="000000"/>
              </a:solidFill>
            </a:endParaRPr>
          </a:p>
          <a:p>
            <a:pPr lvl="1"/>
            <a:endParaRPr lang="en-US" dirty="0"/>
          </a:p>
        </p:txBody>
      </p:sp>
      <p:sp>
        <p:nvSpPr>
          <p:cNvPr id="4" name="Slide Number Placeholder 3">
            <a:extLst>
              <a:ext uri="{FF2B5EF4-FFF2-40B4-BE49-F238E27FC236}">
                <a16:creationId xmlns:a16="http://schemas.microsoft.com/office/drawing/2014/main" id="{4DE3DD1D-2EB1-4066-8954-0ADD45C37A9E}"/>
              </a:ext>
            </a:extLst>
          </p:cNvPr>
          <p:cNvSpPr>
            <a:spLocks noGrp="1"/>
          </p:cNvSpPr>
          <p:nvPr>
            <p:ph type="sldNum" sz="quarter" idx="12"/>
          </p:nvPr>
        </p:nvSpPr>
        <p:spPr/>
        <p:txBody>
          <a:bodyPr/>
          <a:lstStyle/>
          <a:p>
            <a:fld id="{9808288A-7DB6-4C4B-ACD0-1D1E0C6D4C3E}" type="slidenum">
              <a:rPr lang="en-US" smtClean="0"/>
              <a:t>8</a:t>
            </a:fld>
            <a:endParaRPr lang="en-US"/>
          </a:p>
        </p:txBody>
      </p:sp>
    </p:spTree>
    <p:extLst>
      <p:ext uri="{BB962C8B-B14F-4D97-AF65-F5344CB8AC3E}">
        <p14:creationId xmlns:p14="http://schemas.microsoft.com/office/powerpoint/2010/main" val="334300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5919-6B79-4749-8BC3-7C1C8F7A6CB1}"/>
              </a:ext>
            </a:extLst>
          </p:cNvPr>
          <p:cNvSpPr>
            <a:spLocks noGrp="1"/>
          </p:cNvSpPr>
          <p:nvPr>
            <p:ph type="title"/>
          </p:nvPr>
        </p:nvSpPr>
        <p:spPr/>
        <p:txBody>
          <a:bodyPr/>
          <a:lstStyle/>
          <a:p>
            <a:r>
              <a:rPr lang="en-US" dirty="0" err="1"/>
              <a:t>Nội</a:t>
            </a:r>
            <a:r>
              <a:rPr lang="en-US" dirty="0"/>
              <a:t> dung </a:t>
            </a:r>
            <a:r>
              <a:rPr lang="en-US" dirty="0" err="1"/>
              <a:t>khảo</a:t>
            </a:r>
            <a:r>
              <a:rPr lang="en-US" dirty="0"/>
              <a:t> </a:t>
            </a:r>
            <a:r>
              <a:rPr lang="en-US" dirty="0" err="1"/>
              <a:t>sát</a:t>
            </a:r>
            <a:endParaRPr lang="en-US" dirty="0"/>
          </a:p>
        </p:txBody>
      </p:sp>
      <p:sp>
        <p:nvSpPr>
          <p:cNvPr id="3" name="Content Placeholder 2">
            <a:extLst>
              <a:ext uri="{FF2B5EF4-FFF2-40B4-BE49-F238E27FC236}">
                <a16:creationId xmlns:a16="http://schemas.microsoft.com/office/drawing/2014/main" id="{F4B8CC61-B81C-46BA-A3BC-5CEEE1B6251D}"/>
              </a:ext>
            </a:extLst>
          </p:cNvPr>
          <p:cNvSpPr>
            <a:spLocks noGrp="1"/>
          </p:cNvSpPr>
          <p:nvPr>
            <p:ph idx="1"/>
          </p:nvPr>
        </p:nvSpPr>
        <p:spPr/>
        <p:txBody>
          <a:bodyPr>
            <a:normAutofit/>
          </a:bodyPr>
          <a:lstStyle/>
          <a:p>
            <a:r>
              <a:rPr lang="en-US" b="1"/>
              <a:t>Các </a:t>
            </a:r>
            <a:r>
              <a:rPr lang="en-US" b="1" dirty="0" err="1"/>
              <a:t>nội</a:t>
            </a:r>
            <a:r>
              <a:rPr lang="en-US" b="1" dirty="0"/>
              <a:t> dung </a:t>
            </a:r>
            <a:r>
              <a:rPr lang="en-US" b="1" dirty="0" err="1"/>
              <a:t>cần</a:t>
            </a:r>
            <a:r>
              <a:rPr lang="en-US" b="1" dirty="0"/>
              <a:t> </a:t>
            </a:r>
            <a:r>
              <a:rPr lang="en-US" b="1" dirty="0" err="1"/>
              <a:t>khảo</a:t>
            </a:r>
            <a:r>
              <a:rPr lang="en-US" b="1" dirty="0"/>
              <a:t> </a:t>
            </a:r>
            <a:r>
              <a:rPr lang="en-US" b="1" dirty="0" err="1"/>
              <a:t>sát</a:t>
            </a:r>
            <a:r>
              <a:rPr lang="en-US" b="1" dirty="0"/>
              <a:t> </a:t>
            </a:r>
            <a:r>
              <a:rPr lang="en-US" b="1" dirty="0" err="1"/>
              <a:t>với</a:t>
            </a:r>
            <a:r>
              <a:rPr lang="en-US" b="1" dirty="0"/>
              <a:t> 1 </a:t>
            </a:r>
            <a:r>
              <a:rPr lang="en-US" b="1" dirty="0" err="1"/>
              <a:t>hệ</a:t>
            </a:r>
            <a:r>
              <a:rPr lang="en-US" b="1" dirty="0"/>
              <a:t> </a:t>
            </a:r>
            <a:r>
              <a:rPr lang="en-US" b="1" dirty="0" err="1"/>
              <a:t>thống</a:t>
            </a:r>
            <a:r>
              <a:rPr lang="en-US" b="1" dirty="0"/>
              <a:t> </a:t>
            </a:r>
            <a:r>
              <a:rPr lang="en-US" b="1" dirty="0" err="1"/>
              <a:t>phần</a:t>
            </a:r>
            <a:r>
              <a:rPr lang="en-US" b="1" dirty="0"/>
              <a:t> </a:t>
            </a:r>
            <a:r>
              <a:rPr lang="en-US" b="1" dirty="0" err="1"/>
              <a:t>mềm</a:t>
            </a:r>
            <a:r>
              <a:rPr lang="en-US" b="1" dirty="0"/>
              <a:t>:</a:t>
            </a:r>
          </a:p>
          <a:p>
            <a:pPr lvl="1" algn="just"/>
            <a:r>
              <a:rPr lang="en-US">
                <a:solidFill>
                  <a:srgbClr val="000000"/>
                </a:solidFill>
              </a:rPr>
              <a:t>Các </a:t>
            </a:r>
            <a:r>
              <a:rPr lang="en-US" dirty="0" err="1">
                <a:solidFill>
                  <a:srgbClr val="000000"/>
                </a:solidFill>
              </a:rPr>
              <a:t>mục</a:t>
            </a:r>
            <a:r>
              <a:rPr lang="en-US" dirty="0">
                <a:solidFill>
                  <a:srgbClr val="000000"/>
                </a:solidFill>
              </a:rPr>
              <a:t> </a:t>
            </a:r>
            <a:r>
              <a:rPr lang="en-US" dirty="0" err="1">
                <a:solidFill>
                  <a:srgbClr val="000000"/>
                </a:solidFill>
              </a:rPr>
              <a:t>tiêu</a:t>
            </a:r>
            <a:r>
              <a:rPr lang="en-US" dirty="0">
                <a:solidFill>
                  <a:srgbClr val="000000"/>
                </a:solidFill>
              </a:rPr>
              <a:t> </a:t>
            </a:r>
            <a:r>
              <a:rPr lang="en-US" dirty="0" err="1">
                <a:solidFill>
                  <a:srgbClr val="000000"/>
                </a:solidFill>
              </a:rPr>
              <a:t>hoạt</a:t>
            </a:r>
            <a:r>
              <a:rPr lang="en-US" dirty="0">
                <a:solidFill>
                  <a:srgbClr val="000000"/>
                </a:solidFill>
              </a:rPr>
              <a:t> </a:t>
            </a:r>
            <a:r>
              <a:rPr lang="en-US" dirty="0" err="1">
                <a:solidFill>
                  <a:srgbClr val="000000"/>
                </a:solidFill>
              </a:rPr>
              <a:t>động</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việc</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cách</a:t>
            </a:r>
            <a:r>
              <a:rPr lang="en-US" dirty="0">
                <a:solidFill>
                  <a:srgbClr val="000000"/>
                </a:solidFill>
              </a:rPr>
              <a:t> </a:t>
            </a:r>
            <a:r>
              <a:rPr lang="en-US" dirty="0" err="1">
                <a:solidFill>
                  <a:srgbClr val="000000"/>
                </a:solidFill>
              </a:rPr>
              <a:t>thức</a:t>
            </a:r>
            <a:r>
              <a:rPr lang="en-US" dirty="0">
                <a:solidFill>
                  <a:srgbClr val="000000"/>
                </a:solidFill>
              </a:rPr>
              <a:t> </a:t>
            </a:r>
            <a:r>
              <a:rPr lang="en-US" dirty="0" err="1">
                <a:solidFill>
                  <a:srgbClr val="000000"/>
                </a:solidFill>
              </a:rPr>
              <a:t>hoạt</a:t>
            </a:r>
            <a:r>
              <a:rPr lang="en-US" dirty="0">
                <a:solidFill>
                  <a:srgbClr val="000000"/>
                </a:solidFill>
              </a:rPr>
              <a:t> </a:t>
            </a:r>
            <a:r>
              <a:rPr lang="en-US" dirty="0" err="1">
                <a:solidFill>
                  <a:srgbClr val="000000"/>
                </a:solidFill>
              </a:rPr>
              <a:t>động</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đơn</a:t>
            </a:r>
            <a:r>
              <a:rPr lang="en-US" dirty="0">
                <a:solidFill>
                  <a:srgbClr val="000000"/>
                </a:solidFill>
              </a:rPr>
              <a:t> </a:t>
            </a:r>
            <a:r>
              <a:rPr lang="en-US" dirty="0" err="1">
                <a:solidFill>
                  <a:srgbClr val="000000"/>
                </a:solidFill>
              </a:rPr>
              <a:t>vị</a:t>
            </a:r>
            <a:endParaRPr lang="en-US" dirty="0">
              <a:solidFill>
                <a:srgbClr val="000000"/>
              </a:solidFill>
            </a:endParaRPr>
          </a:p>
          <a:p>
            <a:pPr lvl="1" algn="just"/>
            <a:r>
              <a:rPr lang="en-US">
                <a:solidFill>
                  <a:srgbClr val="000000"/>
                </a:solidFill>
              </a:rPr>
              <a:t>Những </a:t>
            </a:r>
            <a:r>
              <a:rPr lang="en-US" dirty="0" err="1">
                <a:solidFill>
                  <a:srgbClr val="000000"/>
                </a:solidFill>
              </a:rPr>
              <a:t>thông</a:t>
            </a:r>
            <a:r>
              <a:rPr lang="en-US" dirty="0">
                <a:solidFill>
                  <a:srgbClr val="000000"/>
                </a:solidFill>
              </a:rPr>
              <a:t> tin </a:t>
            </a:r>
            <a:r>
              <a:rPr lang="en-US" dirty="0" err="1">
                <a:solidFill>
                  <a:srgbClr val="000000"/>
                </a:solidFill>
              </a:rPr>
              <a:t>cần</a:t>
            </a:r>
            <a:r>
              <a:rPr lang="en-US" dirty="0">
                <a:solidFill>
                  <a:srgbClr val="000000"/>
                </a:solidFill>
              </a:rPr>
              <a:t> </a:t>
            </a:r>
            <a:r>
              <a:rPr lang="en-US" dirty="0" err="1">
                <a:solidFill>
                  <a:srgbClr val="000000"/>
                </a:solidFill>
              </a:rPr>
              <a:t>để</a:t>
            </a:r>
            <a:r>
              <a:rPr lang="en-US" dirty="0">
                <a:solidFill>
                  <a:srgbClr val="000000"/>
                </a:solidFill>
              </a:rPr>
              <a:t> </a:t>
            </a:r>
            <a:r>
              <a:rPr lang="en-US" dirty="0" err="1">
                <a:solidFill>
                  <a:srgbClr val="000000"/>
                </a:solidFill>
              </a:rPr>
              <a:t>thực</a:t>
            </a:r>
            <a:r>
              <a:rPr lang="en-US" dirty="0">
                <a:solidFill>
                  <a:srgbClr val="000000"/>
                </a:solidFill>
              </a:rPr>
              <a:t> </a:t>
            </a:r>
            <a:r>
              <a:rPr lang="en-US" dirty="0" err="1">
                <a:solidFill>
                  <a:srgbClr val="000000"/>
                </a:solidFill>
              </a:rPr>
              <a:t>hiện</a:t>
            </a:r>
            <a:r>
              <a:rPr lang="en-US" dirty="0">
                <a:solidFill>
                  <a:srgbClr val="000000"/>
                </a:solidFill>
              </a:rPr>
              <a:t> </a:t>
            </a:r>
            <a:r>
              <a:rPr lang="en-US" dirty="0" err="1">
                <a:solidFill>
                  <a:srgbClr val="000000"/>
                </a:solidFill>
              </a:rPr>
              <a:t>từng</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việc</a:t>
            </a:r>
            <a:endParaRPr lang="en-US" dirty="0">
              <a:solidFill>
                <a:srgbClr val="000000"/>
              </a:solidFill>
            </a:endParaRPr>
          </a:p>
          <a:p>
            <a:pPr lvl="1" algn="just"/>
            <a:r>
              <a:rPr lang="en-US">
                <a:solidFill>
                  <a:srgbClr val="000000"/>
                </a:solidFill>
              </a:rPr>
              <a:t>Các </a:t>
            </a:r>
            <a:r>
              <a:rPr lang="en-US" dirty="0" err="1">
                <a:solidFill>
                  <a:srgbClr val="000000"/>
                </a:solidFill>
              </a:rPr>
              <a:t>nguồn</a:t>
            </a:r>
            <a:r>
              <a:rPr lang="en-US" dirty="0">
                <a:solidFill>
                  <a:srgbClr val="000000"/>
                </a:solidFill>
              </a:rPr>
              <a:t> </a:t>
            </a:r>
            <a:r>
              <a:rPr lang="en-US" dirty="0" err="1">
                <a:solidFill>
                  <a:srgbClr val="000000"/>
                </a:solidFill>
              </a:rPr>
              <a:t>dữ</a:t>
            </a:r>
            <a:r>
              <a:rPr lang="en-US" dirty="0">
                <a:solidFill>
                  <a:srgbClr val="000000"/>
                </a:solidFill>
              </a:rPr>
              <a:t> </a:t>
            </a:r>
            <a:r>
              <a:rPr lang="en-US" dirty="0" err="1">
                <a:solidFill>
                  <a:srgbClr val="000000"/>
                </a:solidFill>
              </a:rPr>
              <a:t>liệu</a:t>
            </a:r>
            <a:r>
              <a:rPr lang="en-US" dirty="0">
                <a:solidFill>
                  <a:srgbClr val="000000"/>
                </a:solidFill>
              </a:rPr>
              <a:t>:</a:t>
            </a:r>
          </a:p>
          <a:p>
            <a:pPr lvl="2" algn="just"/>
            <a:r>
              <a:rPr lang="en-US" sz="2200">
                <a:solidFill>
                  <a:srgbClr val="000000"/>
                </a:solidFill>
              </a:rPr>
              <a:t>Hồ </a:t>
            </a:r>
            <a:r>
              <a:rPr lang="en-US" sz="2200" dirty="0" err="1">
                <a:solidFill>
                  <a:srgbClr val="000000"/>
                </a:solidFill>
              </a:rPr>
              <a:t>sơ</a:t>
            </a:r>
            <a:r>
              <a:rPr lang="en-US" sz="2200" dirty="0">
                <a:solidFill>
                  <a:srgbClr val="000000"/>
                </a:solidFill>
              </a:rPr>
              <a:t>, </a:t>
            </a:r>
            <a:r>
              <a:rPr lang="en-US" sz="2200" dirty="0" err="1">
                <a:solidFill>
                  <a:srgbClr val="000000"/>
                </a:solidFill>
              </a:rPr>
              <a:t>sổ</a:t>
            </a:r>
            <a:r>
              <a:rPr lang="en-US" sz="2200" dirty="0">
                <a:solidFill>
                  <a:srgbClr val="000000"/>
                </a:solidFill>
              </a:rPr>
              <a:t> </a:t>
            </a:r>
            <a:r>
              <a:rPr lang="en-US" sz="2200" dirty="0" err="1">
                <a:solidFill>
                  <a:srgbClr val="000000"/>
                </a:solidFill>
              </a:rPr>
              <a:t>sách</a:t>
            </a:r>
            <a:r>
              <a:rPr lang="en-US" sz="2200" dirty="0">
                <a:solidFill>
                  <a:srgbClr val="000000"/>
                </a:solidFill>
              </a:rPr>
              <a:t>, </a:t>
            </a:r>
            <a:r>
              <a:rPr lang="en-US" sz="2200" dirty="0" err="1">
                <a:solidFill>
                  <a:srgbClr val="000000"/>
                </a:solidFill>
              </a:rPr>
              <a:t>tập</a:t>
            </a:r>
            <a:r>
              <a:rPr lang="en-US" sz="2200" dirty="0">
                <a:solidFill>
                  <a:srgbClr val="000000"/>
                </a:solidFill>
              </a:rPr>
              <a:t> tin</a:t>
            </a:r>
          </a:p>
          <a:p>
            <a:pPr lvl="2" algn="just"/>
            <a:r>
              <a:rPr lang="en-US" sz="2200">
                <a:solidFill>
                  <a:srgbClr val="000000"/>
                </a:solidFill>
              </a:rPr>
              <a:t>Biểu </a:t>
            </a:r>
            <a:r>
              <a:rPr lang="en-US" sz="2200" dirty="0" err="1">
                <a:solidFill>
                  <a:srgbClr val="000000"/>
                </a:solidFill>
              </a:rPr>
              <a:t>mẫu</a:t>
            </a:r>
            <a:r>
              <a:rPr lang="en-US" sz="2200" dirty="0">
                <a:solidFill>
                  <a:srgbClr val="000000"/>
                </a:solidFill>
              </a:rPr>
              <a:t>, </a:t>
            </a:r>
            <a:r>
              <a:rPr lang="en-US" sz="2200" dirty="0" err="1">
                <a:solidFill>
                  <a:srgbClr val="000000"/>
                </a:solidFill>
              </a:rPr>
              <a:t>báo</a:t>
            </a:r>
            <a:r>
              <a:rPr lang="en-US" sz="2200" dirty="0">
                <a:solidFill>
                  <a:srgbClr val="000000"/>
                </a:solidFill>
              </a:rPr>
              <a:t> </a:t>
            </a:r>
            <a:r>
              <a:rPr lang="en-US" sz="2200" dirty="0" err="1">
                <a:solidFill>
                  <a:srgbClr val="000000"/>
                </a:solidFill>
              </a:rPr>
              <a:t>cáo</a:t>
            </a:r>
            <a:r>
              <a:rPr lang="en-US" sz="2200" dirty="0">
                <a:solidFill>
                  <a:srgbClr val="000000"/>
                </a:solidFill>
              </a:rPr>
              <a:t>, </a:t>
            </a:r>
            <a:r>
              <a:rPr lang="en-US" sz="2200" dirty="0" err="1">
                <a:solidFill>
                  <a:srgbClr val="000000"/>
                </a:solidFill>
              </a:rPr>
              <a:t>quy</a:t>
            </a:r>
            <a:r>
              <a:rPr lang="en-US" sz="2200" dirty="0">
                <a:solidFill>
                  <a:srgbClr val="000000"/>
                </a:solidFill>
              </a:rPr>
              <a:t> </a:t>
            </a:r>
            <a:r>
              <a:rPr lang="en-US" sz="2200" dirty="0" err="1">
                <a:solidFill>
                  <a:srgbClr val="000000"/>
                </a:solidFill>
              </a:rPr>
              <a:t>tắc</a:t>
            </a:r>
            <a:r>
              <a:rPr lang="en-US" sz="2200" dirty="0">
                <a:solidFill>
                  <a:srgbClr val="000000"/>
                </a:solidFill>
              </a:rPr>
              <a:t>, </a:t>
            </a:r>
            <a:r>
              <a:rPr lang="en-US" sz="2200" dirty="0" err="1">
                <a:solidFill>
                  <a:srgbClr val="000000"/>
                </a:solidFill>
              </a:rPr>
              <a:t>quy</a:t>
            </a:r>
            <a:r>
              <a:rPr lang="en-US" sz="2200" dirty="0">
                <a:solidFill>
                  <a:srgbClr val="000000"/>
                </a:solidFill>
              </a:rPr>
              <a:t> </a:t>
            </a:r>
            <a:r>
              <a:rPr lang="en-US" sz="2200" dirty="0" err="1">
                <a:solidFill>
                  <a:srgbClr val="000000"/>
                </a:solidFill>
              </a:rPr>
              <a:t>định</a:t>
            </a:r>
            <a:r>
              <a:rPr lang="en-US" sz="2200" dirty="0">
                <a:solidFill>
                  <a:srgbClr val="000000"/>
                </a:solidFill>
              </a:rPr>
              <a:t>, </a:t>
            </a:r>
            <a:r>
              <a:rPr lang="en-US" sz="2200" dirty="0" err="1">
                <a:solidFill>
                  <a:srgbClr val="000000"/>
                </a:solidFill>
              </a:rPr>
              <a:t>công</a:t>
            </a:r>
            <a:r>
              <a:rPr lang="en-US" sz="2200" dirty="0">
                <a:solidFill>
                  <a:srgbClr val="000000"/>
                </a:solidFill>
              </a:rPr>
              <a:t> </a:t>
            </a:r>
            <a:r>
              <a:rPr lang="en-US" sz="2200" dirty="0" err="1">
                <a:solidFill>
                  <a:srgbClr val="000000"/>
                </a:solidFill>
              </a:rPr>
              <a:t>thức</a:t>
            </a:r>
            <a:endParaRPr lang="en-US" sz="2200" dirty="0">
              <a:solidFill>
                <a:srgbClr val="000000"/>
              </a:solidFill>
            </a:endParaRPr>
          </a:p>
          <a:p>
            <a:pPr lvl="2" algn="just"/>
            <a:r>
              <a:rPr lang="en-US" sz="2200">
                <a:solidFill>
                  <a:srgbClr val="000000"/>
                </a:solidFill>
              </a:rPr>
              <a:t>Ràng </a:t>
            </a:r>
            <a:r>
              <a:rPr lang="en-US" sz="2200" dirty="0" err="1">
                <a:solidFill>
                  <a:srgbClr val="000000"/>
                </a:solidFill>
              </a:rPr>
              <a:t>buộc</a:t>
            </a:r>
            <a:r>
              <a:rPr lang="en-US" sz="2200" dirty="0">
                <a:solidFill>
                  <a:srgbClr val="000000"/>
                </a:solidFill>
              </a:rPr>
              <a:t> </a:t>
            </a:r>
            <a:r>
              <a:rPr lang="en-US" sz="2200" dirty="0" err="1">
                <a:solidFill>
                  <a:srgbClr val="000000"/>
                </a:solidFill>
              </a:rPr>
              <a:t>dữ</a:t>
            </a:r>
            <a:r>
              <a:rPr lang="en-US" sz="2200" dirty="0">
                <a:solidFill>
                  <a:srgbClr val="000000"/>
                </a:solidFill>
              </a:rPr>
              <a:t> </a:t>
            </a:r>
            <a:r>
              <a:rPr lang="en-US" sz="2200" dirty="0" err="1">
                <a:solidFill>
                  <a:srgbClr val="000000"/>
                </a:solidFill>
              </a:rPr>
              <a:t>liệu</a:t>
            </a:r>
            <a:endParaRPr lang="en-US" sz="2200" dirty="0">
              <a:solidFill>
                <a:srgbClr val="000000"/>
              </a:solidFill>
            </a:endParaRPr>
          </a:p>
          <a:p>
            <a:pPr lvl="2" algn="just"/>
            <a:r>
              <a:rPr lang="en-US" sz="2200">
                <a:solidFill>
                  <a:srgbClr val="000000"/>
                </a:solidFill>
              </a:rPr>
              <a:t>Các </a:t>
            </a:r>
            <a:r>
              <a:rPr lang="en-US" sz="2200" dirty="0" err="1">
                <a:solidFill>
                  <a:srgbClr val="000000"/>
                </a:solidFill>
              </a:rPr>
              <a:t>sự</a:t>
            </a:r>
            <a:r>
              <a:rPr lang="en-US" sz="2200" dirty="0">
                <a:solidFill>
                  <a:srgbClr val="000000"/>
                </a:solidFill>
              </a:rPr>
              <a:t> </a:t>
            </a:r>
            <a:r>
              <a:rPr lang="en-US" sz="2200" dirty="0" err="1">
                <a:solidFill>
                  <a:srgbClr val="000000"/>
                </a:solidFill>
              </a:rPr>
              <a:t>kiện</a:t>
            </a:r>
            <a:r>
              <a:rPr lang="en-US" sz="2200" dirty="0">
                <a:solidFill>
                  <a:srgbClr val="000000"/>
                </a:solidFill>
              </a:rPr>
              <a:t> </a:t>
            </a:r>
            <a:r>
              <a:rPr lang="en-US" sz="2200" dirty="0" err="1">
                <a:solidFill>
                  <a:srgbClr val="000000"/>
                </a:solidFill>
              </a:rPr>
              <a:t>tác</a:t>
            </a:r>
            <a:r>
              <a:rPr lang="en-US" sz="2200" dirty="0">
                <a:solidFill>
                  <a:srgbClr val="000000"/>
                </a:solidFill>
              </a:rPr>
              <a:t> </a:t>
            </a:r>
            <a:r>
              <a:rPr lang="en-US" sz="2200" dirty="0" err="1">
                <a:solidFill>
                  <a:srgbClr val="000000"/>
                </a:solidFill>
              </a:rPr>
              <a:t>động</a:t>
            </a:r>
            <a:r>
              <a:rPr lang="en-US" sz="2200" dirty="0">
                <a:solidFill>
                  <a:srgbClr val="000000"/>
                </a:solidFill>
              </a:rPr>
              <a:t> </a:t>
            </a:r>
            <a:r>
              <a:rPr lang="en-US" sz="2200" dirty="0" err="1">
                <a:solidFill>
                  <a:srgbClr val="000000"/>
                </a:solidFill>
              </a:rPr>
              <a:t>lên</a:t>
            </a:r>
            <a:r>
              <a:rPr lang="en-US" sz="2200" dirty="0">
                <a:solidFill>
                  <a:srgbClr val="000000"/>
                </a:solidFill>
              </a:rPr>
              <a:t> </a:t>
            </a:r>
            <a:r>
              <a:rPr lang="en-US" sz="2200" dirty="0" err="1">
                <a:solidFill>
                  <a:srgbClr val="000000"/>
                </a:solidFill>
              </a:rPr>
              <a:t>dữ</a:t>
            </a:r>
            <a:r>
              <a:rPr lang="en-US" sz="2200" dirty="0">
                <a:solidFill>
                  <a:srgbClr val="000000"/>
                </a:solidFill>
              </a:rPr>
              <a:t> </a:t>
            </a:r>
            <a:r>
              <a:rPr lang="en-US" sz="2200" dirty="0" err="1">
                <a:solidFill>
                  <a:srgbClr val="000000"/>
                </a:solidFill>
              </a:rPr>
              <a:t>liệu</a:t>
            </a:r>
            <a:endParaRPr lang="en-US" sz="2200" dirty="0">
              <a:solidFill>
                <a:srgbClr val="000000"/>
              </a:solidFill>
            </a:endParaRPr>
          </a:p>
          <a:p>
            <a:pPr lvl="1" algn="just"/>
            <a:r>
              <a:rPr lang="en-US">
                <a:solidFill>
                  <a:srgbClr val="000000"/>
                </a:solidFill>
              </a:rPr>
              <a:t>Thứ </a:t>
            </a:r>
            <a:r>
              <a:rPr lang="en-US" dirty="0" err="1">
                <a:solidFill>
                  <a:srgbClr val="000000"/>
                </a:solidFill>
              </a:rPr>
              <a:t>tự</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phụ</a:t>
            </a:r>
            <a:r>
              <a:rPr lang="en-US" dirty="0">
                <a:solidFill>
                  <a:srgbClr val="000000"/>
                </a:solidFill>
              </a:rPr>
              <a:t> </a:t>
            </a:r>
            <a:r>
              <a:rPr lang="en-US" dirty="0" err="1">
                <a:solidFill>
                  <a:srgbClr val="000000"/>
                </a:solidFill>
              </a:rPr>
              <a:t>thuộc</a:t>
            </a:r>
            <a:r>
              <a:rPr lang="en-US" dirty="0">
                <a:solidFill>
                  <a:srgbClr val="000000"/>
                </a:solidFill>
              </a:rPr>
              <a:t> </a:t>
            </a:r>
            <a:r>
              <a:rPr lang="en-US" dirty="0" err="1">
                <a:solidFill>
                  <a:srgbClr val="000000"/>
                </a:solidFill>
              </a:rPr>
              <a:t>khác</a:t>
            </a:r>
            <a:r>
              <a:rPr lang="en-US" dirty="0">
                <a:solidFill>
                  <a:srgbClr val="000000"/>
                </a:solidFill>
              </a:rPr>
              <a:t> </a:t>
            </a:r>
            <a:r>
              <a:rPr lang="en-US" dirty="0" err="1">
                <a:solidFill>
                  <a:srgbClr val="000000"/>
                </a:solidFill>
              </a:rPr>
              <a:t>giữa</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hoạt</a:t>
            </a:r>
            <a:r>
              <a:rPr lang="en-US" dirty="0">
                <a:solidFill>
                  <a:srgbClr val="000000"/>
                </a:solidFill>
              </a:rPr>
              <a:t> </a:t>
            </a:r>
            <a:r>
              <a:rPr lang="en-US" dirty="0" err="1">
                <a:solidFill>
                  <a:srgbClr val="000000"/>
                </a:solidFill>
              </a:rPr>
              <a:t>động</a:t>
            </a:r>
            <a:r>
              <a:rPr lang="en-US" dirty="0">
                <a:solidFill>
                  <a:srgbClr val="000000"/>
                </a:solidFill>
              </a:rPr>
              <a:t> </a:t>
            </a:r>
            <a:r>
              <a:rPr lang="en-US" dirty="0" err="1">
                <a:solidFill>
                  <a:srgbClr val="000000"/>
                </a:solidFill>
              </a:rPr>
              <a:t>truy</a:t>
            </a:r>
            <a:r>
              <a:rPr lang="en-US" dirty="0">
                <a:solidFill>
                  <a:srgbClr val="000000"/>
                </a:solidFill>
              </a:rPr>
              <a:t> </a:t>
            </a:r>
            <a:r>
              <a:rPr lang="en-US" dirty="0" err="1">
                <a:solidFill>
                  <a:srgbClr val="000000"/>
                </a:solidFill>
              </a:rPr>
              <a:t>xuất</a:t>
            </a:r>
            <a:r>
              <a:rPr lang="en-US" dirty="0">
                <a:solidFill>
                  <a:srgbClr val="000000"/>
                </a:solidFill>
              </a:rPr>
              <a:t> </a:t>
            </a:r>
            <a:r>
              <a:rPr lang="en-US" dirty="0" err="1">
                <a:solidFill>
                  <a:srgbClr val="000000"/>
                </a:solidFill>
              </a:rPr>
              <a:t>dữ</a:t>
            </a:r>
            <a:r>
              <a:rPr lang="en-US" dirty="0">
                <a:solidFill>
                  <a:srgbClr val="000000"/>
                </a:solidFill>
              </a:rPr>
              <a:t> </a:t>
            </a:r>
            <a:r>
              <a:rPr lang="en-US" dirty="0" err="1">
                <a:solidFill>
                  <a:srgbClr val="000000"/>
                </a:solidFill>
              </a:rPr>
              <a:t>liệu</a:t>
            </a:r>
            <a:r>
              <a:rPr lang="en-US" dirty="0">
                <a:solidFill>
                  <a:srgbClr val="000000"/>
                </a:solidFill>
              </a:rPr>
              <a:t> </a:t>
            </a:r>
            <a:r>
              <a:rPr lang="en-US" dirty="0" err="1">
                <a:solidFill>
                  <a:srgbClr val="000000"/>
                </a:solidFill>
              </a:rPr>
              <a:t>khác</a:t>
            </a:r>
            <a:r>
              <a:rPr lang="en-US" dirty="0">
                <a:solidFill>
                  <a:srgbClr val="000000"/>
                </a:solidFill>
              </a:rPr>
              <a:t> </a:t>
            </a:r>
            <a:r>
              <a:rPr lang="en-US" dirty="0" err="1">
                <a:solidFill>
                  <a:srgbClr val="000000"/>
                </a:solidFill>
              </a:rPr>
              <a:t>nhau</a:t>
            </a:r>
            <a:endParaRPr lang="vi-VN" dirty="0">
              <a:solidFill>
                <a:srgbClr val="000000"/>
              </a:solidFill>
            </a:endParaRPr>
          </a:p>
          <a:p>
            <a:pPr lvl="1"/>
            <a:endParaRPr lang="en-US" dirty="0"/>
          </a:p>
        </p:txBody>
      </p:sp>
      <p:sp>
        <p:nvSpPr>
          <p:cNvPr id="4" name="Slide Number Placeholder 3">
            <a:extLst>
              <a:ext uri="{FF2B5EF4-FFF2-40B4-BE49-F238E27FC236}">
                <a16:creationId xmlns:a16="http://schemas.microsoft.com/office/drawing/2014/main" id="{AFBE0FFA-DFE3-4B9A-BCEE-A2876CCDF3C8}"/>
              </a:ext>
            </a:extLst>
          </p:cNvPr>
          <p:cNvSpPr>
            <a:spLocks noGrp="1"/>
          </p:cNvSpPr>
          <p:nvPr>
            <p:ph type="sldNum" sz="quarter" idx="12"/>
          </p:nvPr>
        </p:nvSpPr>
        <p:spPr/>
        <p:txBody>
          <a:bodyPr/>
          <a:lstStyle/>
          <a:p>
            <a:fld id="{9808288A-7DB6-4C4B-ACD0-1D1E0C6D4C3E}" type="slidenum">
              <a:rPr lang="en-US" smtClean="0"/>
              <a:t>9</a:t>
            </a:fld>
            <a:endParaRPr lang="en-US"/>
          </a:p>
        </p:txBody>
      </p:sp>
    </p:spTree>
    <p:extLst>
      <p:ext uri="{BB962C8B-B14F-4D97-AF65-F5344CB8AC3E}">
        <p14:creationId xmlns:p14="http://schemas.microsoft.com/office/powerpoint/2010/main" val="240006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1715</TotalTime>
  <Words>3466</Words>
  <Application>Microsoft Office PowerPoint</Application>
  <PresentationFormat>Widescreen</PresentationFormat>
  <Paragraphs>445</Paragraphs>
  <Slides>52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 New</vt:lpstr>
      <vt:lpstr>Segoe UI</vt:lpstr>
      <vt:lpstr>Wingdings</vt:lpstr>
      <vt:lpstr>TemplateV3</vt:lpstr>
      <vt:lpstr>PHÂN TÍCH VÀ XÁC ĐỊNH YÊU CẦU</vt:lpstr>
      <vt:lpstr>Nội dung</vt:lpstr>
      <vt:lpstr>PHÂN TÍCH YÊU CẦU</vt:lpstr>
      <vt:lpstr>Phân tích yêu cầu</vt:lpstr>
      <vt:lpstr>Kỹ thuật phân tích</vt:lpstr>
      <vt:lpstr>KHÁI QUÁT VỀ KỸ THUẬT YÊU CẦU</vt:lpstr>
      <vt:lpstr>Kỹ thuật yêu cầu</vt:lpstr>
      <vt:lpstr>Mục đích khảo sát </vt:lpstr>
      <vt:lpstr>Nội dung khảo sát</vt:lpstr>
      <vt:lpstr>Nội dung khảo sát (tt)</vt:lpstr>
      <vt:lpstr>Nội dung khảo sát (tt)</vt:lpstr>
      <vt:lpstr>Đối tượng khảo sát</vt:lpstr>
      <vt:lpstr>Đối tượng khảo sát (tt)</vt:lpstr>
      <vt:lpstr>Đối tượng khảo sát (tt)</vt:lpstr>
      <vt:lpstr>PHÂN LOẠI YÊU CẦU</vt:lpstr>
      <vt:lpstr>Phân loại theo chức năng</vt:lpstr>
      <vt:lpstr>Phân loại theo chức năng</vt:lpstr>
      <vt:lpstr>Phân loại theo chức năng</vt:lpstr>
      <vt:lpstr>Phân loại tính đáp ứng</vt:lpstr>
      <vt:lpstr>Phân loại yêu cầu</vt:lpstr>
      <vt:lpstr>CÁC PHƯƠNG PHÁP TRUYỀN THỐNG</vt:lpstr>
      <vt:lpstr>Phỏng vấn cá nhân</vt:lpstr>
      <vt:lpstr>Phỏng vấn cá nhân (tt)</vt:lpstr>
      <vt:lpstr>Phỏng vấn cá nhân (tt)</vt:lpstr>
      <vt:lpstr>Phỏng vấn cá nhân (tt)</vt:lpstr>
      <vt:lpstr>Phỏng vấn cá nhân (tt)</vt:lpstr>
      <vt:lpstr>Phỏng vấn cá nhân (tt)</vt:lpstr>
      <vt:lpstr>Phỏng vấn cá nhân (tt)</vt:lpstr>
      <vt:lpstr>Phỏng vấn cá nhân (tt)</vt:lpstr>
      <vt:lpstr>Khảo sát bằng câu hỏi</vt:lpstr>
      <vt:lpstr>Khảo sát bằng câu hỏi (tt)</vt:lpstr>
      <vt:lpstr>Khảo sát bằng câu hỏi (tt)</vt:lpstr>
      <vt:lpstr>Khảo sát bằng câu hỏi (tt)</vt:lpstr>
      <vt:lpstr>Phỏng vấn nhóm</vt:lpstr>
      <vt:lpstr>Phỏng vấn nhóm (tt)</vt:lpstr>
      <vt:lpstr>Phỏng vấn nhóm (tt)</vt:lpstr>
      <vt:lpstr>Quan sát trực tiếp</vt:lpstr>
      <vt:lpstr>Phân tích tài liệu</vt:lpstr>
      <vt:lpstr>Phân tích tài liệu (tt)</vt:lpstr>
      <vt:lpstr>CÁC PHƯƠNG PHÁP MỚI</vt:lpstr>
      <vt:lpstr>Phương pháp JAD</vt:lpstr>
      <vt:lpstr>Phương pháp JAD (tt)</vt:lpstr>
      <vt:lpstr>Prototype</vt:lpstr>
      <vt:lpstr>Prototype (tt)</vt:lpstr>
      <vt:lpstr>Prototype (tt)</vt:lpstr>
      <vt:lpstr>TÀI LIỆU ĐẶC TẢ YÊU CẦU</vt:lpstr>
      <vt:lpstr>Tài liệu yêu cầu phần mềm</vt:lpstr>
      <vt:lpstr>Đặc tả yêu cầu</vt:lpstr>
      <vt:lpstr>Yêu cầu vs Thiết kế</vt:lpstr>
      <vt:lpstr>Trình bày các đặc tả</vt:lpstr>
      <vt:lpstr>PowerPoint Presentation</vt:lpstr>
      <vt:lpstr>Bài tiếp theo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50601624@stu.hcmut.edu.vn</cp:lastModifiedBy>
  <cp:revision>132</cp:revision>
  <dcterms:created xsi:type="dcterms:W3CDTF">2017-11-17T02:11:01Z</dcterms:created>
  <dcterms:modified xsi:type="dcterms:W3CDTF">2021-03-24T23:53:41Z</dcterms:modified>
</cp:coreProperties>
</file>