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63" r:id="rId5"/>
    <p:sldId id="271" r:id="rId6"/>
    <p:sldId id="270" r:id="rId7"/>
    <p:sldId id="259" r:id="rId8"/>
    <p:sldId id="264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0" r:id="rId18"/>
    <p:sldId id="265" r:id="rId19"/>
    <p:sldId id="302" r:id="rId20"/>
    <p:sldId id="303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268" r:id="rId44"/>
    <p:sldId id="26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722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920" autoAdjust="0"/>
  </p:normalViewPr>
  <p:slideViewPr>
    <p:cSldViewPr snapToGrid="0">
      <p:cViewPr varScale="1">
        <p:scale>
          <a:sx n="67" d="100"/>
          <a:sy n="67" d="100"/>
        </p:scale>
        <p:origin x="12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B1F64-4BDC-45FC-8792-99705BF25D40}" type="datetimeFigureOut">
              <a:rPr lang="en-US" smtClean="0"/>
              <a:t>23/02/2021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1BF9D-A433-4E85-998A-046734BA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actor?</a:t>
            </a: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 lời một số câu hỏi như: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Ai là người sử dụng chức năng chính của hệ thống?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Ai cần sự hỗ trợ từ hệ thống để thực hiện công việc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 nhật của họ?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Ai phải thực hiện công việc bảo dưỡng, quản trị và giữ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 hệ thống hoạt động?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Hệ thống sẽ kiểm soát thiết bị phần cứng nào?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Hệ thống đang xây dựng cần tương tác với những hệ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 khác hay không ?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Ai hoặc vật thể nào quan tâm đến hay chịu ảnh hưởng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 kết quả mà hệ thống phần mềm tạo ra?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7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vé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chuyến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doanh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chuyến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 biểu diễn bằng hình Ellipse,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 gồm: tên, luồng sự kiện, kịch bản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chuyến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bay"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vé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chuyến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chuyến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bay"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chuyến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1BF9D-A433-4E85-998A-046734BA93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D5BC7D-F28B-46D7-B793-00B378D0A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83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B8BDC-55E2-4600-8966-9B9A69C6C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>
            <a:normAutofit/>
          </a:bodyPr>
          <a:lstStyle>
            <a:lvl1pPr algn="ctr">
              <a:defRPr sz="5000" b="1" cap="none" spc="0">
                <a:ln w="12700">
                  <a:solidFill>
                    <a:srgbClr val="8C5722"/>
                  </a:solidFill>
                  <a:prstDash val="solid"/>
                </a:ln>
                <a:gradFill flip="none" rotWithShape="1">
                  <a:gsLst>
                    <a:gs pos="0">
                      <a:srgbClr val="BF9000">
                        <a:shade val="30000"/>
                        <a:satMod val="115000"/>
                      </a:srgbClr>
                    </a:gs>
                    <a:gs pos="50000">
                      <a:srgbClr val="BF9000">
                        <a:shade val="67500"/>
                        <a:satMod val="115000"/>
                      </a:srgbClr>
                    </a:gs>
                    <a:gs pos="100000">
                      <a:srgbClr val="BF90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5C8D-2F5D-4BE9-B6DF-DB0028BBD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6A84-E594-4357-9986-581C8D5E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4863-1764-464D-9336-34DF89DEB894}" type="datetime1">
              <a:rPr lang="en-US" smtClean="0"/>
              <a:t>23/02/2021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08D5-33C4-4D70-B246-D5E17363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9A3F-88E2-42F3-92CE-CD3D31E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A5B25E-EBE7-4710-ABBF-308F3E00B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0" y="20506"/>
            <a:ext cx="1778810" cy="246492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893FC22-D47D-4EB6-9DA7-6E2F423302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-38100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1546-7AD6-4777-9895-F82BB52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23BDB-DBCD-4EFC-827D-CDF1B302A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C304-A81B-4262-8E05-C7B6FF5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1084-F252-4C8E-8C13-B8A06D9FDBBC}" type="datetime1">
              <a:rPr lang="en-US" smtClean="0"/>
              <a:t>23/02/2021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24E8-08B9-421B-88B9-C96F1CA9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7F968-F8BE-4599-A2E7-7F9E96C1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4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D2F0A-9E2C-42A2-8AAF-CBEAF9D9E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9A9BE-BE81-4639-8401-344F99C8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7552-6EFB-4980-9CBB-C2E4CDEA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3E80-A14A-4764-80C2-6E97C4D50729}" type="datetime1">
              <a:rPr lang="en-US" smtClean="0"/>
              <a:t>23/02/2021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2D32B-D183-4063-AC1B-536C6AE5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3F47-4B93-4AB6-BA1E-42B83C4C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3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0A4BB3-169E-4411-BBEF-95EC795C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0"/>
            <a:ext cx="11353800" cy="1397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8CFAB-85CE-496F-A959-69DE7F6A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947400" cy="1325563"/>
          </a:xfrm>
        </p:spPr>
        <p:txBody>
          <a:bodyPr/>
          <a:lstStyle>
            <a:lvl1pPr algn="r"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F4AF-803A-417A-9468-D2B67E74D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54" y="1494691"/>
            <a:ext cx="10932746" cy="4682271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/>
            </a:lvl1pPr>
            <a:lvl2pPr marL="804863" indent="-347663">
              <a:buFont typeface="Wingdings" panose="05000000000000000000" pitchFamily="2" charset="2"/>
              <a:buChar char="Ø"/>
              <a:defRPr/>
            </a:lvl2pPr>
            <a:lvl3pPr marL="1262063" indent="-347663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F5BB-EB11-4B7D-B3CD-CE0D84B3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4678" y="6426785"/>
            <a:ext cx="2743200" cy="365125"/>
          </a:xfrm>
        </p:spPr>
        <p:txBody>
          <a:bodyPr/>
          <a:lstStyle/>
          <a:p>
            <a:fld id="{75320E19-E183-4F3C-9DB8-860EF3F4D88C}" type="datetime1">
              <a:rPr lang="en-US" smtClean="0"/>
              <a:t>23/02/2021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BF3F-5B6B-479F-B5BF-317D3A61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18779" y="642678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0C68-A047-4DD8-BDCE-DE266790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272" y="6440124"/>
            <a:ext cx="464323" cy="365125"/>
          </a:xfrm>
        </p:spPr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51768-8F7A-4799-9F2C-D3E45A65A338}"/>
              </a:ext>
            </a:extLst>
          </p:cNvPr>
          <p:cNvSpPr/>
          <p:nvPr/>
        </p:nvSpPr>
        <p:spPr>
          <a:xfrm>
            <a:off x="0" y="6327091"/>
            <a:ext cx="1152144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1C7CC-BC51-4E69-B3CA-84016F0F2B81}"/>
              </a:ext>
            </a:extLst>
          </p:cNvPr>
          <p:cNvSpPr/>
          <p:nvPr/>
        </p:nvSpPr>
        <p:spPr>
          <a:xfrm>
            <a:off x="2272" y="6397603"/>
            <a:ext cx="1033272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14628-E279-4428-BEBA-002F07CD2243}"/>
              </a:ext>
            </a:extLst>
          </p:cNvPr>
          <p:cNvSpPr/>
          <p:nvPr/>
        </p:nvSpPr>
        <p:spPr>
          <a:xfrm rot="16200000">
            <a:off x="-2518961" y="3871601"/>
            <a:ext cx="59436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C14F03-4DF6-47C4-8220-9DDEBC1BB1DD}"/>
              </a:ext>
            </a:extLst>
          </p:cNvPr>
          <p:cNvSpPr/>
          <p:nvPr/>
        </p:nvSpPr>
        <p:spPr>
          <a:xfrm rot="16200000">
            <a:off x="-2733913" y="3602669"/>
            <a:ext cx="649224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F465325D-982F-4012-9919-1A275D935E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45" t="7618" r="10060" b="14912"/>
          <a:stretch/>
        </p:blipFill>
        <p:spPr>
          <a:xfrm>
            <a:off x="-1" y="-9236"/>
            <a:ext cx="1466850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7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9D32-2452-4CFF-895A-3C86F49F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EB69-21AF-4C76-B73B-E676A9CF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897F-4605-44A2-909A-562C9C2B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11AB-710D-411B-9F5A-E8CEB5B2D4F1}" type="datetime1">
              <a:rPr lang="en-US" smtClean="0"/>
              <a:t>23/02/2021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A560-CAB7-469A-9EC2-E32BFF36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A63F-0B95-4A9E-970E-29638076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CDC5B-6673-4727-BFA4-10481B1B3505}"/>
              </a:ext>
            </a:extLst>
          </p:cNvPr>
          <p:cNvSpPr/>
          <p:nvPr/>
        </p:nvSpPr>
        <p:spPr>
          <a:xfrm>
            <a:off x="0" y="1684020"/>
            <a:ext cx="12192000" cy="762000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pic>
        <p:nvPicPr>
          <p:cNvPr id="8" name="Picture 7" descr="http://www.thewatercouncil.com/images/footer-img.png">
            <a:extLst>
              <a:ext uri="{FF2B5EF4-FFF2-40B4-BE49-F238E27FC236}">
                <a16:creationId xmlns:a16="http://schemas.microsoft.com/office/drawing/2014/main" id="{52941E55-19E4-4F8A-B570-EFFC7A18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0600" y="4617720"/>
            <a:ext cx="4851400" cy="2171701"/>
          </a:xfrm>
          <a:prstGeom prst="rect">
            <a:avLst/>
          </a:prstGeom>
          <a:noFill/>
        </p:spPr>
      </p:pic>
      <p:pic>
        <p:nvPicPr>
          <p:cNvPr id="9" name="Picture 8" descr="http://www.copiaresearch.com/wp-content/uploads/2014/04/nagare-logo-mark-full-color-rgb_small-272x300.jpg">
            <a:extLst>
              <a:ext uri="{FF2B5EF4-FFF2-40B4-BE49-F238E27FC236}">
                <a16:creationId xmlns:a16="http://schemas.microsoft.com/office/drawing/2014/main" id="{10910605-0FBC-41BE-B700-4E4B1997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17941" y="68580"/>
            <a:ext cx="2874059" cy="237744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C30E25-6926-47A8-B143-D52BD5B13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8" y="617220"/>
            <a:ext cx="1298701" cy="179962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57FE09E-FB5F-4D43-A3C0-6D9668EF36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7A46-20CA-4A9D-90B5-BE84873D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E7B3-9FF2-4A56-AB4F-98A884AA9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E278-8664-4022-BF2F-6989C66C6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C5BA3-F246-43EC-BD4B-34779D38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93D1-CBB7-46AA-8513-882CEB32641C}" type="datetime1">
              <a:rPr lang="en-US" smtClean="0"/>
              <a:t>23/02/2021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9C6F-2D51-4625-8C65-55F3376B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3E350-52A5-4759-B178-339DEAED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0524-6386-4F8D-BCBE-403C7E71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1CBC-3005-4E66-97F8-9D4579D3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C7C8A-8B1E-4F71-A16A-308C0716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8CF79-E75B-4F5C-A67D-E5795652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0D57D-14E8-471C-A1A4-575F5E30B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B23D5-1B8D-45FF-BB6B-747DE4A8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D83A-4D05-4DAE-B54D-2315BD35981A}" type="datetime1">
              <a:rPr lang="en-US" smtClean="0"/>
              <a:t>23/02/2021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65A38-EBBB-4FDA-B419-17F4B654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3C636-486A-4A2A-AF8D-7DE8657F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B003-8F80-434D-9DCE-C6AF27CE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74E00-788E-432B-8718-8BFF8A2F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C812-ADCA-4F24-81E9-B8BB69B348EB}" type="datetime1">
              <a:rPr lang="en-US" smtClean="0"/>
              <a:t>23/02/2021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494-5F5F-4CD0-A230-8D4F8078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B8492-77FD-49FD-9005-36F2CE91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3ADB2-A05E-4BFA-839F-F681B02B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64F0-0C04-42C3-91EA-48979274D11F}" type="datetime1">
              <a:rPr lang="en-US" smtClean="0"/>
              <a:t>23/02/2021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F501A-98E6-4D72-B418-410CD2E7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AE671-6F0C-4151-9EBE-DE6EA34A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74F-3D97-421E-93EF-3E964F2C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40D9-A171-4F72-934C-DFC422B8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74029-2E29-4713-8821-6CACDC85E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2120-35AD-46DA-9919-32EFC412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7694-5CE1-4EC3-A85B-CBB0924997A5}" type="datetime1">
              <a:rPr lang="en-US" smtClean="0"/>
              <a:t>23/02/2021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6539-3CCE-485F-B78D-D298400C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6AE9B-5810-4D43-B0FF-2EE2C3CD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5810-E3BB-412E-8B38-B737A0B5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24246-D25E-410E-A311-A28EDD494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EA028-5BA6-4A3E-ABB1-56B5CEFA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AE38-14B5-41DC-8EB7-5A8A437A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DC29-83DE-4F33-AD2F-661ED1E5B85A}" type="datetime1">
              <a:rPr lang="en-US" smtClean="0"/>
              <a:t>23/02/2021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F5E-4A77-4E04-B0F4-DD7ACFE5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F7040-7FE0-4052-9218-B490AC29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CC27C-9A61-4BC4-BFB2-C65BF366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C9957-44D2-4037-B5C0-0E42223A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275A-90BA-42CC-AEEF-8B1B9BA6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D40C0DE-8412-4C5A-8FAA-D2D12B369E1F}" type="datetime1">
              <a:rPr lang="en-US" smtClean="0"/>
              <a:t>23/02/2021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D4B1-5390-4422-BD58-F1C6AA4C6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5319-98F7-4757-A15D-88DFD9C57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808288A-7DB6-4C4B-ACD0-1D1E0C6D4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0071F-0C34-4B3A-8B15-1761BB4E821A}"/>
              </a:ext>
            </a:extLst>
          </p:cNvPr>
          <p:cNvSpPr/>
          <p:nvPr/>
        </p:nvSpPr>
        <p:spPr>
          <a:xfrm>
            <a:off x="0" y="1382865"/>
            <a:ext cx="3481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" b="0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LVHN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E40D3-A96B-47FD-B566-FDA15AB82AE8}"/>
              </a:ext>
            </a:extLst>
          </p:cNvPr>
          <p:cNvSpPr/>
          <p:nvPr userDrawn="1"/>
        </p:nvSpPr>
        <p:spPr>
          <a:xfrm rot="16200000">
            <a:off x="606057" y="57914"/>
            <a:ext cx="348173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" b="0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LVHN</a:t>
            </a:r>
          </a:p>
        </p:txBody>
      </p:sp>
    </p:spTree>
    <p:extLst>
      <p:ext uri="{BB962C8B-B14F-4D97-AF65-F5344CB8AC3E}">
        <p14:creationId xmlns:p14="http://schemas.microsoft.com/office/powerpoint/2010/main" val="96631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513B-C88C-4813-A111-93E50CD67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MÔ HÌNH YÊU CẦU HỆ THỐNG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52A2A-B5D1-4027-8035-57C78C04F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3ABB-0BEF-4F7C-A9B5-1701682C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ACA0-6420-4B74-A5AA-9DB48F7C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DDFA6-EC0C-40B9-8A0E-8B1BF6B9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5825-12EB-4C11-9DC5-DF65B7BB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E9EB-4FD4-4093-9FD1-AF3054213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921B626-943F-42DA-9265-5EF1215E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8BB443-7000-4419-B59A-EC7FEF968E04}"/>
              </a:ext>
            </a:extLst>
          </p:cNvPr>
          <p:cNvGrpSpPr/>
          <p:nvPr/>
        </p:nvGrpSpPr>
        <p:grpSpPr>
          <a:xfrm>
            <a:off x="10457650" y="1587748"/>
            <a:ext cx="1117600" cy="1902691"/>
            <a:chOff x="5723945" y="4713626"/>
            <a:chExt cx="492130" cy="7142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08AAED-CACA-4EAA-BE3E-F7E4322FFAC7}"/>
                </a:ext>
              </a:extLst>
            </p:cNvPr>
            <p:cNvSpPr/>
            <p:nvPr/>
          </p:nvSpPr>
          <p:spPr>
            <a:xfrm>
              <a:off x="5827135" y="4713626"/>
              <a:ext cx="293687" cy="197001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B53EAC7-25F0-42DE-9328-77AB870C0D97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5973979" y="4910627"/>
              <a:ext cx="1950" cy="28944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6D501F5-2D18-446C-AF0F-60B247C7C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5779" y="5200073"/>
              <a:ext cx="240149" cy="22783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211C71-47E8-435A-8ED4-1B3455AB82A5}"/>
                </a:ext>
              </a:extLst>
            </p:cNvPr>
            <p:cNvCxnSpPr/>
            <p:nvPr/>
          </p:nvCxnSpPr>
          <p:spPr>
            <a:xfrm>
              <a:off x="5975927" y="5200073"/>
              <a:ext cx="240148" cy="22783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B24175-27F3-4D66-82F9-902072872FA0}"/>
                </a:ext>
              </a:extLst>
            </p:cNvPr>
            <p:cNvCxnSpPr>
              <a:cxnSpLocks/>
            </p:cNvCxnSpPr>
            <p:nvPr/>
          </p:nvCxnSpPr>
          <p:spPr>
            <a:xfrm>
              <a:off x="5723945" y="4956849"/>
              <a:ext cx="48029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Káº¿t quáº£ hÃ¬nh áº£nh">
            <a:extLst>
              <a:ext uri="{FF2B5EF4-FFF2-40B4-BE49-F238E27FC236}">
                <a16:creationId xmlns:a16="http://schemas.microsoft.com/office/drawing/2014/main" id="{AAE83F53-8730-40FB-8B1C-81A0E942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669" y="5036908"/>
            <a:ext cx="1117783" cy="12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 người">
            <a:extLst>
              <a:ext uri="{FF2B5EF4-FFF2-40B4-BE49-F238E27FC236}">
                <a16:creationId xmlns:a16="http://schemas.microsoft.com/office/drawing/2014/main" id="{CD560349-EEBE-4D44-9060-C196CBF43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88" y="1645081"/>
            <a:ext cx="1449216" cy="14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Ã¬nh áº£nh cÃ³ liÃªn quan">
            <a:extLst>
              <a:ext uri="{FF2B5EF4-FFF2-40B4-BE49-F238E27FC236}">
                <a16:creationId xmlns:a16="http://schemas.microsoft.com/office/drawing/2014/main" id="{BB8B3A99-9BE3-48FD-87FB-8728236F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236" y="4916555"/>
            <a:ext cx="1321970" cy="13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áº¿t quáº£ hÃ¬nh áº£nh cho software icon">
            <a:extLst>
              <a:ext uri="{FF2B5EF4-FFF2-40B4-BE49-F238E27FC236}">
                <a16:creationId xmlns:a16="http://schemas.microsoft.com/office/drawing/2014/main" id="{835DD036-DEB4-4974-B0E9-3E0073F7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98" y="3993428"/>
            <a:ext cx="1085390" cy="74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183CD0-7405-41F3-BA0C-684916D0B5FE}"/>
              </a:ext>
            </a:extLst>
          </p:cNvPr>
          <p:cNvSpPr txBox="1"/>
          <p:nvPr/>
        </p:nvSpPr>
        <p:spPr>
          <a:xfrm>
            <a:off x="7413098" y="2721145"/>
            <a:ext cx="13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Con ng</a:t>
            </a:r>
            <a:r>
              <a:rPr lang="vi-VN" b="1" dirty="0">
                <a:latin typeface="Cambria" panose="02040503050406030204" pitchFamily="18" charset="0"/>
              </a:rPr>
              <a:t>ư</a:t>
            </a:r>
            <a:r>
              <a:rPr lang="en-US" b="1" dirty="0" err="1">
                <a:latin typeface="Cambria" panose="02040503050406030204" pitchFamily="18" charset="0"/>
              </a:rPr>
              <a:t>ời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699C1-5967-45E9-828A-1EA9B0D0F1B2}"/>
              </a:ext>
            </a:extLst>
          </p:cNvPr>
          <p:cNvSpPr txBox="1"/>
          <p:nvPr/>
        </p:nvSpPr>
        <p:spPr>
          <a:xfrm>
            <a:off x="4751957" y="5254374"/>
            <a:ext cx="7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mbria" panose="02040503050406030204" pitchFamily="18" charset="0"/>
              </a:rPr>
              <a:t>Phần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cứng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1B78B-F368-496F-ADF9-0B182857AD01}"/>
              </a:ext>
            </a:extLst>
          </p:cNvPr>
          <p:cNvSpPr txBox="1"/>
          <p:nvPr/>
        </p:nvSpPr>
        <p:spPr>
          <a:xfrm>
            <a:off x="10620028" y="5379784"/>
            <a:ext cx="136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mbria" panose="02040503050406030204" pitchFamily="18" charset="0"/>
              </a:rPr>
              <a:t>Hệ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thống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khác</a:t>
            </a:r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1030" name="Picture 6" descr="Káº¿t quáº£ hÃ¬nh áº£nh cho database icon">
            <a:extLst>
              <a:ext uri="{FF2B5EF4-FFF2-40B4-BE49-F238E27FC236}">
                <a16:creationId xmlns:a16="http://schemas.microsoft.com/office/drawing/2014/main" id="{1A7CCC40-B1B2-4EEF-949B-CC93FEAA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901" y="4082456"/>
            <a:ext cx="654481" cy="65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A4C6C8C8-5317-4712-837B-1CA8346749DF}"/>
              </a:ext>
            </a:extLst>
          </p:cNvPr>
          <p:cNvSpPr/>
          <p:nvPr/>
        </p:nvSpPr>
        <p:spPr>
          <a:xfrm rot="19000269">
            <a:off x="6362922" y="4954200"/>
            <a:ext cx="1213728" cy="517437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D01E7A6B-E8E9-4A57-9F8A-DE96D76BBA72}"/>
              </a:ext>
            </a:extLst>
          </p:cNvPr>
          <p:cNvSpPr/>
          <p:nvPr/>
        </p:nvSpPr>
        <p:spPr>
          <a:xfrm rot="16200000">
            <a:off x="7501709" y="3216255"/>
            <a:ext cx="1003138" cy="517437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D1C98A9E-B008-4612-A1BC-9CBCC7F07815}"/>
              </a:ext>
            </a:extLst>
          </p:cNvPr>
          <p:cNvSpPr/>
          <p:nvPr/>
        </p:nvSpPr>
        <p:spPr>
          <a:xfrm rot="13115199">
            <a:off x="8287695" y="4954200"/>
            <a:ext cx="1213728" cy="517437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A0D1-C718-4464-92BB-EC10C3CE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  <a:br>
              <a:rPr lang="en-US" dirty="0"/>
            </a:br>
            <a:r>
              <a:rPr lang="en-US" dirty="0" err="1"/>
              <a:t>Nhóm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979A-F3B7-4DEF-8AEC-E1691E20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0"/>
            <a:ext cx="10932746" cy="4682271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Nhóm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Actor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Actor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E4E8D-F1FD-4536-A183-97FEFE38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1074F-D0D9-4635-85A0-6EE595FA6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75414"/>
              </p:ext>
            </p:extLst>
          </p:nvPr>
        </p:nvGraphicFramePr>
        <p:xfrm>
          <a:off x="1884219" y="198162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254">
                  <a:extLst>
                    <a:ext uri="{9D8B030D-6E8A-4147-A177-3AD203B41FA5}">
                      <a16:colId xmlns:a16="http://schemas.microsoft.com/office/drawing/2014/main" val="2121699071"/>
                    </a:ext>
                  </a:extLst>
                </a:gridCol>
                <a:gridCol w="4744412">
                  <a:extLst>
                    <a:ext uri="{9D8B030D-6E8A-4147-A177-3AD203B41FA5}">
                      <a16:colId xmlns:a16="http://schemas.microsoft.com/office/drawing/2014/main" val="532007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370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Nhóm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ng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ời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dùng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8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Lập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thẻ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độc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giả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Thủ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Nhập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sách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mới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Thủ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cứu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sách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Thủ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độc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giả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1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Lập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phiếu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ợn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sách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Thủ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</a:t>
                      </a:r>
                      <a:r>
                        <a:rPr lang="vi-VN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ư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06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4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D63B-6819-4ED0-83D5-0BC38EB5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  <a:br>
              <a:rPr lang="en-US" dirty="0"/>
            </a:b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– </a:t>
            </a:r>
            <a:r>
              <a:rPr lang="en-US" dirty="0" err="1"/>
              <a:t>ngoại</a:t>
            </a:r>
            <a:r>
              <a:rPr lang="en-US" dirty="0"/>
              <a:t>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143E-EB8A-4D3A-8682-1278A3CB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vạch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  <a:p>
            <a:pPr lvl="1"/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có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7053C-C7DB-469A-8247-D742877E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17D7-07B1-45CF-80DE-6C34AFB5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F906-F69E-482E-A0A5-90A47C25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 err="1"/>
              <a:t>Đọc</a:t>
            </a:r>
            <a:r>
              <a:rPr lang="en-US" dirty="0"/>
              <a:t>/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Excel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qua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web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9FEFD-3E4D-4801-8F43-F8C7084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3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E1CC-CE51-4774-96D9-FDA7B24C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6C50-1E30-42AE-9809-78BCDD98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Use-case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Actor</a:t>
            </a:r>
          </a:p>
          <a:p>
            <a:r>
              <a:rPr lang="en-US" dirty="0" err="1"/>
              <a:t>Một</a:t>
            </a:r>
            <a:r>
              <a:rPr lang="en-US" dirty="0"/>
              <a:t> Use-case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CE8A-4049-4DFC-826E-F2E4E461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15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542E67-67BB-4ABB-A533-AE9DBDFEE883}"/>
              </a:ext>
            </a:extLst>
          </p:cNvPr>
          <p:cNvSpPr/>
          <p:nvPr/>
        </p:nvSpPr>
        <p:spPr>
          <a:xfrm>
            <a:off x="4660207" y="1545548"/>
            <a:ext cx="2604655" cy="114530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6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9C89-47EB-48B3-90DA-D740A611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43B9-3C6A-45EC-B15B-59CC7856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DEBD0D4-9D10-412B-BAA5-A5CB7212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6A60E-DF0D-414E-ABD2-A0E39C15F3AC}"/>
              </a:ext>
            </a:extLst>
          </p:cNvPr>
          <p:cNvGrpSpPr/>
          <p:nvPr/>
        </p:nvGrpSpPr>
        <p:grpSpPr>
          <a:xfrm>
            <a:off x="3371050" y="1736339"/>
            <a:ext cx="812330" cy="1325564"/>
            <a:chOff x="5723945" y="4713626"/>
            <a:chExt cx="492130" cy="7142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AE7F97E-E26A-45FC-BCED-CE41088C3780}"/>
                </a:ext>
              </a:extLst>
            </p:cNvPr>
            <p:cNvSpPr/>
            <p:nvPr/>
          </p:nvSpPr>
          <p:spPr>
            <a:xfrm>
              <a:off x="5827135" y="4713626"/>
              <a:ext cx="293687" cy="197001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4DCA28-D4AE-4C5B-9B43-6ECBA7D9275F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5973979" y="4910627"/>
              <a:ext cx="1950" cy="28944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F214098-1499-4BDA-A166-E7B81C57C4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5779" y="5200073"/>
              <a:ext cx="240149" cy="22783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984D555-C46B-489F-BA73-4495332F05B5}"/>
                </a:ext>
              </a:extLst>
            </p:cNvPr>
            <p:cNvCxnSpPr/>
            <p:nvPr/>
          </p:nvCxnSpPr>
          <p:spPr>
            <a:xfrm>
              <a:off x="5975927" y="5200073"/>
              <a:ext cx="240148" cy="22783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1894CA-1D17-4786-91BF-62D58480B5D1}"/>
                </a:ext>
              </a:extLst>
            </p:cNvPr>
            <p:cNvCxnSpPr>
              <a:cxnSpLocks/>
            </p:cNvCxnSpPr>
            <p:nvPr/>
          </p:nvCxnSpPr>
          <p:spPr>
            <a:xfrm>
              <a:off x="5723945" y="4956849"/>
              <a:ext cx="48029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6C5E67C-8D88-4DD8-8436-FAF548747B0F}"/>
              </a:ext>
            </a:extLst>
          </p:cNvPr>
          <p:cNvSpPr/>
          <p:nvPr/>
        </p:nvSpPr>
        <p:spPr>
          <a:xfrm>
            <a:off x="6096000" y="1673703"/>
            <a:ext cx="2604655" cy="114530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87AA07-E1B8-43C4-8E30-5CA715E87B5E}"/>
              </a:ext>
            </a:extLst>
          </p:cNvPr>
          <p:cNvCxnSpPr>
            <a:endCxn id="10" idx="2"/>
          </p:cNvCxnSpPr>
          <p:nvPr/>
        </p:nvCxnSpPr>
        <p:spPr>
          <a:xfrm flipV="1">
            <a:off x="4026152" y="2246358"/>
            <a:ext cx="2069848" cy="124153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E4CA0-4A55-4F58-8E93-93CE5F867917}"/>
              </a:ext>
            </a:extLst>
          </p:cNvPr>
          <p:cNvGrpSpPr/>
          <p:nvPr/>
        </p:nvGrpSpPr>
        <p:grpSpPr>
          <a:xfrm>
            <a:off x="4183379" y="4487490"/>
            <a:ext cx="614131" cy="1170360"/>
            <a:chOff x="5723945" y="4713626"/>
            <a:chExt cx="492130" cy="7142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CE4A3F-8850-4C68-9657-A2BB5E36F81D}"/>
                </a:ext>
              </a:extLst>
            </p:cNvPr>
            <p:cNvSpPr/>
            <p:nvPr/>
          </p:nvSpPr>
          <p:spPr>
            <a:xfrm>
              <a:off x="5827135" y="4713626"/>
              <a:ext cx="293687" cy="197001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5906F5-5C3D-42F2-99AC-ECEF7348F23A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5973979" y="4910627"/>
              <a:ext cx="1950" cy="28944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7E990A-70DC-4509-AFC2-CFF8646B7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5779" y="5200073"/>
              <a:ext cx="240149" cy="22783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4DBA48-4D20-4260-B7E2-2F0F6DC3DA3D}"/>
                </a:ext>
              </a:extLst>
            </p:cNvPr>
            <p:cNvCxnSpPr/>
            <p:nvPr/>
          </p:nvCxnSpPr>
          <p:spPr>
            <a:xfrm>
              <a:off x="5975927" y="5200073"/>
              <a:ext cx="240148" cy="22783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CA01CD-3B88-40BC-B9DA-FA39FBD99F30}"/>
                </a:ext>
              </a:extLst>
            </p:cNvPr>
            <p:cNvCxnSpPr>
              <a:cxnSpLocks/>
            </p:cNvCxnSpPr>
            <p:nvPr/>
          </p:nvCxnSpPr>
          <p:spPr>
            <a:xfrm>
              <a:off x="5723945" y="4956849"/>
              <a:ext cx="480295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EDEFC2D-8A78-4798-B49B-68F9FCBB6A4B}"/>
              </a:ext>
            </a:extLst>
          </p:cNvPr>
          <p:cNvSpPr/>
          <p:nvPr/>
        </p:nvSpPr>
        <p:spPr>
          <a:xfrm>
            <a:off x="6380416" y="4151070"/>
            <a:ext cx="2738289" cy="79229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khoản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7F596A-5EFA-4B72-9E82-9BC23AC5DC3C}"/>
              </a:ext>
            </a:extLst>
          </p:cNvPr>
          <p:cNvSpPr/>
          <p:nvPr/>
        </p:nvSpPr>
        <p:spPr>
          <a:xfrm>
            <a:off x="6473978" y="5210137"/>
            <a:ext cx="2738289" cy="79229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tiền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F9787-A2A4-487B-9374-DD733632A770}"/>
              </a:ext>
            </a:extLst>
          </p:cNvPr>
          <p:cNvSpPr txBox="1"/>
          <p:nvPr/>
        </p:nvSpPr>
        <p:spPr>
          <a:xfrm>
            <a:off x="3856712" y="5715653"/>
            <a:ext cx="12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D2D079-6FA9-41B9-A23F-3DF1EEE1EB6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822967" y="4547218"/>
            <a:ext cx="1557449" cy="433344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607BA8-88BC-4283-A6AD-5331ED6ED065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822967" y="5159762"/>
            <a:ext cx="1651011" cy="446523"/>
          </a:xfrm>
          <a:prstGeom prst="straightConnector1">
            <a:avLst/>
          </a:prstGeom>
          <a:ln w="38100"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6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580F-0F43-4DA9-A916-822A90FE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vi-VN" b="1" dirty="0"/>
              <a:t>Ơ</a:t>
            </a:r>
            <a:r>
              <a:rPr lang="en-US" b="1" dirty="0"/>
              <a:t> ĐỒ LUỒNG DỮ LIỆU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1AD22-B346-4498-A2C8-9AAC3688F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BAF5-142E-4BEA-9DEA-CB1CFA96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2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09EE-96E2-49CE-AC04-15E26362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9EED-7402-4260-A9D4-0AAB8FD2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Flow Diagram – DFD)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lvl="1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(input)</a:t>
            </a:r>
          </a:p>
          <a:p>
            <a:pPr lvl="1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(output)</a:t>
            </a:r>
          </a:p>
          <a:p>
            <a:pPr lvl="1"/>
            <a:r>
              <a:rPr lang="en-US" sz="2800" dirty="0" err="1"/>
              <a:t>Nơi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lvl="1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,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0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n + 1.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CBB5A-9897-46E1-AEE4-689F6997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3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EDC4-ABB3-422D-8031-B10A1F2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55CF-6905-436C-8787-FA7423F8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F0832A-9415-473D-B65E-EF797E78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19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2C84BD-2B86-4473-B136-48AB82DCE17E}"/>
              </a:ext>
            </a:extLst>
          </p:cNvPr>
          <p:cNvGrpSpPr/>
          <p:nvPr/>
        </p:nvGrpSpPr>
        <p:grpSpPr>
          <a:xfrm>
            <a:off x="2059527" y="1545548"/>
            <a:ext cx="7780337" cy="4279900"/>
            <a:chOff x="1058863" y="1936750"/>
            <a:chExt cx="7780337" cy="4279900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733D16AA-E31D-460A-84F7-ACD994DA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63" y="1936750"/>
              <a:ext cx="7780337" cy="347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2CE958D7-41B1-4A61-B90D-BB1B73A86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8700" y="5759450"/>
              <a:ext cx="2616200" cy="457200"/>
              <a:chOff x="2304" y="3456"/>
              <a:chExt cx="1648" cy="288"/>
            </a:xfrm>
          </p:grpSpPr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A4BAD294-7C6E-417D-BBFF-A10019504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14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A371598C-D3BA-48F6-94E1-2A3647700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 Box 10">
                <a:extLst>
                  <a:ext uri="{FF2B5EF4-FFF2-40B4-BE49-F238E27FC236}">
                    <a16:creationId xmlns:a16="http://schemas.microsoft.com/office/drawing/2014/main" id="{E2C22EDB-617C-4286-B71C-82BF71E038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465"/>
                <a:ext cx="16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Configuration Information</a:t>
                </a:r>
              </a:p>
            </p:txBody>
          </p:sp>
        </p:grp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CE88869E-A38F-4725-BE35-558EFBDC1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419600"/>
              <a:ext cx="609600" cy="1277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id="{98C3A7D9-5256-4704-9FB9-A19D608C1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95799"/>
              <a:ext cx="152400" cy="1249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DD3B3FF9-9B13-4F7C-8D4D-F59AA44D9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4921250"/>
              <a:ext cx="15240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Configuration </a:t>
              </a:r>
            </a:p>
            <a:p>
              <a:pPr algn="ctr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83DA2181-E8B0-40A4-9681-E5AC0EF02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0" y="5127625"/>
              <a:ext cx="15240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Configuration </a:t>
              </a:r>
            </a:p>
            <a:p>
              <a:pPr algn="ctr"/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7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2293-3C10-456C-8D5B-9FBEE160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4D82-3E4C-4246-9C7C-D86FA31B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– case</a:t>
            </a:r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(DFD)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E976F-C529-4D87-A134-D938DD7C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221A-3D9F-4733-8441-BD871D4D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8D6E-733B-405B-B9A2-DE4B4E44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B68F1-EDFB-4F3A-BE39-C13C550C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6B84A2B-4861-46B8-A10E-5EBFB1A72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340763"/>
            <a:ext cx="7086600" cy="504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2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CD5D-EF1F-4709-AE04-9F90E49B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1536-0360-4951-8728-31DE035E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nhớ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phụ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EA41A19-6305-4AE1-AE99-99F75430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A49AA-C525-4927-AF43-6C642073F001}"/>
              </a:ext>
            </a:extLst>
          </p:cNvPr>
          <p:cNvSpPr/>
          <p:nvPr/>
        </p:nvSpPr>
        <p:spPr>
          <a:xfrm>
            <a:off x="4488180" y="2337255"/>
            <a:ext cx="2362200" cy="685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9FA21A-1F40-48F6-87EC-BCEF94BAE07C}"/>
              </a:ext>
            </a:extLst>
          </p:cNvPr>
          <p:cNvSpPr/>
          <p:nvPr/>
        </p:nvSpPr>
        <p:spPr>
          <a:xfrm>
            <a:off x="4488180" y="3188334"/>
            <a:ext cx="2362200" cy="7620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6A971-94F3-4FE7-AC1A-C1F11BC03EE5}"/>
              </a:ext>
            </a:extLst>
          </p:cNvPr>
          <p:cNvGrpSpPr/>
          <p:nvPr/>
        </p:nvGrpSpPr>
        <p:grpSpPr>
          <a:xfrm>
            <a:off x="4488180" y="4269193"/>
            <a:ext cx="2362200" cy="475982"/>
            <a:chOff x="4191000" y="4096018"/>
            <a:chExt cx="2362200" cy="47598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96F3A9-8D1B-4E69-BA0A-C80D2A932ACA}"/>
                </a:ext>
              </a:extLst>
            </p:cNvPr>
            <p:cNvCxnSpPr/>
            <p:nvPr/>
          </p:nvCxnSpPr>
          <p:spPr>
            <a:xfrm>
              <a:off x="4191000" y="4096018"/>
              <a:ext cx="2362200" cy="0"/>
            </a:xfrm>
            <a:prstGeom prst="line">
              <a:avLst/>
            </a:prstGeom>
            <a:ln w="3810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309DB2-DBF2-436B-9983-D21A3F2D113D}"/>
                </a:ext>
              </a:extLst>
            </p:cNvPr>
            <p:cNvCxnSpPr/>
            <p:nvPr/>
          </p:nvCxnSpPr>
          <p:spPr>
            <a:xfrm>
              <a:off x="4191000" y="4572000"/>
              <a:ext cx="2362200" cy="0"/>
            </a:xfrm>
            <a:prstGeom prst="line">
              <a:avLst/>
            </a:prstGeom>
            <a:ln w="3810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2077A-CF5E-43B1-B049-AFBAEDCA3D9C}"/>
              </a:ext>
            </a:extLst>
          </p:cNvPr>
          <p:cNvCxnSpPr/>
          <p:nvPr/>
        </p:nvCxnSpPr>
        <p:spPr>
          <a:xfrm>
            <a:off x="4488180" y="5389065"/>
            <a:ext cx="2362200" cy="0"/>
          </a:xfrm>
          <a:prstGeom prst="line">
            <a:avLst/>
          </a:prstGeom>
          <a:ln w="38100">
            <a:headEnd type="none" w="med" len="med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185F-C53D-4E0E-9A7C-7B21BD7A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8F71-CE3F-4A51-B3D7-C14847F6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CA467F5-8502-47F3-ADFE-05ECB4A6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22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6188FD-D877-4226-8DB6-F4EF3D203168}"/>
              </a:ext>
            </a:extLst>
          </p:cNvPr>
          <p:cNvSpPr/>
          <p:nvPr/>
        </p:nvSpPr>
        <p:spPr>
          <a:xfrm>
            <a:off x="4808220" y="3438857"/>
            <a:ext cx="2133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mbria" panose="02040503050406030204" pitchFamily="18" charset="0"/>
              </a:rPr>
              <a:t>Xử lí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F4796-992C-4E40-91B5-4DA60F2EAAA6}"/>
              </a:ext>
            </a:extLst>
          </p:cNvPr>
          <p:cNvSpPr/>
          <p:nvPr/>
        </p:nvSpPr>
        <p:spPr>
          <a:xfrm>
            <a:off x="4808220" y="1720064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mbria" panose="02040503050406030204" pitchFamily="18" charset="0"/>
              </a:rPr>
              <a:t>Người dùng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7EFC0-D6B7-4586-B15A-1F8DCCD10FD8}"/>
              </a:ext>
            </a:extLst>
          </p:cNvPr>
          <p:cNvSpPr/>
          <p:nvPr/>
        </p:nvSpPr>
        <p:spPr>
          <a:xfrm>
            <a:off x="1760220" y="3629357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mbria" panose="02040503050406030204" pitchFamily="18" charset="0"/>
              </a:rPr>
              <a:t>Thiết bị nhập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F13A7-24C7-41E9-A8BA-D4695A03B7D1}"/>
              </a:ext>
            </a:extLst>
          </p:cNvPr>
          <p:cNvSpPr/>
          <p:nvPr/>
        </p:nvSpPr>
        <p:spPr>
          <a:xfrm>
            <a:off x="8084820" y="363204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Cambria" panose="02040503050406030204" pitchFamily="18" charset="0"/>
              </a:rPr>
              <a:t>Thiết bị xuất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49EBBD-A8F2-4A8D-95CF-14854D595F24}"/>
              </a:ext>
            </a:extLst>
          </p:cNvPr>
          <p:cNvGrpSpPr/>
          <p:nvPr/>
        </p:nvGrpSpPr>
        <p:grpSpPr>
          <a:xfrm>
            <a:off x="4808220" y="5538650"/>
            <a:ext cx="2133891" cy="463795"/>
            <a:chOff x="3505200" y="5668834"/>
            <a:chExt cx="2133891" cy="4637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CE3690-68D4-4C77-8CC5-6FC49A6B4007}"/>
                </a:ext>
              </a:extLst>
            </p:cNvPr>
            <p:cNvSpPr txBox="1"/>
            <p:nvPr/>
          </p:nvSpPr>
          <p:spPr>
            <a:xfrm>
              <a:off x="3505200" y="5684223"/>
              <a:ext cx="213360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latin typeface="Cambria" panose="02040503050406030204" pitchFamily="18" charset="0"/>
                </a:rPr>
                <a:t>CSDL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CF2F3C-8E00-4A35-BA33-7C4817D33FE5}"/>
                </a:ext>
              </a:extLst>
            </p:cNvPr>
            <p:cNvCxnSpPr/>
            <p:nvPr/>
          </p:nvCxnSpPr>
          <p:spPr>
            <a:xfrm>
              <a:off x="3505200" y="5668834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E7FF97-3D2A-4B16-8F66-EFA8CD557D1A}"/>
                </a:ext>
              </a:extLst>
            </p:cNvPr>
            <p:cNvCxnSpPr/>
            <p:nvPr/>
          </p:nvCxnSpPr>
          <p:spPr>
            <a:xfrm>
              <a:off x="3505491" y="6132629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2CED72-7776-490B-8BE7-9C8DD481FF62}"/>
              </a:ext>
            </a:extLst>
          </p:cNvPr>
          <p:cNvCxnSpPr>
            <a:endCxn id="4" idx="1"/>
          </p:cNvCxnSpPr>
          <p:nvPr/>
        </p:nvCxnSpPr>
        <p:spPr>
          <a:xfrm>
            <a:off x="5113020" y="2329664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D75369-69CB-481E-B5D7-A5C60AE3CF23}"/>
              </a:ext>
            </a:extLst>
          </p:cNvPr>
          <p:cNvCxnSpPr>
            <a:stCxn id="4" idx="7"/>
          </p:cNvCxnSpPr>
          <p:nvPr/>
        </p:nvCxnSpPr>
        <p:spPr>
          <a:xfrm flipV="1">
            <a:off x="6629362" y="2329664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D09545-C405-46E3-8508-C442EE39A349}"/>
              </a:ext>
            </a:extLst>
          </p:cNvPr>
          <p:cNvCxnSpPr>
            <a:endCxn id="4" idx="3"/>
          </p:cNvCxnSpPr>
          <p:nvPr/>
        </p:nvCxnSpPr>
        <p:spPr>
          <a:xfrm flipV="1">
            <a:off x="5120678" y="4284387"/>
            <a:ext cx="0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244611-9BE2-4727-B0F8-F75E076A3C3C}"/>
              </a:ext>
            </a:extLst>
          </p:cNvPr>
          <p:cNvCxnSpPr>
            <a:stCxn id="4" idx="5"/>
          </p:cNvCxnSpPr>
          <p:nvPr/>
        </p:nvCxnSpPr>
        <p:spPr>
          <a:xfrm>
            <a:off x="6629362" y="4284387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17716-40E3-449D-B144-3CCD227320B4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3665220" y="3934157"/>
            <a:ext cx="1143000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BAE25E-1EF5-4C00-8D4A-2D0C19E8DBF8}"/>
              </a:ext>
            </a:extLst>
          </p:cNvPr>
          <p:cNvCxnSpPr>
            <a:endCxn id="7" idx="1"/>
          </p:cNvCxnSpPr>
          <p:nvPr/>
        </p:nvCxnSpPr>
        <p:spPr>
          <a:xfrm flipV="1">
            <a:off x="6941820" y="3936840"/>
            <a:ext cx="1143000" cy="161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BC9235-2507-4779-91A9-B77F0433C3D4}"/>
              </a:ext>
            </a:extLst>
          </p:cNvPr>
          <p:cNvSpPr txBox="1"/>
          <p:nvPr/>
        </p:nvSpPr>
        <p:spPr>
          <a:xfrm>
            <a:off x="5113020" y="2653428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Cambria" panose="02040503050406030204" pitchFamily="18" charset="0"/>
              </a:rPr>
              <a:t>D1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1B0FC-EC80-4BEE-9A62-7FCCE55D4BCE}"/>
              </a:ext>
            </a:extLst>
          </p:cNvPr>
          <p:cNvSpPr txBox="1"/>
          <p:nvPr/>
        </p:nvSpPr>
        <p:spPr>
          <a:xfrm>
            <a:off x="6652045" y="2653428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Cambria" panose="02040503050406030204" pitchFamily="18" charset="0"/>
              </a:rPr>
              <a:t>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8471A7-F914-4EE8-B26A-282BDB0AD841}"/>
              </a:ext>
            </a:extLst>
          </p:cNvPr>
          <p:cNvSpPr txBox="1"/>
          <p:nvPr/>
        </p:nvSpPr>
        <p:spPr>
          <a:xfrm>
            <a:off x="5113019" y="4753221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8000"/>
                </a:solidFill>
                <a:latin typeface="Cambria" panose="02040503050406030204" pitchFamily="18" charset="0"/>
              </a:rPr>
              <a:t>D3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3D778F-550A-4CF8-87C0-1C74B038D39B}"/>
              </a:ext>
            </a:extLst>
          </p:cNvPr>
          <p:cNvSpPr txBox="1"/>
          <p:nvPr/>
        </p:nvSpPr>
        <p:spPr>
          <a:xfrm>
            <a:off x="6656193" y="4753221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D4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E9D52F-C1E7-4DFC-8589-3BF5709ED77D}"/>
              </a:ext>
            </a:extLst>
          </p:cNvPr>
          <p:cNvSpPr txBox="1"/>
          <p:nvPr/>
        </p:nvSpPr>
        <p:spPr>
          <a:xfrm>
            <a:off x="3931774" y="3463907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Cambria" panose="02040503050406030204" pitchFamily="18" charset="0"/>
              </a:rPr>
              <a:t>D5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5CB282-42C6-41BD-8CE3-C618CB1F3CA2}"/>
              </a:ext>
            </a:extLst>
          </p:cNvPr>
          <p:cNvSpPr txBox="1"/>
          <p:nvPr/>
        </p:nvSpPr>
        <p:spPr>
          <a:xfrm>
            <a:off x="7170420" y="3463907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Cambria" panose="02040503050406030204" pitchFamily="18" charset="0"/>
              </a:rPr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253703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6EFB-3DDB-44EF-A30E-2346F9A1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3DCD-B989-4C28-B217-7BDF6C61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7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D1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6737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D2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6737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D3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CSDL,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sổ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566737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D4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xuống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CSDL,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sổ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566737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D5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66737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D6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075D-C484-404A-8C92-F4031479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5256-1A19-4193-9C8B-18C5F763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7C6A-A3B9-4A3C-8DF5-03BFE50E1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1: …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2: …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3: …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DFD =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luồng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E976C-8C90-4AFF-ABF4-2666F21E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07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4F0C-63FB-4B8F-9050-DF64D74D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8BD4-FDE2-4CA0-A8F4-6AED241B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0D59B08-20C7-4360-9B0B-E54B1598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5197EC-2BDD-4699-B2A6-3164C3EAE688}"/>
              </a:ext>
            </a:extLst>
          </p:cNvPr>
          <p:cNvGrpSpPr/>
          <p:nvPr/>
        </p:nvGrpSpPr>
        <p:grpSpPr>
          <a:xfrm>
            <a:off x="3234690" y="3229938"/>
            <a:ext cx="6477291" cy="609600"/>
            <a:chOff x="1371600" y="3771900"/>
            <a:chExt cx="6477291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07738B-2166-4631-8610-9D3496D63790}"/>
                </a:ext>
              </a:extLst>
            </p:cNvPr>
            <p:cNvSpPr/>
            <p:nvPr/>
          </p:nvSpPr>
          <p:spPr>
            <a:xfrm>
              <a:off x="1371600" y="3771900"/>
              <a:ext cx="2133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Segoe UI" panose="020B0502040204020203" pitchFamily="34" charset="0"/>
                  <a:cs typeface="Segoe UI" panose="020B0502040204020203" pitchFamily="34" charset="0"/>
                </a:rPr>
                <a:t>Người dùng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F3FD6B-1F57-431A-A99D-56E5C08DCE2E}"/>
                </a:ext>
              </a:extLst>
            </p:cNvPr>
            <p:cNvGrpSpPr/>
            <p:nvPr/>
          </p:nvGrpSpPr>
          <p:grpSpPr>
            <a:xfrm>
              <a:off x="5715000" y="3844802"/>
              <a:ext cx="2133891" cy="463795"/>
              <a:chOff x="3505200" y="5668834"/>
              <a:chExt cx="2133891" cy="46379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D1F8FF-8240-4427-99DE-7764FF1E611C}"/>
                  </a:ext>
                </a:extLst>
              </p:cNvPr>
              <p:cNvSpPr txBox="1"/>
              <p:nvPr/>
            </p:nvSpPr>
            <p:spPr>
              <a:xfrm>
                <a:off x="3505200" y="5668834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>
                    <a:latin typeface="Segoe UI" panose="020B0502040204020203" pitchFamily="34" charset="0"/>
                    <a:cs typeface="Segoe UI" panose="020B0502040204020203" pitchFamily="34" charset="0"/>
                  </a:rPr>
                  <a:t>CSDL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DD04F19-6205-4AA8-8060-4C41589558B3}"/>
                  </a:ext>
                </a:extLst>
              </p:cNvPr>
              <p:cNvCxnSpPr/>
              <p:nvPr/>
            </p:nvCxnSpPr>
            <p:spPr>
              <a:xfrm>
                <a:off x="3505200" y="5668834"/>
                <a:ext cx="21336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3B9405E-6979-4ED1-95D0-D0BC13FE2B0A}"/>
                  </a:ext>
                </a:extLst>
              </p:cNvPr>
              <p:cNvCxnSpPr/>
              <p:nvPr/>
            </p:nvCxnSpPr>
            <p:spPr>
              <a:xfrm>
                <a:off x="3505491" y="6132629"/>
                <a:ext cx="2133600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6514639-3B3D-4DDC-9E5E-829F917F157C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3505200" y="4076700"/>
              <a:ext cx="2133600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&quot;No&quot; Symbol 20">
            <a:extLst>
              <a:ext uri="{FF2B5EF4-FFF2-40B4-BE49-F238E27FC236}">
                <a16:creationId xmlns:a16="http://schemas.microsoft.com/office/drawing/2014/main" id="{1E4AA20D-D655-49E8-9110-C0F79EB78818}"/>
              </a:ext>
            </a:extLst>
          </p:cNvPr>
          <p:cNvSpPr/>
          <p:nvPr/>
        </p:nvSpPr>
        <p:spPr>
          <a:xfrm>
            <a:off x="5863445" y="2963238"/>
            <a:ext cx="1143000" cy="11430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069AA8-E595-4F7C-9DC9-87FFD7D39E45}"/>
              </a:ext>
            </a:extLst>
          </p:cNvPr>
          <p:cNvGrpSpPr/>
          <p:nvPr/>
        </p:nvGrpSpPr>
        <p:grpSpPr>
          <a:xfrm>
            <a:off x="3234690" y="4838841"/>
            <a:ext cx="4267200" cy="990600"/>
            <a:chOff x="1371600" y="5467350"/>
            <a:chExt cx="4267200" cy="9906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F1E7C5-55D6-40AF-B89C-22253EE231FF}"/>
                </a:ext>
              </a:extLst>
            </p:cNvPr>
            <p:cNvSpPr/>
            <p:nvPr/>
          </p:nvSpPr>
          <p:spPr>
            <a:xfrm>
              <a:off x="3505200" y="5467350"/>
              <a:ext cx="2133600" cy="990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Segoe UI" panose="020B0502040204020203" pitchFamily="34" charset="0"/>
                  <a:cs typeface="Segoe UI" panose="020B0502040204020203" pitchFamily="34" charset="0"/>
                </a:rPr>
                <a:t>Xử lí …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ED2FB0-B3FD-485F-A99D-2E927A6AC63C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371600" y="5962650"/>
              <a:ext cx="2133600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&quot;No&quot; Symbol 18">
            <a:extLst>
              <a:ext uri="{FF2B5EF4-FFF2-40B4-BE49-F238E27FC236}">
                <a16:creationId xmlns:a16="http://schemas.microsoft.com/office/drawing/2014/main" id="{54EC907B-43A4-4BF3-9CA7-2CD7F13668A8}"/>
              </a:ext>
            </a:extLst>
          </p:cNvPr>
          <p:cNvSpPr/>
          <p:nvPr/>
        </p:nvSpPr>
        <p:spPr>
          <a:xfrm>
            <a:off x="5863590" y="4743591"/>
            <a:ext cx="1143000" cy="11430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6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E051-E43D-4717-9F08-DB8127E5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392C-FAA4-4FC0-8AFC-651C4ED6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>
                <a:solidFill>
                  <a:srgbClr val="000000"/>
                </a:solidFill>
              </a:rPr>
              <a:t>Không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nào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luồng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vào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>
                <a:solidFill>
                  <a:srgbClr val="000000"/>
                </a:solidFill>
              </a:rPr>
              <a:t>Luồng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đi</a:t>
            </a:r>
            <a:r>
              <a:rPr lang="en-US" dirty="0">
                <a:solidFill>
                  <a:srgbClr val="000000"/>
                </a:solidFill>
              </a:rPr>
              <a:t> qua </a:t>
            </a:r>
            <a:r>
              <a:rPr lang="en-US" dirty="0" err="1">
                <a:solidFill>
                  <a:srgbClr val="000000"/>
                </a:solidFill>
              </a:rPr>
              <a:t>tiến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phải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đổi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cha (ở </a:t>
            </a:r>
            <a:r>
              <a:rPr lang="en-US" dirty="0" err="1">
                <a:solidFill>
                  <a:srgbClr val="000000"/>
                </a:solidFill>
              </a:rPr>
              <a:t>sơ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cấp</a:t>
            </a:r>
            <a:r>
              <a:rPr lang="en-US" dirty="0">
                <a:solidFill>
                  <a:srgbClr val="000000"/>
                </a:solidFill>
              </a:rPr>
              <a:t> n)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con (ở </a:t>
            </a:r>
            <a:r>
              <a:rPr lang="en-US" dirty="0" err="1">
                <a:solidFill>
                  <a:srgbClr val="000000"/>
                </a:solidFill>
              </a:rPr>
              <a:t>sơ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cấp</a:t>
            </a:r>
            <a:r>
              <a:rPr lang="en-US" dirty="0">
                <a:solidFill>
                  <a:srgbClr val="000000"/>
                </a:solidFill>
              </a:rPr>
              <a:t> n + 1) </a:t>
            </a:r>
            <a:r>
              <a:rPr lang="en-US" dirty="0" err="1">
                <a:solidFill>
                  <a:srgbClr val="000000"/>
                </a:solidFill>
              </a:rPr>
              <a:t>có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cùng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ra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nhưng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tiến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trình</a:t>
            </a:r>
            <a:r>
              <a:rPr lang="en-US" dirty="0">
                <a:solidFill>
                  <a:srgbClr val="000000"/>
                </a:solidFill>
              </a:rPr>
              <a:t> con </a:t>
            </a:r>
            <a:r>
              <a:rPr lang="en-US" dirty="0" err="1">
                <a:solidFill>
                  <a:srgbClr val="000000"/>
                </a:solidFill>
              </a:rPr>
              <a:t>có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luồng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riêng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nó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B373A6-86F0-4935-9AFB-5DB5992D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5D4E44-81CB-4EEF-990C-F83F32F86596}"/>
              </a:ext>
            </a:extLst>
          </p:cNvPr>
          <p:cNvGrpSpPr/>
          <p:nvPr/>
        </p:nvGrpSpPr>
        <p:grpSpPr>
          <a:xfrm>
            <a:off x="4259580" y="2000250"/>
            <a:ext cx="4267200" cy="990600"/>
            <a:chOff x="3505200" y="5467350"/>
            <a:chExt cx="4267200" cy="990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113736-0D9F-4441-BE62-FDFC9B200B18}"/>
                </a:ext>
              </a:extLst>
            </p:cNvPr>
            <p:cNvSpPr/>
            <p:nvPr/>
          </p:nvSpPr>
          <p:spPr>
            <a:xfrm>
              <a:off x="3505200" y="5467350"/>
              <a:ext cx="2133600" cy="990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Xử lí …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9709FF3-244C-4E35-91E2-A6CFA87F2E99}"/>
                </a:ext>
              </a:extLst>
            </p:cNvPr>
            <p:cNvCxnSpPr/>
            <p:nvPr/>
          </p:nvCxnSpPr>
          <p:spPr>
            <a:xfrm>
              <a:off x="5638800" y="5924550"/>
              <a:ext cx="2133600" cy="0"/>
            </a:xfrm>
            <a:prstGeom prst="straightConnector1">
              <a:avLst/>
            </a:prstGeom>
            <a:ln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&quot;No&quot; Symbol 18">
            <a:extLst>
              <a:ext uri="{FF2B5EF4-FFF2-40B4-BE49-F238E27FC236}">
                <a16:creationId xmlns:a16="http://schemas.microsoft.com/office/drawing/2014/main" id="{8B4C20ED-5E80-4F82-B1B3-8E77BB359C45}"/>
              </a:ext>
            </a:extLst>
          </p:cNvPr>
          <p:cNvSpPr/>
          <p:nvPr/>
        </p:nvSpPr>
        <p:spPr>
          <a:xfrm>
            <a:off x="4754880" y="1905000"/>
            <a:ext cx="1143000" cy="11430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381106-4378-41A7-A38E-A99C9A3A8493}"/>
              </a:ext>
            </a:extLst>
          </p:cNvPr>
          <p:cNvGrpSpPr/>
          <p:nvPr/>
        </p:nvGrpSpPr>
        <p:grpSpPr>
          <a:xfrm>
            <a:off x="2160415" y="3518326"/>
            <a:ext cx="6400655" cy="995065"/>
            <a:chOff x="1371745" y="4300835"/>
            <a:chExt cx="6400655" cy="9950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88323E9-DAD7-443B-910E-3405B64977B2}"/>
                </a:ext>
              </a:extLst>
            </p:cNvPr>
            <p:cNvGrpSpPr/>
            <p:nvPr/>
          </p:nvGrpSpPr>
          <p:grpSpPr>
            <a:xfrm>
              <a:off x="1371745" y="4305300"/>
              <a:ext cx="6400655" cy="990600"/>
              <a:chOff x="1371745" y="5467350"/>
              <a:chExt cx="6400655" cy="9906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E47CD52-C96D-48F2-8B30-6D9AC584BA65}"/>
                  </a:ext>
                </a:extLst>
              </p:cNvPr>
              <p:cNvSpPr/>
              <p:nvPr/>
            </p:nvSpPr>
            <p:spPr>
              <a:xfrm>
                <a:off x="3505200" y="5467350"/>
                <a:ext cx="2133600" cy="990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/>
                  <a:t>Xử lí …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46983A5-BAA2-4672-AE1C-FCEA810536CB}"/>
                  </a:ext>
                </a:extLst>
              </p:cNvPr>
              <p:cNvCxnSpPr/>
              <p:nvPr/>
            </p:nvCxnSpPr>
            <p:spPr>
              <a:xfrm>
                <a:off x="5638800" y="5924550"/>
                <a:ext cx="2133600" cy="0"/>
              </a:xfrm>
              <a:prstGeom prst="straightConnector1">
                <a:avLst/>
              </a:prstGeom>
              <a:ln>
                <a:tailEnd type="triangle" w="lg" len="lg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F9B4656-3002-4F24-8CFE-9259AEDC54AD}"/>
                  </a:ext>
                </a:extLst>
              </p:cNvPr>
              <p:cNvCxnSpPr/>
              <p:nvPr/>
            </p:nvCxnSpPr>
            <p:spPr>
              <a:xfrm>
                <a:off x="1371745" y="5959967"/>
                <a:ext cx="2133600" cy="0"/>
              </a:xfrm>
              <a:prstGeom prst="straightConnector1">
                <a:avLst/>
              </a:prstGeom>
              <a:ln>
                <a:tailEnd type="triangle" w="lg" len="lg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300C6D-A7D2-4FC0-A5AF-E899E4056404}"/>
                </a:ext>
              </a:extLst>
            </p:cNvPr>
            <p:cNvSpPr txBox="1"/>
            <p:nvPr/>
          </p:nvSpPr>
          <p:spPr>
            <a:xfrm>
              <a:off x="1657350" y="4336252"/>
              <a:ext cx="16002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dirty="0" err="1"/>
                <a:t>Dữ</a:t>
              </a:r>
              <a:r>
                <a:rPr lang="en-US" sz="2400" dirty="0"/>
                <a:t> </a:t>
              </a:r>
              <a:r>
                <a:rPr lang="en-US" sz="2400" dirty="0" err="1"/>
                <a:t>liệu</a:t>
              </a:r>
              <a:r>
                <a:rPr lang="en-US" sz="2400" dirty="0"/>
                <a:t> 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0C4D3E-C8D3-4EE7-8169-7618B2567DB2}"/>
                </a:ext>
              </a:extLst>
            </p:cNvPr>
            <p:cNvSpPr txBox="1"/>
            <p:nvPr/>
          </p:nvSpPr>
          <p:spPr>
            <a:xfrm>
              <a:off x="5850228" y="4300835"/>
              <a:ext cx="16002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/>
                <a:t>Dữ liệu A</a:t>
              </a:r>
            </a:p>
          </p:txBody>
        </p:sp>
      </p:grpSp>
      <p:sp>
        <p:nvSpPr>
          <p:cNvPr id="22" name="&quot;No&quot; Symbol 23">
            <a:extLst>
              <a:ext uri="{FF2B5EF4-FFF2-40B4-BE49-F238E27FC236}">
                <a16:creationId xmlns:a16="http://schemas.microsoft.com/office/drawing/2014/main" id="{A57A5DE3-486A-405F-8ECC-4E24094A2D66}"/>
              </a:ext>
            </a:extLst>
          </p:cNvPr>
          <p:cNvSpPr/>
          <p:nvPr/>
        </p:nvSpPr>
        <p:spPr>
          <a:xfrm>
            <a:off x="4789170" y="3443908"/>
            <a:ext cx="1143000" cy="11430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2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DDD3-B44D-488F-9C4A-AA98C29E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1C69-1586-4F51-BB1B-7454EABF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err="1">
                <a:solidFill>
                  <a:srgbClr val="000000"/>
                </a:solidFill>
              </a:rPr>
              <a:t>Luồng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tự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phân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tách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hoặc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hợp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143F63-183F-4924-891A-A5951189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C281D7-9041-44BF-BB24-8DB26C3E155C}"/>
              </a:ext>
            </a:extLst>
          </p:cNvPr>
          <p:cNvGrpSpPr/>
          <p:nvPr/>
        </p:nvGrpSpPr>
        <p:grpSpPr>
          <a:xfrm>
            <a:off x="4252251" y="2721360"/>
            <a:ext cx="4114800" cy="1252470"/>
            <a:chOff x="2819400" y="2824230"/>
            <a:chExt cx="4114800" cy="12524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B105C0-C1A3-41D1-A4F4-3DA889B01366}"/>
                </a:ext>
              </a:extLst>
            </p:cNvPr>
            <p:cNvSpPr/>
            <p:nvPr/>
          </p:nvSpPr>
          <p:spPr>
            <a:xfrm>
              <a:off x="2819400" y="2824230"/>
              <a:ext cx="1219200" cy="417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C6CBDE-7A63-487A-81D5-AC0C10826F16}"/>
                </a:ext>
              </a:extLst>
            </p:cNvPr>
            <p:cNvSpPr/>
            <p:nvPr/>
          </p:nvSpPr>
          <p:spPr>
            <a:xfrm>
              <a:off x="5334000" y="3241720"/>
              <a:ext cx="1600200" cy="4174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EACD44-DC7A-4493-936E-225E2FA420FD}"/>
                </a:ext>
              </a:extLst>
            </p:cNvPr>
            <p:cNvSpPr/>
            <p:nvPr/>
          </p:nvSpPr>
          <p:spPr>
            <a:xfrm>
              <a:off x="2819400" y="3659210"/>
              <a:ext cx="1219200" cy="417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4">
              <a:extLst>
                <a:ext uri="{FF2B5EF4-FFF2-40B4-BE49-F238E27FC236}">
                  <a16:creationId xmlns:a16="http://schemas.microsoft.com/office/drawing/2014/main" id="{046F90FF-E2E5-4E8A-BFDD-A418238765A8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4038600" y="3032975"/>
              <a:ext cx="1295400" cy="417490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Elbow Connector 7">
              <a:extLst>
                <a:ext uri="{FF2B5EF4-FFF2-40B4-BE49-F238E27FC236}">
                  <a16:creationId xmlns:a16="http://schemas.microsoft.com/office/drawing/2014/main" id="{52D6A43E-F64A-4191-A566-718E7AF63CAC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4038600" y="3450465"/>
              <a:ext cx="1295400" cy="417490"/>
            </a:xfrm>
            <a:prstGeom prst="bentConnector3">
              <a:avLst/>
            </a:prstGeom>
            <a:ln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&quot;No&quot; Symbol 27">
            <a:extLst>
              <a:ext uri="{FF2B5EF4-FFF2-40B4-BE49-F238E27FC236}">
                <a16:creationId xmlns:a16="http://schemas.microsoft.com/office/drawing/2014/main" id="{3ED2A43D-7C0D-4C9E-B47A-858176B25486}"/>
              </a:ext>
            </a:extLst>
          </p:cNvPr>
          <p:cNvSpPr/>
          <p:nvPr/>
        </p:nvSpPr>
        <p:spPr>
          <a:xfrm>
            <a:off x="6037725" y="2776095"/>
            <a:ext cx="1143000" cy="11430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5B70-1562-4C7F-B128-76C3300B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9DFF-3B98-467B-9916-97796408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3249838-2EBD-4D49-84BC-022D7B15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28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8ED701-8C0B-4667-816A-5F204F6F8395}"/>
              </a:ext>
            </a:extLst>
          </p:cNvPr>
          <p:cNvSpPr/>
          <p:nvPr/>
        </p:nvSpPr>
        <p:spPr>
          <a:xfrm>
            <a:off x="5299710" y="3613374"/>
            <a:ext cx="2133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Xử lí</a:t>
            </a:r>
          </a:p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lưu trữ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C782D-0B73-41B4-80B4-FAABBDEADEAC}"/>
              </a:ext>
            </a:extLst>
          </p:cNvPr>
          <p:cNvSpPr/>
          <p:nvPr/>
        </p:nvSpPr>
        <p:spPr>
          <a:xfrm>
            <a:off x="5299710" y="1894581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Người dùng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89648-CECA-42A1-907B-FB2D3FC1A7D5}"/>
              </a:ext>
            </a:extLst>
          </p:cNvPr>
          <p:cNvSpPr/>
          <p:nvPr/>
        </p:nvSpPr>
        <p:spPr>
          <a:xfrm>
            <a:off x="2251710" y="3803874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Thiết bị nhập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A6B2B-D780-4E95-B80F-CEA8803E146F}"/>
              </a:ext>
            </a:extLst>
          </p:cNvPr>
          <p:cNvSpPr/>
          <p:nvPr/>
        </p:nvSpPr>
        <p:spPr>
          <a:xfrm>
            <a:off x="8576310" y="3806557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Thiết bị xuất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1813C-4E64-415B-8050-733876C10096}"/>
              </a:ext>
            </a:extLst>
          </p:cNvPr>
          <p:cNvGrpSpPr/>
          <p:nvPr/>
        </p:nvGrpSpPr>
        <p:grpSpPr>
          <a:xfrm>
            <a:off x="5299710" y="5713167"/>
            <a:ext cx="2133891" cy="463795"/>
            <a:chOff x="3505200" y="5668834"/>
            <a:chExt cx="2133891" cy="4637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7F7F8F-F293-424D-899C-25E4062DF22E}"/>
                </a:ext>
              </a:extLst>
            </p:cNvPr>
            <p:cNvSpPr txBox="1"/>
            <p:nvPr/>
          </p:nvSpPr>
          <p:spPr>
            <a:xfrm>
              <a:off x="3505200" y="5684223"/>
              <a:ext cx="213360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latin typeface="Segoe UI" panose="020B0502040204020203" pitchFamily="34" charset="0"/>
                  <a:cs typeface="Segoe UI" panose="020B0502040204020203" pitchFamily="34" charset="0"/>
                </a:rPr>
                <a:t>CSDL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633231-30F2-4083-BBAB-652D77BE67B8}"/>
                </a:ext>
              </a:extLst>
            </p:cNvPr>
            <p:cNvCxnSpPr/>
            <p:nvPr/>
          </p:nvCxnSpPr>
          <p:spPr>
            <a:xfrm>
              <a:off x="3505200" y="5668834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593ECCF-0B72-498D-95C3-EEA3169EC8F2}"/>
                </a:ext>
              </a:extLst>
            </p:cNvPr>
            <p:cNvCxnSpPr/>
            <p:nvPr/>
          </p:nvCxnSpPr>
          <p:spPr>
            <a:xfrm>
              <a:off x="3505491" y="6132629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AB5268-768A-48CE-B296-491042A90836}"/>
              </a:ext>
            </a:extLst>
          </p:cNvPr>
          <p:cNvCxnSpPr>
            <a:endCxn id="4" idx="1"/>
          </p:cNvCxnSpPr>
          <p:nvPr/>
        </p:nvCxnSpPr>
        <p:spPr>
          <a:xfrm>
            <a:off x="5604510" y="2504181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804565-A56F-4A83-859E-DFD200E31289}"/>
              </a:ext>
            </a:extLst>
          </p:cNvPr>
          <p:cNvCxnSpPr>
            <a:stCxn id="4" idx="7"/>
          </p:cNvCxnSpPr>
          <p:nvPr/>
        </p:nvCxnSpPr>
        <p:spPr>
          <a:xfrm flipV="1">
            <a:off x="7120852" y="2504181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4E895B-09AB-4CBE-A332-BDE12B7B0576}"/>
              </a:ext>
            </a:extLst>
          </p:cNvPr>
          <p:cNvCxnSpPr>
            <a:endCxn id="4" idx="3"/>
          </p:cNvCxnSpPr>
          <p:nvPr/>
        </p:nvCxnSpPr>
        <p:spPr>
          <a:xfrm flipV="1">
            <a:off x="5612168" y="4458904"/>
            <a:ext cx="0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003C0B-81CC-4D00-82B7-1B22297571DC}"/>
              </a:ext>
            </a:extLst>
          </p:cNvPr>
          <p:cNvCxnSpPr>
            <a:stCxn id="4" idx="5"/>
          </p:cNvCxnSpPr>
          <p:nvPr/>
        </p:nvCxnSpPr>
        <p:spPr>
          <a:xfrm>
            <a:off x="7120852" y="4458904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F3215A-C6A9-4C7C-8960-4B6D203972B1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4156710" y="4108674"/>
            <a:ext cx="1143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6DEF0F-13D6-49B1-87D4-E3C173C3373A}"/>
              </a:ext>
            </a:extLst>
          </p:cNvPr>
          <p:cNvCxnSpPr>
            <a:endCxn id="7" idx="1"/>
          </p:cNvCxnSpPr>
          <p:nvPr/>
        </p:nvCxnSpPr>
        <p:spPr>
          <a:xfrm flipV="1">
            <a:off x="7433310" y="4111357"/>
            <a:ext cx="1143000" cy="161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C3DE8E-EE80-4933-BE73-7C377003938D}"/>
              </a:ext>
            </a:extLst>
          </p:cNvPr>
          <p:cNvSpPr txBox="1"/>
          <p:nvPr/>
        </p:nvSpPr>
        <p:spPr>
          <a:xfrm>
            <a:off x="5604510" y="2827945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1C0AF4-B8D0-488F-9C80-A8BBC05AEB68}"/>
              </a:ext>
            </a:extLst>
          </p:cNvPr>
          <p:cNvSpPr txBox="1"/>
          <p:nvPr/>
        </p:nvSpPr>
        <p:spPr>
          <a:xfrm>
            <a:off x="7143535" y="2827945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EFE79-609D-4298-9E86-F6F27269278E}"/>
              </a:ext>
            </a:extLst>
          </p:cNvPr>
          <p:cNvSpPr txBox="1"/>
          <p:nvPr/>
        </p:nvSpPr>
        <p:spPr>
          <a:xfrm>
            <a:off x="5604509" y="4927738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51D6F-0781-4ACD-A0A3-C773B6866688}"/>
              </a:ext>
            </a:extLst>
          </p:cNvPr>
          <p:cNvSpPr txBox="1"/>
          <p:nvPr/>
        </p:nvSpPr>
        <p:spPr>
          <a:xfrm>
            <a:off x="7147683" y="4927738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49C49B-28C6-48CC-B554-8DD9DE24B6CA}"/>
              </a:ext>
            </a:extLst>
          </p:cNvPr>
          <p:cNvSpPr txBox="1"/>
          <p:nvPr/>
        </p:nvSpPr>
        <p:spPr>
          <a:xfrm>
            <a:off x="4423264" y="3638424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369B32-DCE1-4F5D-8255-2C22F5697C9F}"/>
              </a:ext>
            </a:extLst>
          </p:cNvPr>
          <p:cNvSpPr txBox="1"/>
          <p:nvPr/>
        </p:nvSpPr>
        <p:spPr>
          <a:xfrm>
            <a:off x="7661910" y="3638424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15239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3CC9-8850-440A-B97A-8BB978D8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73D1-745C-4D5A-B08F-E7629814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lưu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trữ</a:t>
            </a:r>
            <a:r>
              <a:rPr lang="en-US" dirty="0">
                <a:solidFill>
                  <a:srgbClr val="000000"/>
                </a:solidFill>
              </a:rPr>
              <a:t> (TH </a:t>
            </a:r>
            <a:r>
              <a:rPr lang="en-US" dirty="0" err="1">
                <a:solidFill>
                  <a:srgbClr val="000000"/>
                </a:solidFill>
              </a:rPr>
              <a:t>đặc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biệt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Các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danh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mục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để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chọn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lựa</a:t>
            </a:r>
            <a:endParaRPr lang="en-US" sz="2200" dirty="0">
              <a:solidFill>
                <a:srgbClr val="000000"/>
              </a:solidFill>
            </a:endParaRP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Dữ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liệu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cần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để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kiểm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tra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tính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hợp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lệ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Các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danh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mục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để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chọn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lựa</a:t>
            </a:r>
            <a:endParaRPr lang="en-US" sz="2200" dirty="0">
              <a:solidFill>
                <a:srgbClr val="000000"/>
              </a:solidFill>
            </a:endParaRP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Kết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quả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thành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công</a:t>
            </a:r>
            <a:r>
              <a:rPr lang="en-US" sz="2200" dirty="0">
                <a:solidFill>
                  <a:srgbClr val="000000"/>
                </a:solidFill>
              </a:rPr>
              <a:t>/</a:t>
            </a:r>
            <a:r>
              <a:rPr lang="en-US" sz="2200" dirty="0" err="1">
                <a:solidFill>
                  <a:srgbClr val="000000"/>
                </a:solidFill>
              </a:rPr>
              <a:t>thất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bại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lưu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trữ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thường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b="1" dirty="0">
                <a:solidFill>
                  <a:srgbClr val="000000"/>
                </a:solidFill>
              </a:rPr>
              <a:t>ID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D6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(TH </a:t>
            </a:r>
            <a:r>
              <a:rPr lang="en-US" dirty="0" err="1">
                <a:solidFill>
                  <a:srgbClr val="000000"/>
                </a:solidFill>
              </a:rPr>
              <a:t>đặc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biệt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BB995-9B71-4AED-8062-4AF974EC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3DDD9-CB81-459B-AD19-655F3F87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MỤC ĐÍCH MÔ HÌNH HÓA YÊU CẦU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EA3F8-4A75-4101-B74F-AA3490909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1ACE7-C2C8-48BB-925C-59856536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3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C476-8B07-4CDD-83F6-AEFC850F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7730-BFE5-484E-B50A-780477EA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/>
              <a:t>B1: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B2: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B3: </a:t>
            </a:r>
            <a:r>
              <a:rPr lang="en-US" dirty="0" err="1">
                <a:solidFill>
                  <a:srgbClr val="000000"/>
                </a:solidFill>
              </a:rPr>
              <a:t>Nhận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B4: </a:t>
            </a:r>
            <a:r>
              <a:rPr lang="en-US" dirty="0" err="1">
                <a:solidFill>
                  <a:srgbClr val="000000"/>
                </a:solidFill>
              </a:rPr>
              <a:t>kiểm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tính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hợp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của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dựa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nếu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thiết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B5: </a:t>
            </a:r>
            <a:r>
              <a:rPr lang="en-US" dirty="0" err="1">
                <a:solidFill>
                  <a:srgbClr val="000000"/>
                </a:solidFill>
              </a:rPr>
              <a:t>Nếu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thỏa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điều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kiện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ghi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Ngược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lại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tới</a:t>
            </a:r>
            <a:r>
              <a:rPr lang="en-US" dirty="0">
                <a:solidFill>
                  <a:srgbClr val="000000"/>
                </a:solidFill>
              </a:rPr>
              <a:t> B7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B6: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thành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D6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nếu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B7: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bại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94AFC-6249-43A4-AAEB-3FA51AB3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8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7329-24A8-4292-BC8C-28786234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4C6A-19D8-4AA5-9E2C-2BBDEB1B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BD1917F-6E44-44E9-AC03-3C53CE9D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31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55B0AE-0EBB-47FA-989C-0337F20E9202}"/>
              </a:ext>
            </a:extLst>
          </p:cNvPr>
          <p:cNvSpPr/>
          <p:nvPr/>
        </p:nvSpPr>
        <p:spPr>
          <a:xfrm>
            <a:off x="5116830" y="3706647"/>
            <a:ext cx="2133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lưu trữ khách hàng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F4D545-4540-4CE3-A240-EA36E016E9E8}"/>
              </a:ext>
            </a:extLst>
          </p:cNvPr>
          <p:cNvSpPr/>
          <p:nvPr/>
        </p:nvSpPr>
        <p:spPr>
          <a:xfrm>
            <a:off x="5116830" y="1987854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Người dùng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74C76-580C-47A3-B40C-93B332A5C6CF}"/>
              </a:ext>
            </a:extLst>
          </p:cNvPr>
          <p:cNvSpPr/>
          <p:nvPr/>
        </p:nvSpPr>
        <p:spPr>
          <a:xfrm>
            <a:off x="2068830" y="3897147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Thiết bị nhập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9E42A-13CB-4313-BA21-195FA2650020}"/>
              </a:ext>
            </a:extLst>
          </p:cNvPr>
          <p:cNvSpPr/>
          <p:nvPr/>
        </p:nvSpPr>
        <p:spPr>
          <a:xfrm>
            <a:off x="8393430" y="389983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Thiết bị xuất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12809E-868B-4C90-BABA-D9E084DBCD55}"/>
              </a:ext>
            </a:extLst>
          </p:cNvPr>
          <p:cNvGrpSpPr/>
          <p:nvPr/>
        </p:nvGrpSpPr>
        <p:grpSpPr>
          <a:xfrm>
            <a:off x="5116830" y="5806440"/>
            <a:ext cx="2133891" cy="463795"/>
            <a:chOff x="3505200" y="5668834"/>
            <a:chExt cx="2133891" cy="4637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E84037-9667-48CF-836A-6ED9FABAE7B4}"/>
                </a:ext>
              </a:extLst>
            </p:cNvPr>
            <p:cNvSpPr txBox="1"/>
            <p:nvPr/>
          </p:nvSpPr>
          <p:spPr>
            <a:xfrm>
              <a:off x="3505200" y="5684223"/>
              <a:ext cx="213360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latin typeface="Segoe UI" panose="020B0502040204020203" pitchFamily="34" charset="0"/>
                  <a:cs typeface="Segoe UI" panose="020B0502040204020203" pitchFamily="34" charset="0"/>
                </a:rPr>
                <a:t>CSDL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4F9AE8-F779-4A31-A156-D8AB46E2D3D3}"/>
                </a:ext>
              </a:extLst>
            </p:cNvPr>
            <p:cNvCxnSpPr/>
            <p:nvPr/>
          </p:nvCxnSpPr>
          <p:spPr>
            <a:xfrm>
              <a:off x="3505200" y="5668834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1B15B8C-8942-4C8A-A98B-B3FA82702011}"/>
                </a:ext>
              </a:extLst>
            </p:cNvPr>
            <p:cNvCxnSpPr/>
            <p:nvPr/>
          </p:nvCxnSpPr>
          <p:spPr>
            <a:xfrm>
              <a:off x="3505491" y="6132629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B0FDA-849C-4D50-A5A0-BD8E60B65E68}"/>
              </a:ext>
            </a:extLst>
          </p:cNvPr>
          <p:cNvCxnSpPr>
            <a:endCxn id="4" idx="1"/>
          </p:cNvCxnSpPr>
          <p:nvPr/>
        </p:nvCxnSpPr>
        <p:spPr>
          <a:xfrm>
            <a:off x="5421630" y="2597454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CD2344-EAC3-4E5C-8ECB-717B0784D91E}"/>
              </a:ext>
            </a:extLst>
          </p:cNvPr>
          <p:cNvCxnSpPr>
            <a:stCxn id="4" idx="7"/>
          </p:cNvCxnSpPr>
          <p:nvPr/>
        </p:nvCxnSpPr>
        <p:spPr>
          <a:xfrm flipV="1">
            <a:off x="6937972" y="2597454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683156-E9FB-4E14-80CE-AF65788C09E9}"/>
              </a:ext>
            </a:extLst>
          </p:cNvPr>
          <p:cNvCxnSpPr>
            <a:endCxn id="4" idx="3"/>
          </p:cNvCxnSpPr>
          <p:nvPr/>
        </p:nvCxnSpPr>
        <p:spPr>
          <a:xfrm flipV="1">
            <a:off x="5429288" y="4552177"/>
            <a:ext cx="0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A4498-CCB1-44B9-AC85-68C0E44DE230}"/>
              </a:ext>
            </a:extLst>
          </p:cNvPr>
          <p:cNvCxnSpPr>
            <a:stCxn id="4" idx="5"/>
          </p:cNvCxnSpPr>
          <p:nvPr/>
        </p:nvCxnSpPr>
        <p:spPr>
          <a:xfrm>
            <a:off x="6937972" y="4552177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BC57F0-33E6-4BF6-B8C9-615F8CAA6EBD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3973830" y="4201947"/>
            <a:ext cx="1143000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B7F0E2-813D-4C58-82C4-3FD3D236355C}"/>
              </a:ext>
            </a:extLst>
          </p:cNvPr>
          <p:cNvCxnSpPr>
            <a:endCxn id="7" idx="1"/>
          </p:cNvCxnSpPr>
          <p:nvPr/>
        </p:nvCxnSpPr>
        <p:spPr>
          <a:xfrm flipV="1">
            <a:off x="7250430" y="4204630"/>
            <a:ext cx="1143000" cy="161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F0BFA8-672A-4490-A9D5-3FF76EF805CD}"/>
              </a:ext>
            </a:extLst>
          </p:cNvPr>
          <p:cNvSpPr txBox="1"/>
          <p:nvPr/>
        </p:nvSpPr>
        <p:spPr>
          <a:xfrm>
            <a:off x="5421630" y="2921218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8B146B-0B73-4C6A-8D44-15AF259B5AB6}"/>
              </a:ext>
            </a:extLst>
          </p:cNvPr>
          <p:cNvSpPr txBox="1"/>
          <p:nvPr/>
        </p:nvSpPr>
        <p:spPr>
          <a:xfrm>
            <a:off x="6960655" y="2921218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D037D2-96A2-4352-A7E9-9DD422B24738}"/>
              </a:ext>
            </a:extLst>
          </p:cNvPr>
          <p:cNvSpPr txBox="1"/>
          <p:nvPr/>
        </p:nvSpPr>
        <p:spPr>
          <a:xfrm>
            <a:off x="5421629" y="5021011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F7672-30DE-412F-9EF3-6E2AB0D19984}"/>
              </a:ext>
            </a:extLst>
          </p:cNvPr>
          <p:cNvSpPr txBox="1"/>
          <p:nvPr/>
        </p:nvSpPr>
        <p:spPr>
          <a:xfrm>
            <a:off x="6964803" y="5021011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EF921-FC2E-4AA5-8C92-4E283D5BC922}"/>
              </a:ext>
            </a:extLst>
          </p:cNvPr>
          <p:cNvSpPr txBox="1"/>
          <p:nvPr/>
        </p:nvSpPr>
        <p:spPr>
          <a:xfrm>
            <a:off x="4240384" y="3731697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8F976-3FEA-4282-907B-3025AA5660EF}"/>
              </a:ext>
            </a:extLst>
          </p:cNvPr>
          <p:cNvSpPr txBox="1"/>
          <p:nvPr/>
        </p:nvSpPr>
        <p:spPr>
          <a:xfrm>
            <a:off x="7479030" y="3731697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5755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53B3-241C-4785-8982-ABF3B4C2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5580-E895-4C08-A55B-4F28EDCB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/>
              <a:t>: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khách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hàng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Họ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tên</a:t>
            </a:r>
            <a:r>
              <a:rPr lang="en-US" dirty="0">
                <a:solidFill>
                  <a:srgbClr val="000000"/>
                </a:solidFill>
              </a:rPr>
              <a:t>, CMND…)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Không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có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Các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danh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mục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thông</a:t>
            </a:r>
            <a:r>
              <a:rPr lang="en-US" sz="2200" dirty="0">
                <a:solidFill>
                  <a:srgbClr val="000000"/>
                </a:solidFill>
              </a:rPr>
              <a:t> tin</a:t>
            </a: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Quy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định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về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độ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tuổi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Các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danh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mục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để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chọn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lựa</a:t>
            </a:r>
            <a:endParaRPr lang="en-US" sz="2200" dirty="0">
              <a:solidFill>
                <a:srgbClr val="000000"/>
              </a:solidFill>
            </a:endParaRPr>
          </a:p>
          <a:p>
            <a:pPr marL="1371600" lvl="2" indent="-457200"/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/</a:t>
            </a:r>
            <a:r>
              <a:rPr lang="en-US" sz="2200" dirty="0" err="1"/>
              <a:t>thất</a:t>
            </a:r>
            <a:r>
              <a:rPr lang="en-US" sz="2200" dirty="0"/>
              <a:t> </a:t>
            </a:r>
            <a:r>
              <a:rPr lang="en-US" sz="2200" dirty="0" err="1"/>
              <a:t>bại</a:t>
            </a:r>
            <a:endParaRPr lang="en-US" sz="2200" dirty="0"/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+ ID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D6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9AC34-9C84-4739-96BE-B8B08713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3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256C-936E-4DDA-9A46-65A3E3A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1DF0-B6C5-427A-A666-D6F891E0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B1: </a:t>
            </a:r>
            <a:r>
              <a:rPr lang="en-US" dirty="0" err="1">
                <a:solidFill>
                  <a:srgbClr val="000000"/>
                </a:solidFill>
              </a:rPr>
              <a:t>Đọc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lấy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sách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định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tuổi</a:t>
            </a:r>
            <a:r>
              <a:rPr lang="en-US" dirty="0">
                <a:solidFill>
                  <a:srgbClr val="000000"/>
                </a:solidFill>
              </a:rPr>
              <a:t>…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B2: </a:t>
            </a:r>
            <a:r>
              <a:rPr lang="en-US" dirty="0" err="1">
                <a:solidFill>
                  <a:srgbClr val="000000"/>
                </a:solidFill>
              </a:rPr>
              <a:t>Hiển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thị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nhập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B3: </a:t>
            </a:r>
            <a:r>
              <a:rPr lang="en-US" dirty="0" err="1">
                <a:solidFill>
                  <a:srgbClr val="000000"/>
                </a:solidFill>
              </a:rPr>
              <a:t>Nhập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B4: </a:t>
            </a:r>
            <a:r>
              <a:rPr lang="en-US" dirty="0" err="1">
                <a:solidFill>
                  <a:srgbClr val="000000"/>
                </a:solidFill>
              </a:rPr>
              <a:t>Kiểm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tuổi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khách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hàng</a:t>
            </a:r>
            <a:r>
              <a:rPr lang="en-US" dirty="0">
                <a:solidFill>
                  <a:srgbClr val="000000"/>
                </a:solidFill>
              </a:rPr>
              <a:t> so </a:t>
            </a:r>
            <a:r>
              <a:rPr lang="en-US" dirty="0" err="1">
                <a:solidFill>
                  <a:srgbClr val="000000"/>
                </a:solidFill>
              </a:rPr>
              <a:t>với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định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B5: </a:t>
            </a:r>
            <a:r>
              <a:rPr lang="en-US" dirty="0" err="1">
                <a:solidFill>
                  <a:srgbClr val="000000"/>
                </a:solidFill>
              </a:rPr>
              <a:t>Nếu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thỏa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điều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kiện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ghi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err="1">
                <a:solidFill>
                  <a:srgbClr val="000000"/>
                </a:solidFill>
              </a:rPr>
              <a:t>Ngược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lại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tới</a:t>
            </a:r>
            <a:r>
              <a:rPr lang="en-US" dirty="0">
                <a:solidFill>
                  <a:srgbClr val="000000"/>
                </a:solidFill>
              </a:rPr>
              <a:t> B7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B6: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thành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B7: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báo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bại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C5419-59F7-4723-A2A4-ECCA9381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3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E99D-41DB-4CA6-8977-62A412F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8D42-26CB-4E96-8D0E-210AE9E6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B3F62F5-3708-4946-BFCA-61E201AD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34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50A954-AFB3-45C0-8CF2-2AC12245B532}"/>
              </a:ext>
            </a:extLst>
          </p:cNvPr>
          <p:cNvSpPr/>
          <p:nvPr/>
        </p:nvSpPr>
        <p:spPr>
          <a:xfrm>
            <a:off x="5208270" y="3613374"/>
            <a:ext cx="2133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Xử lí</a:t>
            </a:r>
          </a:p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tra cứu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9E2CB-BF75-4058-9978-036FFEACB714}"/>
              </a:ext>
            </a:extLst>
          </p:cNvPr>
          <p:cNvSpPr/>
          <p:nvPr/>
        </p:nvSpPr>
        <p:spPr>
          <a:xfrm>
            <a:off x="5208270" y="1894581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Người dùng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BAA9B-39C2-4DA1-B82E-5CC6A2867843}"/>
              </a:ext>
            </a:extLst>
          </p:cNvPr>
          <p:cNvSpPr/>
          <p:nvPr/>
        </p:nvSpPr>
        <p:spPr>
          <a:xfrm>
            <a:off x="2160270" y="3803874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Thiết bị nhập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7DDF5-C198-41D8-B3A6-C7FCCC63D161}"/>
              </a:ext>
            </a:extLst>
          </p:cNvPr>
          <p:cNvSpPr/>
          <p:nvPr/>
        </p:nvSpPr>
        <p:spPr>
          <a:xfrm>
            <a:off x="8484870" y="3806557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Thiết bị xuất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BB0ADA-8512-4C11-B0E9-539B488F1D87}"/>
              </a:ext>
            </a:extLst>
          </p:cNvPr>
          <p:cNvGrpSpPr/>
          <p:nvPr/>
        </p:nvGrpSpPr>
        <p:grpSpPr>
          <a:xfrm>
            <a:off x="5208270" y="5713167"/>
            <a:ext cx="2133891" cy="463795"/>
            <a:chOff x="3505200" y="5668834"/>
            <a:chExt cx="2133891" cy="4637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E2C8F7-083B-4D91-A928-61F88BE4D407}"/>
                </a:ext>
              </a:extLst>
            </p:cNvPr>
            <p:cNvSpPr txBox="1"/>
            <p:nvPr/>
          </p:nvSpPr>
          <p:spPr>
            <a:xfrm>
              <a:off x="3505200" y="5684223"/>
              <a:ext cx="213360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latin typeface="Segoe UI" panose="020B0502040204020203" pitchFamily="34" charset="0"/>
                  <a:cs typeface="Segoe UI" panose="020B0502040204020203" pitchFamily="34" charset="0"/>
                </a:rPr>
                <a:t>CSDL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72BBB7-AF7A-4779-BD99-DE03E37DC700}"/>
                </a:ext>
              </a:extLst>
            </p:cNvPr>
            <p:cNvCxnSpPr/>
            <p:nvPr/>
          </p:nvCxnSpPr>
          <p:spPr>
            <a:xfrm>
              <a:off x="3505200" y="5668834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BCEBA3-A817-406D-B135-26E94C5D32A3}"/>
                </a:ext>
              </a:extLst>
            </p:cNvPr>
            <p:cNvCxnSpPr/>
            <p:nvPr/>
          </p:nvCxnSpPr>
          <p:spPr>
            <a:xfrm>
              <a:off x="3505491" y="6132629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513D59-3CEA-45EB-A16C-B26701CA8E01}"/>
              </a:ext>
            </a:extLst>
          </p:cNvPr>
          <p:cNvCxnSpPr>
            <a:endCxn id="4" idx="1"/>
          </p:cNvCxnSpPr>
          <p:nvPr/>
        </p:nvCxnSpPr>
        <p:spPr>
          <a:xfrm>
            <a:off x="5513070" y="2504181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BCD27-C25A-4B09-B63E-20EA93FFC947}"/>
              </a:ext>
            </a:extLst>
          </p:cNvPr>
          <p:cNvCxnSpPr>
            <a:stCxn id="4" idx="7"/>
          </p:cNvCxnSpPr>
          <p:nvPr/>
        </p:nvCxnSpPr>
        <p:spPr>
          <a:xfrm flipV="1">
            <a:off x="7029412" y="2504181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A829CD-07AD-48AC-ABDE-3E351496EB05}"/>
              </a:ext>
            </a:extLst>
          </p:cNvPr>
          <p:cNvCxnSpPr>
            <a:endCxn id="4" idx="3"/>
          </p:cNvCxnSpPr>
          <p:nvPr/>
        </p:nvCxnSpPr>
        <p:spPr>
          <a:xfrm flipV="1">
            <a:off x="5520728" y="4458904"/>
            <a:ext cx="0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656C4A-D932-4A89-9FFD-115DAD2623C0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4065270" y="4108674"/>
            <a:ext cx="1143000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9CD98B-6318-4F78-BF26-EDD8F0F564BA}"/>
              </a:ext>
            </a:extLst>
          </p:cNvPr>
          <p:cNvCxnSpPr>
            <a:endCxn id="7" idx="1"/>
          </p:cNvCxnSpPr>
          <p:nvPr/>
        </p:nvCxnSpPr>
        <p:spPr>
          <a:xfrm flipV="1">
            <a:off x="7341870" y="4111357"/>
            <a:ext cx="1143000" cy="161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4D3D89-1898-4CB2-90C5-2C14689EAFF0}"/>
              </a:ext>
            </a:extLst>
          </p:cNvPr>
          <p:cNvSpPr txBox="1"/>
          <p:nvPr/>
        </p:nvSpPr>
        <p:spPr>
          <a:xfrm>
            <a:off x="5513070" y="2827945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682E1-CA91-43F5-8EDE-58F3F7B3CB53}"/>
              </a:ext>
            </a:extLst>
          </p:cNvPr>
          <p:cNvSpPr txBox="1"/>
          <p:nvPr/>
        </p:nvSpPr>
        <p:spPr>
          <a:xfrm>
            <a:off x="7052095" y="2827945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A2411-723A-45A7-BCBC-CD9E201EBD13}"/>
              </a:ext>
            </a:extLst>
          </p:cNvPr>
          <p:cNvSpPr txBox="1"/>
          <p:nvPr/>
        </p:nvSpPr>
        <p:spPr>
          <a:xfrm>
            <a:off x="5513069" y="4927738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F55ED-786F-4B8B-B174-B0ED3AEC73AD}"/>
              </a:ext>
            </a:extLst>
          </p:cNvPr>
          <p:cNvSpPr txBox="1"/>
          <p:nvPr/>
        </p:nvSpPr>
        <p:spPr>
          <a:xfrm>
            <a:off x="4331824" y="3638424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0D902B-016B-4881-995A-4A0A1DBFE37B}"/>
              </a:ext>
            </a:extLst>
          </p:cNvPr>
          <p:cNvSpPr txBox="1"/>
          <p:nvPr/>
        </p:nvSpPr>
        <p:spPr>
          <a:xfrm>
            <a:off x="7570470" y="3638424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126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BD6D-0E57-4CDA-8B52-88CBD1E9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B26F-65C1-42C2-A0B9-C9D2EB20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cứu</a:t>
            </a:r>
            <a:r>
              <a:rPr lang="en-US" dirty="0">
                <a:solidFill>
                  <a:srgbClr val="000000"/>
                </a:solidFill>
              </a:rPr>
              <a:t> (TH </a:t>
            </a:r>
            <a:r>
              <a:rPr lang="en-US" dirty="0" err="1">
                <a:solidFill>
                  <a:srgbClr val="000000"/>
                </a:solidFill>
              </a:rPr>
              <a:t>đặc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biệt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Các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danh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mục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để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chọn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lựa</a:t>
            </a:r>
            <a:endParaRPr lang="en-US" sz="2200" dirty="0">
              <a:solidFill>
                <a:srgbClr val="000000"/>
              </a:solidFill>
            </a:endParaRP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Dữ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liệu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về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đối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tượng</a:t>
            </a:r>
            <a:r>
              <a:rPr lang="en-US" sz="2200" dirty="0">
                <a:solidFill>
                  <a:srgbClr val="000000"/>
                </a:solidFill>
              </a:rPr>
              <a:t> (</a:t>
            </a:r>
            <a:r>
              <a:rPr lang="en-US" sz="2200" dirty="0" err="1">
                <a:solidFill>
                  <a:srgbClr val="000000"/>
                </a:solidFill>
              </a:rPr>
              <a:t>nếu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tìm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thấy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Các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danh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mục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để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chọn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lựa</a:t>
            </a:r>
            <a:endParaRPr lang="en-US" sz="2200" dirty="0">
              <a:solidFill>
                <a:srgbClr val="000000"/>
              </a:solidFill>
            </a:endParaRP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Kết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quả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thành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công</a:t>
            </a:r>
            <a:r>
              <a:rPr lang="en-US" sz="2200" dirty="0">
                <a:solidFill>
                  <a:srgbClr val="000000"/>
                </a:solidFill>
              </a:rPr>
              <a:t>/</a:t>
            </a:r>
            <a:r>
              <a:rPr lang="en-US" sz="2200" dirty="0" err="1">
                <a:solidFill>
                  <a:srgbClr val="000000"/>
                </a:solidFill>
              </a:rPr>
              <a:t>thất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bại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và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dữ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liệu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về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đối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tượng</a:t>
            </a:r>
            <a:r>
              <a:rPr lang="en-US" sz="2200" dirty="0">
                <a:solidFill>
                  <a:srgbClr val="000000"/>
                </a:solidFill>
              </a:rPr>
              <a:t> (</a:t>
            </a:r>
            <a:r>
              <a:rPr lang="en-US" sz="2200" dirty="0" err="1">
                <a:solidFill>
                  <a:srgbClr val="000000"/>
                </a:solidFill>
              </a:rPr>
              <a:t>nếu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tìm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thấy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D6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(TH </a:t>
            </a:r>
            <a:r>
              <a:rPr lang="en-US" dirty="0" err="1">
                <a:solidFill>
                  <a:srgbClr val="000000"/>
                </a:solidFill>
              </a:rPr>
              <a:t>đặc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biệt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B143D-4929-4AB8-8D05-D9DE5002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5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C6F3-0823-4810-AFA7-BB51FD39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9070-F3AD-4B47-9525-87B7CA02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54" y="1494691"/>
            <a:ext cx="11131882" cy="4682271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/>
              <a:t>B1: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pPr lvl="1"/>
            <a:r>
              <a:rPr lang="en-US" dirty="0"/>
              <a:t>B2: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B3: </a:t>
            </a:r>
            <a:r>
              <a:rPr lang="en-US" dirty="0" err="1">
                <a:solidFill>
                  <a:srgbClr val="000000"/>
                </a:solidFill>
              </a:rPr>
              <a:t>Nhận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về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tiêu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cứu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B4: </a:t>
            </a:r>
            <a:r>
              <a:rPr lang="en-US" dirty="0" err="1">
                <a:solidFill>
                  <a:srgbClr val="000000"/>
                </a:solidFill>
              </a:rPr>
              <a:t>Tìm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kiếm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theo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các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tiêu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B5: </a:t>
            </a:r>
            <a:r>
              <a:rPr lang="en-US" dirty="0" err="1">
                <a:solidFill>
                  <a:srgbClr val="000000"/>
                </a:solidFill>
              </a:rPr>
              <a:t>Hiển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thị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D6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nếu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675AF-E885-45D8-A73C-6893D95D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89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2C6C-260B-407E-901E-0757D730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1F25-5750-43AE-B357-25B4ED2E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55DC94B-1E41-489A-88B1-BFAB82AB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37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8CA39F-913B-4154-89A0-504A8AF0924F}"/>
              </a:ext>
            </a:extLst>
          </p:cNvPr>
          <p:cNvSpPr/>
          <p:nvPr/>
        </p:nvSpPr>
        <p:spPr>
          <a:xfrm>
            <a:off x="5126736" y="3685311"/>
            <a:ext cx="2133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Xử lí</a:t>
            </a:r>
          </a:p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tính toán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85E5D-5D22-4791-AA3E-80DF0C97B355}"/>
              </a:ext>
            </a:extLst>
          </p:cNvPr>
          <p:cNvSpPr/>
          <p:nvPr/>
        </p:nvSpPr>
        <p:spPr>
          <a:xfrm>
            <a:off x="5126736" y="1966518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Người dùng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AC898D-B05C-4D67-B178-81B5E149A824}"/>
              </a:ext>
            </a:extLst>
          </p:cNvPr>
          <p:cNvSpPr/>
          <p:nvPr/>
        </p:nvSpPr>
        <p:spPr>
          <a:xfrm>
            <a:off x="2078736" y="3875811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Thiết bị nhập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16A83A-D695-46C3-AB09-C33B48931257}"/>
              </a:ext>
            </a:extLst>
          </p:cNvPr>
          <p:cNvSpPr/>
          <p:nvPr/>
        </p:nvSpPr>
        <p:spPr>
          <a:xfrm>
            <a:off x="8403336" y="3878494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Thiết bị xuất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D316A-337C-4F9D-A3D5-54E357AEB000}"/>
              </a:ext>
            </a:extLst>
          </p:cNvPr>
          <p:cNvGrpSpPr/>
          <p:nvPr/>
        </p:nvGrpSpPr>
        <p:grpSpPr>
          <a:xfrm>
            <a:off x="5126736" y="5785104"/>
            <a:ext cx="2133891" cy="463795"/>
            <a:chOff x="3505200" y="5668834"/>
            <a:chExt cx="2133891" cy="4637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02DA16-F237-4185-A561-70774E44A74A}"/>
                </a:ext>
              </a:extLst>
            </p:cNvPr>
            <p:cNvSpPr txBox="1"/>
            <p:nvPr/>
          </p:nvSpPr>
          <p:spPr>
            <a:xfrm>
              <a:off x="3505200" y="5684223"/>
              <a:ext cx="213360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latin typeface="Segoe UI" panose="020B0502040204020203" pitchFamily="34" charset="0"/>
                  <a:cs typeface="Segoe UI" panose="020B0502040204020203" pitchFamily="34" charset="0"/>
                </a:rPr>
                <a:t>CSDL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1B4C23-6852-4DB9-A4BC-C1C48DCC121B}"/>
                </a:ext>
              </a:extLst>
            </p:cNvPr>
            <p:cNvCxnSpPr/>
            <p:nvPr/>
          </p:nvCxnSpPr>
          <p:spPr>
            <a:xfrm>
              <a:off x="3505200" y="5668834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F109F4-ED2C-4A4B-B55B-383396A8AE09}"/>
                </a:ext>
              </a:extLst>
            </p:cNvPr>
            <p:cNvCxnSpPr/>
            <p:nvPr/>
          </p:nvCxnSpPr>
          <p:spPr>
            <a:xfrm>
              <a:off x="3505491" y="6132629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D14F6A-13B3-4185-B0C0-EE0BE80970A3}"/>
              </a:ext>
            </a:extLst>
          </p:cNvPr>
          <p:cNvCxnSpPr>
            <a:endCxn id="4" idx="1"/>
          </p:cNvCxnSpPr>
          <p:nvPr/>
        </p:nvCxnSpPr>
        <p:spPr>
          <a:xfrm>
            <a:off x="5431536" y="2576118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6C96DB-4999-424A-8FE7-96C5A8E8A383}"/>
              </a:ext>
            </a:extLst>
          </p:cNvPr>
          <p:cNvCxnSpPr>
            <a:stCxn id="4" idx="7"/>
          </p:cNvCxnSpPr>
          <p:nvPr/>
        </p:nvCxnSpPr>
        <p:spPr>
          <a:xfrm flipV="1">
            <a:off x="6947878" y="2576118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CD5FF6-0E0A-4817-AB85-13AD07117542}"/>
              </a:ext>
            </a:extLst>
          </p:cNvPr>
          <p:cNvCxnSpPr>
            <a:endCxn id="4" idx="3"/>
          </p:cNvCxnSpPr>
          <p:nvPr/>
        </p:nvCxnSpPr>
        <p:spPr>
          <a:xfrm flipV="1">
            <a:off x="5439194" y="4530841"/>
            <a:ext cx="0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9FF8EC-790D-472C-9D47-A422A682D3D1}"/>
              </a:ext>
            </a:extLst>
          </p:cNvPr>
          <p:cNvCxnSpPr>
            <a:stCxn id="4" idx="5"/>
          </p:cNvCxnSpPr>
          <p:nvPr/>
        </p:nvCxnSpPr>
        <p:spPr>
          <a:xfrm>
            <a:off x="6947878" y="4530841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BAB3EE-95DF-40FC-82FA-455B199328ED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3983736" y="4180611"/>
            <a:ext cx="1143000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5F1C31-2AF8-47F3-90A9-C2207E7FA22C}"/>
              </a:ext>
            </a:extLst>
          </p:cNvPr>
          <p:cNvCxnSpPr>
            <a:endCxn id="7" idx="1"/>
          </p:cNvCxnSpPr>
          <p:nvPr/>
        </p:nvCxnSpPr>
        <p:spPr>
          <a:xfrm flipV="1">
            <a:off x="7260336" y="4183294"/>
            <a:ext cx="1143000" cy="161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CC9B31-D70D-4A91-9B34-8D6A45912B22}"/>
              </a:ext>
            </a:extLst>
          </p:cNvPr>
          <p:cNvSpPr txBox="1"/>
          <p:nvPr/>
        </p:nvSpPr>
        <p:spPr>
          <a:xfrm>
            <a:off x="5431536" y="2899882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BA4D0-4A8C-45FF-9DEE-C4837B5C5B69}"/>
              </a:ext>
            </a:extLst>
          </p:cNvPr>
          <p:cNvSpPr txBox="1"/>
          <p:nvPr/>
        </p:nvSpPr>
        <p:spPr>
          <a:xfrm>
            <a:off x="6970561" y="2899882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7FEB45-FE56-4D4A-B405-6E549A25DB5F}"/>
              </a:ext>
            </a:extLst>
          </p:cNvPr>
          <p:cNvSpPr txBox="1"/>
          <p:nvPr/>
        </p:nvSpPr>
        <p:spPr>
          <a:xfrm>
            <a:off x="5431535" y="4999675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93FC9-FCA9-44D1-B0EC-11CBBB00E5DD}"/>
              </a:ext>
            </a:extLst>
          </p:cNvPr>
          <p:cNvSpPr txBox="1"/>
          <p:nvPr/>
        </p:nvSpPr>
        <p:spPr>
          <a:xfrm>
            <a:off x="6974709" y="4999675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05028-33C1-423D-B02F-C6BF3AADD6B5}"/>
              </a:ext>
            </a:extLst>
          </p:cNvPr>
          <p:cNvSpPr txBox="1"/>
          <p:nvPr/>
        </p:nvSpPr>
        <p:spPr>
          <a:xfrm>
            <a:off x="4250290" y="3710361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3A610-59C1-4C0B-9D76-072416328D24}"/>
              </a:ext>
            </a:extLst>
          </p:cNvPr>
          <p:cNvSpPr txBox="1"/>
          <p:nvPr/>
        </p:nvSpPr>
        <p:spPr>
          <a:xfrm>
            <a:off x="7488936" y="3710361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25921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EF9C-FFB6-4953-8163-3BC52270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D54C-2657-40EA-A848-DD83AB73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sz="2400" dirty="0"/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tính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toán</a:t>
            </a:r>
            <a:r>
              <a:rPr lang="en-US" dirty="0">
                <a:solidFill>
                  <a:srgbClr val="000000"/>
                </a:solidFill>
              </a:rPr>
              <a:t> (TH </a:t>
            </a:r>
            <a:r>
              <a:rPr lang="en-US" dirty="0" err="1">
                <a:solidFill>
                  <a:srgbClr val="000000"/>
                </a:solidFill>
              </a:rPr>
              <a:t>đặc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biệt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Dữ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liệu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cần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để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tính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toán</a:t>
            </a:r>
            <a:endParaRPr lang="en-US" sz="2200" dirty="0">
              <a:solidFill>
                <a:srgbClr val="000000"/>
              </a:solidFill>
            </a:endParaRPr>
          </a:p>
          <a:p>
            <a:pPr marL="1371600" lvl="2" indent="-457200"/>
            <a:r>
              <a:rPr lang="en-US" sz="2200" dirty="0" err="1">
                <a:solidFill>
                  <a:srgbClr val="000000"/>
                </a:solidFill>
              </a:rPr>
              <a:t>Các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tham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số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liên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quan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tính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toán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tính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toán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thường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D6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(TH </a:t>
            </a:r>
            <a:r>
              <a:rPr lang="en-US" dirty="0" err="1">
                <a:solidFill>
                  <a:srgbClr val="000000"/>
                </a:solidFill>
              </a:rPr>
              <a:t>đặc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biệt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9AB23-8493-4F6A-BC27-358B6626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1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C9FD-B601-4347-8BBE-92C4E52E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F137-C9A7-4DF7-B63F-2B8EC027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/>
              <a:t>B1: </a:t>
            </a:r>
            <a:r>
              <a:rPr lang="en-US" dirty="0" err="1">
                <a:solidFill>
                  <a:srgbClr val="000000"/>
                </a:solidFill>
              </a:rPr>
              <a:t>Nhận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B2: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lvl="1"/>
            <a:r>
              <a:rPr lang="en-US" dirty="0"/>
              <a:t>B3: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</a:p>
          <a:p>
            <a:pPr lvl="1"/>
            <a:r>
              <a:rPr lang="en-US" dirty="0"/>
              <a:t>B4: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</a:p>
          <a:p>
            <a:pPr lvl="1"/>
            <a:r>
              <a:rPr lang="en-US" dirty="0"/>
              <a:t>B5: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D6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4AF11-49C4-461E-89FF-CE1F26D3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7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0531-039D-4409-95CC-BA76C4F7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24AD-8A71-41F2-AF0E-72943D7E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)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Mô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hóa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yêu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68F8D-D7A6-4022-8E2A-AC5F2BC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F330-B240-4845-A96A-9024BD32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DEBD-1124-49C7-84D5-45A87130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1175B1E-9385-4099-B5EC-207E31D5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40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E26EF8-A2B4-4ECA-896A-9C109FDAAE6B}"/>
              </a:ext>
            </a:extLst>
          </p:cNvPr>
          <p:cNvSpPr/>
          <p:nvPr/>
        </p:nvSpPr>
        <p:spPr>
          <a:xfrm>
            <a:off x="5322570" y="3706647"/>
            <a:ext cx="21336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Xử lí</a:t>
            </a:r>
          </a:p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thống kê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418F1-0116-4EB9-A1D5-95B9F19A8BB2}"/>
              </a:ext>
            </a:extLst>
          </p:cNvPr>
          <p:cNvSpPr/>
          <p:nvPr/>
        </p:nvSpPr>
        <p:spPr>
          <a:xfrm>
            <a:off x="5322570" y="1987854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Người dùng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BB43-7FB8-4F13-B274-A9555A9C48EA}"/>
              </a:ext>
            </a:extLst>
          </p:cNvPr>
          <p:cNvSpPr/>
          <p:nvPr/>
        </p:nvSpPr>
        <p:spPr>
          <a:xfrm>
            <a:off x="2274570" y="3897147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Thiết bị nhập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A8283-61DD-49F2-B0CB-0B6DCD185D55}"/>
              </a:ext>
            </a:extLst>
          </p:cNvPr>
          <p:cNvSpPr/>
          <p:nvPr/>
        </p:nvSpPr>
        <p:spPr>
          <a:xfrm>
            <a:off x="8599170" y="3899830"/>
            <a:ext cx="1905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Thiết bị xuất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14C7859-5888-45A4-AC18-8EF5AE74B282}"/>
              </a:ext>
            </a:extLst>
          </p:cNvPr>
          <p:cNvGrpSpPr/>
          <p:nvPr/>
        </p:nvGrpSpPr>
        <p:grpSpPr>
          <a:xfrm>
            <a:off x="5322570" y="5806440"/>
            <a:ext cx="2133891" cy="463795"/>
            <a:chOff x="3505200" y="5668834"/>
            <a:chExt cx="2133891" cy="4637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C36C7F-19F2-4F0A-B08B-DA715FF3A4F6}"/>
                </a:ext>
              </a:extLst>
            </p:cNvPr>
            <p:cNvSpPr txBox="1"/>
            <p:nvPr/>
          </p:nvSpPr>
          <p:spPr>
            <a:xfrm>
              <a:off x="3505200" y="5684223"/>
              <a:ext cx="213360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>
                  <a:latin typeface="Segoe UI" panose="020B0502040204020203" pitchFamily="34" charset="0"/>
                  <a:cs typeface="Segoe UI" panose="020B0502040204020203" pitchFamily="34" charset="0"/>
                </a:rPr>
                <a:t>CSDL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DF4A1D-1396-45C1-807E-70ED79465367}"/>
                </a:ext>
              </a:extLst>
            </p:cNvPr>
            <p:cNvCxnSpPr/>
            <p:nvPr/>
          </p:nvCxnSpPr>
          <p:spPr>
            <a:xfrm>
              <a:off x="3505200" y="5668834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88F5903-878E-4A16-ACA5-193BFF25BF4D}"/>
                </a:ext>
              </a:extLst>
            </p:cNvPr>
            <p:cNvCxnSpPr/>
            <p:nvPr/>
          </p:nvCxnSpPr>
          <p:spPr>
            <a:xfrm>
              <a:off x="3505491" y="6132629"/>
              <a:ext cx="2133600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7E8181-A32A-4D67-A23F-038E7EA67F79}"/>
              </a:ext>
            </a:extLst>
          </p:cNvPr>
          <p:cNvCxnSpPr>
            <a:endCxn id="4" idx="1"/>
          </p:cNvCxnSpPr>
          <p:nvPr/>
        </p:nvCxnSpPr>
        <p:spPr>
          <a:xfrm>
            <a:off x="5627370" y="2597454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4D109E-B64B-4026-B3E8-D1B69874EFCB}"/>
              </a:ext>
            </a:extLst>
          </p:cNvPr>
          <p:cNvCxnSpPr>
            <a:stCxn id="4" idx="7"/>
          </p:cNvCxnSpPr>
          <p:nvPr/>
        </p:nvCxnSpPr>
        <p:spPr>
          <a:xfrm flipV="1">
            <a:off x="7143712" y="2597454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FEC0D5-0331-4CBA-93C7-91FA80C0F1ED}"/>
              </a:ext>
            </a:extLst>
          </p:cNvPr>
          <p:cNvCxnSpPr>
            <a:endCxn id="4" idx="3"/>
          </p:cNvCxnSpPr>
          <p:nvPr/>
        </p:nvCxnSpPr>
        <p:spPr>
          <a:xfrm flipV="1">
            <a:off x="5635028" y="4552177"/>
            <a:ext cx="0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DD280-7A51-4411-AE46-57F5E9F05644}"/>
              </a:ext>
            </a:extLst>
          </p:cNvPr>
          <p:cNvCxnSpPr>
            <a:stCxn id="4" idx="5"/>
          </p:cNvCxnSpPr>
          <p:nvPr/>
        </p:nvCxnSpPr>
        <p:spPr>
          <a:xfrm>
            <a:off x="7143712" y="4552177"/>
            <a:ext cx="7658" cy="1254263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D78339-C484-4ED5-83B5-9D4BBB2BDCC8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4179570" y="4201947"/>
            <a:ext cx="1143000" cy="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CA8DF-520C-479D-AA7E-F06849137A0C}"/>
              </a:ext>
            </a:extLst>
          </p:cNvPr>
          <p:cNvCxnSpPr>
            <a:endCxn id="7" idx="1"/>
          </p:cNvCxnSpPr>
          <p:nvPr/>
        </p:nvCxnSpPr>
        <p:spPr>
          <a:xfrm flipV="1">
            <a:off x="7456170" y="4204630"/>
            <a:ext cx="1143000" cy="1610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4E46A8-DABE-45E3-8889-00BC1D4B82E3}"/>
              </a:ext>
            </a:extLst>
          </p:cNvPr>
          <p:cNvSpPr txBox="1"/>
          <p:nvPr/>
        </p:nvSpPr>
        <p:spPr>
          <a:xfrm>
            <a:off x="5627370" y="2921218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294DE-1180-4172-9F2A-F08485E7B429}"/>
              </a:ext>
            </a:extLst>
          </p:cNvPr>
          <p:cNvSpPr txBox="1"/>
          <p:nvPr/>
        </p:nvSpPr>
        <p:spPr>
          <a:xfrm>
            <a:off x="7166395" y="2921218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6D7DB-33D2-40F1-9D32-48913A6F1694}"/>
              </a:ext>
            </a:extLst>
          </p:cNvPr>
          <p:cNvSpPr txBox="1"/>
          <p:nvPr/>
        </p:nvSpPr>
        <p:spPr>
          <a:xfrm>
            <a:off x="5627369" y="5021011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530691-1111-406F-B8C1-F343C800D2EE}"/>
              </a:ext>
            </a:extLst>
          </p:cNvPr>
          <p:cNvSpPr txBox="1"/>
          <p:nvPr/>
        </p:nvSpPr>
        <p:spPr>
          <a:xfrm>
            <a:off x="7170543" y="5021011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FC1DFE-1E39-463C-AA55-1133D48261AA}"/>
              </a:ext>
            </a:extLst>
          </p:cNvPr>
          <p:cNvSpPr txBox="1"/>
          <p:nvPr/>
        </p:nvSpPr>
        <p:spPr>
          <a:xfrm>
            <a:off x="4446124" y="3731697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EF28AF-3DA9-4F7E-BD7D-402079C372FB}"/>
              </a:ext>
            </a:extLst>
          </p:cNvPr>
          <p:cNvSpPr txBox="1"/>
          <p:nvPr/>
        </p:nvSpPr>
        <p:spPr>
          <a:xfrm>
            <a:off x="7684770" y="3731697"/>
            <a:ext cx="609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286888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ADF1-8769-417B-AC50-E607974C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D5C4-FE8E-41B2-96F2-8D16F2E9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kê</a:t>
            </a:r>
            <a:r>
              <a:rPr lang="en-US" dirty="0">
                <a:solidFill>
                  <a:srgbClr val="000000"/>
                </a:solidFill>
              </a:rPr>
              <a:t> (TH </a:t>
            </a:r>
            <a:r>
              <a:rPr lang="en-US" dirty="0" err="1">
                <a:solidFill>
                  <a:srgbClr val="000000"/>
                </a:solidFill>
              </a:rPr>
              <a:t>đặc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biệt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thiết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cho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việc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kê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kê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cần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lưu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lại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nếu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có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quả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thống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kê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D6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kết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xuất</a:t>
            </a:r>
            <a:r>
              <a:rPr lang="en-US" dirty="0">
                <a:solidFill>
                  <a:srgbClr val="000000"/>
                </a:solidFill>
              </a:rPr>
              <a:t> (TH </a:t>
            </a:r>
            <a:r>
              <a:rPr lang="en-US" dirty="0" err="1">
                <a:solidFill>
                  <a:srgbClr val="000000"/>
                </a:solidFill>
              </a:rPr>
              <a:t>đặc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biệt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F7782-D712-45A6-BA0F-B11490D2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37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8DB2-0B3E-43DF-9AD2-1B45B25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FCC4-0FD7-4FB8-9204-45C0E5FA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/>
              <a:t>B1: </a:t>
            </a:r>
            <a:r>
              <a:rPr lang="en-US" dirty="0" err="1">
                <a:solidFill>
                  <a:srgbClr val="000000"/>
                </a:solidFill>
              </a:rPr>
              <a:t>Nhận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thông</a:t>
            </a:r>
            <a:r>
              <a:rPr lang="en-US" dirty="0">
                <a:solidFill>
                  <a:srgbClr val="000000"/>
                </a:solidFill>
              </a:rPr>
              <a:t> tin </a:t>
            </a:r>
            <a:r>
              <a:rPr lang="en-US" b="1" dirty="0">
                <a:solidFill>
                  <a:srgbClr val="FF0000"/>
                </a:solidFill>
              </a:rPr>
              <a:t>D1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D5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B2: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D3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,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lvl="1"/>
            <a:r>
              <a:rPr lang="en-US" dirty="0"/>
              <a:t>B3: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D4</a:t>
            </a:r>
          </a:p>
          <a:p>
            <a:pPr lvl="1"/>
            <a:r>
              <a:rPr lang="en-US" dirty="0"/>
              <a:t>B4: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D2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D6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E7457-1CF9-46FF-81BA-D10C61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4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A89C-AE45-445C-A109-1678F96E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BF0A-B855-438A-B445-71C2B2A0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85E2B-4A5F-488D-96E8-5C883098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C036-7F59-4EB9-A65E-4712CBD2E293}"/>
              </a:ext>
            </a:extLst>
          </p:cNvPr>
          <p:cNvSpPr/>
          <p:nvPr/>
        </p:nvSpPr>
        <p:spPr>
          <a:xfrm>
            <a:off x="4944242" y="1905001"/>
            <a:ext cx="24064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7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Q&amp;A</a:t>
            </a:r>
          </a:p>
        </p:txBody>
      </p:sp>
      <p:pic>
        <p:nvPicPr>
          <p:cNvPr id="7" name="Picture 2" descr="http://www.manassaslawyers.com/wp-content/uploads/2013/08/question-11.jpg">
            <a:extLst>
              <a:ext uri="{FF2B5EF4-FFF2-40B4-BE49-F238E27FC236}">
                <a16:creationId xmlns:a16="http://schemas.microsoft.com/office/drawing/2014/main" id="{AEFC48E6-B844-411C-9CF9-3E07C39C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429000"/>
            <a:ext cx="22860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9543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57C6-0340-446C-8C6F-3F5A666A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3850-494E-4657-8155-ECAC32BC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err="1"/>
              <a:t>kế</a:t>
            </a:r>
            <a:r>
              <a:rPr lang="en-US" b="1"/>
              <a:t> phần mềm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E8E0F-E9AE-46CD-B22F-3259D0B4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6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485B-898C-49D8-A48B-D4CC7851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43B-6670-4FA0-928E-72AB994A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Mức</a:t>
            </a:r>
            <a:r>
              <a:rPr lang="en-US" dirty="0"/>
              <a:t> logic: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420E4-3E29-40BD-A3F3-CA8063DB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42C5-4FFB-4418-B2AC-F7196A0E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A26D-7E0B-4AC1-8408-47BF933F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5C5-B3F4-4A57-9068-1E2586E6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7E96-74A9-401B-B439-51E0AFB1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</a:t>
            </a:r>
            <a:r>
              <a:rPr lang="vi-VN" b="1" dirty="0"/>
              <a:t>Ư</a:t>
            </a:r>
            <a:r>
              <a:rPr lang="en-US" b="1" dirty="0"/>
              <a:t>ỢC ĐỒ USE –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DCC91-4CA9-4F3B-86AD-48689684A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C2B8-6AE3-45BF-B11F-D856D1D8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1C00-C4F3-4903-B7B9-C2563A49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CA26-C29D-4E5E-B85B-E539B5BC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Use-case</a:t>
            </a:r>
          </a:p>
          <a:p>
            <a:pPr lvl="1"/>
            <a:r>
              <a:rPr lang="en-US" dirty="0"/>
              <a:t>Use-case: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Actor (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con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6B33-6383-4B62-BD79-7541BB2C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8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D10399-9413-403D-98E9-AE86A3A2C0A6}"/>
              </a:ext>
            </a:extLst>
          </p:cNvPr>
          <p:cNvSpPr/>
          <p:nvPr/>
        </p:nvSpPr>
        <p:spPr>
          <a:xfrm>
            <a:off x="4057733" y="2726434"/>
            <a:ext cx="2604655" cy="114530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E74300-3C82-4F84-84BE-8361E53964B1}"/>
              </a:ext>
            </a:extLst>
          </p:cNvPr>
          <p:cNvGrpSpPr/>
          <p:nvPr/>
        </p:nvGrpSpPr>
        <p:grpSpPr>
          <a:xfrm>
            <a:off x="5163120" y="4760294"/>
            <a:ext cx="734760" cy="1416668"/>
            <a:chOff x="5723945" y="4713626"/>
            <a:chExt cx="492130" cy="7142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DFEE0F-060D-4985-8101-E30C0F555626}"/>
                </a:ext>
              </a:extLst>
            </p:cNvPr>
            <p:cNvSpPr/>
            <p:nvPr/>
          </p:nvSpPr>
          <p:spPr>
            <a:xfrm>
              <a:off x="5827135" y="4713626"/>
              <a:ext cx="293687" cy="19700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2E98EB-3D3B-41E0-A2AD-51CD98C4DA77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5973979" y="4910627"/>
              <a:ext cx="1950" cy="2894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1C8218-EC13-48EB-8DA2-91D41BF74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5779" y="5200073"/>
              <a:ext cx="240149" cy="2278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F2D6C6-F696-4D11-8CDF-DAF2E1F14C09}"/>
                </a:ext>
              </a:extLst>
            </p:cNvPr>
            <p:cNvCxnSpPr/>
            <p:nvPr/>
          </p:nvCxnSpPr>
          <p:spPr>
            <a:xfrm>
              <a:off x="5975927" y="5200073"/>
              <a:ext cx="240148" cy="2278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A70FE8-B840-48B5-A69A-0D93F5127A08}"/>
                </a:ext>
              </a:extLst>
            </p:cNvPr>
            <p:cNvCxnSpPr>
              <a:cxnSpLocks/>
            </p:cNvCxnSpPr>
            <p:nvPr/>
          </p:nvCxnSpPr>
          <p:spPr>
            <a:xfrm>
              <a:off x="5723945" y="4956849"/>
              <a:ext cx="4802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5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F810-DB70-4AB1-B238-BC7D306B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F8B7-5E46-4391-950E-9DC45444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A2661-38D3-453A-8F50-3DCD549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288A-7DB6-4C4B-ACD0-1D1E0C6D4C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TemplateV3</Template>
  <TotalTime>796</TotalTime>
  <Words>2608</Words>
  <Application>Microsoft Office PowerPoint</Application>
  <PresentationFormat>Widescreen</PresentationFormat>
  <Paragraphs>413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</vt:lpstr>
      <vt:lpstr>Courier New</vt:lpstr>
      <vt:lpstr>Segoe UI</vt:lpstr>
      <vt:lpstr>Times New Roman</vt:lpstr>
      <vt:lpstr>Wingdings</vt:lpstr>
      <vt:lpstr>TemplateV3</vt:lpstr>
      <vt:lpstr>MÔ HÌNH YÊU CẦU HỆ THỐNG</vt:lpstr>
      <vt:lpstr>Nội dung</vt:lpstr>
      <vt:lpstr>MỤC ĐÍCH MÔ HÌNH HÓA YÊU CẦU</vt:lpstr>
      <vt:lpstr>Mở đầu</vt:lpstr>
      <vt:lpstr>Các loại mô hình</vt:lpstr>
      <vt:lpstr>Mục tiêu mô hình hóa</vt:lpstr>
      <vt:lpstr>LƯỢC ĐỒ USE – CASE</vt:lpstr>
      <vt:lpstr>Các thành phần</vt:lpstr>
      <vt:lpstr>Đặc điểm</vt:lpstr>
      <vt:lpstr>Mục tiêu</vt:lpstr>
      <vt:lpstr>Actor</vt:lpstr>
      <vt:lpstr>Actor Nhóm người sử dụng</vt:lpstr>
      <vt:lpstr>Actor Phần cứng – ngoại vi</vt:lpstr>
      <vt:lpstr>Actor Các hệ thống khác</vt:lpstr>
      <vt:lpstr>Use-case</vt:lpstr>
      <vt:lpstr>Lược đồ Use-case</vt:lpstr>
      <vt:lpstr>SƠ ĐỒ LUỒNG DỮ LIỆU</vt:lpstr>
      <vt:lpstr>Tổng quan</vt:lpstr>
      <vt:lpstr>Sơ đồ cấp 0</vt:lpstr>
      <vt:lpstr>Sơ đồ cấp 1</vt:lpstr>
      <vt:lpstr>Thành phần</vt:lpstr>
      <vt:lpstr>DFD tổng quát</vt:lpstr>
      <vt:lpstr>Diễn giải</vt:lpstr>
      <vt:lpstr>Thuật toán xử lý</vt:lpstr>
      <vt:lpstr>Các quy tắc</vt:lpstr>
      <vt:lpstr>Các quy tắc (tt)</vt:lpstr>
      <vt:lpstr>Các quy tắc (tt)</vt:lpstr>
      <vt:lpstr>Sơ đồ lưu trữ</vt:lpstr>
      <vt:lpstr>Sơ đồ lưu trữ (tt)</vt:lpstr>
      <vt:lpstr>Sơ đồ lưu trữ (tt)</vt:lpstr>
      <vt:lpstr>Sơ đồ lưu trữ (tt)</vt:lpstr>
      <vt:lpstr>Sơ đồ lưu trữ (tt)</vt:lpstr>
      <vt:lpstr>Sơ đồ lưu trữ (tt)</vt:lpstr>
      <vt:lpstr>Sơ đồ tra cứu</vt:lpstr>
      <vt:lpstr>Sơ đồ tra cứu (tt)</vt:lpstr>
      <vt:lpstr>Sơ đồ tra cứu (tt)</vt:lpstr>
      <vt:lpstr>Sơ đồ tính toán</vt:lpstr>
      <vt:lpstr>Sơ đồ tính toán (tt)</vt:lpstr>
      <vt:lpstr>Sơ đồ tính toán (tt)</vt:lpstr>
      <vt:lpstr>Sơ đồ thống kê</vt:lpstr>
      <vt:lpstr>Sơ đồ thống kê (tt)</vt:lpstr>
      <vt:lpstr>Sơ đồ thống kê (tt)</vt:lpstr>
      <vt:lpstr>PowerPoint Presentation</vt:lpstr>
      <vt:lpstr>Bài tiếp theo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50601624@stu.hcmut.edu.vn</dc:creator>
  <cp:lastModifiedBy>50601624@stu.hcmut.edu.vn</cp:lastModifiedBy>
  <cp:revision>92</cp:revision>
  <dcterms:created xsi:type="dcterms:W3CDTF">2017-11-17T02:11:01Z</dcterms:created>
  <dcterms:modified xsi:type="dcterms:W3CDTF">2021-02-23T09:27:14Z</dcterms:modified>
</cp:coreProperties>
</file>