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7" r:id="rId5"/>
    <p:sldId id="298" r:id="rId6"/>
    <p:sldId id="259" r:id="rId7"/>
    <p:sldId id="263" r:id="rId8"/>
    <p:sldId id="299" r:id="rId9"/>
    <p:sldId id="300" r:id="rId10"/>
    <p:sldId id="260" r:id="rId11"/>
    <p:sldId id="264" r:id="rId12"/>
    <p:sldId id="301" r:id="rId13"/>
    <p:sldId id="302" r:id="rId14"/>
    <p:sldId id="261" r:id="rId15"/>
    <p:sldId id="265" r:id="rId16"/>
    <p:sldId id="295" r:id="rId17"/>
    <p:sldId id="303" r:id="rId18"/>
    <p:sldId id="304"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1BF21-7763-47FD-86ED-C1B981EFB355}" type="doc">
      <dgm:prSet loTypeId="urn:microsoft.com/office/officeart/2005/8/layout/hList1" loCatId="list" qsTypeId="urn:microsoft.com/office/officeart/2005/8/quickstyle/3d2" qsCatId="3D" csTypeId="urn:microsoft.com/office/officeart/2005/8/colors/colorful4" csCatId="colorful" phldr="1"/>
      <dgm:spPr/>
      <dgm:t>
        <a:bodyPr/>
        <a:lstStyle/>
        <a:p>
          <a:endParaRPr lang="en-US"/>
        </a:p>
      </dgm:t>
    </dgm:pt>
    <dgm:pt modelId="{4680C89D-E838-4404-B319-18CD902D4247}">
      <dgm:prSet phldrT="[Text]"/>
      <dgm:spPr/>
      <dgm:t>
        <a:bodyPr/>
        <a:lstStyle/>
        <a:p>
          <a:r>
            <a:rPr lang="en-US" b="1"/>
            <a:t>Đặc điểm</a:t>
          </a:r>
        </a:p>
      </dgm:t>
    </dgm:pt>
    <dgm:pt modelId="{E6A12259-10CA-467F-A4D2-6A541B4F95A0}" type="parTrans" cxnId="{BACC8761-825E-4ECE-B12C-8EAC2C126AC4}">
      <dgm:prSet/>
      <dgm:spPr/>
      <dgm:t>
        <a:bodyPr/>
        <a:lstStyle/>
        <a:p>
          <a:endParaRPr lang="en-US"/>
        </a:p>
      </dgm:t>
    </dgm:pt>
    <dgm:pt modelId="{605167E3-4591-4BF5-A664-A24328B9F477}" type="sibTrans" cxnId="{BACC8761-825E-4ECE-B12C-8EAC2C126AC4}">
      <dgm:prSet/>
      <dgm:spPr/>
      <dgm:t>
        <a:bodyPr/>
        <a:lstStyle/>
        <a:p>
          <a:endParaRPr lang="en-US"/>
        </a:p>
      </dgm:t>
    </dgm:pt>
    <dgm:pt modelId="{908760A6-79EA-4DDC-87AD-B020770C738D}">
      <dgm:prSet phldrT="[Text]"/>
      <dgm:spPr/>
      <dgm:t>
        <a:bodyPr/>
        <a:lstStyle/>
        <a:p>
          <a:pPr algn="l"/>
          <a:r>
            <a:rPr lang="en-US"/>
            <a:t>Chuyển đổi từ các yêu cầu (kết quả giai đoạn xác định yêu cầu) đến mô hình phần mềm tương ứng</a:t>
          </a:r>
        </a:p>
      </dgm:t>
    </dgm:pt>
    <dgm:pt modelId="{CFB25847-E280-4C29-8AFB-3849D59045F4}" type="parTrans" cxnId="{A1810148-752A-48A1-BC3F-C5CBDB1C6C02}">
      <dgm:prSet/>
      <dgm:spPr/>
      <dgm:t>
        <a:bodyPr/>
        <a:lstStyle/>
        <a:p>
          <a:endParaRPr lang="en-US"/>
        </a:p>
      </dgm:t>
    </dgm:pt>
    <dgm:pt modelId="{73851769-D249-4232-8DDF-9141A2980567}" type="sibTrans" cxnId="{A1810148-752A-48A1-BC3F-C5CBDB1C6C02}">
      <dgm:prSet/>
      <dgm:spPr/>
      <dgm:t>
        <a:bodyPr/>
        <a:lstStyle/>
        <a:p>
          <a:endParaRPr lang="en-US"/>
        </a:p>
      </dgm:t>
    </dgm:pt>
    <dgm:pt modelId="{869ED9AD-B382-4D2F-80D4-5648FEFCF1BE}">
      <dgm:prSet phldrT="[Text]"/>
      <dgm:spPr/>
      <dgm:t>
        <a:bodyPr/>
        <a:lstStyle/>
        <a:p>
          <a:r>
            <a:rPr lang="en-US" b="1"/>
            <a:t>Mục tiêu</a:t>
          </a:r>
        </a:p>
      </dgm:t>
    </dgm:pt>
    <dgm:pt modelId="{6B967D5C-2ACD-4898-B0A3-F240C9003719}" type="parTrans" cxnId="{B026846B-1A8B-4DDF-B44D-950D007A9145}">
      <dgm:prSet/>
      <dgm:spPr/>
      <dgm:t>
        <a:bodyPr/>
        <a:lstStyle/>
        <a:p>
          <a:endParaRPr lang="en-US"/>
        </a:p>
      </dgm:t>
    </dgm:pt>
    <dgm:pt modelId="{AA6DAB9B-86C5-4011-B08B-0E65917BDEBA}" type="sibTrans" cxnId="{B026846B-1A8B-4DDF-B44D-950D007A9145}">
      <dgm:prSet/>
      <dgm:spPr/>
      <dgm:t>
        <a:bodyPr/>
        <a:lstStyle/>
        <a:p>
          <a:endParaRPr lang="en-US"/>
        </a:p>
      </dgm:t>
    </dgm:pt>
    <dgm:pt modelId="{55A0A26C-A25B-4EB0-A317-399AE25CF7EF}">
      <dgm:prSet phldrT="[Text]"/>
      <dgm:spPr/>
      <dgm:t>
        <a:bodyPr/>
        <a:lstStyle/>
        <a:p>
          <a:r>
            <a:rPr lang="en-US"/>
            <a:t>M</a:t>
          </a:r>
          <a:r>
            <a:rPr lang="vi-VN"/>
            <a:t>ô tả các thành phần của phần mềm tương ứng với các yêu cầu của phần mềm</a:t>
          </a:r>
          <a:endParaRPr lang="en-US"/>
        </a:p>
      </dgm:t>
    </dgm:pt>
    <dgm:pt modelId="{85775028-6A86-4C16-80C9-67CE3541B1DF}" type="parTrans" cxnId="{6155929C-A650-404D-B5E5-185FB7CFB640}">
      <dgm:prSet/>
      <dgm:spPr/>
      <dgm:t>
        <a:bodyPr/>
        <a:lstStyle/>
        <a:p>
          <a:endParaRPr lang="en-US"/>
        </a:p>
      </dgm:t>
    </dgm:pt>
    <dgm:pt modelId="{6302C819-C6C7-429D-8AE5-6577AC637773}" type="sibTrans" cxnId="{6155929C-A650-404D-B5E5-185FB7CFB640}">
      <dgm:prSet/>
      <dgm:spPr/>
      <dgm:t>
        <a:bodyPr/>
        <a:lstStyle/>
        <a:p>
          <a:endParaRPr lang="en-US"/>
        </a:p>
      </dgm:t>
    </dgm:pt>
    <dgm:pt modelId="{FE191494-35F2-4FAD-8CB1-E328C09524A9}">
      <dgm:prSet phldrT="[Text]"/>
      <dgm:spPr/>
      <dgm:t>
        <a:bodyPr/>
        <a:lstStyle/>
        <a:p>
          <a:r>
            <a:rPr lang="en-US" b="1"/>
            <a:t>Áp dụng</a:t>
          </a:r>
        </a:p>
      </dgm:t>
    </dgm:pt>
    <dgm:pt modelId="{78AC038D-E627-45ED-8193-7E0CF46EAB20}" type="parTrans" cxnId="{7B9F3CAF-47EC-4D2E-B5F9-0C365755C61B}">
      <dgm:prSet/>
      <dgm:spPr/>
      <dgm:t>
        <a:bodyPr/>
        <a:lstStyle/>
        <a:p>
          <a:endParaRPr lang="en-US"/>
        </a:p>
      </dgm:t>
    </dgm:pt>
    <dgm:pt modelId="{96172182-2AE6-471E-A88D-B7614B18015C}" type="sibTrans" cxnId="{7B9F3CAF-47EC-4D2E-B5F9-0C365755C61B}">
      <dgm:prSet/>
      <dgm:spPr/>
      <dgm:t>
        <a:bodyPr/>
        <a:lstStyle/>
        <a:p>
          <a:endParaRPr lang="en-US"/>
        </a:p>
      </dgm:t>
    </dgm:pt>
    <dgm:pt modelId="{9C6F0EDE-BF28-41A9-827C-40081B5F6950}">
      <dgm:prSet phldrT="[Text]"/>
      <dgm:spPr/>
      <dgm:t>
        <a:bodyPr/>
        <a:lstStyle/>
        <a:p>
          <a:r>
            <a:rPr lang="en-US"/>
            <a:t>Thực hiện phần mềm không thông qua giai đoạn phân tích</a:t>
          </a:r>
        </a:p>
      </dgm:t>
    </dgm:pt>
    <dgm:pt modelId="{366F3552-0D94-4865-A01F-E190F8CD31D2}" type="parTrans" cxnId="{548A3DED-A932-4524-BC31-9F270C259CBF}">
      <dgm:prSet/>
      <dgm:spPr/>
      <dgm:t>
        <a:bodyPr/>
        <a:lstStyle/>
        <a:p>
          <a:endParaRPr lang="en-US"/>
        </a:p>
      </dgm:t>
    </dgm:pt>
    <dgm:pt modelId="{FCA88BCB-2599-40DE-903B-42AD5FAB2F75}" type="sibTrans" cxnId="{548A3DED-A932-4524-BC31-9F270C259CBF}">
      <dgm:prSet/>
      <dgm:spPr/>
      <dgm:t>
        <a:bodyPr/>
        <a:lstStyle/>
        <a:p>
          <a:endParaRPr lang="en-US"/>
        </a:p>
      </dgm:t>
    </dgm:pt>
    <dgm:pt modelId="{BA0ACC29-7FF0-4B0B-A585-E76F87D14848}">
      <dgm:prSet phldrT="[Text]"/>
      <dgm:spPr/>
      <dgm:t>
        <a:bodyPr/>
        <a:lstStyle/>
        <a:p>
          <a:r>
            <a:rPr lang="en-US" b="1"/>
            <a:t>Đánh giá</a:t>
          </a:r>
        </a:p>
      </dgm:t>
    </dgm:pt>
    <dgm:pt modelId="{C3B9698D-D16D-4A2F-A7A4-0A1258265503}" type="parTrans" cxnId="{F346A4D9-B947-4B14-988D-496AB0A0E336}">
      <dgm:prSet/>
      <dgm:spPr/>
      <dgm:t>
        <a:bodyPr/>
        <a:lstStyle/>
        <a:p>
          <a:endParaRPr lang="en-US"/>
        </a:p>
      </dgm:t>
    </dgm:pt>
    <dgm:pt modelId="{73F8E680-B4A8-4036-B3C4-E7E3977FA718}" type="sibTrans" cxnId="{F346A4D9-B947-4B14-988D-496AB0A0E336}">
      <dgm:prSet/>
      <dgm:spPr/>
      <dgm:t>
        <a:bodyPr/>
        <a:lstStyle/>
        <a:p>
          <a:endParaRPr lang="en-US"/>
        </a:p>
      </dgm:t>
    </dgm:pt>
    <dgm:pt modelId="{6ACF7FA6-54E3-4D32-A789-3DFCED48C51F}">
      <dgm:prSet phldrT="[Text]"/>
      <dgm:spPr/>
      <dgm:t>
        <a:bodyPr/>
        <a:lstStyle/>
        <a:p>
          <a:r>
            <a:rPr lang="vi-VN"/>
            <a:t>khó khăn cho người thực hiện với các phần mềm có qui mô lớn</a:t>
          </a:r>
          <a:r>
            <a:rPr lang="en-US"/>
            <a:t>, nhiều yêu cầu phức tạp</a:t>
          </a:r>
        </a:p>
      </dgm:t>
    </dgm:pt>
    <dgm:pt modelId="{0AF82F93-6366-43B9-8D81-4B7D5551E15F}" type="parTrans" cxnId="{69E3A502-E34B-4FEB-A865-DA4F469503B2}">
      <dgm:prSet/>
      <dgm:spPr/>
      <dgm:t>
        <a:bodyPr/>
        <a:lstStyle/>
        <a:p>
          <a:endParaRPr lang="en-US"/>
        </a:p>
      </dgm:t>
    </dgm:pt>
    <dgm:pt modelId="{7485297A-058C-4142-B8AC-C1CEB0AA6ECA}" type="sibTrans" cxnId="{69E3A502-E34B-4FEB-A865-DA4F469503B2}">
      <dgm:prSet/>
      <dgm:spPr/>
      <dgm:t>
        <a:bodyPr/>
        <a:lstStyle/>
        <a:p>
          <a:endParaRPr lang="en-US"/>
        </a:p>
      </dgm:t>
    </dgm:pt>
    <dgm:pt modelId="{5A31249F-FD1A-4EDE-B45D-88530989FDA4}" type="pres">
      <dgm:prSet presAssocID="{4E01BF21-7763-47FD-86ED-C1B981EFB355}" presName="Name0" presStyleCnt="0">
        <dgm:presLayoutVars>
          <dgm:dir/>
          <dgm:animLvl val="lvl"/>
          <dgm:resizeHandles val="exact"/>
        </dgm:presLayoutVars>
      </dgm:prSet>
      <dgm:spPr/>
    </dgm:pt>
    <dgm:pt modelId="{EAAF1B5C-D6FD-4723-ADF3-21ED8B4D1600}" type="pres">
      <dgm:prSet presAssocID="{4680C89D-E838-4404-B319-18CD902D4247}" presName="composite" presStyleCnt="0"/>
      <dgm:spPr/>
    </dgm:pt>
    <dgm:pt modelId="{96AD01B9-6A93-49B5-948F-CF3478771FA5}" type="pres">
      <dgm:prSet presAssocID="{4680C89D-E838-4404-B319-18CD902D4247}" presName="parTx" presStyleLbl="alignNode1" presStyleIdx="0" presStyleCnt="4">
        <dgm:presLayoutVars>
          <dgm:chMax val="0"/>
          <dgm:chPref val="0"/>
          <dgm:bulletEnabled val="1"/>
        </dgm:presLayoutVars>
      </dgm:prSet>
      <dgm:spPr/>
    </dgm:pt>
    <dgm:pt modelId="{A02FDA41-3A7F-4D2D-9563-35B24164E575}" type="pres">
      <dgm:prSet presAssocID="{4680C89D-E838-4404-B319-18CD902D4247}" presName="desTx" presStyleLbl="alignAccFollowNode1" presStyleIdx="0" presStyleCnt="4">
        <dgm:presLayoutVars>
          <dgm:bulletEnabled val="1"/>
        </dgm:presLayoutVars>
      </dgm:prSet>
      <dgm:spPr/>
    </dgm:pt>
    <dgm:pt modelId="{0260A926-1A13-4CAF-A13A-B65DB80DEBEC}" type="pres">
      <dgm:prSet presAssocID="{605167E3-4591-4BF5-A664-A24328B9F477}" presName="space" presStyleCnt="0"/>
      <dgm:spPr/>
    </dgm:pt>
    <dgm:pt modelId="{A4F520B0-D4CA-42D5-B68A-D8CB0502E0EA}" type="pres">
      <dgm:prSet presAssocID="{869ED9AD-B382-4D2F-80D4-5648FEFCF1BE}" presName="composite" presStyleCnt="0"/>
      <dgm:spPr/>
    </dgm:pt>
    <dgm:pt modelId="{46710D73-7862-44C9-9AC8-7CF69D28486B}" type="pres">
      <dgm:prSet presAssocID="{869ED9AD-B382-4D2F-80D4-5648FEFCF1BE}" presName="parTx" presStyleLbl="alignNode1" presStyleIdx="1" presStyleCnt="4">
        <dgm:presLayoutVars>
          <dgm:chMax val="0"/>
          <dgm:chPref val="0"/>
          <dgm:bulletEnabled val="1"/>
        </dgm:presLayoutVars>
      </dgm:prSet>
      <dgm:spPr/>
    </dgm:pt>
    <dgm:pt modelId="{565C7C22-E55A-4688-AC21-229DCC864669}" type="pres">
      <dgm:prSet presAssocID="{869ED9AD-B382-4D2F-80D4-5648FEFCF1BE}" presName="desTx" presStyleLbl="alignAccFollowNode1" presStyleIdx="1" presStyleCnt="4">
        <dgm:presLayoutVars>
          <dgm:bulletEnabled val="1"/>
        </dgm:presLayoutVars>
      </dgm:prSet>
      <dgm:spPr/>
    </dgm:pt>
    <dgm:pt modelId="{C2E7DEF0-4FEC-422E-B820-127A90875D3D}" type="pres">
      <dgm:prSet presAssocID="{AA6DAB9B-86C5-4011-B08B-0E65917BDEBA}" presName="space" presStyleCnt="0"/>
      <dgm:spPr/>
    </dgm:pt>
    <dgm:pt modelId="{E11ED07F-8039-422B-82DE-0E5670B729CA}" type="pres">
      <dgm:prSet presAssocID="{FE191494-35F2-4FAD-8CB1-E328C09524A9}" presName="composite" presStyleCnt="0"/>
      <dgm:spPr/>
    </dgm:pt>
    <dgm:pt modelId="{395D6A9F-5E9A-428F-A60B-74FD00ED15CD}" type="pres">
      <dgm:prSet presAssocID="{FE191494-35F2-4FAD-8CB1-E328C09524A9}" presName="parTx" presStyleLbl="alignNode1" presStyleIdx="2" presStyleCnt="4">
        <dgm:presLayoutVars>
          <dgm:chMax val="0"/>
          <dgm:chPref val="0"/>
          <dgm:bulletEnabled val="1"/>
        </dgm:presLayoutVars>
      </dgm:prSet>
      <dgm:spPr/>
    </dgm:pt>
    <dgm:pt modelId="{D8CCB6B1-F31F-46FE-A1FF-44E816C84A2A}" type="pres">
      <dgm:prSet presAssocID="{FE191494-35F2-4FAD-8CB1-E328C09524A9}" presName="desTx" presStyleLbl="alignAccFollowNode1" presStyleIdx="2" presStyleCnt="4" custLinFactNeighborX="1818" custLinFactNeighborY="547">
        <dgm:presLayoutVars>
          <dgm:bulletEnabled val="1"/>
        </dgm:presLayoutVars>
      </dgm:prSet>
      <dgm:spPr/>
    </dgm:pt>
    <dgm:pt modelId="{F5B7055B-3A82-468F-886F-385A142CB3D2}" type="pres">
      <dgm:prSet presAssocID="{96172182-2AE6-471E-A88D-B7614B18015C}" presName="space" presStyleCnt="0"/>
      <dgm:spPr/>
    </dgm:pt>
    <dgm:pt modelId="{C2555805-ECB7-4173-AA30-4D1C2DCC5C15}" type="pres">
      <dgm:prSet presAssocID="{BA0ACC29-7FF0-4B0B-A585-E76F87D14848}" presName="composite" presStyleCnt="0"/>
      <dgm:spPr/>
    </dgm:pt>
    <dgm:pt modelId="{159D1039-9B51-4FEB-A68B-8AD7250CFECB}" type="pres">
      <dgm:prSet presAssocID="{BA0ACC29-7FF0-4B0B-A585-E76F87D14848}" presName="parTx" presStyleLbl="alignNode1" presStyleIdx="3" presStyleCnt="4">
        <dgm:presLayoutVars>
          <dgm:chMax val="0"/>
          <dgm:chPref val="0"/>
          <dgm:bulletEnabled val="1"/>
        </dgm:presLayoutVars>
      </dgm:prSet>
      <dgm:spPr/>
    </dgm:pt>
    <dgm:pt modelId="{503384DE-B6A7-4567-87ED-10B55D3EAA7D}" type="pres">
      <dgm:prSet presAssocID="{BA0ACC29-7FF0-4B0B-A585-E76F87D14848}" presName="desTx" presStyleLbl="alignAccFollowNode1" presStyleIdx="3" presStyleCnt="4">
        <dgm:presLayoutVars>
          <dgm:bulletEnabled val="1"/>
        </dgm:presLayoutVars>
      </dgm:prSet>
      <dgm:spPr/>
    </dgm:pt>
  </dgm:ptLst>
  <dgm:cxnLst>
    <dgm:cxn modelId="{69E3A502-E34B-4FEB-A865-DA4F469503B2}" srcId="{BA0ACC29-7FF0-4B0B-A585-E76F87D14848}" destId="{6ACF7FA6-54E3-4D32-A789-3DFCED48C51F}" srcOrd="0" destOrd="0" parTransId="{0AF82F93-6366-43B9-8D81-4B7D5551E15F}" sibTransId="{7485297A-058C-4142-B8AC-C1CEB0AA6ECA}"/>
    <dgm:cxn modelId="{36F81F25-05D6-4051-8660-806F2CDD4FC3}" type="presOf" srcId="{BA0ACC29-7FF0-4B0B-A585-E76F87D14848}" destId="{159D1039-9B51-4FEB-A68B-8AD7250CFECB}" srcOrd="0" destOrd="0" presId="urn:microsoft.com/office/officeart/2005/8/layout/hList1"/>
    <dgm:cxn modelId="{9DD3F740-6757-409D-99BB-F2BDC75D10E7}" type="presOf" srcId="{FE191494-35F2-4FAD-8CB1-E328C09524A9}" destId="{395D6A9F-5E9A-428F-A60B-74FD00ED15CD}" srcOrd="0" destOrd="0" presId="urn:microsoft.com/office/officeart/2005/8/layout/hList1"/>
    <dgm:cxn modelId="{BACC8761-825E-4ECE-B12C-8EAC2C126AC4}" srcId="{4E01BF21-7763-47FD-86ED-C1B981EFB355}" destId="{4680C89D-E838-4404-B319-18CD902D4247}" srcOrd="0" destOrd="0" parTransId="{E6A12259-10CA-467F-A4D2-6A541B4F95A0}" sibTransId="{605167E3-4591-4BF5-A664-A24328B9F477}"/>
    <dgm:cxn modelId="{A1810148-752A-48A1-BC3F-C5CBDB1C6C02}" srcId="{4680C89D-E838-4404-B319-18CD902D4247}" destId="{908760A6-79EA-4DDC-87AD-B020770C738D}" srcOrd="0" destOrd="0" parTransId="{CFB25847-E280-4C29-8AFB-3849D59045F4}" sibTransId="{73851769-D249-4232-8DDF-9141A2980567}"/>
    <dgm:cxn modelId="{873C9369-F2F2-4AD1-916B-2A405A8B3BE5}" type="presOf" srcId="{908760A6-79EA-4DDC-87AD-B020770C738D}" destId="{A02FDA41-3A7F-4D2D-9563-35B24164E575}" srcOrd="0" destOrd="0" presId="urn:microsoft.com/office/officeart/2005/8/layout/hList1"/>
    <dgm:cxn modelId="{B026846B-1A8B-4DDF-B44D-950D007A9145}" srcId="{4E01BF21-7763-47FD-86ED-C1B981EFB355}" destId="{869ED9AD-B382-4D2F-80D4-5648FEFCF1BE}" srcOrd="1" destOrd="0" parTransId="{6B967D5C-2ACD-4898-B0A3-F240C9003719}" sibTransId="{AA6DAB9B-86C5-4011-B08B-0E65917BDEBA}"/>
    <dgm:cxn modelId="{E3259473-1AC1-4FD5-A522-6D84C9814503}" type="presOf" srcId="{869ED9AD-B382-4D2F-80D4-5648FEFCF1BE}" destId="{46710D73-7862-44C9-9AC8-7CF69D28486B}" srcOrd="0" destOrd="0" presId="urn:microsoft.com/office/officeart/2005/8/layout/hList1"/>
    <dgm:cxn modelId="{104F0694-382A-42CD-B37C-C4624D865046}" type="presOf" srcId="{4E01BF21-7763-47FD-86ED-C1B981EFB355}" destId="{5A31249F-FD1A-4EDE-B45D-88530989FDA4}" srcOrd="0" destOrd="0" presId="urn:microsoft.com/office/officeart/2005/8/layout/hList1"/>
    <dgm:cxn modelId="{6155929C-A650-404D-B5E5-185FB7CFB640}" srcId="{869ED9AD-B382-4D2F-80D4-5648FEFCF1BE}" destId="{55A0A26C-A25B-4EB0-A317-399AE25CF7EF}" srcOrd="0" destOrd="0" parTransId="{85775028-6A86-4C16-80C9-67CE3541B1DF}" sibTransId="{6302C819-C6C7-429D-8AE5-6577AC637773}"/>
    <dgm:cxn modelId="{7B9F3CAF-47EC-4D2E-B5F9-0C365755C61B}" srcId="{4E01BF21-7763-47FD-86ED-C1B981EFB355}" destId="{FE191494-35F2-4FAD-8CB1-E328C09524A9}" srcOrd="2" destOrd="0" parTransId="{78AC038D-E627-45ED-8193-7E0CF46EAB20}" sibTransId="{96172182-2AE6-471E-A88D-B7614B18015C}"/>
    <dgm:cxn modelId="{C21099B6-797E-469D-A500-C4506784F3F6}" type="presOf" srcId="{6ACF7FA6-54E3-4D32-A789-3DFCED48C51F}" destId="{503384DE-B6A7-4567-87ED-10B55D3EAA7D}" srcOrd="0" destOrd="0" presId="urn:microsoft.com/office/officeart/2005/8/layout/hList1"/>
    <dgm:cxn modelId="{665A55B9-DF56-47CF-AE3A-A19538B7A0CA}" type="presOf" srcId="{55A0A26C-A25B-4EB0-A317-399AE25CF7EF}" destId="{565C7C22-E55A-4688-AC21-229DCC864669}" srcOrd="0" destOrd="0" presId="urn:microsoft.com/office/officeart/2005/8/layout/hList1"/>
    <dgm:cxn modelId="{433806BE-3D12-4613-9E69-4E0DF82D4D85}" type="presOf" srcId="{4680C89D-E838-4404-B319-18CD902D4247}" destId="{96AD01B9-6A93-49B5-948F-CF3478771FA5}" srcOrd="0" destOrd="0" presId="urn:microsoft.com/office/officeart/2005/8/layout/hList1"/>
    <dgm:cxn modelId="{F346A4D9-B947-4B14-988D-496AB0A0E336}" srcId="{4E01BF21-7763-47FD-86ED-C1B981EFB355}" destId="{BA0ACC29-7FF0-4B0B-A585-E76F87D14848}" srcOrd="3" destOrd="0" parTransId="{C3B9698D-D16D-4A2F-A7A4-0A1258265503}" sibTransId="{73F8E680-B4A8-4036-B3C4-E7E3977FA718}"/>
    <dgm:cxn modelId="{2A835AE1-D0E5-48B7-ABC1-7859555FCE9E}" type="presOf" srcId="{9C6F0EDE-BF28-41A9-827C-40081B5F6950}" destId="{D8CCB6B1-F31F-46FE-A1FF-44E816C84A2A}" srcOrd="0" destOrd="0" presId="urn:microsoft.com/office/officeart/2005/8/layout/hList1"/>
    <dgm:cxn modelId="{548A3DED-A932-4524-BC31-9F270C259CBF}" srcId="{FE191494-35F2-4FAD-8CB1-E328C09524A9}" destId="{9C6F0EDE-BF28-41A9-827C-40081B5F6950}" srcOrd="0" destOrd="0" parTransId="{366F3552-0D94-4865-A01F-E190F8CD31D2}" sibTransId="{FCA88BCB-2599-40DE-903B-42AD5FAB2F75}"/>
    <dgm:cxn modelId="{47A8CE79-F767-47C3-B11E-8C487F471A5F}" type="presParOf" srcId="{5A31249F-FD1A-4EDE-B45D-88530989FDA4}" destId="{EAAF1B5C-D6FD-4723-ADF3-21ED8B4D1600}" srcOrd="0" destOrd="0" presId="urn:microsoft.com/office/officeart/2005/8/layout/hList1"/>
    <dgm:cxn modelId="{0420EB8F-B90B-404B-BF96-7062479AABE2}" type="presParOf" srcId="{EAAF1B5C-D6FD-4723-ADF3-21ED8B4D1600}" destId="{96AD01B9-6A93-49B5-948F-CF3478771FA5}" srcOrd="0" destOrd="0" presId="urn:microsoft.com/office/officeart/2005/8/layout/hList1"/>
    <dgm:cxn modelId="{B381813D-3D45-4A5A-B943-5C2E53F340F6}" type="presParOf" srcId="{EAAF1B5C-D6FD-4723-ADF3-21ED8B4D1600}" destId="{A02FDA41-3A7F-4D2D-9563-35B24164E575}" srcOrd="1" destOrd="0" presId="urn:microsoft.com/office/officeart/2005/8/layout/hList1"/>
    <dgm:cxn modelId="{6A30D9A0-6756-4287-8142-A35CE8F3D69B}" type="presParOf" srcId="{5A31249F-FD1A-4EDE-B45D-88530989FDA4}" destId="{0260A926-1A13-4CAF-A13A-B65DB80DEBEC}" srcOrd="1" destOrd="0" presId="urn:microsoft.com/office/officeart/2005/8/layout/hList1"/>
    <dgm:cxn modelId="{1BB44231-35E9-4E42-BBA1-555719F2747B}" type="presParOf" srcId="{5A31249F-FD1A-4EDE-B45D-88530989FDA4}" destId="{A4F520B0-D4CA-42D5-B68A-D8CB0502E0EA}" srcOrd="2" destOrd="0" presId="urn:microsoft.com/office/officeart/2005/8/layout/hList1"/>
    <dgm:cxn modelId="{F27A61E1-E88C-4E44-B87E-92C9B3ABD885}" type="presParOf" srcId="{A4F520B0-D4CA-42D5-B68A-D8CB0502E0EA}" destId="{46710D73-7862-44C9-9AC8-7CF69D28486B}" srcOrd="0" destOrd="0" presId="urn:microsoft.com/office/officeart/2005/8/layout/hList1"/>
    <dgm:cxn modelId="{CD6B0682-8DFC-4548-98D5-FEAED5D2D83E}" type="presParOf" srcId="{A4F520B0-D4CA-42D5-B68A-D8CB0502E0EA}" destId="{565C7C22-E55A-4688-AC21-229DCC864669}" srcOrd="1" destOrd="0" presId="urn:microsoft.com/office/officeart/2005/8/layout/hList1"/>
    <dgm:cxn modelId="{FAA525A2-9D4F-46C4-A1F3-BD6B5AEC9CB4}" type="presParOf" srcId="{5A31249F-FD1A-4EDE-B45D-88530989FDA4}" destId="{C2E7DEF0-4FEC-422E-B820-127A90875D3D}" srcOrd="3" destOrd="0" presId="urn:microsoft.com/office/officeart/2005/8/layout/hList1"/>
    <dgm:cxn modelId="{B6DC02C6-026C-4CD3-95DD-62B582616CFA}" type="presParOf" srcId="{5A31249F-FD1A-4EDE-B45D-88530989FDA4}" destId="{E11ED07F-8039-422B-82DE-0E5670B729CA}" srcOrd="4" destOrd="0" presId="urn:microsoft.com/office/officeart/2005/8/layout/hList1"/>
    <dgm:cxn modelId="{770723A6-807E-4A87-AD25-C4C91B7587A9}" type="presParOf" srcId="{E11ED07F-8039-422B-82DE-0E5670B729CA}" destId="{395D6A9F-5E9A-428F-A60B-74FD00ED15CD}" srcOrd="0" destOrd="0" presId="urn:microsoft.com/office/officeart/2005/8/layout/hList1"/>
    <dgm:cxn modelId="{AC501D31-7744-44FE-99F0-134C860D9C6C}" type="presParOf" srcId="{E11ED07F-8039-422B-82DE-0E5670B729CA}" destId="{D8CCB6B1-F31F-46FE-A1FF-44E816C84A2A}" srcOrd="1" destOrd="0" presId="urn:microsoft.com/office/officeart/2005/8/layout/hList1"/>
    <dgm:cxn modelId="{4FF659C2-4CE9-44B7-B52B-B34D1EAFE93F}" type="presParOf" srcId="{5A31249F-FD1A-4EDE-B45D-88530989FDA4}" destId="{F5B7055B-3A82-468F-886F-385A142CB3D2}" srcOrd="5" destOrd="0" presId="urn:microsoft.com/office/officeart/2005/8/layout/hList1"/>
    <dgm:cxn modelId="{08F0ECCA-DECA-4AF5-B168-9C80494F3803}" type="presParOf" srcId="{5A31249F-FD1A-4EDE-B45D-88530989FDA4}" destId="{C2555805-ECB7-4173-AA30-4D1C2DCC5C15}" srcOrd="6" destOrd="0" presId="urn:microsoft.com/office/officeart/2005/8/layout/hList1"/>
    <dgm:cxn modelId="{218741E8-C5E6-4C72-91BE-85FFC2F44207}" type="presParOf" srcId="{C2555805-ECB7-4173-AA30-4D1C2DCC5C15}" destId="{159D1039-9B51-4FEB-A68B-8AD7250CFECB}" srcOrd="0" destOrd="0" presId="urn:microsoft.com/office/officeart/2005/8/layout/hList1"/>
    <dgm:cxn modelId="{B4DF1795-8235-4C15-9E90-FB39611EE521}" type="presParOf" srcId="{C2555805-ECB7-4173-AA30-4D1C2DCC5C15}" destId="{503384DE-B6A7-4567-87ED-10B55D3EAA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B5B839-358D-4CFB-9C9D-1CE03D3001F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D3E6DED8-BB85-4F0D-A2BD-0EEE51D0BE94}">
      <dgm:prSet phldrT="[Text]" custT="1"/>
      <dgm:spPr/>
      <dgm:t>
        <a:bodyPr/>
        <a:lstStyle/>
        <a:p>
          <a:r>
            <a:rPr lang="en-US" sz="4800"/>
            <a:t>Đặc điểm</a:t>
          </a:r>
        </a:p>
      </dgm:t>
    </dgm:pt>
    <dgm:pt modelId="{D6D14AE9-26D1-4B77-909C-417D8D4E938E}" type="parTrans" cxnId="{1EF0FE2D-5987-409E-BC58-434688990C5A}">
      <dgm:prSet/>
      <dgm:spPr/>
      <dgm:t>
        <a:bodyPr/>
        <a:lstStyle/>
        <a:p>
          <a:endParaRPr lang="en-US"/>
        </a:p>
      </dgm:t>
    </dgm:pt>
    <dgm:pt modelId="{1815BFF0-C720-432A-91EE-1F4D882618C5}" type="sibTrans" cxnId="{1EF0FE2D-5987-409E-BC58-434688990C5A}">
      <dgm:prSet/>
      <dgm:spPr/>
      <dgm:t>
        <a:bodyPr/>
        <a:lstStyle/>
        <a:p>
          <a:endParaRPr lang="en-US"/>
        </a:p>
      </dgm:t>
    </dgm:pt>
    <dgm:pt modelId="{20897DED-8733-4064-A1E6-BFD9A8ED1B94}">
      <dgm:prSet phldrT="[Text]" custT="1"/>
      <dgm:spPr/>
      <dgm:t>
        <a:bodyPr/>
        <a:lstStyle/>
        <a:p>
          <a:r>
            <a:rPr lang="en-US" sz="2500"/>
            <a:t>Quá trình cho phép chuyển từ mô hình thế giới thực (kết quả giai đoạn phân tích) đến mô hình phần mềm tương ứng</a:t>
          </a:r>
        </a:p>
      </dgm:t>
    </dgm:pt>
    <dgm:pt modelId="{96B2A260-1BAD-4D58-AEF7-63200283F2AE}" type="parTrans" cxnId="{C4A31760-76D5-4022-BA63-54F79B71EF0F}">
      <dgm:prSet/>
      <dgm:spPr/>
      <dgm:t>
        <a:bodyPr/>
        <a:lstStyle/>
        <a:p>
          <a:endParaRPr lang="en-US"/>
        </a:p>
      </dgm:t>
    </dgm:pt>
    <dgm:pt modelId="{2BFDC4A7-8982-43A4-968B-B70B685C7783}" type="sibTrans" cxnId="{C4A31760-76D5-4022-BA63-54F79B71EF0F}">
      <dgm:prSet/>
      <dgm:spPr/>
      <dgm:t>
        <a:bodyPr/>
        <a:lstStyle/>
        <a:p>
          <a:endParaRPr lang="en-US"/>
        </a:p>
      </dgm:t>
    </dgm:pt>
    <dgm:pt modelId="{982FB868-B066-4DC6-9273-5BDCF957B979}">
      <dgm:prSet phldrT="[Text]" custT="1"/>
      <dgm:spPr/>
      <dgm:t>
        <a:bodyPr/>
        <a:lstStyle/>
        <a:p>
          <a:r>
            <a:rPr lang="en-US" sz="4800"/>
            <a:t>Mục tiêu</a:t>
          </a:r>
        </a:p>
      </dgm:t>
    </dgm:pt>
    <dgm:pt modelId="{44695A0B-DD72-4EF8-972C-D0295B28B87D}" type="parTrans" cxnId="{1FB9C376-C1BC-4DE7-A04A-008162C03312}">
      <dgm:prSet/>
      <dgm:spPr/>
      <dgm:t>
        <a:bodyPr/>
        <a:lstStyle/>
        <a:p>
          <a:endParaRPr lang="en-US"/>
        </a:p>
      </dgm:t>
    </dgm:pt>
    <dgm:pt modelId="{6FF97F07-B262-4C1D-8A02-3781412BBAC5}" type="sibTrans" cxnId="{1FB9C376-C1BC-4DE7-A04A-008162C03312}">
      <dgm:prSet/>
      <dgm:spPr/>
      <dgm:t>
        <a:bodyPr/>
        <a:lstStyle/>
        <a:p>
          <a:endParaRPr lang="en-US"/>
        </a:p>
      </dgm:t>
    </dgm:pt>
    <dgm:pt modelId="{7267D0EE-DF55-40E2-ADF5-6E96C8C067BE}">
      <dgm:prSet phldrT="[Text]"/>
      <dgm:spPr/>
      <dgm:t>
        <a:bodyPr/>
        <a:lstStyle/>
        <a:p>
          <a:r>
            <a:rPr lang="en-US"/>
            <a:t>Mô tả các thành phần của phần mềm </a:t>
          </a:r>
          <a:r>
            <a:rPr lang="vi-VN"/>
            <a:t>tương ứng với các mô hình của thế giới thực </a:t>
          </a:r>
          <a:endParaRPr lang="en-US"/>
        </a:p>
      </dgm:t>
    </dgm:pt>
    <dgm:pt modelId="{8ABE0F76-F737-4649-951B-8491238E63B2}" type="parTrans" cxnId="{FDE30647-4F50-4FC2-8F00-888AF3530750}">
      <dgm:prSet/>
      <dgm:spPr/>
      <dgm:t>
        <a:bodyPr/>
        <a:lstStyle/>
        <a:p>
          <a:endParaRPr lang="en-US"/>
        </a:p>
      </dgm:t>
    </dgm:pt>
    <dgm:pt modelId="{0A4FFA11-D90E-4A22-B617-DAB197702D4D}" type="sibTrans" cxnId="{FDE30647-4F50-4FC2-8F00-888AF3530750}">
      <dgm:prSet/>
      <dgm:spPr/>
      <dgm:t>
        <a:bodyPr/>
        <a:lstStyle/>
        <a:p>
          <a:endParaRPr lang="en-US"/>
        </a:p>
      </dgm:t>
    </dgm:pt>
    <dgm:pt modelId="{D4C8772A-FF50-4806-B346-862F0FBFBE99}">
      <dgm:prSet phldrT="[Text]" custT="1"/>
      <dgm:spPr/>
      <dgm:t>
        <a:bodyPr/>
        <a:lstStyle/>
        <a:p>
          <a:r>
            <a:rPr lang="en-US" sz="4800"/>
            <a:t>Áp dụng</a:t>
          </a:r>
        </a:p>
      </dgm:t>
    </dgm:pt>
    <dgm:pt modelId="{8D96A5C5-C11A-43DF-9959-04722BF21D91}" type="parTrans" cxnId="{000FD125-0B23-4185-BF7E-5DEFE979E3CC}">
      <dgm:prSet/>
      <dgm:spPr/>
      <dgm:t>
        <a:bodyPr/>
        <a:lstStyle/>
        <a:p>
          <a:endParaRPr lang="en-US"/>
        </a:p>
      </dgm:t>
    </dgm:pt>
    <dgm:pt modelId="{F90B6057-41F5-44AD-B6FD-150D2DA41694}" type="sibTrans" cxnId="{000FD125-0B23-4185-BF7E-5DEFE979E3CC}">
      <dgm:prSet/>
      <dgm:spPr/>
      <dgm:t>
        <a:bodyPr/>
        <a:lstStyle/>
        <a:p>
          <a:endParaRPr lang="en-US"/>
        </a:p>
      </dgm:t>
    </dgm:pt>
    <dgm:pt modelId="{544A6FF2-C7BB-4452-888B-A1512BF1396D}">
      <dgm:prSet phldrT="[Text]"/>
      <dgm:spPr/>
      <dgm:t>
        <a:bodyPr/>
        <a:lstStyle/>
        <a:p>
          <a:r>
            <a:rPr lang="en-US"/>
            <a:t>Đ</a:t>
          </a:r>
          <a:r>
            <a:rPr lang="vi-VN"/>
            <a:t>ược áp dụng với các qui trình có giai đoạn phân tích</a:t>
          </a:r>
          <a:endParaRPr lang="en-US"/>
        </a:p>
      </dgm:t>
    </dgm:pt>
    <dgm:pt modelId="{67FE49BA-68D3-45C9-AE5B-F1640C4C558F}" type="parTrans" cxnId="{56C182CD-DE2A-4EF3-9F54-3D7E7044F978}">
      <dgm:prSet/>
      <dgm:spPr/>
      <dgm:t>
        <a:bodyPr/>
        <a:lstStyle/>
        <a:p>
          <a:endParaRPr lang="en-US"/>
        </a:p>
      </dgm:t>
    </dgm:pt>
    <dgm:pt modelId="{CF6C936A-9E3D-41CF-90CB-61AEF253A50F}" type="sibTrans" cxnId="{56C182CD-DE2A-4EF3-9F54-3D7E7044F978}">
      <dgm:prSet/>
      <dgm:spPr/>
      <dgm:t>
        <a:bodyPr/>
        <a:lstStyle/>
        <a:p>
          <a:endParaRPr lang="en-US"/>
        </a:p>
      </dgm:t>
    </dgm:pt>
    <dgm:pt modelId="{BA3CA201-CD74-418B-9D02-032A6AC7514E}">
      <dgm:prSet phldrT="[Text]" custT="1"/>
      <dgm:spPr/>
      <dgm:t>
        <a:bodyPr/>
        <a:lstStyle/>
        <a:p>
          <a:r>
            <a:rPr lang="en-US" sz="4800"/>
            <a:t>Đánh giá</a:t>
          </a:r>
        </a:p>
      </dgm:t>
    </dgm:pt>
    <dgm:pt modelId="{CC5DDE78-0ACD-4B3F-9FC2-0A42D4F45644}" type="parTrans" cxnId="{3F2DEDD8-392E-46C2-B93C-F8084CE58AF4}">
      <dgm:prSet/>
      <dgm:spPr/>
      <dgm:t>
        <a:bodyPr/>
        <a:lstStyle/>
        <a:p>
          <a:endParaRPr lang="en-US"/>
        </a:p>
      </dgm:t>
    </dgm:pt>
    <dgm:pt modelId="{A1BE4850-A9AA-4D0A-A539-2D17B900DC29}" type="sibTrans" cxnId="{3F2DEDD8-392E-46C2-B93C-F8084CE58AF4}">
      <dgm:prSet/>
      <dgm:spPr/>
      <dgm:t>
        <a:bodyPr/>
        <a:lstStyle/>
        <a:p>
          <a:endParaRPr lang="en-US"/>
        </a:p>
      </dgm:t>
    </dgm:pt>
    <dgm:pt modelId="{63E1AE6E-FC80-4DD9-8EC3-E972CAA0BCEE}">
      <dgm:prSet phldrT="[Text]"/>
      <dgm:spPr/>
      <dgm:t>
        <a:bodyPr/>
        <a:lstStyle/>
        <a:p>
          <a:r>
            <a:rPr lang="en-US"/>
            <a:t>T</a:t>
          </a:r>
          <a:r>
            <a:rPr lang="vi-VN"/>
            <a:t>huận lợi trong đa số trường hợp với các phần mềm qui mô lớn</a:t>
          </a:r>
          <a:endParaRPr lang="en-US"/>
        </a:p>
      </dgm:t>
    </dgm:pt>
    <dgm:pt modelId="{F13B28C5-47A8-42AD-8A34-5122BB8F59B8}" type="parTrans" cxnId="{E31006D3-0E11-4F1A-B21B-68D89C7B6392}">
      <dgm:prSet/>
      <dgm:spPr/>
      <dgm:t>
        <a:bodyPr/>
        <a:lstStyle/>
        <a:p>
          <a:endParaRPr lang="en-US"/>
        </a:p>
      </dgm:t>
    </dgm:pt>
    <dgm:pt modelId="{CCBE061A-8608-44D7-BE4D-264E143D8C3B}" type="sibTrans" cxnId="{E31006D3-0E11-4F1A-B21B-68D89C7B6392}">
      <dgm:prSet/>
      <dgm:spPr/>
      <dgm:t>
        <a:bodyPr/>
        <a:lstStyle/>
        <a:p>
          <a:endParaRPr lang="en-US"/>
        </a:p>
      </dgm:t>
    </dgm:pt>
    <dgm:pt modelId="{B1EEAB34-B2FD-47A5-8552-1258AD79B4D6}" type="pres">
      <dgm:prSet presAssocID="{45B5B839-358D-4CFB-9C9D-1CE03D3001F5}" presName="Name0" presStyleCnt="0">
        <dgm:presLayoutVars>
          <dgm:dir/>
          <dgm:animLvl val="lvl"/>
          <dgm:resizeHandles val="exact"/>
        </dgm:presLayoutVars>
      </dgm:prSet>
      <dgm:spPr/>
    </dgm:pt>
    <dgm:pt modelId="{7F1B7730-5E69-48A1-AFCA-83057ADD679D}" type="pres">
      <dgm:prSet presAssocID="{D3E6DED8-BB85-4F0D-A2BD-0EEE51D0BE94}" presName="linNode" presStyleCnt="0"/>
      <dgm:spPr/>
    </dgm:pt>
    <dgm:pt modelId="{4F22746D-14ED-4D05-8C9B-85A97E123FBE}" type="pres">
      <dgm:prSet presAssocID="{D3E6DED8-BB85-4F0D-A2BD-0EEE51D0BE94}" presName="parentText" presStyleLbl="node1" presStyleIdx="0" presStyleCnt="4" custScaleX="66173">
        <dgm:presLayoutVars>
          <dgm:chMax val="1"/>
          <dgm:bulletEnabled val="1"/>
        </dgm:presLayoutVars>
      </dgm:prSet>
      <dgm:spPr/>
    </dgm:pt>
    <dgm:pt modelId="{E95253E2-078A-4869-A6C9-0F8DBC9F8480}" type="pres">
      <dgm:prSet presAssocID="{D3E6DED8-BB85-4F0D-A2BD-0EEE51D0BE94}" presName="descendantText" presStyleLbl="alignAccFollowNode1" presStyleIdx="0" presStyleCnt="4" custScaleX="106361" custScaleY="111186">
        <dgm:presLayoutVars>
          <dgm:bulletEnabled val="1"/>
        </dgm:presLayoutVars>
      </dgm:prSet>
      <dgm:spPr/>
    </dgm:pt>
    <dgm:pt modelId="{12A69B80-EF84-4331-AD2B-46CC95060FB4}" type="pres">
      <dgm:prSet presAssocID="{1815BFF0-C720-432A-91EE-1F4D882618C5}" presName="sp" presStyleCnt="0"/>
      <dgm:spPr/>
    </dgm:pt>
    <dgm:pt modelId="{63773FF6-EB5D-47D8-B1D5-3F331AA9F818}" type="pres">
      <dgm:prSet presAssocID="{982FB868-B066-4DC6-9273-5BDCF957B979}" presName="linNode" presStyleCnt="0"/>
      <dgm:spPr/>
    </dgm:pt>
    <dgm:pt modelId="{7DE1C5AE-8712-44E8-99D2-FC12D03B1BB8}" type="pres">
      <dgm:prSet presAssocID="{982FB868-B066-4DC6-9273-5BDCF957B979}" presName="parentText" presStyleLbl="node1" presStyleIdx="1" presStyleCnt="4" custScaleX="66173">
        <dgm:presLayoutVars>
          <dgm:chMax val="1"/>
          <dgm:bulletEnabled val="1"/>
        </dgm:presLayoutVars>
      </dgm:prSet>
      <dgm:spPr/>
    </dgm:pt>
    <dgm:pt modelId="{2F98EAC3-C75B-4267-B5B5-1CB2F393C25E}" type="pres">
      <dgm:prSet presAssocID="{982FB868-B066-4DC6-9273-5BDCF957B979}" presName="descendantText" presStyleLbl="alignAccFollowNode1" presStyleIdx="1" presStyleCnt="4" custScaleX="106361">
        <dgm:presLayoutVars>
          <dgm:bulletEnabled val="1"/>
        </dgm:presLayoutVars>
      </dgm:prSet>
      <dgm:spPr/>
    </dgm:pt>
    <dgm:pt modelId="{8E4C368F-295B-4440-9619-721A92B447A2}" type="pres">
      <dgm:prSet presAssocID="{6FF97F07-B262-4C1D-8A02-3781412BBAC5}" presName="sp" presStyleCnt="0"/>
      <dgm:spPr/>
    </dgm:pt>
    <dgm:pt modelId="{D08A00B3-DD1B-44B8-9A24-3BCEC0575468}" type="pres">
      <dgm:prSet presAssocID="{D4C8772A-FF50-4806-B346-862F0FBFBE99}" presName="linNode" presStyleCnt="0"/>
      <dgm:spPr/>
    </dgm:pt>
    <dgm:pt modelId="{F629BC10-323C-49FD-AE5F-7BD9B8E4AEB7}" type="pres">
      <dgm:prSet presAssocID="{D4C8772A-FF50-4806-B346-862F0FBFBE99}" presName="parentText" presStyleLbl="node1" presStyleIdx="2" presStyleCnt="4" custScaleX="66173">
        <dgm:presLayoutVars>
          <dgm:chMax val="1"/>
          <dgm:bulletEnabled val="1"/>
        </dgm:presLayoutVars>
      </dgm:prSet>
      <dgm:spPr/>
    </dgm:pt>
    <dgm:pt modelId="{58B31C1D-D1D8-47A8-9A30-1A03CE0B1A3B}" type="pres">
      <dgm:prSet presAssocID="{D4C8772A-FF50-4806-B346-862F0FBFBE99}" presName="descendantText" presStyleLbl="alignAccFollowNode1" presStyleIdx="2" presStyleCnt="4" custScaleX="106361">
        <dgm:presLayoutVars>
          <dgm:bulletEnabled val="1"/>
        </dgm:presLayoutVars>
      </dgm:prSet>
      <dgm:spPr/>
    </dgm:pt>
    <dgm:pt modelId="{1CF675A6-C985-40CF-B070-307ABE85778A}" type="pres">
      <dgm:prSet presAssocID="{F90B6057-41F5-44AD-B6FD-150D2DA41694}" presName="sp" presStyleCnt="0"/>
      <dgm:spPr/>
    </dgm:pt>
    <dgm:pt modelId="{FAFDF68E-3EB7-425D-8075-5B60E1D5B990}" type="pres">
      <dgm:prSet presAssocID="{BA3CA201-CD74-418B-9D02-032A6AC7514E}" presName="linNode" presStyleCnt="0"/>
      <dgm:spPr/>
    </dgm:pt>
    <dgm:pt modelId="{B6042795-4CC3-4896-BA1F-871FF99F819E}" type="pres">
      <dgm:prSet presAssocID="{BA3CA201-CD74-418B-9D02-032A6AC7514E}" presName="parentText" presStyleLbl="node1" presStyleIdx="3" presStyleCnt="4" custScaleX="66173">
        <dgm:presLayoutVars>
          <dgm:chMax val="1"/>
          <dgm:bulletEnabled val="1"/>
        </dgm:presLayoutVars>
      </dgm:prSet>
      <dgm:spPr/>
    </dgm:pt>
    <dgm:pt modelId="{A4974128-601A-41F5-9BA0-791B3A2730A3}" type="pres">
      <dgm:prSet presAssocID="{BA3CA201-CD74-418B-9D02-032A6AC7514E}" presName="descendantText" presStyleLbl="alignAccFollowNode1" presStyleIdx="3" presStyleCnt="4" custScaleX="106361">
        <dgm:presLayoutVars>
          <dgm:bulletEnabled val="1"/>
        </dgm:presLayoutVars>
      </dgm:prSet>
      <dgm:spPr/>
    </dgm:pt>
  </dgm:ptLst>
  <dgm:cxnLst>
    <dgm:cxn modelId="{87F49B13-4BA4-4F03-B8D3-9C5E42EE4A6C}" type="presOf" srcId="{D3E6DED8-BB85-4F0D-A2BD-0EEE51D0BE94}" destId="{4F22746D-14ED-4D05-8C9B-85A97E123FBE}" srcOrd="0" destOrd="0" presId="urn:microsoft.com/office/officeart/2005/8/layout/vList5"/>
    <dgm:cxn modelId="{000FD125-0B23-4185-BF7E-5DEFE979E3CC}" srcId="{45B5B839-358D-4CFB-9C9D-1CE03D3001F5}" destId="{D4C8772A-FF50-4806-B346-862F0FBFBE99}" srcOrd="2" destOrd="0" parTransId="{8D96A5C5-C11A-43DF-9959-04722BF21D91}" sibTransId="{F90B6057-41F5-44AD-B6FD-150D2DA41694}"/>
    <dgm:cxn modelId="{1EF0FE2D-5987-409E-BC58-434688990C5A}" srcId="{45B5B839-358D-4CFB-9C9D-1CE03D3001F5}" destId="{D3E6DED8-BB85-4F0D-A2BD-0EEE51D0BE94}" srcOrd="0" destOrd="0" parTransId="{D6D14AE9-26D1-4B77-909C-417D8D4E938E}" sibTransId="{1815BFF0-C720-432A-91EE-1F4D882618C5}"/>
    <dgm:cxn modelId="{B69A015E-77DC-47B9-8B66-CC1E0F938337}" type="presOf" srcId="{D4C8772A-FF50-4806-B346-862F0FBFBE99}" destId="{F629BC10-323C-49FD-AE5F-7BD9B8E4AEB7}" srcOrd="0" destOrd="0" presId="urn:microsoft.com/office/officeart/2005/8/layout/vList5"/>
    <dgm:cxn modelId="{C4A31760-76D5-4022-BA63-54F79B71EF0F}" srcId="{D3E6DED8-BB85-4F0D-A2BD-0EEE51D0BE94}" destId="{20897DED-8733-4064-A1E6-BFD9A8ED1B94}" srcOrd="0" destOrd="0" parTransId="{96B2A260-1BAD-4D58-AEF7-63200283F2AE}" sibTransId="{2BFDC4A7-8982-43A4-968B-B70B685C7783}"/>
    <dgm:cxn modelId="{C3818246-9105-4ABA-B8BD-2C54E8020F54}" type="presOf" srcId="{544A6FF2-C7BB-4452-888B-A1512BF1396D}" destId="{58B31C1D-D1D8-47A8-9A30-1A03CE0B1A3B}" srcOrd="0" destOrd="0" presId="urn:microsoft.com/office/officeart/2005/8/layout/vList5"/>
    <dgm:cxn modelId="{FDE30647-4F50-4FC2-8F00-888AF3530750}" srcId="{982FB868-B066-4DC6-9273-5BDCF957B979}" destId="{7267D0EE-DF55-40E2-ADF5-6E96C8C067BE}" srcOrd="0" destOrd="0" parTransId="{8ABE0F76-F737-4649-951B-8491238E63B2}" sibTransId="{0A4FFA11-D90E-4A22-B617-DAB197702D4D}"/>
    <dgm:cxn modelId="{7ABD324A-9022-45D6-B738-E49369517C7F}" type="presOf" srcId="{7267D0EE-DF55-40E2-ADF5-6E96C8C067BE}" destId="{2F98EAC3-C75B-4267-B5B5-1CB2F393C25E}" srcOrd="0" destOrd="0" presId="urn:microsoft.com/office/officeart/2005/8/layout/vList5"/>
    <dgm:cxn modelId="{6ADF376D-701A-4E62-88B3-0A3403F8AFE1}" type="presOf" srcId="{982FB868-B066-4DC6-9273-5BDCF957B979}" destId="{7DE1C5AE-8712-44E8-99D2-FC12D03B1BB8}" srcOrd="0" destOrd="0" presId="urn:microsoft.com/office/officeart/2005/8/layout/vList5"/>
    <dgm:cxn modelId="{1FB9C376-C1BC-4DE7-A04A-008162C03312}" srcId="{45B5B839-358D-4CFB-9C9D-1CE03D3001F5}" destId="{982FB868-B066-4DC6-9273-5BDCF957B979}" srcOrd="1" destOrd="0" parTransId="{44695A0B-DD72-4EF8-972C-D0295B28B87D}" sibTransId="{6FF97F07-B262-4C1D-8A02-3781412BBAC5}"/>
    <dgm:cxn modelId="{4D72B684-9B5B-4D1C-B7F5-7DB460B9807C}" type="presOf" srcId="{20897DED-8733-4064-A1E6-BFD9A8ED1B94}" destId="{E95253E2-078A-4869-A6C9-0F8DBC9F8480}" srcOrd="0" destOrd="0" presId="urn:microsoft.com/office/officeart/2005/8/layout/vList5"/>
    <dgm:cxn modelId="{F0276FAB-F255-4D34-A8FF-B4380E6A62DF}" type="presOf" srcId="{45B5B839-358D-4CFB-9C9D-1CE03D3001F5}" destId="{B1EEAB34-B2FD-47A5-8552-1258AD79B4D6}" srcOrd="0" destOrd="0" presId="urn:microsoft.com/office/officeart/2005/8/layout/vList5"/>
    <dgm:cxn modelId="{DD313BC0-3779-4CC0-8341-0022AF3F4DE6}" type="presOf" srcId="{BA3CA201-CD74-418B-9D02-032A6AC7514E}" destId="{B6042795-4CC3-4896-BA1F-871FF99F819E}" srcOrd="0" destOrd="0" presId="urn:microsoft.com/office/officeart/2005/8/layout/vList5"/>
    <dgm:cxn modelId="{56C182CD-DE2A-4EF3-9F54-3D7E7044F978}" srcId="{D4C8772A-FF50-4806-B346-862F0FBFBE99}" destId="{544A6FF2-C7BB-4452-888B-A1512BF1396D}" srcOrd="0" destOrd="0" parTransId="{67FE49BA-68D3-45C9-AE5B-F1640C4C558F}" sibTransId="{CF6C936A-9E3D-41CF-90CB-61AEF253A50F}"/>
    <dgm:cxn modelId="{E31006D3-0E11-4F1A-B21B-68D89C7B6392}" srcId="{BA3CA201-CD74-418B-9D02-032A6AC7514E}" destId="{63E1AE6E-FC80-4DD9-8EC3-E972CAA0BCEE}" srcOrd="0" destOrd="0" parTransId="{F13B28C5-47A8-42AD-8A34-5122BB8F59B8}" sibTransId="{CCBE061A-8608-44D7-BE4D-264E143D8C3B}"/>
    <dgm:cxn modelId="{3F2DEDD8-392E-46C2-B93C-F8084CE58AF4}" srcId="{45B5B839-358D-4CFB-9C9D-1CE03D3001F5}" destId="{BA3CA201-CD74-418B-9D02-032A6AC7514E}" srcOrd="3" destOrd="0" parTransId="{CC5DDE78-0ACD-4B3F-9FC2-0A42D4F45644}" sibTransId="{A1BE4850-A9AA-4D0A-A539-2D17B900DC29}"/>
    <dgm:cxn modelId="{A96B8ED9-6A42-4ED2-AE13-F09D6C458E52}" type="presOf" srcId="{63E1AE6E-FC80-4DD9-8EC3-E972CAA0BCEE}" destId="{A4974128-601A-41F5-9BA0-791B3A2730A3}" srcOrd="0" destOrd="0" presId="urn:microsoft.com/office/officeart/2005/8/layout/vList5"/>
    <dgm:cxn modelId="{58E1097A-BFDC-4B73-8B9D-8D2E0AAF2FFE}" type="presParOf" srcId="{B1EEAB34-B2FD-47A5-8552-1258AD79B4D6}" destId="{7F1B7730-5E69-48A1-AFCA-83057ADD679D}" srcOrd="0" destOrd="0" presId="urn:microsoft.com/office/officeart/2005/8/layout/vList5"/>
    <dgm:cxn modelId="{66D23FB5-8FDD-405D-9865-3879F8872733}" type="presParOf" srcId="{7F1B7730-5E69-48A1-AFCA-83057ADD679D}" destId="{4F22746D-14ED-4D05-8C9B-85A97E123FBE}" srcOrd="0" destOrd="0" presId="urn:microsoft.com/office/officeart/2005/8/layout/vList5"/>
    <dgm:cxn modelId="{A6D0E315-646D-486D-8D22-9E0EDAE6B3F7}" type="presParOf" srcId="{7F1B7730-5E69-48A1-AFCA-83057ADD679D}" destId="{E95253E2-078A-4869-A6C9-0F8DBC9F8480}" srcOrd="1" destOrd="0" presId="urn:microsoft.com/office/officeart/2005/8/layout/vList5"/>
    <dgm:cxn modelId="{94C71433-D3EC-4899-901D-C3CE7565254B}" type="presParOf" srcId="{B1EEAB34-B2FD-47A5-8552-1258AD79B4D6}" destId="{12A69B80-EF84-4331-AD2B-46CC95060FB4}" srcOrd="1" destOrd="0" presId="urn:microsoft.com/office/officeart/2005/8/layout/vList5"/>
    <dgm:cxn modelId="{7E0C4A5A-1094-4E5A-9E2E-3FCA454E09CB}" type="presParOf" srcId="{B1EEAB34-B2FD-47A5-8552-1258AD79B4D6}" destId="{63773FF6-EB5D-47D8-B1D5-3F331AA9F818}" srcOrd="2" destOrd="0" presId="urn:microsoft.com/office/officeart/2005/8/layout/vList5"/>
    <dgm:cxn modelId="{A6F34442-DB43-4A48-9743-FE4B8F8526B6}" type="presParOf" srcId="{63773FF6-EB5D-47D8-B1D5-3F331AA9F818}" destId="{7DE1C5AE-8712-44E8-99D2-FC12D03B1BB8}" srcOrd="0" destOrd="0" presId="urn:microsoft.com/office/officeart/2005/8/layout/vList5"/>
    <dgm:cxn modelId="{0FBF1C9B-46A6-44CA-940A-885E066C3F8F}" type="presParOf" srcId="{63773FF6-EB5D-47D8-B1D5-3F331AA9F818}" destId="{2F98EAC3-C75B-4267-B5B5-1CB2F393C25E}" srcOrd="1" destOrd="0" presId="urn:microsoft.com/office/officeart/2005/8/layout/vList5"/>
    <dgm:cxn modelId="{2D0B3530-AD4E-4EA7-A749-B8AE3EE9D986}" type="presParOf" srcId="{B1EEAB34-B2FD-47A5-8552-1258AD79B4D6}" destId="{8E4C368F-295B-4440-9619-721A92B447A2}" srcOrd="3" destOrd="0" presId="urn:microsoft.com/office/officeart/2005/8/layout/vList5"/>
    <dgm:cxn modelId="{A4E42650-4959-48A0-A1C2-425EA1EBBF41}" type="presParOf" srcId="{B1EEAB34-B2FD-47A5-8552-1258AD79B4D6}" destId="{D08A00B3-DD1B-44B8-9A24-3BCEC0575468}" srcOrd="4" destOrd="0" presId="urn:microsoft.com/office/officeart/2005/8/layout/vList5"/>
    <dgm:cxn modelId="{611A0FB0-C829-4CBA-A724-70C1C14555ED}" type="presParOf" srcId="{D08A00B3-DD1B-44B8-9A24-3BCEC0575468}" destId="{F629BC10-323C-49FD-AE5F-7BD9B8E4AEB7}" srcOrd="0" destOrd="0" presId="urn:microsoft.com/office/officeart/2005/8/layout/vList5"/>
    <dgm:cxn modelId="{9D7D5279-4DDB-4146-8948-04D041DB880C}" type="presParOf" srcId="{D08A00B3-DD1B-44B8-9A24-3BCEC0575468}" destId="{58B31C1D-D1D8-47A8-9A30-1A03CE0B1A3B}" srcOrd="1" destOrd="0" presId="urn:microsoft.com/office/officeart/2005/8/layout/vList5"/>
    <dgm:cxn modelId="{8E50E83D-BF88-4C94-A8BD-38A964E7CABB}" type="presParOf" srcId="{B1EEAB34-B2FD-47A5-8552-1258AD79B4D6}" destId="{1CF675A6-C985-40CF-B070-307ABE85778A}" srcOrd="5" destOrd="0" presId="urn:microsoft.com/office/officeart/2005/8/layout/vList5"/>
    <dgm:cxn modelId="{FC493F26-AE04-48EA-9C6D-3B035AC612A4}" type="presParOf" srcId="{B1EEAB34-B2FD-47A5-8552-1258AD79B4D6}" destId="{FAFDF68E-3EB7-425D-8075-5B60E1D5B990}" srcOrd="6" destOrd="0" presId="urn:microsoft.com/office/officeart/2005/8/layout/vList5"/>
    <dgm:cxn modelId="{E54D6B02-53FB-495D-8AF4-DD50B06BF457}" type="presParOf" srcId="{FAFDF68E-3EB7-425D-8075-5B60E1D5B990}" destId="{B6042795-4CC3-4896-BA1F-871FF99F819E}" srcOrd="0" destOrd="0" presId="urn:microsoft.com/office/officeart/2005/8/layout/vList5"/>
    <dgm:cxn modelId="{C1614AD9-EEE0-4B43-8891-A0CF96DEFE04}" type="presParOf" srcId="{FAFDF68E-3EB7-425D-8075-5B60E1D5B990}" destId="{A4974128-601A-41F5-9BA0-791B3A2730A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D01B9-6A93-49B5-948F-CF3478771FA5}">
      <dsp:nvSpPr>
        <dsp:cNvPr id="0" name=""/>
        <dsp:cNvSpPr/>
      </dsp:nvSpPr>
      <dsp:spPr>
        <a:xfrm>
          <a:off x="4267" y="247324"/>
          <a:ext cx="2566182" cy="7776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a:t>Đặc điểm</a:t>
          </a:r>
        </a:p>
      </dsp:txBody>
      <dsp:txXfrm>
        <a:off x="4267" y="247324"/>
        <a:ext cx="2566182" cy="777600"/>
      </dsp:txXfrm>
    </dsp:sp>
    <dsp:sp modelId="{A02FDA41-3A7F-4D2D-9563-35B24164E575}">
      <dsp:nvSpPr>
        <dsp:cNvPr id="0" name=""/>
        <dsp:cNvSpPr/>
      </dsp:nvSpPr>
      <dsp:spPr>
        <a:xfrm>
          <a:off x="4267" y="1024924"/>
          <a:ext cx="2566182" cy="3409289"/>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Chuyển đổi từ các yêu cầu (kết quả giai đoạn xác định yêu cầu) đến mô hình phần mềm tương ứng</a:t>
          </a:r>
        </a:p>
      </dsp:txBody>
      <dsp:txXfrm>
        <a:off x="4267" y="1024924"/>
        <a:ext cx="2566182" cy="3409289"/>
      </dsp:txXfrm>
    </dsp:sp>
    <dsp:sp modelId="{46710D73-7862-44C9-9AC8-7CF69D28486B}">
      <dsp:nvSpPr>
        <dsp:cNvPr id="0" name=""/>
        <dsp:cNvSpPr/>
      </dsp:nvSpPr>
      <dsp:spPr>
        <a:xfrm>
          <a:off x="2929715" y="247324"/>
          <a:ext cx="2566182" cy="777600"/>
        </a:xfrm>
        <a:prstGeom prst="rect">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a:t>Mục tiêu</a:t>
          </a:r>
        </a:p>
      </dsp:txBody>
      <dsp:txXfrm>
        <a:off x="2929715" y="247324"/>
        <a:ext cx="2566182" cy="777600"/>
      </dsp:txXfrm>
    </dsp:sp>
    <dsp:sp modelId="{565C7C22-E55A-4688-AC21-229DCC864669}">
      <dsp:nvSpPr>
        <dsp:cNvPr id="0" name=""/>
        <dsp:cNvSpPr/>
      </dsp:nvSpPr>
      <dsp:spPr>
        <a:xfrm>
          <a:off x="2929715" y="1024924"/>
          <a:ext cx="2566182" cy="3409289"/>
        </a:xfrm>
        <a:prstGeom prst="rect">
          <a:avLst/>
        </a:prstGeom>
        <a:solidFill>
          <a:schemeClr val="accent4">
            <a:tint val="40000"/>
            <a:alpha val="90000"/>
            <a:hueOff val="3620642"/>
            <a:satOff val="-17082"/>
            <a:lumOff val="-617"/>
            <a:alphaOff val="0"/>
          </a:schemeClr>
        </a:solidFill>
        <a:ln w="6350" cap="flat" cmpd="sng" algn="ctr">
          <a:solidFill>
            <a:schemeClr val="accent4">
              <a:tint val="40000"/>
              <a:alpha val="90000"/>
              <a:hueOff val="3620642"/>
              <a:satOff val="-17082"/>
              <a:lumOff val="-617"/>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M</a:t>
          </a:r>
          <a:r>
            <a:rPr lang="vi-VN" sz="2700" kern="1200"/>
            <a:t>ô tả các thành phần của phần mềm tương ứng với các yêu cầu của phần mềm</a:t>
          </a:r>
          <a:endParaRPr lang="en-US" sz="2700" kern="1200"/>
        </a:p>
      </dsp:txBody>
      <dsp:txXfrm>
        <a:off x="2929715" y="1024924"/>
        <a:ext cx="2566182" cy="3409289"/>
      </dsp:txXfrm>
    </dsp:sp>
    <dsp:sp modelId="{395D6A9F-5E9A-428F-A60B-74FD00ED15CD}">
      <dsp:nvSpPr>
        <dsp:cNvPr id="0" name=""/>
        <dsp:cNvSpPr/>
      </dsp:nvSpPr>
      <dsp:spPr>
        <a:xfrm>
          <a:off x="5855163" y="247324"/>
          <a:ext cx="2566182" cy="777600"/>
        </a:xfrm>
        <a:prstGeom prst="rect">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a:t>Áp dụng</a:t>
          </a:r>
        </a:p>
      </dsp:txBody>
      <dsp:txXfrm>
        <a:off x="5855163" y="247324"/>
        <a:ext cx="2566182" cy="777600"/>
      </dsp:txXfrm>
    </dsp:sp>
    <dsp:sp modelId="{D8CCB6B1-F31F-46FE-A1FF-44E816C84A2A}">
      <dsp:nvSpPr>
        <dsp:cNvPr id="0" name=""/>
        <dsp:cNvSpPr/>
      </dsp:nvSpPr>
      <dsp:spPr>
        <a:xfrm>
          <a:off x="5901816" y="1043572"/>
          <a:ext cx="2566182" cy="3409289"/>
        </a:xfrm>
        <a:prstGeom prst="rect">
          <a:avLst/>
        </a:prstGeom>
        <a:solidFill>
          <a:schemeClr val="accent4">
            <a:tint val="40000"/>
            <a:alpha val="90000"/>
            <a:hueOff val="7241284"/>
            <a:satOff val="-34163"/>
            <a:lumOff val="-1234"/>
            <a:alphaOff val="0"/>
          </a:schemeClr>
        </a:solidFill>
        <a:ln w="6350" cap="flat" cmpd="sng" algn="ctr">
          <a:solidFill>
            <a:schemeClr val="accent4">
              <a:tint val="40000"/>
              <a:alpha val="90000"/>
              <a:hueOff val="7241284"/>
              <a:satOff val="-34163"/>
              <a:lumOff val="-1234"/>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Thực hiện phần mềm không thông qua giai đoạn phân tích</a:t>
          </a:r>
        </a:p>
      </dsp:txBody>
      <dsp:txXfrm>
        <a:off x="5901816" y="1043572"/>
        <a:ext cx="2566182" cy="3409289"/>
      </dsp:txXfrm>
    </dsp:sp>
    <dsp:sp modelId="{159D1039-9B51-4FEB-A68B-8AD7250CFECB}">
      <dsp:nvSpPr>
        <dsp:cNvPr id="0" name=""/>
        <dsp:cNvSpPr/>
      </dsp:nvSpPr>
      <dsp:spPr>
        <a:xfrm>
          <a:off x="8780611" y="247324"/>
          <a:ext cx="2566182" cy="777600"/>
        </a:xfrm>
        <a:prstGeom prst="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a:t>Đánh giá</a:t>
          </a:r>
        </a:p>
      </dsp:txBody>
      <dsp:txXfrm>
        <a:off x="8780611" y="247324"/>
        <a:ext cx="2566182" cy="777600"/>
      </dsp:txXfrm>
    </dsp:sp>
    <dsp:sp modelId="{503384DE-B6A7-4567-87ED-10B55D3EAA7D}">
      <dsp:nvSpPr>
        <dsp:cNvPr id="0" name=""/>
        <dsp:cNvSpPr/>
      </dsp:nvSpPr>
      <dsp:spPr>
        <a:xfrm>
          <a:off x="8780611" y="1024924"/>
          <a:ext cx="2566182" cy="3409289"/>
        </a:xfrm>
        <a:prstGeom prst="rect">
          <a:avLst/>
        </a:prstGeom>
        <a:solidFill>
          <a:schemeClr val="accent4">
            <a:tint val="40000"/>
            <a:alpha val="90000"/>
            <a:hueOff val="10861925"/>
            <a:satOff val="-51245"/>
            <a:lumOff val="-1851"/>
            <a:alphaOff val="0"/>
          </a:schemeClr>
        </a:solidFill>
        <a:ln w="6350" cap="flat" cmpd="sng" algn="ctr">
          <a:solidFill>
            <a:schemeClr val="accent4">
              <a:tint val="40000"/>
              <a:alpha val="90000"/>
              <a:hueOff val="10861925"/>
              <a:satOff val="-51245"/>
              <a:lumOff val="-1851"/>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vi-VN" sz="2700" kern="1200"/>
            <a:t>khó khăn cho người thực hiện với các phần mềm có qui mô lớn</a:t>
          </a:r>
          <a:r>
            <a:rPr lang="en-US" sz="2700" kern="1200"/>
            <a:t>, nhiều yêu cầu phức tạp</a:t>
          </a:r>
        </a:p>
      </dsp:txBody>
      <dsp:txXfrm>
        <a:off x="8780611" y="1024924"/>
        <a:ext cx="2566182" cy="3409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253E2-078A-4869-A6C9-0F8DBC9F8480}">
      <dsp:nvSpPr>
        <dsp:cNvPr id="0" name=""/>
        <dsp:cNvSpPr/>
      </dsp:nvSpPr>
      <dsp:spPr>
        <a:xfrm rot="5400000">
          <a:off x="7004457" y="-3560403"/>
          <a:ext cx="1002410" cy="825244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7170" tIns="108585" rIns="217170" bIns="108585" numCol="1" spcCol="1270" anchor="ctr" anchorCtr="0">
          <a:noAutofit/>
        </a:bodyPr>
        <a:lstStyle/>
        <a:p>
          <a:pPr marL="228600" lvl="1" indent="-228600" algn="l" defTabSz="1111250">
            <a:lnSpc>
              <a:spcPct val="90000"/>
            </a:lnSpc>
            <a:spcBef>
              <a:spcPct val="0"/>
            </a:spcBef>
            <a:spcAft>
              <a:spcPct val="15000"/>
            </a:spcAft>
            <a:buChar char="•"/>
          </a:pPr>
          <a:r>
            <a:rPr lang="en-US" sz="2500" kern="1200"/>
            <a:t>Quá trình cho phép chuyển từ mô hình thế giới thực (kết quả giai đoạn phân tích) đến mô hình phần mềm tương ứng</a:t>
          </a:r>
        </a:p>
      </dsp:txBody>
      <dsp:txXfrm rot="-5400000">
        <a:off x="3379440" y="113548"/>
        <a:ext cx="8203510" cy="904542"/>
      </dsp:txXfrm>
    </dsp:sp>
    <dsp:sp modelId="{4F22746D-14ED-4D05-8C9B-85A97E123FBE}">
      <dsp:nvSpPr>
        <dsp:cNvPr id="0" name=""/>
        <dsp:cNvSpPr/>
      </dsp:nvSpPr>
      <dsp:spPr>
        <a:xfrm>
          <a:off x="491397" y="2343"/>
          <a:ext cx="2888042" cy="11269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a:t>Đặc điểm</a:t>
          </a:r>
        </a:p>
      </dsp:txBody>
      <dsp:txXfrm>
        <a:off x="546410" y="57356"/>
        <a:ext cx="2778016" cy="1016926"/>
      </dsp:txXfrm>
    </dsp:sp>
    <dsp:sp modelId="{2F98EAC3-C75B-4267-B5B5-1CB2F393C25E}">
      <dsp:nvSpPr>
        <dsp:cNvPr id="0" name=""/>
        <dsp:cNvSpPr/>
      </dsp:nvSpPr>
      <dsp:spPr>
        <a:xfrm rot="5400000">
          <a:off x="7054881" y="-2377103"/>
          <a:ext cx="901561" cy="8252444"/>
        </a:xfrm>
        <a:prstGeom prst="round2Same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Mô tả các thành phần của phần mềm </a:t>
          </a:r>
          <a:r>
            <a:rPr lang="vi-VN" sz="2500" kern="1200"/>
            <a:t>tương ứng với các mô hình của thế giới thực </a:t>
          </a:r>
          <a:endParaRPr lang="en-US" sz="2500" kern="1200"/>
        </a:p>
      </dsp:txBody>
      <dsp:txXfrm rot="-5400000">
        <a:off x="3379440" y="1342349"/>
        <a:ext cx="8208433" cy="813539"/>
      </dsp:txXfrm>
    </dsp:sp>
    <dsp:sp modelId="{7DE1C5AE-8712-44E8-99D2-FC12D03B1BB8}">
      <dsp:nvSpPr>
        <dsp:cNvPr id="0" name=""/>
        <dsp:cNvSpPr/>
      </dsp:nvSpPr>
      <dsp:spPr>
        <a:xfrm>
          <a:off x="491397" y="1185642"/>
          <a:ext cx="2888042" cy="112695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a:t>Mục tiêu</a:t>
          </a:r>
        </a:p>
      </dsp:txBody>
      <dsp:txXfrm>
        <a:off x="546410" y="1240655"/>
        <a:ext cx="2778016" cy="1016926"/>
      </dsp:txXfrm>
    </dsp:sp>
    <dsp:sp modelId="{58B31C1D-D1D8-47A8-9A30-1A03CE0B1A3B}">
      <dsp:nvSpPr>
        <dsp:cNvPr id="0" name=""/>
        <dsp:cNvSpPr/>
      </dsp:nvSpPr>
      <dsp:spPr>
        <a:xfrm rot="5400000">
          <a:off x="7054881" y="-1193803"/>
          <a:ext cx="901561" cy="8252444"/>
        </a:xfrm>
        <a:prstGeom prst="round2Same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Đ</a:t>
          </a:r>
          <a:r>
            <a:rPr lang="vi-VN" sz="2500" kern="1200"/>
            <a:t>ược áp dụng với các qui trình có giai đoạn phân tích</a:t>
          </a:r>
          <a:endParaRPr lang="en-US" sz="2500" kern="1200"/>
        </a:p>
      </dsp:txBody>
      <dsp:txXfrm rot="-5400000">
        <a:off x="3379440" y="2525649"/>
        <a:ext cx="8208433" cy="813539"/>
      </dsp:txXfrm>
    </dsp:sp>
    <dsp:sp modelId="{F629BC10-323C-49FD-AE5F-7BD9B8E4AEB7}">
      <dsp:nvSpPr>
        <dsp:cNvPr id="0" name=""/>
        <dsp:cNvSpPr/>
      </dsp:nvSpPr>
      <dsp:spPr>
        <a:xfrm>
          <a:off x="491397" y="2368942"/>
          <a:ext cx="2888042" cy="112695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a:t>Áp dụng</a:t>
          </a:r>
        </a:p>
      </dsp:txBody>
      <dsp:txXfrm>
        <a:off x="546410" y="2423955"/>
        <a:ext cx="2778016" cy="1016926"/>
      </dsp:txXfrm>
    </dsp:sp>
    <dsp:sp modelId="{A4974128-601A-41F5-9BA0-791B3A2730A3}">
      <dsp:nvSpPr>
        <dsp:cNvPr id="0" name=""/>
        <dsp:cNvSpPr/>
      </dsp:nvSpPr>
      <dsp:spPr>
        <a:xfrm rot="5400000">
          <a:off x="7054881" y="-10503"/>
          <a:ext cx="901561" cy="8252444"/>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T</a:t>
          </a:r>
          <a:r>
            <a:rPr lang="vi-VN" sz="2500" kern="1200"/>
            <a:t>huận lợi trong đa số trường hợp với các phần mềm qui mô lớn</a:t>
          </a:r>
          <a:endParaRPr lang="en-US" sz="2500" kern="1200"/>
        </a:p>
      </dsp:txBody>
      <dsp:txXfrm rot="-5400000">
        <a:off x="3379440" y="3708950"/>
        <a:ext cx="8208433" cy="813539"/>
      </dsp:txXfrm>
    </dsp:sp>
    <dsp:sp modelId="{B6042795-4CC3-4896-BA1F-871FF99F819E}">
      <dsp:nvSpPr>
        <dsp:cNvPr id="0" name=""/>
        <dsp:cNvSpPr/>
      </dsp:nvSpPr>
      <dsp:spPr>
        <a:xfrm>
          <a:off x="491397" y="3552242"/>
          <a:ext cx="2888042" cy="112695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kern="1200"/>
            <a:t>Đánh giá</a:t>
          </a:r>
        </a:p>
      </dsp:txBody>
      <dsp:txXfrm>
        <a:off x="546410" y="3607255"/>
        <a:ext cx="2778016" cy="101692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360469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36686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8915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20E3831A-01EE-49B4-ACA1-5387C9C9059F}" type="datetimeFigureOut">
              <a:rPr lang="en-US" smtClean="0"/>
              <a:t>15/04/2021</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27633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93047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65708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4626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6973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0572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332435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20E3831A-01EE-49B4-ACA1-5387C9C9059F}" type="datetimeFigureOut">
              <a:rPr lang="en-US" smtClean="0"/>
              <a:t>15/04/2021</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26833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20E3831A-01EE-49B4-ACA1-5387C9C9059F}" type="datetimeFigureOut">
              <a:rPr lang="en-US" smtClean="0"/>
              <a:pPr/>
              <a:t>15/04/2021</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DD404D27-3868-4B8D-80FB-3FD1EE9C3877}"/>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329365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p:txBody>
          <a:bodyPr/>
          <a:lstStyle/>
          <a:p>
            <a:r>
              <a:rPr lang="en-US" dirty="0">
                <a:solidFill>
                  <a:srgbClr val="FFFF00"/>
                </a:solidFill>
              </a:rPr>
              <a:t>THIẾT </a:t>
            </a:r>
            <a:r>
              <a:rPr lang="en-US">
                <a:solidFill>
                  <a:srgbClr val="FFFF00"/>
                </a:solidFill>
              </a:rPr>
              <a:t>KẾ PHẦN MỀM</a:t>
            </a:r>
            <a:endParaRPr lang="en-US" dirty="0">
              <a:solidFill>
                <a:srgbClr val="FFFF00"/>
              </a:solidFill>
            </a:endParaRP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CD9C-2A1E-4A45-A8E2-9E826032FC49}"/>
              </a:ext>
            </a:extLst>
          </p:cNvPr>
          <p:cNvSpPr>
            <a:spLocks noGrp="1"/>
          </p:cNvSpPr>
          <p:nvPr>
            <p:ph type="title"/>
          </p:nvPr>
        </p:nvSpPr>
        <p:spPr/>
        <p:txBody>
          <a:bodyPr>
            <a:normAutofit/>
          </a:bodyPr>
          <a:lstStyle/>
          <a:p>
            <a:r>
              <a:rPr lang="en-US" sz="4800"/>
              <a:t>CÁC PHƯƠNG PHÁP THIẾT KẾ</a:t>
            </a:r>
            <a:endParaRPr lang="en-US" sz="4800" b="1" dirty="0"/>
          </a:p>
        </p:txBody>
      </p:sp>
      <p:sp>
        <p:nvSpPr>
          <p:cNvPr id="3" name="Text Placeholder 2">
            <a:extLst>
              <a:ext uri="{FF2B5EF4-FFF2-40B4-BE49-F238E27FC236}">
                <a16:creationId xmlns:a16="http://schemas.microsoft.com/office/drawing/2014/main" id="{566B6ABC-85A9-4424-9AAD-63096F92E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232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280E-20BC-45B6-841B-D476162F472E}"/>
              </a:ext>
            </a:extLst>
          </p:cNvPr>
          <p:cNvSpPr>
            <a:spLocks noGrp="1"/>
          </p:cNvSpPr>
          <p:nvPr>
            <p:ph type="title"/>
          </p:nvPr>
        </p:nvSpPr>
        <p:spPr/>
        <p:txBody>
          <a:bodyPr/>
          <a:lstStyle/>
          <a:p>
            <a:r>
              <a:rPr lang="en-US"/>
              <a:t>Phương pháp thiết kế</a:t>
            </a:r>
            <a:endParaRPr lang="en-US" dirty="0"/>
          </a:p>
        </p:txBody>
      </p:sp>
      <p:sp>
        <p:nvSpPr>
          <p:cNvPr id="3" name="Content Placeholder 2">
            <a:extLst>
              <a:ext uri="{FF2B5EF4-FFF2-40B4-BE49-F238E27FC236}">
                <a16:creationId xmlns:a16="http://schemas.microsoft.com/office/drawing/2014/main" id="{1B5736A1-938A-438E-8796-83158E0F7CE0}"/>
              </a:ext>
            </a:extLst>
          </p:cNvPr>
          <p:cNvSpPr>
            <a:spLocks noGrp="1"/>
          </p:cNvSpPr>
          <p:nvPr>
            <p:ph idx="1"/>
          </p:nvPr>
        </p:nvSpPr>
        <p:spPr/>
        <p:txBody>
          <a:bodyPr>
            <a:normAutofit/>
          </a:bodyPr>
          <a:lstStyle/>
          <a:p>
            <a:r>
              <a:rPr lang="vi-VN"/>
              <a:t>Tùy thuộc vào qui trình được chọn khi thực hiện phần mềm</a:t>
            </a:r>
            <a:r>
              <a:rPr lang="en-US"/>
              <a:t>, hai phương pháp chính:</a:t>
            </a:r>
          </a:p>
          <a:p>
            <a:pPr lvl="1"/>
            <a:r>
              <a:rPr lang="en-US"/>
              <a:t>Phương pháp trực tiếp</a:t>
            </a:r>
          </a:p>
          <a:p>
            <a:pPr lvl="1"/>
            <a:r>
              <a:rPr lang="en-US"/>
              <a:t>Phương pháp gián tiếp</a:t>
            </a:r>
            <a:endParaRPr lang="vi-VN" dirty="0"/>
          </a:p>
        </p:txBody>
      </p:sp>
    </p:spTree>
    <p:extLst>
      <p:ext uri="{BB962C8B-B14F-4D97-AF65-F5344CB8AC3E}">
        <p14:creationId xmlns:p14="http://schemas.microsoft.com/office/powerpoint/2010/main" val="184361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0421-A54B-49F1-9D32-1CED596EE7EC}"/>
              </a:ext>
            </a:extLst>
          </p:cNvPr>
          <p:cNvSpPr>
            <a:spLocks noGrp="1"/>
          </p:cNvSpPr>
          <p:nvPr>
            <p:ph type="title"/>
          </p:nvPr>
        </p:nvSpPr>
        <p:spPr/>
        <p:txBody>
          <a:bodyPr/>
          <a:lstStyle/>
          <a:p>
            <a:r>
              <a:rPr lang="en-US"/>
              <a:t>Phương pháp trực tiếp</a:t>
            </a:r>
          </a:p>
        </p:txBody>
      </p:sp>
      <p:graphicFrame>
        <p:nvGraphicFramePr>
          <p:cNvPr id="4" name="Content Placeholder 3">
            <a:extLst>
              <a:ext uri="{FF2B5EF4-FFF2-40B4-BE49-F238E27FC236}">
                <a16:creationId xmlns:a16="http://schemas.microsoft.com/office/drawing/2014/main" id="{D18B6084-53A7-49BC-B399-745EE7947591}"/>
              </a:ext>
            </a:extLst>
          </p:cNvPr>
          <p:cNvGraphicFramePr>
            <a:graphicFrameLocks noGrp="1"/>
          </p:cNvGraphicFramePr>
          <p:nvPr>
            <p:ph idx="1"/>
            <p:extLst>
              <p:ext uri="{D42A27DB-BD31-4B8C-83A1-F6EECF244321}">
                <p14:modId xmlns:p14="http://schemas.microsoft.com/office/powerpoint/2010/main" val="272457714"/>
              </p:ext>
            </p:extLst>
          </p:nvPr>
        </p:nvGraphicFramePr>
        <p:xfrm>
          <a:off x="629444" y="1476764"/>
          <a:ext cx="1135106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184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EFEF-2FF1-45F0-BFF5-43FD0417A899}"/>
              </a:ext>
            </a:extLst>
          </p:cNvPr>
          <p:cNvSpPr>
            <a:spLocks noGrp="1"/>
          </p:cNvSpPr>
          <p:nvPr>
            <p:ph type="title"/>
          </p:nvPr>
        </p:nvSpPr>
        <p:spPr/>
        <p:txBody>
          <a:bodyPr/>
          <a:lstStyle/>
          <a:p>
            <a:r>
              <a:rPr lang="en-US"/>
              <a:t>Phương pháp gián tiếp</a:t>
            </a:r>
          </a:p>
        </p:txBody>
      </p:sp>
      <p:graphicFrame>
        <p:nvGraphicFramePr>
          <p:cNvPr id="4" name="Content Placeholder 3">
            <a:extLst>
              <a:ext uri="{FF2B5EF4-FFF2-40B4-BE49-F238E27FC236}">
                <a16:creationId xmlns:a16="http://schemas.microsoft.com/office/drawing/2014/main" id="{375D8122-E1F7-46B6-845E-2A3F534D72FE}"/>
              </a:ext>
            </a:extLst>
          </p:cNvPr>
          <p:cNvGraphicFramePr>
            <a:graphicFrameLocks noGrp="1"/>
          </p:cNvGraphicFramePr>
          <p:nvPr>
            <p:ph idx="1"/>
            <p:extLst>
              <p:ext uri="{D42A27DB-BD31-4B8C-83A1-F6EECF244321}">
                <p14:modId xmlns:p14="http://schemas.microsoft.com/office/powerpoint/2010/main" val="3980016205"/>
              </p:ext>
            </p:extLst>
          </p:nvPr>
        </p:nvGraphicFramePr>
        <p:xfrm>
          <a:off x="68716" y="1545548"/>
          <a:ext cx="12123283"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43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1FE-08FB-4E0C-B1A2-6D49684007FF}"/>
              </a:ext>
            </a:extLst>
          </p:cNvPr>
          <p:cNvSpPr>
            <a:spLocks noGrp="1"/>
          </p:cNvSpPr>
          <p:nvPr>
            <p:ph type="title"/>
          </p:nvPr>
        </p:nvSpPr>
        <p:spPr/>
        <p:txBody>
          <a:bodyPr/>
          <a:lstStyle/>
          <a:p>
            <a:r>
              <a:rPr lang="en-US"/>
              <a:t>VÍ DỤ MINH HỌA</a:t>
            </a:r>
            <a:endParaRPr lang="en-US" b="1" dirty="0"/>
          </a:p>
        </p:txBody>
      </p:sp>
      <p:sp>
        <p:nvSpPr>
          <p:cNvPr id="3" name="Text Placeholder 2">
            <a:extLst>
              <a:ext uri="{FF2B5EF4-FFF2-40B4-BE49-F238E27FC236}">
                <a16:creationId xmlns:a16="http://schemas.microsoft.com/office/drawing/2014/main" id="{F38C17AE-574C-4E67-A7D5-4570C5E650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446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487D-1AAC-4D34-8448-2637B0232001}"/>
              </a:ext>
            </a:extLst>
          </p:cNvPr>
          <p:cNvSpPr>
            <a:spLocks noGrp="1"/>
          </p:cNvSpPr>
          <p:nvPr>
            <p:ph type="title"/>
          </p:nvPr>
        </p:nvSpPr>
        <p:spPr/>
        <p:txBody>
          <a:bodyPr/>
          <a:lstStyle/>
          <a:p>
            <a:r>
              <a:rPr lang="en-US"/>
              <a:t>Quản lý thư viện</a:t>
            </a:r>
            <a:endParaRPr lang="en-US" dirty="0"/>
          </a:p>
        </p:txBody>
      </p:sp>
      <p:sp>
        <p:nvSpPr>
          <p:cNvPr id="3" name="Content Placeholder 2">
            <a:extLst>
              <a:ext uri="{FF2B5EF4-FFF2-40B4-BE49-F238E27FC236}">
                <a16:creationId xmlns:a16="http://schemas.microsoft.com/office/drawing/2014/main" id="{ED0C402E-B756-4AB9-8DB5-B6B822D815F0}"/>
              </a:ext>
            </a:extLst>
          </p:cNvPr>
          <p:cNvSpPr>
            <a:spLocks noGrp="1"/>
          </p:cNvSpPr>
          <p:nvPr>
            <p:ph idx="1"/>
          </p:nvPr>
        </p:nvSpPr>
        <p:spPr/>
        <p:txBody>
          <a:bodyPr>
            <a:normAutofit/>
          </a:bodyPr>
          <a:lstStyle/>
          <a:p>
            <a:r>
              <a:rPr lang="en-US"/>
              <a:t>Mô hình</a:t>
            </a:r>
            <a:endParaRPr lang="en-US" dirty="0"/>
          </a:p>
          <a:p>
            <a:endParaRPr lang="en-US" dirty="0"/>
          </a:p>
        </p:txBody>
      </p:sp>
      <p:grpSp>
        <p:nvGrpSpPr>
          <p:cNvPr id="24" name="Group 23">
            <a:extLst>
              <a:ext uri="{FF2B5EF4-FFF2-40B4-BE49-F238E27FC236}">
                <a16:creationId xmlns:a16="http://schemas.microsoft.com/office/drawing/2014/main" id="{244EB909-9768-4340-87FB-B6C4D9A80D18}"/>
              </a:ext>
            </a:extLst>
          </p:cNvPr>
          <p:cNvGrpSpPr/>
          <p:nvPr/>
        </p:nvGrpSpPr>
        <p:grpSpPr>
          <a:xfrm>
            <a:off x="690465" y="2302868"/>
            <a:ext cx="11501535" cy="2722000"/>
            <a:chOff x="2758375" y="2521804"/>
            <a:chExt cx="5527675" cy="1731010"/>
          </a:xfrm>
        </p:grpSpPr>
        <p:sp>
          <p:nvSpPr>
            <p:cNvPr id="4" name="Rectangle 107">
              <a:extLst>
                <a:ext uri="{FF2B5EF4-FFF2-40B4-BE49-F238E27FC236}">
                  <a16:creationId xmlns:a16="http://schemas.microsoft.com/office/drawing/2014/main" id="{60375A82-8C4E-43CA-9A39-0D8F236F2E55}"/>
                </a:ext>
              </a:extLst>
            </p:cNvPr>
            <p:cNvSpPr>
              <a:spLocks noChangeArrowheads="1"/>
            </p:cNvSpPr>
            <p:nvPr/>
          </p:nvSpPr>
          <p:spPr bwMode="auto">
            <a:xfrm>
              <a:off x="3135280" y="2521804"/>
              <a:ext cx="1228725" cy="2889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DOC_GIA</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5" name="Rectangle 126">
              <a:extLst>
                <a:ext uri="{FF2B5EF4-FFF2-40B4-BE49-F238E27FC236}">
                  <a16:creationId xmlns:a16="http://schemas.microsoft.com/office/drawing/2014/main" id="{DE5C7A2E-A6E2-4A7D-9733-E825EA3EBE59}"/>
                </a:ext>
              </a:extLst>
            </p:cNvPr>
            <p:cNvSpPr>
              <a:spLocks noChangeArrowheads="1"/>
            </p:cNvSpPr>
            <p:nvPr/>
          </p:nvSpPr>
          <p:spPr bwMode="auto">
            <a:xfrm>
              <a:off x="6318218" y="2531329"/>
              <a:ext cx="1058862" cy="2889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THU_VIEN</a:t>
              </a:r>
              <a:endParaRPr kumimoji="0" lang="en-US" altLang="en-US" sz="2000" b="1" i="0" u="none" strike="noStrike" cap="none" normalizeH="0" baseline="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7520696A-8BB3-4052-96E5-19E128756AF0}"/>
                </a:ext>
              </a:extLst>
            </p:cNvPr>
            <p:cNvCxnSpPr/>
            <p:nvPr/>
          </p:nvCxnSpPr>
          <p:spPr>
            <a:xfrm flipH="1">
              <a:off x="3301935" y="2815809"/>
              <a:ext cx="205740" cy="19939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F71D0B9-D956-4BED-B945-9E9CD3AE630E}"/>
                </a:ext>
              </a:extLst>
            </p:cNvPr>
            <p:cNvCxnSpPr/>
            <p:nvPr/>
          </p:nvCxnSpPr>
          <p:spPr>
            <a:xfrm>
              <a:off x="3907090" y="2815809"/>
              <a:ext cx="418465" cy="21209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D222B62-311E-489D-98A7-DE37C18DF854}"/>
                </a:ext>
              </a:extLst>
            </p:cNvPr>
            <p:cNvCxnSpPr/>
            <p:nvPr/>
          </p:nvCxnSpPr>
          <p:spPr>
            <a:xfrm flipH="1">
              <a:off x="6236270" y="2820254"/>
              <a:ext cx="431165" cy="23177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 name="Oval 130">
              <a:extLst>
                <a:ext uri="{FF2B5EF4-FFF2-40B4-BE49-F238E27FC236}">
                  <a16:creationId xmlns:a16="http://schemas.microsoft.com/office/drawing/2014/main" id="{714874BA-C08F-4017-ABDA-65809871F8CC}"/>
                </a:ext>
              </a:extLst>
            </p:cNvPr>
            <p:cNvSpPr>
              <a:spLocks noChangeArrowheads="1"/>
            </p:cNvSpPr>
            <p:nvPr/>
          </p:nvSpPr>
          <p:spPr bwMode="auto">
            <a:xfrm>
              <a:off x="2878105" y="3021866"/>
              <a:ext cx="1106488" cy="688975"/>
            </a:xfrm>
            <a:prstGeom prst="ellipse">
              <a:avLst/>
            </a:prstGeom>
            <a:solidFill>
              <a:srgbClr val="FFFFFF"/>
            </a:solidFill>
            <a:ln w="127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Học sinh</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0" name="Oval 131">
              <a:extLst>
                <a:ext uri="{FF2B5EF4-FFF2-40B4-BE49-F238E27FC236}">
                  <a16:creationId xmlns:a16="http://schemas.microsoft.com/office/drawing/2014/main" id="{B0D18704-FD35-4E18-B04E-EF7F23D396C8}"/>
                </a:ext>
              </a:extLst>
            </p:cNvPr>
            <p:cNvSpPr>
              <a:spLocks noChangeArrowheads="1"/>
            </p:cNvSpPr>
            <p:nvPr/>
          </p:nvSpPr>
          <p:spPr bwMode="auto">
            <a:xfrm>
              <a:off x="4049680" y="3036154"/>
              <a:ext cx="958850" cy="682625"/>
            </a:xfrm>
            <a:prstGeom prst="ellipse">
              <a:avLst/>
            </a:prstGeom>
            <a:solidFill>
              <a:srgbClr val="FFFFFF"/>
            </a:solidFill>
            <a:ln w="127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t>
              </a: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 viên</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1" name="Oval 132">
              <a:extLst>
                <a:ext uri="{FF2B5EF4-FFF2-40B4-BE49-F238E27FC236}">
                  <a16:creationId xmlns:a16="http://schemas.microsoft.com/office/drawing/2014/main" id="{AAACE5D1-FC68-4861-81CD-19207E62FFD0}"/>
                </a:ext>
              </a:extLst>
            </p:cNvPr>
            <p:cNvSpPr>
              <a:spLocks noChangeArrowheads="1"/>
            </p:cNvSpPr>
            <p:nvPr/>
          </p:nvSpPr>
          <p:spPr bwMode="auto">
            <a:xfrm>
              <a:off x="5493818" y="3045679"/>
              <a:ext cx="1248263" cy="676275"/>
            </a:xfrm>
            <a:prstGeom prst="ellipse">
              <a:avLst/>
            </a:prstGeom>
            <a:solidFill>
              <a:srgbClr val="FFFFFF"/>
            </a:solidFill>
            <a:ln w="127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MUON_SACH</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2" name="Oval 133">
              <a:extLst>
                <a:ext uri="{FF2B5EF4-FFF2-40B4-BE49-F238E27FC236}">
                  <a16:creationId xmlns:a16="http://schemas.microsoft.com/office/drawing/2014/main" id="{B25EBF83-F1FF-4F05-A83B-A606E68B9AA1}"/>
                </a:ext>
              </a:extLst>
            </p:cNvPr>
            <p:cNvSpPr>
              <a:spLocks noChangeArrowheads="1"/>
            </p:cNvSpPr>
            <p:nvPr/>
          </p:nvSpPr>
          <p:spPr bwMode="auto">
            <a:xfrm>
              <a:off x="6773830" y="3083779"/>
              <a:ext cx="1004888" cy="625475"/>
            </a:xfrm>
            <a:prstGeom prst="ellipse">
              <a:avLst/>
            </a:prstGeom>
            <a:solidFill>
              <a:srgbClr val="FFFFFF"/>
            </a:solidFill>
            <a:ln w="127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SACH</a:t>
              </a:r>
              <a:endParaRPr kumimoji="0" lang="en-US" altLang="en-US" sz="2000" b="1"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49074BE8-71CC-440D-A999-EB5C523DFDBE}"/>
                </a:ext>
              </a:extLst>
            </p:cNvPr>
            <p:cNvCxnSpPr/>
            <p:nvPr/>
          </p:nvCxnSpPr>
          <p:spPr>
            <a:xfrm>
              <a:off x="6809040" y="2820254"/>
              <a:ext cx="283210" cy="26987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09FDDB0-78C5-4E75-ABC6-03796CB82335}"/>
                </a:ext>
              </a:extLst>
            </p:cNvPr>
            <p:cNvCxnSpPr/>
            <p:nvPr/>
          </p:nvCxnSpPr>
          <p:spPr>
            <a:xfrm flipV="1">
              <a:off x="2758375" y="4087714"/>
              <a:ext cx="5524500" cy="635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10995F2-C955-49C4-93CE-C432F11F06CA}"/>
                </a:ext>
              </a:extLst>
            </p:cNvPr>
            <p:cNvCxnSpPr/>
            <p:nvPr/>
          </p:nvCxnSpPr>
          <p:spPr>
            <a:xfrm flipV="1">
              <a:off x="2761550" y="4246464"/>
              <a:ext cx="5524500" cy="635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43DCC50-1D6F-4F69-AE66-97190BDFD143}"/>
                </a:ext>
              </a:extLst>
            </p:cNvPr>
            <p:cNvCxnSpPr/>
            <p:nvPr/>
          </p:nvCxnSpPr>
          <p:spPr>
            <a:xfrm>
              <a:off x="3404862" y="3707984"/>
              <a:ext cx="0" cy="37338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341B09A-6E21-4957-AD7B-0F10BAF3234A}"/>
                </a:ext>
              </a:extLst>
            </p:cNvPr>
            <p:cNvCxnSpPr/>
            <p:nvPr/>
          </p:nvCxnSpPr>
          <p:spPr>
            <a:xfrm>
              <a:off x="6409625" y="3708619"/>
              <a:ext cx="0" cy="3536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187FABB-085C-4AA6-8311-4E4F0EEAFC3F}"/>
                </a:ext>
              </a:extLst>
            </p:cNvPr>
            <p:cNvCxnSpPr/>
            <p:nvPr/>
          </p:nvCxnSpPr>
          <p:spPr>
            <a:xfrm>
              <a:off x="4521108" y="3730844"/>
              <a:ext cx="6350" cy="3536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D146BB4-5C11-4957-B216-B777E8BA0FFD}"/>
                </a:ext>
              </a:extLst>
            </p:cNvPr>
            <p:cNvCxnSpPr/>
            <p:nvPr/>
          </p:nvCxnSpPr>
          <p:spPr>
            <a:xfrm>
              <a:off x="7394510" y="3707984"/>
              <a:ext cx="0" cy="3536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1E81DB0-9B78-4AA9-B091-C56AA51F393D}"/>
                </a:ext>
              </a:extLst>
            </p:cNvPr>
            <p:cNvCxnSpPr/>
            <p:nvPr/>
          </p:nvCxnSpPr>
          <p:spPr>
            <a:xfrm flipV="1">
              <a:off x="5919052" y="3702269"/>
              <a:ext cx="0" cy="3790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C007FEA-61F9-408E-881E-E1F5F47C7026}"/>
                </a:ext>
              </a:extLst>
            </p:cNvPr>
            <p:cNvCxnSpPr/>
            <p:nvPr/>
          </p:nvCxnSpPr>
          <p:spPr>
            <a:xfrm flipV="1">
              <a:off x="7092250" y="3702269"/>
              <a:ext cx="0" cy="379095"/>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sp>
        <p:nvSpPr>
          <p:cNvPr id="23" name="Rectangle 26">
            <a:extLst>
              <a:ext uri="{FF2B5EF4-FFF2-40B4-BE49-F238E27FC236}">
                <a16:creationId xmlns:a16="http://schemas.microsoft.com/office/drawing/2014/main" id="{48C52593-C0F5-4B79-8411-E2ABAC0CD69B}"/>
              </a:ext>
            </a:extLst>
          </p:cNvPr>
          <p:cNvSpPr>
            <a:spLocks noChangeArrowheads="1"/>
          </p:cNvSpPr>
          <p:nvPr/>
        </p:nvSpPr>
        <p:spPr bwMode="auto">
          <a:xfrm>
            <a:off x="1520890" y="16141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3218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4C9E-AF53-46DB-849C-A99151B61569}"/>
              </a:ext>
            </a:extLst>
          </p:cNvPr>
          <p:cNvSpPr>
            <a:spLocks noGrp="1"/>
          </p:cNvSpPr>
          <p:nvPr>
            <p:ph type="title"/>
          </p:nvPr>
        </p:nvSpPr>
        <p:spPr/>
        <p:txBody>
          <a:bodyPr/>
          <a:lstStyle/>
          <a:p>
            <a:r>
              <a:rPr lang="en-US"/>
              <a:t>Thiết kế giao diện</a:t>
            </a:r>
            <a:endParaRPr lang="en-US" dirty="0"/>
          </a:p>
        </p:txBody>
      </p:sp>
      <p:sp>
        <p:nvSpPr>
          <p:cNvPr id="3" name="Content Placeholder 2">
            <a:extLst>
              <a:ext uri="{FF2B5EF4-FFF2-40B4-BE49-F238E27FC236}">
                <a16:creationId xmlns:a16="http://schemas.microsoft.com/office/drawing/2014/main" id="{1DCE3BCC-3653-4895-BF8C-D6706F08A19E}"/>
              </a:ext>
            </a:extLst>
          </p:cNvPr>
          <p:cNvSpPr>
            <a:spLocks noGrp="1"/>
          </p:cNvSpPr>
          <p:nvPr>
            <p:ph idx="1"/>
          </p:nvPr>
        </p:nvSpPr>
        <p:spPr/>
        <p:txBody>
          <a:bodyPr/>
          <a:lstStyle/>
          <a:p>
            <a:r>
              <a:rPr lang="en-US"/>
              <a:t>Màn hình chính</a:t>
            </a:r>
          </a:p>
          <a:p>
            <a:pPr lvl="1"/>
            <a:r>
              <a:rPr lang="vi-VN"/>
              <a:t>Thông tin về thư viện </a:t>
            </a:r>
          </a:p>
          <a:p>
            <a:pPr lvl="1"/>
            <a:r>
              <a:rPr lang="vi-VN"/>
              <a:t>Thông tin về các độc giả trong thư viện </a:t>
            </a:r>
          </a:p>
          <a:p>
            <a:pPr lvl="1"/>
            <a:r>
              <a:rPr lang="vi-VN"/>
              <a:t>Thông tin về các sách trong thư viện</a:t>
            </a:r>
            <a:endParaRPr lang="en-US"/>
          </a:p>
          <a:p>
            <a:pPr lvl="1"/>
            <a:r>
              <a:rPr lang="en-US"/>
              <a:t>Thao tác: tra cứu các thông tin về sách</a:t>
            </a:r>
            <a:r>
              <a:rPr lang="vi-VN"/>
              <a:t> </a:t>
            </a:r>
          </a:p>
          <a:p>
            <a:r>
              <a:rPr lang="en-US"/>
              <a:t>Màn hình mượn sách</a:t>
            </a:r>
          </a:p>
          <a:p>
            <a:pPr lvl="1"/>
            <a:r>
              <a:rPr lang="vi-VN"/>
              <a:t>Thông tin về thẻ độc giả</a:t>
            </a:r>
          </a:p>
          <a:p>
            <a:pPr lvl="1"/>
            <a:r>
              <a:rPr lang="vi-VN"/>
              <a:t>Ngày mượn sách </a:t>
            </a:r>
          </a:p>
          <a:p>
            <a:pPr lvl="1"/>
            <a:r>
              <a:rPr lang="vi-VN"/>
              <a:t>Danh sách các sách muốn mượn</a:t>
            </a:r>
            <a:endParaRPr lang="en-US"/>
          </a:p>
          <a:p>
            <a:pPr lvl="1"/>
            <a:r>
              <a:rPr lang="en-US"/>
              <a:t>Thao tác: thông tin sách mượn, yêu cầu ghi nhận mượn sách</a:t>
            </a:r>
          </a:p>
          <a:p>
            <a:r>
              <a:rPr lang="en-US"/>
              <a:t>….</a:t>
            </a:r>
            <a:endParaRPr lang="vi-VN"/>
          </a:p>
          <a:p>
            <a:pPr lvl="1"/>
            <a:endParaRPr lang="en-US" dirty="0"/>
          </a:p>
        </p:txBody>
      </p:sp>
    </p:spTree>
    <p:extLst>
      <p:ext uri="{BB962C8B-B14F-4D97-AF65-F5344CB8AC3E}">
        <p14:creationId xmlns:p14="http://schemas.microsoft.com/office/powerpoint/2010/main" val="315860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42E7-004B-4300-A34E-310907A20541}"/>
              </a:ext>
            </a:extLst>
          </p:cNvPr>
          <p:cNvSpPr>
            <a:spLocks noGrp="1"/>
          </p:cNvSpPr>
          <p:nvPr>
            <p:ph type="title"/>
          </p:nvPr>
        </p:nvSpPr>
        <p:spPr/>
        <p:txBody>
          <a:bodyPr/>
          <a:lstStyle/>
          <a:p>
            <a:r>
              <a:rPr lang="en-US"/>
              <a:t>Thiết kế xử lý</a:t>
            </a:r>
          </a:p>
        </p:txBody>
      </p:sp>
      <p:sp>
        <p:nvSpPr>
          <p:cNvPr id="3" name="Content Placeholder 2">
            <a:extLst>
              <a:ext uri="{FF2B5EF4-FFF2-40B4-BE49-F238E27FC236}">
                <a16:creationId xmlns:a16="http://schemas.microsoft.com/office/drawing/2014/main" id="{A2108450-8840-49FC-BF29-85A0E82754F6}"/>
              </a:ext>
            </a:extLst>
          </p:cNvPr>
          <p:cNvSpPr>
            <a:spLocks noGrp="1"/>
          </p:cNvSpPr>
          <p:nvPr>
            <p:ph idx="1"/>
          </p:nvPr>
        </p:nvSpPr>
        <p:spPr/>
        <p:txBody>
          <a:bodyPr/>
          <a:lstStyle/>
          <a:p>
            <a:r>
              <a:rPr lang="en-US"/>
              <a:t>Hệ thống các chức năng/ hàm xử lý</a:t>
            </a:r>
          </a:p>
          <a:p>
            <a:pPr lvl="1"/>
            <a:r>
              <a:rPr lang="en-US"/>
              <a:t>Hàm Lập thẻ: Kiểm tra tính hợp lệvà ghi nhận thẻ trên bộ nhớ phụ</a:t>
            </a:r>
          </a:p>
          <a:p>
            <a:pPr lvl="1"/>
            <a:r>
              <a:rPr lang="en-US"/>
              <a:t>Hàm Tra cứu độc giả: Tìm thẻ độc giả theo các tiêu chuẩn khác nhau để cho phép cập nhật hay xóa thẻ</a:t>
            </a:r>
          </a:p>
          <a:p>
            <a:pPr lvl="1"/>
            <a:r>
              <a:rPr lang="en-US"/>
              <a:t>Hàm Xóa thẻ: Xóa thẻ trên bộ nhớ phụ</a:t>
            </a:r>
          </a:p>
          <a:p>
            <a:pPr lvl="1"/>
            <a:r>
              <a:rPr lang="en-US"/>
              <a:t>Hàm Nhập sách: Kiểm tra tính hợp lệ của sách và ghi nhận sách trên bộ nhớ phụ</a:t>
            </a:r>
          </a:p>
          <a:p>
            <a:pPr lvl="1"/>
            <a:r>
              <a:rPr lang="vi-VN"/>
              <a:t>Hàm Cho mượn sách: Kiểm tra tính hợp lệ của việc cho mượn sách và ghi nhận các thông tin cho mượn sách trên bộ nhớ phụ</a:t>
            </a:r>
            <a:endParaRPr lang="en-US"/>
          </a:p>
          <a:p>
            <a:pPr lvl="1"/>
            <a:r>
              <a:rPr lang="en-US"/>
              <a:t>...</a:t>
            </a:r>
          </a:p>
          <a:p>
            <a:pPr lvl="1"/>
            <a:endParaRPr lang="en-US"/>
          </a:p>
        </p:txBody>
      </p:sp>
    </p:spTree>
    <p:extLst>
      <p:ext uri="{BB962C8B-B14F-4D97-AF65-F5344CB8AC3E}">
        <p14:creationId xmlns:p14="http://schemas.microsoft.com/office/powerpoint/2010/main" val="2450583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F405-4AB3-465B-A407-0954CECA93C3}"/>
              </a:ext>
            </a:extLst>
          </p:cNvPr>
          <p:cNvSpPr>
            <a:spLocks noGrp="1"/>
          </p:cNvSpPr>
          <p:nvPr>
            <p:ph type="title"/>
          </p:nvPr>
        </p:nvSpPr>
        <p:spPr/>
        <p:txBody>
          <a:bodyPr/>
          <a:lstStyle/>
          <a:p>
            <a:r>
              <a:rPr lang="en-US"/>
              <a:t>Thiết kế dữ liệu</a:t>
            </a:r>
          </a:p>
        </p:txBody>
      </p:sp>
      <p:sp>
        <p:nvSpPr>
          <p:cNvPr id="3" name="Content Placeholder 2">
            <a:extLst>
              <a:ext uri="{FF2B5EF4-FFF2-40B4-BE49-F238E27FC236}">
                <a16:creationId xmlns:a16="http://schemas.microsoft.com/office/drawing/2014/main" id="{06763744-70AC-4044-9C71-D378A2FB644F}"/>
              </a:ext>
            </a:extLst>
          </p:cNvPr>
          <p:cNvSpPr>
            <a:spLocks noGrp="1"/>
          </p:cNvSpPr>
          <p:nvPr>
            <p:ph idx="1"/>
          </p:nvPr>
        </p:nvSpPr>
        <p:spPr/>
        <p:txBody>
          <a:bodyPr/>
          <a:lstStyle/>
          <a:p>
            <a:r>
              <a:rPr lang="vi-VN"/>
              <a:t>Bảng THU_VIEN: các thông tin về thư viện </a:t>
            </a:r>
          </a:p>
          <a:p>
            <a:r>
              <a:rPr lang="vi-VN"/>
              <a:t>Bảng DOC_GIA: Các thông tin về độc giả</a:t>
            </a:r>
          </a:p>
          <a:p>
            <a:r>
              <a:rPr lang="vi-VN"/>
              <a:t>Bảng SACH: Các thông tin về sách </a:t>
            </a:r>
          </a:p>
          <a:p>
            <a:r>
              <a:rPr lang="vi-VN"/>
              <a:t>Bảng MUON_SACH: Các thông tin về mượn trả sách</a:t>
            </a:r>
            <a:endParaRPr lang="en-US"/>
          </a:p>
          <a:p>
            <a:r>
              <a:rPr lang="en-US"/>
              <a:t>...</a:t>
            </a:r>
            <a:endParaRPr lang="vi-VN"/>
          </a:p>
          <a:p>
            <a:endParaRPr lang="en-US"/>
          </a:p>
        </p:txBody>
      </p:sp>
    </p:spTree>
    <p:extLst>
      <p:ext uri="{BB962C8B-B14F-4D97-AF65-F5344CB8AC3E}">
        <p14:creationId xmlns:p14="http://schemas.microsoft.com/office/powerpoint/2010/main" val="2425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19</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lstStyle/>
          <a:p>
            <a:r>
              <a:rPr lang="en-US"/>
              <a:t>Khái Niệm</a:t>
            </a:r>
          </a:p>
          <a:p>
            <a:r>
              <a:rPr lang="en-US"/>
              <a:t>Thành phần thiết kế</a:t>
            </a:r>
          </a:p>
          <a:p>
            <a:r>
              <a:rPr lang="en-US"/>
              <a:t>Phương pháp thiết kế</a:t>
            </a:r>
          </a:p>
          <a:p>
            <a:r>
              <a:rPr lang="en-US"/>
              <a:t>Ví dụ minh họa</a:t>
            </a:r>
          </a:p>
          <a:p>
            <a:endParaRPr lang="en-US"/>
          </a:p>
          <a:p>
            <a:endParaRPr lang="en-US" dirty="0"/>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57C6-0340-446C-8C6F-3F5A666A1416}"/>
              </a:ext>
            </a:extLst>
          </p:cNvPr>
          <p:cNvSpPr>
            <a:spLocks noGrp="1"/>
          </p:cNvSpPr>
          <p:nvPr>
            <p:ph type="title"/>
          </p:nvPr>
        </p:nvSpPr>
        <p:spPr/>
        <p:txBody>
          <a:bodyPr/>
          <a:lstStyle/>
          <a:p>
            <a:r>
              <a:rPr lang="en-US" dirty="0" err="1"/>
              <a:t>Bài</a:t>
            </a:r>
            <a:r>
              <a:rPr lang="en-US" dirty="0"/>
              <a:t> </a:t>
            </a:r>
            <a:r>
              <a:rPr lang="en-US" dirty="0" err="1"/>
              <a:t>tiếp</a:t>
            </a:r>
            <a:r>
              <a:rPr lang="en-US" dirty="0"/>
              <a:t> </a:t>
            </a:r>
            <a:r>
              <a:rPr lang="en-US" dirty="0" err="1"/>
              <a:t>theo</a:t>
            </a:r>
            <a:endParaRPr lang="en-US" dirty="0"/>
          </a:p>
        </p:txBody>
      </p:sp>
      <p:sp>
        <p:nvSpPr>
          <p:cNvPr id="3" name="Content Placeholder 2">
            <a:extLst>
              <a:ext uri="{FF2B5EF4-FFF2-40B4-BE49-F238E27FC236}">
                <a16:creationId xmlns:a16="http://schemas.microsoft.com/office/drawing/2014/main" id="{370B3850-494E-4657-8155-ECAC32BCD59B}"/>
              </a:ext>
            </a:extLst>
          </p:cNvPr>
          <p:cNvSpPr>
            <a:spLocks noGrp="1"/>
          </p:cNvSpPr>
          <p:nvPr>
            <p:ph idx="1"/>
          </p:nvPr>
        </p:nvSpPr>
        <p:spPr/>
        <p:txBody>
          <a:bodyPr/>
          <a:lstStyle/>
          <a:p>
            <a:pPr marL="0" indent="0">
              <a:buNone/>
            </a:pPr>
            <a:r>
              <a:rPr lang="en-US" b="1"/>
              <a:t>Thiết kế dữ liệu</a:t>
            </a:r>
            <a:endParaRPr lang="en-US" b="1" dirty="0"/>
          </a:p>
        </p:txBody>
      </p:sp>
      <p:sp>
        <p:nvSpPr>
          <p:cNvPr id="4" name="Slide Number Placeholder 3">
            <a:extLst>
              <a:ext uri="{FF2B5EF4-FFF2-40B4-BE49-F238E27FC236}">
                <a16:creationId xmlns:a16="http://schemas.microsoft.com/office/drawing/2014/main" id="{702E8E0F-E9AE-46CD-B22F-3259D0B48B35}"/>
              </a:ext>
            </a:extLst>
          </p:cNvPr>
          <p:cNvSpPr>
            <a:spLocks noGrp="1"/>
          </p:cNvSpPr>
          <p:nvPr>
            <p:ph type="sldNum" sz="quarter" idx="12"/>
          </p:nvPr>
        </p:nvSpPr>
        <p:spPr/>
        <p:txBody>
          <a:bodyPr/>
          <a:lstStyle/>
          <a:p>
            <a:fld id="{9808288A-7DB6-4C4B-ACD0-1D1E0C6D4C3E}" type="slidenum">
              <a:rPr lang="en-US" smtClean="0"/>
              <a:t>20</a:t>
            </a:fld>
            <a:endParaRPr lang="en-US"/>
          </a:p>
        </p:txBody>
      </p:sp>
    </p:spTree>
    <p:extLst>
      <p:ext uri="{BB962C8B-B14F-4D97-AF65-F5344CB8AC3E}">
        <p14:creationId xmlns:p14="http://schemas.microsoft.com/office/powerpoint/2010/main" val="254286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normAutofit/>
          </a:bodyPr>
          <a:lstStyle/>
          <a:p>
            <a:r>
              <a:rPr lang="en-US" sz="5000"/>
              <a:t>KHÁI NIỆM THIẾT KẾ PHẦN MỀM</a:t>
            </a:r>
            <a:endParaRPr lang="en-US" sz="5000" b="1" dirty="0"/>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723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4FAE-29BB-40E2-8654-89C67D3188A8}"/>
              </a:ext>
            </a:extLst>
          </p:cNvPr>
          <p:cNvSpPr>
            <a:spLocks noGrp="1"/>
          </p:cNvSpPr>
          <p:nvPr>
            <p:ph type="title"/>
          </p:nvPr>
        </p:nvSpPr>
        <p:spPr/>
        <p:txBody>
          <a:bodyPr/>
          <a:lstStyle/>
          <a:p>
            <a:r>
              <a:rPr lang="en-US"/>
              <a:t>Khái niệm</a:t>
            </a:r>
          </a:p>
        </p:txBody>
      </p:sp>
      <p:sp>
        <p:nvSpPr>
          <p:cNvPr id="3" name="Content Placeholder 2">
            <a:extLst>
              <a:ext uri="{FF2B5EF4-FFF2-40B4-BE49-F238E27FC236}">
                <a16:creationId xmlns:a16="http://schemas.microsoft.com/office/drawing/2014/main" id="{1A9FF4E7-9FFF-4625-91D7-D1CF3EA13514}"/>
              </a:ext>
            </a:extLst>
          </p:cNvPr>
          <p:cNvSpPr>
            <a:spLocks noGrp="1"/>
          </p:cNvSpPr>
          <p:nvPr>
            <p:ph idx="1"/>
          </p:nvPr>
        </p:nvSpPr>
        <p:spPr>
          <a:xfrm>
            <a:off x="852854" y="1494691"/>
            <a:ext cx="11062338" cy="4887448"/>
          </a:xfrm>
        </p:spPr>
        <p:txBody>
          <a:bodyPr>
            <a:normAutofit fontScale="92500" lnSpcReduction="10000"/>
          </a:bodyPr>
          <a:lstStyle/>
          <a:p>
            <a:r>
              <a:rPr lang="en-US"/>
              <a:t>Đ</a:t>
            </a:r>
            <a:r>
              <a:rPr lang="vi-VN"/>
              <a:t>ịnh hình hệ thống và tìm dạng thức của nó (kể cả kiến trúc) mà đáp ứng được mọi yêu cầu, cả yêu cầu phi chức năng và các ràng buộc khác - được đặt ra cho hệ thống đó</a:t>
            </a:r>
            <a:endParaRPr lang="en-US"/>
          </a:p>
          <a:p>
            <a:r>
              <a:rPr lang="en-US"/>
              <a:t>Mục đích:</a:t>
            </a:r>
          </a:p>
          <a:p>
            <a:pPr lvl="1"/>
            <a:r>
              <a:rPr lang="vi-VN"/>
              <a:t>Thu được sự hiểu biết sâu về</a:t>
            </a:r>
            <a:r>
              <a:rPr lang="en-US"/>
              <a:t> </a:t>
            </a:r>
            <a:r>
              <a:rPr lang="vi-VN"/>
              <a:t>các yêu cầu phi chức năng và các ràng buộc có liên quan</a:t>
            </a:r>
            <a:endParaRPr lang="en-US"/>
          </a:p>
          <a:p>
            <a:pPr lvl="1"/>
            <a:r>
              <a:rPr lang="en-US"/>
              <a:t>Tạo ra một đầu vào thích hợp và xuất phát điểm cho các hoạt động cài đặt tiếp sau</a:t>
            </a:r>
          </a:p>
          <a:p>
            <a:pPr lvl="1"/>
            <a:r>
              <a:rPr lang="en-US"/>
              <a:t>Có khả năng phân rã việc cài đặt thành các mẩu nhỏ dễ quản lý </a:t>
            </a:r>
          </a:p>
          <a:p>
            <a:pPr lvl="1"/>
            <a:r>
              <a:rPr lang="en-US"/>
              <a:t>Nắm bắt sớm các giao diện chủ yếu giữa các hệ thống con trong vòng đời của phần mềm</a:t>
            </a:r>
          </a:p>
          <a:p>
            <a:pPr lvl="1"/>
            <a:r>
              <a:rPr lang="en-US"/>
              <a:t>Trực quan hóa và suy luận thiết kế bằng cách sử dụng một hệ thống các ký pháp chung</a:t>
            </a:r>
          </a:p>
          <a:p>
            <a:pPr lvl="1"/>
            <a:r>
              <a:rPr lang="vi-VN"/>
              <a:t>Tạo ra một sự trừu tượng hóa liên tục của việc cài đặt của hệ thống</a:t>
            </a:r>
            <a:endParaRPr lang="en-US"/>
          </a:p>
        </p:txBody>
      </p:sp>
    </p:spTree>
    <p:extLst>
      <p:ext uri="{BB962C8B-B14F-4D97-AF65-F5344CB8AC3E}">
        <p14:creationId xmlns:p14="http://schemas.microsoft.com/office/powerpoint/2010/main" val="183664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6217-C482-4CDA-B861-B9531442D88E}"/>
              </a:ext>
            </a:extLst>
          </p:cNvPr>
          <p:cNvSpPr>
            <a:spLocks noGrp="1"/>
          </p:cNvSpPr>
          <p:nvPr>
            <p:ph type="title"/>
          </p:nvPr>
        </p:nvSpPr>
        <p:spPr/>
        <p:txBody>
          <a:bodyPr/>
          <a:lstStyle/>
          <a:p>
            <a:r>
              <a:rPr lang="en-US"/>
              <a:t>Kết quả thiết kế</a:t>
            </a:r>
          </a:p>
        </p:txBody>
      </p:sp>
      <p:sp>
        <p:nvSpPr>
          <p:cNvPr id="3" name="Content Placeholder 2">
            <a:extLst>
              <a:ext uri="{FF2B5EF4-FFF2-40B4-BE49-F238E27FC236}">
                <a16:creationId xmlns:a16="http://schemas.microsoft.com/office/drawing/2014/main" id="{82CE96A5-25A7-4CBA-BCBA-E4FE21B9BFE3}"/>
              </a:ext>
            </a:extLst>
          </p:cNvPr>
          <p:cNvSpPr>
            <a:spLocks noGrp="1"/>
          </p:cNvSpPr>
          <p:nvPr>
            <p:ph idx="1"/>
          </p:nvPr>
        </p:nvSpPr>
        <p:spPr/>
        <p:txBody>
          <a:bodyPr/>
          <a:lstStyle/>
          <a:p>
            <a:r>
              <a:rPr lang="en-US"/>
              <a:t>Mô hình cung cấp các thông tin chi tiết về 3 thành phần</a:t>
            </a:r>
          </a:p>
        </p:txBody>
      </p:sp>
      <p:pic>
        <p:nvPicPr>
          <p:cNvPr id="1028" name="Picture 4" descr="Web interface - Free computer icons">
            <a:extLst>
              <a:ext uri="{FF2B5EF4-FFF2-40B4-BE49-F238E27FC236}">
                <a16:creationId xmlns:a16="http://schemas.microsoft.com/office/drawing/2014/main" id="{5F85FDD6-6D5D-4E20-9E65-0700B93BF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9268"/>
            <a:ext cx="3283974" cy="32839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ransparent Big Data Icon Png - Bi Icon Transparent, Png Download - kindpng">
            <a:extLst>
              <a:ext uri="{FF2B5EF4-FFF2-40B4-BE49-F238E27FC236}">
                <a16:creationId xmlns:a16="http://schemas.microsoft.com/office/drawing/2014/main" id="{69B2F8C7-C294-4840-A278-B46D5CFA2666}"/>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3737104" y="2065066"/>
            <a:ext cx="4717791" cy="37632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tore Floppy Disk Data - Free vector graphic on Pixabay">
            <a:extLst>
              <a:ext uri="{FF2B5EF4-FFF2-40B4-BE49-F238E27FC236}">
                <a16:creationId xmlns:a16="http://schemas.microsoft.com/office/drawing/2014/main" id="{4D38D9A9-6070-4368-8269-7CCB058A5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622" y="2219268"/>
            <a:ext cx="3416345" cy="3416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B52238-4C5C-44D5-9DEA-5FEF31E34558}"/>
              </a:ext>
            </a:extLst>
          </p:cNvPr>
          <p:cNvSpPr txBox="1"/>
          <p:nvPr/>
        </p:nvSpPr>
        <p:spPr>
          <a:xfrm>
            <a:off x="1164571" y="5548437"/>
            <a:ext cx="2631232" cy="523220"/>
          </a:xfrm>
          <a:prstGeom prst="rect">
            <a:avLst/>
          </a:prstGeom>
          <a:noFill/>
        </p:spPr>
        <p:txBody>
          <a:bodyPr wrap="square" rtlCol="0">
            <a:spAutoFit/>
          </a:bodyPr>
          <a:lstStyle/>
          <a:p>
            <a:pPr algn="ctr"/>
            <a:r>
              <a:rPr lang="en-US" sz="2800" b="1">
                <a:latin typeface="Segoe UI" panose="020B0502040204020203" pitchFamily="34" charset="0"/>
                <a:cs typeface="Segoe UI" panose="020B0502040204020203" pitchFamily="34" charset="0"/>
              </a:rPr>
              <a:t>Giao diện</a:t>
            </a:r>
          </a:p>
        </p:txBody>
      </p:sp>
      <p:sp>
        <p:nvSpPr>
          <p:cNvPr id="14" name="TextBox 13">
            <a:extLst>
              <a:ext uri="{FF2B5EF4-FFF2-40B4-BE49-F238E27FC236}">
                <a16:creationId xmlns:a16="http://schemas.microsoft.com/office/drawing/2014/main" id="{9829FF40-2DB1-44CE-8B7B-C15C4D4C10C2}"/>
              </a:ext>
            </a:extLst>
          </p:cNvPr>
          <p:cNvSpPr txBox="1"/>
          <p:nvPr/>
        </p:nvSpPr>
        <p:spPr>
          <a:xfrm>
            <a:off x="4778452" y="5572489"/>
            <a:ext cx="2631232" cy="523220"/>
          </a:xfrm>
          <a:prstGeom prst="rect">
            <a:avLst/>
          </a:prstGeom>
          <a:noFill/>
        </p:spPr>
        <p:txBody>
          <a:bodyPr wrap="square" rtlCol="0">
            <a:spAutoFit/>
          </a:bodyPr>
          <a:lstStyle/>
          <a:p>
            <a:pPr algn="ctr"/>
            <a:r>
              <a:rPr lang="en-US" sz="2800" b="1">
                <a:latin typeface="Segoe UI" panose="020B0502040204020203" pitchFamily="34" charset="0"/>
                <a:cs typeface="Segoe UI" panose="020B0502040204020203" pitchFamily="34" charset="0"/>
              </a:rPr>
              <a:t>Xử lý</a:t>
            </a:r>
          </a:p>
        </p:txBody>
      </p:sp>
      <p:sp>
        <p:nvSpPr>
          <p:cNvPr id="15" name="TextBox 14">
            <a:extLst>
              <a:ext uri="{FF2B5EF4-FFF2-40B4-BE49-F238E27FC236}">
                <a16:creationId xmlns:a16="http://schemas.microsoft.com/office/drawing/2014/main" id="{EF33C00B-D889-4EDD-A2F6-201DA308769E}"/>
              </a:ext>
            </a:extLst>
          </p:cNvPr>
          <p:cNvSpPr txBox="1"/>
          <p:nvPr/>
        </p:nvSpPr>
        <p:spPr>
          <a:xfrm>
            <a:off x="8604179" y="5572489"/>
            <a:ext cx="2631232" cy="523220"/>
          </a:xfrm>
          <a:prstGeom prst="rect">
            <a:avLst/>
          </a:prstGeom>
          <a:noFill/>
        </p:spPr>
        <p:txBody>
          <a:bodyPr wrap="square" rtlCol="0">
            <a:spAutoFit/>
          </a:bodyPr>
          <a:lstStyle/>
          <a:p>
            <a:pPr algn="ctr"/>
            <a:r>
              <a:rPr lang="en-US" sz="2800" b="1">
                <a:latin typeface="Segoe UI" panose="020B0502040204020203" pitchFamily="34" charset="0"/>
                <a:cs typeface="Segoe UI" panose="020B0502040204020203" pitchFamily="34" charset="0"/>
              </a:rPr>
              <a:t>Dữ liệu</a:t>
            </a:r>
          </a:p>
        </p:txBody>
      </p:sp>
    </p:spTree>
    <p:extLst>
      <p:ext uri="{BB962C8B-B14F-4D97-AF65-F5344CB8AC3E}">
        <p14:creationId xmlns:p14="http://schemas.microsoft.com/office/powerpoint/2010/main" val="66434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E64A-9F59-4B56-B319-BA5DABCD0451}"/>
              </a:ext>
            </a:extLst>
          </p:cNvPr>
          <p:cNvSpPr>
            <a:spLocks noGrp="1"/>
          </p:cNvSpPr>
          <p:nvPr>
            <p:ph type="title"/>
          </p:nvPr>
        </p:nvSpPr>
        <p:spPr/>
        <p:txBody>
          <a:bodyPr>
            <a:normAutofit/>
          </a:bodyPr>
          <a:lstStyle/>
          <a:p>
            <a:r>
              <a:rPr lang="en-US" sz="4800" b="1"/>
              <a:t>CÁC THÀNH PHẦN THIẾT KẾ</a:t>
            </a:r>
            <a:endParaRPr lang="en-US" sz="4800" b="1" dirty="0"/>
          </a:p>
        </p:txBody>
      </p:sp>
      <p:sp>
        <p:nvSpPr>
          <p:cNvPr id="3" name="Text Placeholder 2">
            <a:extLst>
              <a:ext uri="{FF2B5EF4-FFF2-40B4-BE49-F238E27FC236}">
                <a16:creationId xmlns:a16="http://schemas.microsoft.com/office/drawing/2014/main" id="{365AAFA5-7B28-4D3B-8F17-5BF4AC088B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3040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A5DE-3368-4493-8371-57A1D82F859A}"/>
              </a:ext>
            </a:extLst>
          </p:cNvPr>
          <p:cNvSpPr>
            <a:spLocks noGrp="1"/>
          </p:cNvSpPr>
          <p:nvPr>
            <p:ph type="title"/>
          </p:nvPr>
        </p:nvSpPr>
        <p:spPr/>
        <p:txBody>
          <a:bodyPr/>
          <a:lstStyle/>
          <a:p>
            <a:r>
              <a:rPr lang="en-US"/>
              <a:t>Thành phần giao diện</a:t>
            </a:r>
            <a:endParaRPr lang="en-US" dirty="0"/>
          </a:p>
        </p:txBody>
      </p:sp>
      <p:sp>
        <p:nvSpPr>
          <p:cNvPr id="3" name="Content Placeholder 2">
            <a:extLst>
              <a:ext uri="{FF2B5EF4-FFF2-40B4-BE49-F238E27FC236}">
                <a16:creationId xmlns:a16="http://schemas.microsoft.com/office/drawing/2014/main" id="{79ED3946-2F72-4B58-A99D-86D3C8861ED4}"/>
              </a:ext>
            </a:extLst>
          </p:cNvPr>
          <p:cNvSpPr>
            <a:spLocks noGrp="1"/>
          </p:cNvSpPr>
          <p:nvPr>
            <p:ph idx="1"/>
          </p:nvPr>
        </p:nvSpPr>
        <p:spPr/>
        <p:txBody>
          <a:bodyPr/>
          <a:lstStyle/>
          <a:p>
            <a:r>
              <a:rPr lang="en-US"/>
              <a:t>Thông tin thiết kế giao diện</a:t>
            </a:r>
          </a:p>
          <a:p>
            <a:pPr lvl="1"/>
            <a:r>
              <a:rPr lang="en-US"/>
              <a:t>Nội dung và hình thức trình bày các màn hình giao tiếp của phần mềm</a:t>
            </a:r>
          </a:p>
          <a:p>
            <a:pPr lvl="1"/>
            <a:r>
              <a:rPr lang="vi-VN"/>
              <a:t>Hệ thống các thao tác mà người dùng có thể thực hiện trên màn hình giao tiếp và xử lý tương ứng của phần mềm</a:t>
            </a:r>
            <a:endParaRPr lang="en-US" dirty="0"/>
          </a:p>
        </p:txBody>
      </p:sp>
    </p:spTree>
    <p:extLst>
      <p:ext uri="{BB962C8B-B14F-4D97-AF65-F5344CB8AC3E}">
        <p14:creationId xmlns:p14="http://schemas.microsoft.com/office/powerpoint/2010/main" val="18158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A4AA-20DE-41CC-B187-865D8121EEA1}"/>
              </a:ext>
            </a:extLst>
          </p:cNvPr>
          <p:cNvSpPr>
            <a:spLocks noGrp="1"/>
          </p:cNvSpPr>
          <p:nvPr>
            <p:ph type="title"/>
          </p:nvPr>
        </p:nvSpPr>
        <p:spPr/>
        <p:txBody>
          <a:bodyPr/>
          <a:lstStyle/>
          <a:p>
            <a:r>
              <a:rPr lang="en-US"/>
              <a:t>Thành phần xử lý</a:t>
            </a:r>
          </a:p>
        </p:txBody>
      </p:sp>
      <p:sp>
        <p:nvSpPr>
          <p:cNvPr id="3" name="Content Placeholder 2">
            <a:extLst>
              <a:ext uri="{FF2B5EF4-FFF2-40B4-BE49-F238E27FC236}">
                <a16:creationId xmlns:a16="http://schemas.microsoft.com/office/drawing/2014/main" id="{FC285553-1E57-4303-BBFF-FC31D6B87B32}"/>
              </a:ext>
            </a:extLst>
          </p:cNvPr>
          <p:cNvSpPr>
            <a:spLocks noGrp="1"/>
          </p:cNvSpPr>
          <p:nvPr>
            <p:ph idx="1"/>
          </p:nvPr>
        </p:nvSpPr>
        <p:spPr/>
        <p:txBody>
          <a:bodyPr/>
          <a:lstStyle/>
          <a:p>
            <a:r>
              <a:rPr lang="en-US"/>
              <a:t>Thông tin thiết kế xử lý</a:t>
            </a:r>
          </a:p>
          <a:p>
            <a:pPr lvl="1"/>
            <a:r>
              <a:rPr lang="vi-VN"/>
              <a:t>Hệ thống các kiểu dữ liệu được sử dụng trong phần mềm</a:t>
            </a:r>
            <a:r>
              <a:rPr lang="en-US"/>
              <a:t>, cách thức lưu trữ dữ liệu</a:t>
            </a:r>
          </a:p>
          <a:p>
            <a:pPr lvl="1"/>
            <a:r>
              <a:rPr lang="vi-VN"/>
              <a:t>Hệ thống các hàm</a:t>
            </a:r>
            <a:r>
              <a:rPr lang="en-US"/>
              <a:t>, module</a:t>
            </a:r>
            <a:r>
              <a:rPr lang="vi-VN"/>
              <a:t> được sử dụng trong phần mềm</a:t>
            </a:r>
            <a:endParaRPr lang="en-US"/>
          </a:p>
        </p:txBody>
      </p:sp>
    </p:spTree>
    <p:extLst>
      <p:ext uri="{BB962C8B-B14F-4D97-AF65-F5344CB8AC3E}">
        <p14:creationId xmlns:p14="http://schemas.microsoft.com/office/powerpoint/2010/main" val="90479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37F0-51DB-4483-8529-438AD361EF78}"/>
              </a:ext>
            </a:extLst>
          </p:cNvPr>
          <p:cNvSpPr>
            <a:spLocks noGrp="1"/>
          </p:cNvSpPr>
          <p:nvPr>
            <p:ph type="title"/>
          </p:nvPr>
        </p:nvSpPr>
        <p:spPr/>
        <p:txBody>
          <a:bodyPr/>
          <a:lstStyle/>
          <a:p>
            <a:r>
              <a:rPr lang="en-US"/>
              <a:t>Thành phần dữ liệu</a:t>
            </a:r>
          </a:p>
        </p:txBody>
      </p:sp>
      <p:sp>
        <p:nvSpPr>
          <p:cNvPr id="3" name="Content Placeholder 2">
            <a:extLst>
              <a:ext uri="{FF2B5EF4-FFF2-40B4-BE49-F238E27FC236}">
                <a16:creationId xmlns:a16="http://schemas.microsoft.com/office/drawing/2014/main" id="{DE645DC2-D9BB-407F-8AB0-2BD7109D2703}"/>
              </a:ext>
            </a:extLst>
          </p:cNvPr>
          <p:cNvSpPr>
            <a:spLocks noGrp="1"/>
          </p:cNvSpPr>
          <p:nvPr>
            <p:ph idx="1"/>
          </p:nvPr>
        </p:nvSpPr>
        <p:spPr/>
        <p:txBody>
          <a:bodyPr/>
          <a:lstStyle/>
          <a:p>
            <a:r>
              <a:rPr lang="en-US"/>
              <a:t>Thông tin thiết kế dữ liệu</a:t>
            </a:r>
          </a:p>
          <a:p>
            <a:pPr lvl="1"/>
            <a:r>
              <a:rPr lang="en-US"/>
              <a:t>Cách thức</a:t>
            </a:r>
            <a:r>
              <a:rPr lang="vi-VN"/>
              <a:t> lưu trữ được sử</a:t>
            </a:r>
            <a:r>
              <a:rPr lang="en-US"/>
              <a:t> </a:t>
            </a:r>
            <a:r>
              <a:rPr lang="vi-VN"/>
              <a:t>dụng của phần mềm</a:t>
            </a:r>
            <a:endParaRPr lang="en-US"/>
          </a:p>
          <a:p>
            <a:pPr lvl="1"/>
            <a:r>
              <a:rPr lang="vi-VN"/>
              <a:t>Hệ thống các thành phần lưu trữ cùng với quan hệ giữa chúng</a:t>
            </a:r>
            <a:endParaRPr lang="en-US"/>
          </a:p>
        </p:txBody>
      </p:sp>
    </p:spTree>
    <p:extLst>
      <p:ext uri="{BB962C8B-B14F-4D97-AF65-F5344CB8AC3E}">
        <p14:creationId xmlns:p14="http://schemas.microsoft.com/office/powerpoint/2010/main" val="4118359339"/>
      </p:ext>
    </p:extLst>
  </p:cSld>
  <p:clrMapOvr>
    <a:masterClrMapping/>
  </p:clrMapOvr>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1316</TotalTime>
  <Words>805</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 UI</vt:lpstr>
      <vt:lpstr>Times New Roman</vt:lpstr>
      <vt:lpstr>Wingdings</vt:lpstr>
      <vt:lpstr>TemplateV3</vt:lpstr>
      <vt:lpstr>THIẾT KẾ PHẦN MỀM</vt:lpstr>
      <vt:lpstr>Nội dung</vt:lpstr>
      <vt:lpstr>KHÁI NIỆM THIẾT KẾ PHẦN MỀM</vt:lpstr>
      <vt:lpstr>Khái niệm</vt:lpstr>
      <vt:lpstr>Kết quả thiết kế</vt:lpstr>
      <vt:lpstr>CÁC THÀNH PHẦN THIẾT KẾ</vt:lpstr>
      <vt:lpstr>Thành phần giao diện</vt:lpstr>
      <vt:lpstr>Thành phần xử lý</vt:lpstr>
      <vt:lpstr>Thành phần dữ liệu</vt:lpstr>
      <vt:lpstr>CÁC PHƯƠNG PHÁP THIẾT KẾ</vt:lpstr>
      <vt:lpstr>Phương pháp thiết kế</vt:lpstr>
      <vt:lpstr>Phương pháp trực tiếp</vt:lpstr>
      <vt:lpstr>Phương pháp gián tiếp</vt:lpstr>
      <vt:lpstr>VÍ DỤ MINH HỌA</vt:lpstr>
      <vt:lpstr>Quản lý thư viện</vt:lpstr>
      <vt:lpstr>Thiết kế giao diện</vt:lpstr>
      <vt:lpstr>Thiết kế xử lý</vt:lpstr>
      <vt:lpstr>Thiết kế dữ liệu</vt:lpstr>
      <vt:lpstr>PowerPoint Presentation</vt:lpstr>
      <vt:lpstr>Bài tiếp theo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50601624@stu.hcmut.edu.vn</cp:lastModifiedBy>
  <cp:revision>83</cp:revision>
  <dcterms:created xsi:type="dcterms:W3CDTF">2017-11-17T02:11:01Z</dcterms:created>
  <dcterms:modified xsi:type="dcterms:W3CDTF">2021-04-15T00:54:58Z</dcterms:modified>
</cp:coreProperties>
</file>