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63" r:id="rId5"/>
    <p:sldId id="269" r:id="rId6"/>
    <p:sldId id="270" r:id="rId7"/>
    <p:sldId id="271" r:id="rId8"/>
    <p:sldId id="272" r:id="rId9"/>
    <p:sldId id="259" r:id="rId10"/>
    <p:sldId id="264" r:id="rId11"/>
    <p:sldId id="273" r:id="rId12"/>
    <p:sldId id="274" r:id="rId13"/>
    <p:sldId id="275" r:id="rId14"/>
    <p:sldId id="276" r:id="rId15"/>
    <p:sldId id="277" r:id="rId16"/>
    <p:sldId id="278" r:id="rId17"/>
    <p:sldId id="279" r:id="rId18"/>
    <p:sldId id="260" r:id="rId19"/>
    <p:sldId id="265" r:id="rId20"/>
    <p:sldId id="280" r:id="rId21"/>
    <p:sldId id="281" r:id="rId22"/>
    <p:sldId id="261" r:id="rId23"/>
    <p:sldId id="267" r:id="rId24"/>
    <p:sldId id="282" r:id="rId25"/>
    <p:sldId id="283" r:id="rId26"/>
    <p:sldId id="284"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722"/>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338" autoAdjust="0"/>
  </p:normalViewPr>
  <p:slideViewPr>
    <p:cSldViewPr snapToGrid="0">
      <p:cViewPr varScale="1">
        <p:scale>
          <a:sx n="68" d="100"/>
          <a:sy n="68" d="100"/>
        </p:scale>
        <p:origin x="1190"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E5AA0F-DD1C-4A8D-B74C-5CBFD1279290}" type="doc">
      <dgm:prSet loTypeId="urn:microsoft.com/office/officeart/2005/8/layout/vProcess5" loCatId="process" qsTypeId="urn:microsoft.com/office/officeart/2005/8/quickstyle/simple3" qsCatId="simple" csTypeId="urn:microsoft.com/office/officeart/2005/8/colors/colorful5" csCatId="colorful" phldr="1"/>
      <dgm:spPr/>
      <dgm:t>
        <a:bodyPr/>
        <a:lstStyle/>
        <a:p>
          <a:endParaRPr lang="en-US"/>
        </a:p>
      </dgm:t>
    </dgm:pt>
    <dgm:pt modelId="{8D046F7B-B98D-4890-9A13-D018ACD38307}">
      <dgm:prSet phldrT="[Text]"/>
      <dgm:spPr/>
      <dgm:t>
        <a:bodyPr/>
        <a:lstStyle/>
        <a:p>
          <a:r>
            <a:rPr lang="en-US" b="1" dirty="0" err="1"/>
            <a:t>Kiểm</a:t>
          </a:r>
          <a:r>
            <a:rPr lang="en-US" b="1" dirty="0"/>
            <a:t> </a:t>
          </a:r>
          <a:r>
            <a:rPr lang="en-US" b="1" dirty="0" err="1"/>
            <a:t>thử</a:t>
          </a:r>
          <a:r>
            <a:rPr lang="en-US" b="1" dirty="0"/>
            <a:t> </a:t>
          </a:r>
          <a:r>
            <a:rPr lang="en-US" b="1" dirty="0" err="1"/>
            <a:t>đơn</a:t>
          </a:r>
          <a:r>
            <a:rPr lang="en-US" b="1" dirty="0"/>
            <a:t> </a:t>
          </a:r>
          <a:r>
            <a:rPr lang="en-US" b="1" dirty="0" err="1"/>
            <a:t>vị</a:t>
          </a:r>
          <a:r>
            <a:rPr lang="en-US" b="1" dirty="0"/>
            <a:t> (unit test)</a:t>
          </a:r>
        </a:p>
      </dgm:t>
    </dgm:pt>
    <dgm:pt modelId="{DB626D10-FEDE-4AAA-8AFF-59997AD4E332}" type="parTrans" cxnId="{D97E6DB1-DB0A-40B9-B06D-F5C0F2C73819}">
      <dgm:prSet/>
      <dgm:spPr/>
      <dgm:t>
        <a:bodyPr/>
        <a:lstStyle/>
        <a:p>
          <a:endParaRPr lang="en-US"/>
        </a:p>
      </dgm:t>
    </dgm:pt>
    <dgm:pt modelId="{234719E3-EB3A-44CA-B7A0-3267851C9F6A}" type="sibTrans" cxnId="{D97E6DB1-DB0A-40B9-B06D-F5C0F2C73819}">
      <dgm:prSet/>
      <dgm:spPr/>
      <dgm:t>
        <a:bodyPr/>
        <a:lstStyle/>
        <a:p>
          <a:endParaRPr lang="en-US"/>
        </a:p>
      </dgm:t>
    </dgm:pt>
    <dgm:pt modelId="{9FB95144-C893-48E1-BC82-1D0B65FE4C7C}">
      <dgm:prSet phldrT="[Text]"/>
      <dgm:spPr/>
      <dgm:t>
        <a:bodyPr/>
        <a:lstStyle/>
        <a:p>
          <a:r>
            <a:rPr lang="en-US" b="1" dirty="0" err="1"/>
            <a:t>Kiểm</a:t>
          </a:r>
          <a:r>
            <a:rPr lang="en-US" b="1" dirty="0"/>
            <a:t> </a:t>
          </a:r>
          <a:r>
            <a:rPr lang="en-US" b="1" dirty="0" err="1"/>
            <a:t>thử</a:t>
          </a:r>
          <a:r>
            <a:rPr lang="en-US" b="1" dirty="0"/>
            <a:t> </a:t>
          </a:r>
          <a:r>
            <a:rPr lang="en-US" b="1" dirty="0" err="1"/>
            <a:t>tích</a:t>
          </a:r>
          <a:r>
            <a:rPr lang="en-US" b="1" dirty="0"/>
            <a:t> </a:t>
          </a:r>
          <a:r>
            <a:rPr lang="en-US" b="1" dirty="0" err="1"/>
            <a:t>hợp</a:t>
          </a:r>
          <a:r>
            <a:rPr lang="en-US" b="1" dirty="0"/>
            <a:t> </a:t>
          </a:r>
          <a:r>
            <a:rPr lang="en-US" b="1" i="0" u="none" dirty="0"/>
            <a:t>(integration testing)</a:t>
          </a:r>
        </a:p>
      </dgm:t>
    </dgm:pt>
    <dgm:pt modelId="{03A4B903-5D59-42B1-A075-C20E505190AA}" type="parTrans" cxnId="{00A672DE-6FB3-41A4-8C02-0B620EDE9304}">
      <dgm:prSet/>
      <dgm:spPr/>
      <dgm:t>
        <a:bodyPr/>
        <a:lstStyle/>
        <a:p>
          <a:endParaRPr lang="en-US"/>
        </a:p>
      </dgm:t>
    </dgm:pt>
    <dgm:pt modelId="{023549AE-4B0C-461D-97C5-BFE53067B88A}" type="sibTrans" cxnId="{00A672DE-6FB3-41A4-8C02-0B620EDE9304}">
      <dgm:prSet/>
      <dgm:spPr/>
      <dgm:t>
        <a:bodyPr/>
        <a:lstStyle/>
        <a:p>
          <a:endParaRPr lang="en-US"/>
        </a:p>
      </dgm:t>
    </dgm:pt>
    <dgm:pt modelId="{57A74FFE-D970-4714-8F5A-0434D4EC372E}">
      <dgm:prSet phldrT="[Text]"/>
      <dgm:spPr/>
      <dgm:t>
        <a:bodyPr/>
        <a:lstStyle/>
        <a:p>
          <a:r>
            <a:rPr lang="en-US" b="1" dirty="0" err="1"/>
            <a:t>Kiểm</a:t>
          </a:r>
          <a:r>
            <a:rPr lang="en-US" b="1" dirty="0"/>
            <a:t> </a:t>
          </a:r>
          <a:r>
            <a:rPr lang="en-US" b="1" dirty="0" err="1"/>
            <a:t>thử</a:t>
          </a:r>
          <a:r>
            <a:rPr lang="en-US" b="1" dirty="0"/>
            <a:t> </a:t>
          </a:r>
          <a:r>
            <a:rPr lang="en-US" b="1" dirty="0" err="1"/>
            <a:t>hệ</a:t>
          </a:r>
          <a:r>
            <a:rPr lang="en-US" b="1" dirty="0"/>
            <a:t> </a:t>
          </a:r>
          <a:r>
            <a:rPr lang="en-US" b="1" dirty="0" err="1"/>
            <a:t>thống</a:t>
          </a:r>
          <a:r>
            <a:rPr lang="en-US" b="1" dirty="0"/>
            <a:t> (system testing)</a:t>
          </a:r>
        </a:p>
      </dgm:t>
    </dgm:pt>
    <dgm:pt modelId="{75D416FF-3022-4802-A690-79F4DEF9629F}" type="parTrans" cxnId="{A07CA04B-09CA-4419-A896-9ECDFC8BEB1D}">
      <dgm:prSet/>
      <dgm:spPr/>
      <dgm:t>
        <a:bodyPr/>
        <a:lstStyle/>
        <a:p>
          <a:endParaRPr lang="en-US"/>
        </a:p>
      </dgm:t>
    </dgm:pt>
    <dgm:pt modelId="{6D8C7CF4-8049-49C4-BBEB-02FEF8FF97B7}" type="sibTrans" cxnId="{A07CA04B-09CA-4419-A896-9ECDFC8BEB1D}">
      <dgm:prSet/>
      <dgm:spPr/>
      <dgm:t>
        <a:bodyPr/>
        <a:lstStyle/>
        <a:p>
          <a:endParaRPr lang="en-US"/>
        </a:p>
      </dgm:t>
    </dgm:pt>
    <dgm:pt modelId="{FE40A489-0683-403F-A599-90B39E38E406}">
      <dgm:prSet phldrT="[Text]"/>
      <dgm:spPr/>
      <dgm:t>
        <a:bodyPr/>
        <a:lstStyle/>
        <a:p>
          <a:r>
            <a:rPr lang="en-US" dirty="0" err="1"/>
            <a:t>Kiểm</a:t>
          </a:r>
          <a:r>
            <a:rPr lang="en-US" dirty="0"/>
            <a:t> </a:t>
          </a:r>
          <a:r>
            <a:rPr lang="en-US" dirty="0" err="1"/>
            <a:t>tra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thủ</a:t>
          </a:r>
          <a:r>
            <a:rPr lang="en-US" dirty="0"/>
            <a:t> </a:t>
          </a:r>
          <a:r>
            <a:rPr lang="en-US" dirty="0" err="1"/>
            <a:t>tục</a:t>
          </a:r>
          <a:r>
            <a:rPr lang="en-US" dirty="0"/>
            <a:t> </a:t>
          </a:r>
          <a:r>
            <a:rPr lang="en-US" dirty="0" err="1"/>
            <a:t>riêng</a:t>
          </a:r>
          <a:r>
            <a:rPr lang="en-US" dirty="0"/>
            <a:t> </a:t>
          </a:r>
          <a:r>
            <a:rPr lang="en-US" dirty="0" err="1"/>
            <a:t>lẻ</a:t>
          </a:r>
          <a:endParaRPr lang="en-US" dirty="0"/>
        </a:p>
      </dgm:t>
    </dgm:pt>
    <dgm:pt modelId="{4276BA6D-F866-4226-8F09-C34C2523E690}" type="parTrans" cxnId="{23577C6B-4688-47DE-A3CB-F011BA76A66B}">
      <dgm:prSet/>
      <dgm:spPr/>
      <dgm:t>
        <a:bodyPr/>
        <a:lstStyle/>
        <a:p>
          <a:endParaRPr lang="en-US"/>
        </a:p>
      </dgm:t>
    </dgm:pt>
    <dgm:pt modelId="{FACE3DFB-EF79-4D6C-A342-EB9447C83311}" type="sibTrans" cxnId="{23577C6B-4688-47DE-A3CB-F011BA76A66B}">
      <dgm:prSet/>
      <dgm:spPr/>
      <dgm:t>
        <a:bodyPr/>
        <a:lstStyle/>
        <a:p>
          <a:endParaRPr lang="en-US"/>
        </a:p>
      </dgm:t>
    </dgm:pt>
    <dgm:pt modelId="{6C681630-02AB-457E-8392-910014206090}">
      <dgm:prSet phldrT="[Text]"/>
      <dgm:spPr/>
      <dgm:t>
        <a:bodyPr/>
        <a:lstStyle/>
        <a:p>
          <a:r>
            <a:rPr lang="en-US" b="0" i="0" u="none" dirty="0" err="1"/>
            <a:t>Tích</a:t>
          </a:r>
          <a:r>
            <a:rPr lang="en-US" b="0" i="0" u="none" dirty="0"/>
            <a:t> </a:t>
          </a:r>
          <a:r>
            <a:rPr lang="en-US" b="0" i="0" u="none" dirty="0" err="1"/>
            <a:t>hợp</a:t>
          </a:r>
          <a:r>
            <a:rPr lang="en-US" b="0" i="0" u="none" dirty="0"/>
            <a:t> </a:t>
          </a:r>
          <a:r>
            <a:rPr lang="en-US" b="0" i="0" u="none" dirty="0" err="1"/>
            <a:t>các</a:t>
          </a:r>
          <a:r>
            <a:rPr lang="en-US" b="0" i="0" u="none" dirty="0"/>
            <a:t> </a:t>
          </a:r>
          <a:r>
            <a:rPr lang="en-US" b="0" i="0" u="none" dirty="0" err="1"/>
            <a:t>thành</a:t>
          </a:r>
          <a:r>
            <a:rPr lang="en-US" b="0" i="0" u="none" dirty="0"/>
            <a:t> </a:t>
          </a:r>
          <a:r>
            <a:rPr lang="en-US" b="0" i="0" u="none" dirty="0" err="1"/>
            <a:t>phần</a:t>
          </a:r>
          <a:r>
            <a:rPr lang="en-US" b="0" i="0" u="none" dirty="0"/>
            <a:t> </a:t>
          </a:r>
          <a:r>
            <a:rPr lang="en-US" b="0" i="0" u="none" dirty="0" err="1"/>
            <a:t>riêng</a:t>
          </a:r>
          <a:r>
            <a:rPr lang="en-US" b="0" i="0" u="none" dirty="0"/>
            <a:t> </a:t>
          </a:r>
          <a:r>
            <a:rPr lang="en-US" b="0" i="0" u="none" dirty="0" err="1"/>
            <a:t>lẻ</a:t>
          </a:r>
          <a:r>
            <a:rPr lang="en-US" b="0" i="0" u="none" dirty="0"/>
            <a:t> </a:t>
          </a:r>
          <a:r>
            <a:rPr lang="en-US" b="0" i="0" u="none" dirty="0" err="1"/>
            <a:t>để</a:t>
          </a:r>
          <a:r>
            <a:rPr lang="en-US" b="0" i="0" u="none" dirty="0"/>
            <a:t> </a:t>
          </a:r>
          <a:r>
            <a:rPr lang="en-US" b="0" i="0" u="none" dirty="0" err="1"/>
            <a:t>kiểm</a:t>
          </a:r>
          <a:r>
            <a:rPr lang="en-US" b="0" i="0" u="none" dirty="0"/>
            <a:t> </a:t>
          </a:r>
          <a:r>
            <a:rPr lang="en-US" b="0" i="0" u="none" dirty="0" err="1"/>
            <a:t>tra</a:t>
          </a:r>
          <a:endParaRPr lang="en-US" b="0" i="0" u="none" dirty="0"/>
        </a:p>
      </dgm:t>
    </dgm:pt>
    <dgm:pt modelId="{93C810FC-4697-415F-B2AA-A5BC048B15D1}" type="parTrans" cxnId="{0349F683-EA32-4406-BE40-77B453A4C37B}">
      <dgm:prSet/>
      <dgm:spPr/>
      <dgm:t>
        <a:bodyPr/>
        <a:lstStyle/>
        <a:p>
          <a:endParaRPr lang="en-US"/>
        </a:p>
      </dgm:t>
    </dgm:pt>
    <dgm:pt modelId="{D3E691B5-898C-4D9F-96F6-4A0535B5C3EE}" type="sibTrans" cxnId="{0349F683-EA32-4406-BE40-77B453A4C37B}">
      <dgm:prSet/>
      <dgm:spPr/>
      <dgm:t>
        <a:bodyPr/>
        <a:lstStyle/>
        <a:p>
          <a:endParaRPr lang="en-US"/>
        </a:p>
      </dgm:t>
    </dgm:pt>
    <dgm:pt modelId="{2C0B9CBB-1E14-4ABA-AFAC-F8199BB3EA10}">
      <dgm:prSet/>
      <dgm:spPr/>
      <dgm:t>
        <a:bodyPr/>
        <a:lstStyle/>
        <a:p>
          <a:r>
            <a:rPr lang="en-US" dirty="0" err="1"/>
            <a:t>Kiểm</a:t>
          </a:r>
          <a:r>
            <a:rPr lang="en-US" dirty="0"/>
            <a:t> </a:t>
          </a:r>
          <a:r>
            <a:rPr lang="en-US" dirty="0" err="1"/>
            <a:t>tra</a:t>
          </a:r>
          <a:r>
            <a:rPr lang="en-US" dirty="0"/>
            <a:t> </a:t>
          </a:r>
          <a:r>
            <a:rPr lang="en-US" dirty="0" err="1"/>
            <a:t>toàn</a:t>
          </a:r>
          <a:r>
            <a:rPr lang="en-US" dirty="0"/>
            <a:t> </a:t>
          </a:r>
          <a:r>
            <a:rPr lang="en-US" dirty="0" err="1"/>
            <a:t>bộ</a:t>
          </a:r>
          <a:r>
            <a:rPr lang="en-US" dirty="0"/>
            <a:t> </a:t>
          </a:r>
          <a:r>
            <a:rPr lang="en-US" dirty="0" err="1"/>
            <a:t>tổng</a:t>
          </a:r>
          <a:r>
            <a:rPr lang="en-US" dirty="0"/>
            <a:t> </a:t>
          </a:r>
          <a:r>
            <a:rPr lang="en-US" dirty="0" err="1"/>
            <a:t>thể</a:t>
          </a:r>
          <a:r>
            <a:rPr lang="en-US" dirty="0"/>
            <a:t> </a:t>
          </a:r>
          <a:r>
            <a:rPr lang="en-US" dirty="0" err="1"/>
            <a:t>của</a:t>
          </a:r>
          <a:r>
            <a:rPr lang="en-US" dirty="0"/>
            <a:t> </a:t>
          </a:r>
          <a:r>
            <a:rPr lang="en-US" dirty="0" err="1"/>
            <a:t>hệ</a:t>
          </a:r>
          <a:r>
            <a:rPr lang="en-US" dirty="0"/>
            <a:t> </a:t>
          </a:r>
          <a:r>
            <a:rPr lang="en-US" dirty="0" err="1"/>
            <a:t>thống</a:t>
          </a:r>
          <a:endParaRPr lang="en-US" dirty="0"/>
        </a:p>
      </dgm:t>
    </dgm:pt>
    <dgm:pt modelId="{0E13D240-F781-4E6B-8BF4-1F7A284C629B}" type="parTrans" cxnId="{77F484DF-DF46-431C-B788-5429CA80C627}">
      <dgm:prSet/>
      <dgm:spPr/>
      <dgm:t>
        <a:bodyPr/>
        <a:lstStyle/>
        <a:p>
          <a:endParaRPr lang="en-US"/>
        </a:p>
      </dgm:t>
    </dgm:pt>
    <dgm:pt modelId="{C381ECCD-F449-49B1-821A-508D62EB2611}" type="sibTrans" cxnId="{77F484DF-DF46-431C-B788-5429CA80C627}">
      <dgm:prSet/>
      <dgm:spPr/>
      <dgm:t>
        <a:bodyPr/>
        <a:lstStyle/>
        <a:p>
          <a:endParaRPr lang="en-US"/>
        </a:p>
      </dgm:t>
    </dgm:pt>
    <dgm:pt modelId="{C2464B71-2F98-4065-B13B-495CAFFFF83D}">
      <dgm:prSet/>
      <dgm:spPr/>
      <dgm:t>
        <a:bodyPr/>
        <a:lstStyle/>
        <a:p>
          <a:r>
            <a:rPr lang="en-US" b="1" dirty="0" err="1"/>
            <a:t>Kiểm</a:t>
          </a:r>
          <a:r>
            <a:rPr lang="en-US" b="1" dirty="0"/>
            <a:t> </a:t>
          </a:r>
          <a:r>
            <a:rPr lang="en-US" b="1" dirty="0" err="1"/>
            <a:t>thử</a:t>
          </a:r>
          <a:r>
            <a:rPr lang="en-US" b="1" dirty="0"/>
            <a:t> </a:t>
          </a:r>
          <a:r>
            <a:rPr lang="en-US" b="1" dirty="0" err="1"/>
            <a:t>chấp</a:t>
          </a:r>
          <a:r>
            <a:rPr lang="en-US" b="1" dirty="0"/>
            <a:t> </a:t>
          </a:r>
          <a:r>
            <a:rPr lang="en-US" b="1" dirty="0" err="1"/>
            <a:t>nhận</a:t>
          </a:r>
          <a:endParaRPr lang="en-US" b="1" dirty="0"/>
        </a:p>
      </dgm:t>
    </dgm:pt>
    <dgm:pt modelId="{134E50C6-5DD9-45A2-8482-E26D87AD3ACC}" type="parTrans" cxnId="{8A193201-181B-43A6-9DD7-5656D6CDBA33}">
      <dgm:prSet/>
      <dgm:spPr/>
      <dgm:t>
        <a:bodyPr/>
        <a:lstStyle/>
        <a:p>
          <a:endParaRPr lang="en-US"/>
        </a:p>
      </dgm:t>
    </dgm:pt>
    <dgm:pt modelId="{06C2FD3B-AD2B-4454-901A-977CB329897E}" type="sibTrans" cxnId="{8A193201-181B-43A6-9DD7-5656D6CDBA33}">
      <dgm:prSet/>
      <dgm:spPr/>
      <dgm:t>
        <a:bodyPr/>
        <a:lstStyle/>
        <a:p>
          <a:endParaRPr lang="en-US"/>
        </a:p>
      </dgm:t>
    </dgm:pt>
    <dgm:pt modelId="{22734FC3-F7C6-420B-9A61-CF6FBA45E72C}" type="pres">
      <dgm:prSet presAssocID="{C6E5AA0F-DD1C-4A8D-B74C-5CBFD1279290}" presName="outerComposite" presStyleCnt="0">
        <dgm:presLayoutVars>
          <dgm:chMax val="5"/>
          <dgm:dir/>
          <dgm:resizeHandles val="exact"/>
        </dgm:presLayoutVars>
      </dgm:prSet>
      <dgm:spPr/>
    </dgm:pt>
    <dgm:pt modelId="{7272FA5F-5082-4719-B198-E025C1EA634A}" type="pres">
      <dgm:prSet presAssocID="{C6E5AA0F-DD1C-4A8D-B74C-5CBFD1279290}" presName="dummyMaxCanvas" presStyleCnt="0">
        <dgm:presLayoutVars/>
      </dgm:prSet>
      <dgm:spPr/>
    </dgm:pt>
    <dgm:pt modelId="{2600EDDF-C626-492F-986A-656B579474EF}" type="pres">
      <dgm:prSet presAssocID="{C6E5AA0F-DD1C-4A8D-B74C-5CBFD1279290}" presName="FourNodes_1" presStyleLbl="node1" presStyleIdx="0" presStyleCnt="4">
        <dgm:presLayoutVars>
          <dgm:bulletEnabled val="1"/>
        </dgm:presLayoutVars>
      </dgm:prSet>
      <dgm:spPr/>
    </dgm:pt>
    <dgm:pt modelId="{32CBBF71-C367-4388-A544-9B3EB5908DEB}" type="pres">
      <dgm:prSet presAssocID="{C6E5AA0F-DD1C-4A8D-B74C-5CBFD1279290}" presName="FourNodes_2" presStyleLbl="node1" presStyleIdx="1" presStyleCnt="4">
        <dgm:presLayoutVars>
          <dgm:bulletEnabled val="1"/>
        </dgm:presLayoutVars>
      </dgm:prSet>
      <dgm:spPr/>
    </dgm:pt>
    <dgm:pt modelId="{4039812F-ABA0-4C6A-AB52-C4A50D2148DE}" type="pres">
      <dgm:prSet presAssocID="{C6E5AA0F-DD1C-4A8D-B74C-5CBFD1279290}" presName="FourNodes_3" presStyleLbl="node1" presStyleIdx="2" presStyleCnt="4">
        <dgm:presLayoutVars>
          <dgm:bulletEnabled val="1"/>
        </dgm:presLayoutVars>
      </dgm:prSet>
      <dgm:spPr/>
    </dgm:pt>
    <dgm:pt modelId="{CAE65B86-AB57-4DDA-AC5A-30486F92CDC0}" type="pres">
      <dgm:prSet presAssocID="{C6E5AA0F-DD1C-4A8D-B74C-5CBFD1279290}" presName="FourNodes_4" presStyleLbl="node1" presStyleIdx="3" presStyleCnt="4">
        <dgm:presLayoutVars>
          <dgm:bulletEnabled val="1"/>
        </dgm:presLayoutVars>
      </dgm:prSet>
      <dgm:spPr/>
    </dgm:pt>
    <dgm:pt modelId="{0501C6A3-AE01-4986-AA9B-79DD79484CF8}" type="pres">
      <dgm:prSet presAssocID="{C6E5AA0F-DD1C-4A8D-B74C-5CBFD1279290}" presName="FourConn_1-2" presStyleLbl="fgAccFollowNode1" presStyleIdx="0" presStyleCnt="3">
        <dgm:presLayoutVars>
          <dgm:bulletEnabled val="1"/>
        </dgm:presLayoutVars>
      </dgm:prSet>
      <dgm:spPr/>
    </dgm:pt>
    <dgm:pt modelId="{B3594757-CC80-4015-A63F-FCCFC0F09DE7}" type="pres">
      <dgm:prSet presAssocID="{C6E5AA0F-DD1C-4A8D-B74C-5CBFD1279290}" presName="FourConn_2-3" presStyleLbl="fgAccFollowNode1" presStyleIdx="1" presStyleCnt="3">
        <dgm:presLayoutVars>
          <dgm:bulletEnabled val="1"/>
        </dgm:presLayoutVars>
      </dgm:prSet>
      <dgm:spPr/>
    </dgm:pt>
    <dgm:pt modelId="{27F41A3C-AC67-4F7D-9729-65280C65BC93}" type="pres">
      <dgm:prSet presAssocID="{C6E5AA0F-DD1C-4A8D-B74C-5CBFD1279290}" presName="FourConn_3-4" presStyleLbl="fgAccFollowNode1" presStyleIdx="2" presStyleCnt="3">
        <dgm:presLayoutVars>
          <dgm:bulletEnabled val="1"/>
        </dgm:presLayoutVars>
      </dgm:prSet>
      <dgm:spPr/>
    </dgm:pt>
    <dgm:pt modelId="{8AF7DCEC-EA69-4A83-851C-9514B765751B}" type="pres">
      <dgm:prSet presAssocID="{C6E5AA0F-DD1C-4A8D-B74C-5CBFD1279290}" presName="FourNodes_1_text" presStyleLbl="node1" presStyleIdx="3" presStyleCnt="4">
        <dgm:presLayoutVars>
          <dgm:bulletEnabled val="1"/>
        </dgm:presLayoutVars>
      </dgm:prSet>
      <dgm:spPr/>
    </dgm:pt>
    <dgm:pt modelId="{D1CD36AC-1770-40BB-A161-7E8BC9561C26}" type="pres">
      <dgm:prSet presAssocID="{C6E5AA0F-DD1C-4A8D-B74C-5CBFD1279290}" presName="FourNodes_2_text" presStyleLbl="node1" presStyleIdx="3" presStyleCnt="4">
        <dgm:presLayoutVars>
          <dgm:bulletEnabled val="1"/>
        </dgm:presLayoutVars>
      </dgm:prSet>
      <dgm:spPr/>
    </dgm:pt>
    <dgm:pt modelId="{66328A45-A57C-4AAC-9416-16045441AFE7}" type="pres">
      <dgm:prSet presAssocID="{C6E5AA0F-DD1C-4A8D-B74C-5CBFD1279290}" presName="FourNodes_3_text" presStyleLbl="node1" presStyleIdx="3" presStyleCnt="4">
        <dgm:presLayoutVars>
          <dgm:bulletEnabled val="1"/>
        </dgm:presLayoutVars>
      </dgm:prSet>
      <dgm:spPr/>
    </dgm:pt>
    <dgm:pt modelId="{50618BD0-EA64-4888-AB75-7FB42EB5E171}" type="pres">
      <dgm:prSet presAssocID="{C6E5AA0F-DD1C-4A8D-B74C-5CBFD1279290}" presName="FourNodes_4_text" presStyleLbl="node1" presStyleIdx="3" presStyleCnt="4">
        <dgm:presLayoutVars>
          <dgm:bulletEnabled val="1"/>
        </dgm:presLayoutVars>
      </dgm:prSet>
      <dgm:spPr/>
    </dgm:pt>
  </dgm:ptLst>
  <dgm:cxnLst>
    <dgm:cxn modelId="{8A193201-181B-43A6-9DD7-5656D6CDBA33}" srcId="{C6E5AA0F-DD1C-4A8D-B74C-5CBFD1279290}" destId="{C2464B71-2F98-4065-B13B-495CAFFFF83D}" srcOrd="3" destOrd="0" parTransId="{134E50C6-5DD9-45A2-8482-E26D87AD3ACC}" sibTransId="{06C2FD3B-AD2B-4454-901A-977CB329897E}"/>
    <dgm:cxn modelId="{5253642C-9168-4505-9836-69E78554734B}" type="presOf" srcId="{C2464B71-2F98-4065-B13B-495CAFFFF83D}" destId="{50618BD0-EA64-4888-AB75-7FB42EB5E171}" srcOrd="1" destOrd="0" presId="urn:microsoft.com/office/officeart/2005/8/layout/vProcess5"/>
    <dgm:cxn modelId="{2B87A52C-66F3-43E2-A3BD-B0B9F4FD0184}" type="presOf" srcId="{2C0B9CBB-1E14-4ABA-AFAC-F8199BB3EA10}" destId="{4039812F-ABA0-4C6A-AB52-C4A50D2148DE}" srcOrd="0" destOrd="1" presId="urn:microsoft.com/office/officeart/2005/8/layout/vProcess5"/>
    <dgm:cxn modelId="{84B1275E-9590-4F2A-8F25-18874D3371FD}" type="presOf" srcId="{6C681630-02AB-457E-8392-910014206090}" destId="{D1CD36AC-1770-40BB-A161-7E8BC9561C26}" srcOrd="1" destOrd="1" presId="urn:microsoft.com/office/officeart/2005/8/layout/vProcess5"/>
    <dgm:cxn modelId="{50C10542-D901-45FB-84AC-C277D244A8DC}" type="presOf" srcId="{FE40A489-0683-403F-A599-90B39E38E406}" destId="{2600EDDF-C626-492F-986A-656B579474EF}" srcOrd="0" destOrd="1" presId="urn:microsoft.com/office/officeart/2005/8/layout/vProcess5"/>
    <dgm:cxn modelId="{23577C6B-4688-47DE-A3CB-F011BA76A66B}" srcId="{8D046F7B-B98D-4890-9A13-D018ACD38307}" destId="{FE40A489-0683-403F-A599-90B39E38E406}" srcOrd="0" destOrd="0" parTransId="{4276BA6D-F866-4226-8F09-C34C2523E690}" sibTransId="{FACE3DFB-EF79-4D6C-A342-EB9447C83311}"/>
    <dgm:cxn modelId="{A07CA04B-09CA-4419-A896-9ECDFC8BEB1D}" srcId="{C6E5AA0F-DD1C-4A8D-B74C-5CBFD1279290}" destId="{57A74FFE-D970-4714-8F5A-0434D4EC372E}" srcOrd="2" destOrd="0" parTransId="{75D416FF-3022-4802-A690-79F4DEF9629F}" sibTransId="{6D8C7CF4-8049-49C4-BBEB-02FEF8FF97B7}"/>
    <dgm:cxn modelId="{E0C01D7A-86C3-4AE6-92B1-70A9E82032C8}" type="presOf" srcId="{FE40A489-0683-403F-A599-90B39E38E406}" destId="{8AF7DCEC-EA69-4A83-851C-9514B765751B}" srcOrd="1" destOrd="1" presId="urn:microsoft.com/office/officeart/2005/8/layout/vProcess5"/>
    <dgm:cxn modelId="{77165D7D-A20F-4F11-AC7C-E65D82D8B34B}" type="presOf" srcId="{9FB95144-C893-48E1-BC82-1D0B65FE4C7C}" destId="{D1CD36AC-1770-40BB-A161-7E8BC9561C26}" srcOrd="1" destOrd="0" presId="urn:microsoft.com/office/officeart/2005/8/layout/vProcess5"/>
    <dgm:cxn modelId="{54C6EA83-C52A-4DDB-86A5-80EC854CAFDF}" type="presOf" srcId="{6C681630-02AB-457E-8392-910014206090}" destId="{32CBBF71-C367-4388-A544-9B3EB5908DEB}" srcOrd="0" destOrd="1" presId="urn:microsoft.com/office/officeart/2005/8/layout/vProcess5"/>
    <dgm:cxn modelId="{0349F683-EA32-4406-BE40-77B453A4C37B}" srcId="{9FB95144-C893-48E1-BC82-1D0B65FE4C7C}" destId="{6C681630-02AB-457E-8392-910014206090}" srcOrd="0" destOrd="0" parTransId="{93C810FC-4697-415F-B2AA-A5BC048B15D1}" sibTransId="{D3E691B5-898C-4D9F-96F6-4A0535B5C3EE}"/>
    <dgm:cxn modelId="{53417291-55A7-465F-A251-35B08252107C}" type="presOf" srcId="{8D046F7B-B98D-4890-9A13-D018ACD38307}" destId="{2600EDDF-C626-492F-986A-656B579474EF}" srcOrd="0" destOrd="0" presId="urn:microsoft.com/office/officeart/2005/8/layout/vProcess5"/>
    <dgm:cxn modelId="{E5792D92-6D8C-4BC2-86DF-ECFA0481D111}" type="presOf" srcId="{C2464B71-2F98-4065-B13B-495CAFFFF83D}" destId="{CAE65B86-AB57-4DDA-AC5A-30486F92CDC0}" srcOrd="0" destOrd="0" presId="urn:microsoft.com/office/officeart/2005/8/layout/vProcess5"/>
    <dgm:cxn modelId="{0CFF46A1-5A28-4892-849F-91968A0C4CE5}" type="presOf" srcId="{57A74FFE-D970-4714-8F5A-0434D4EC372E}" destId="{4039812F-ABA0-4C6A-AB52-C4A50D2148DE}" srcOrd="0" destOrd="0" presId="urn:microsoft.com/office/officeart/2005/8/layout/vProcess5"/>
    <dgm:cxn modelId="{58BACBB0-F3B9-4995-B6E7-8981CE39B1A5}" type="presOf" srcId="{C6E5AA0F-DD1C-4A8D-B74C-5CBFD1279290}" destId="{22734FC3-F7C6-420B-9A61-CF6FBA45E72C}" srcOrd="0" destOrd="0" presId="urn:microsoft.com/office/officeart/2005/8/layout/vProcess5"/>
    <dgm:cxn modelId="{D97E6DB1-DB0A-40B9-B06D-F5C0F2C73819}" srcId="{C6E5AA0F-DD1C-4A8D-B74C-5CBFD1279290}" destId="{8D046F7B-B98D-4890-9A13-D018ACD38307}" srcOrd="0" destOrd="0" parTransId="{DB626D10-FEDE-4AAA-8AFF-59997AD4E332}" sibTransId="{234719E3-EB3A-44CA-B7A0-3267851C9F6A}"/>
    <dgm:cxn modelId="{A9C075C5-EC2C-4138-AA20-F655FA30CD3A}" type="presOf" srcId="{57A74FFE-D970-4714-8F5A-0434D4EC372E}" destId="{66328A45-A57C-4AAC-9416-16045441AFE7}" srcOrd="1" destOrd="0" presId="urn:microsoft.com/office/officeart/2005/8/layout/vProcess5"/>
    <dgm:cxn modelId="{1F0B53CE-11A2-42E9-826A-8B1BF4F7E96F}" type="presOf" srcId="{2C0B9CBB-1E14-4ABA-AFAC-F8199BB3EA10}" destId="{66328A45-A57C-4AAC-9416-16045441AFE7}" srcOrd="1" destOrd="1" presId="urn:microsoft.com/office/officeart/2005/8/layout/vProcess5"/>
    <dgm:cxn modelId="{425290D1-C0D8-47EF-B20B-AE6025EAFC24}" type="presOf" srcId="{6D8C7CF4-8049-49C4-BBEB-02FEF8FF97B7}" destId="{27F41A3C-AC67-4F7D-9729-65280C65BC93}" srcOrd="0" destOrd="0" presId="urn:microsoft.com/office/officeart/2005/8/layout/vProcess5"/>
    <dgm:cxn modelId="{00A672DE-6FB3-41A4-8C02-0B620EDE9304}" srcId="{C6E5AA0F-DD1C-4A8D-B74C-5CBFD1279290}" destId="{9FB95144-C893-48E1-BC82-1D0B65FE4C7C}" srcOrd="1" destOrd="0" parTransId="{03A4B903-5D59-42B1-A075-C20E505190AA}" sibTransId="{023549AE-4B0C-461D-97C5-BFE53067B88A}"/>
    <dgm:cxn modelId="{613149DF-2EC8-4A53-94A4-4A8E1CB383F1}" type="presOf" srcId="{023549AE-4B0C-461D-97C5-BFE53067B88A}" destId="{B3594757-CC80-4015-A63F-FCCFC0F09DE7}" srcOrd="0" destOrd="0" presId="urn:microsoft.com/office/officeart/2005/8/layout/vProcess5"/>
    <dgm:cxn modelId="{77F484DF-DF46-431C-B788-5429CA80C627}" srcId="{57A74FFE-D970-4714-8F5A-0434D4EC372E}" destId="{2C0B9CBB-1E14-4ABA-AFAC-F8199BB3EA10}" srcOrd="0" destOrd="0" parTransId="{0E13D240-F781-4E6B-8BF4-1F7A284C629B}" sibTransId="{C381ECCD-F449-49B1-821A-508D62EB2611}"/>
    <dgm:cxn modelId="{C2CCC8EA-FFE5-4204-828A-6B35AB22A93C}" type="presOf" srcId="{234719E3-EB3A-44CA-B7A0-3267851C9F6A}" destId="{0501C6A3-AE01-4986-AA9B-79DD79484CF8}" srcOrd="0" destOrd="0" presId="urn:microsoft.com/office/officeart/2005/8/layout/vProcess5"/>
    <dgm:cxn modelId="{CB9B00F1-ED35-447B-806B-A1C53F783299}" type="presOf" srcId="{9FB95144-C893-48E1-BC82-1D0B65FE4C7C}" destId="{32CBBF71-C367-4388-A544-9B3EB5908DEB}" srcOrd="0" destOrd="0" presId="urn:microsoft.com/office/officeart/2005/8/layout/vProcess5"/>
    <dgm:cxn modelId="{A8F4F6FE-D027-48A2-AB47-FF7FCDBADD17}" type="presOf" srcId="{8D046F7B-B98D-4890-9A13-D018ACD38307}" destId="{8AF7DCEC-EA69-4A83-851C-9514B765751B}" srcOrd="1" destOrd="0" presId="urn:microsoft.com/office/officeart/2005/8/layout/vProcess5"/>
    <dgm:cxn modelId="{BF0B6AEC-4BE2-41AC-9F64-726E81BDB203}" type="presParOf" srcId="{22734FC3-F7C6-420B-9A61-CF6FBA45E72C}" destId="{7272FA5F-5082-4719-B198-E025C1EA634A}" srcOrd="0" destOrd="0" presId="urn:microsoft.com/office/officeart/2005/8/layout/vProcess5"/>
    <dgm:cxn modelId="{865E380D-7E6A-43EB-B18D-AC54AAF23A4E}" type="presParOf" srcId="{22734FC3-F7C6-420B-9A61-CF6FBA45E72C}" destId="{2600EDDF-C626-492F-986A-656B579474EF}" srcOrd="1" destOrd="0" presId="urn:microsoft.com/office/officeart/2005/8/layout/vProcess5"/>
    <dgm:cxn modelId="{A027FB14-5EC8-4676-AEE3-68FD90614999}" type="presParOf" srcId="{22734FC3-F7C6-420B-9A61-CF6FBA45E72C}" destId="{32CBBF71-C367-4388-A544-9B3EB5908DEB}" srcOrd="2" destOrd="0" presId="urn:microsoft.com/office/officeart/2005/8/layout/vProcess5"/>
    <dgm:cxn modelId="{02352281-4947-421D-8293-9915A05EF91D}" type="presParOf" srcId="{22734FC3-F7C6-420B-9A61-CF6FBA45E72C}" destId="{4039812F-ABA0-4C6A-AB52-C4A50D2148DE}" srcOrd="3" destOrd="0" presId="urn:microsoft.com/office/officeart/2005/8/layout/vProcess5"/>
    <dgm:cxn modelId="{D2CB37D7-0AF4-48B9-902C-804166E2D795}" type="presParOf" srcId="{22734FC3-F7C6-420B-9A61-CF6FBA45E72C}" destId="{CAE65B86-AB57-4DDA-AC5A-30486F92CDC0}" srcOrd="4" destOrd="0" presId="urn:microsoft.com/office/officeart/2005/8/layout/vProcess5"/>
    <dgm:cxn modelId="{AA49F7D1-2E0B-4148-B1BB-C3505CFC4466}" type="presParOf" srcId="{22734FC3-F7C6-420B-9A61-CF6FBA45E72C}" destId="{0501C6A3-AE01-4986-AA9B-79DD79484CF8}" srcOrd="5" destOrd="0" presId="urn:microsoft.com/office/officeart/2005/8/layout/vProcess5"/>
    <dgm:cxn modelId="{E18FBBBC-FD42-4C32-B003-B5C4782C31BF}" type="presParOf" srcId="{22734FC3-F7C6-420B-9A61-CF6FBA45E72C}" destId="{B3594757-CC80-4015-A63F-FCCFC0F09DE7}" srcOrd="6" destOrd="0" presId="urn:microsoft.com/office/officeart/2005/8/layout/vProcess5"/>
    <dgm:cxn modelId="{1633AA9B-6BDE-48F6-9E89-087CBB5168A1}" type="presParOf" srcId="{22734FC3-F7C6-420B-9A61-CF6FBA45E72C}" destId="{27F41A3C-AC67-4F7D-9729-65280C65BC93}" srcOrd="7" destOrd="0" presId="urn:microsoft.com/office/officeart/2005/8/layout/vProcess5"/>
    <dgm:cxn modelId="{2B9E63FC-0CE3-4733-9956-C823A04ACB99}" type="presParOf" srcId="{22734FC3-F7C6-420B-9A61-CF6FBA45E72C}" destId="{8AF7DCEC-EA69-4A83-851C-9514B765751B}" srcOrd="8" destOrd="0" presId="urn:microsoft.com/office/officeart/2005/8/layout/vProcess5"/>
    <dgm:cxn modelId="{A2C70367-C8D9-4750-BD63-CE131DA9F238}" type="presParOf" srcId="{22734FC3-F7C6-420B-9A61-CF6FBA45E72C}" destId="{D1CD36AC-1770-40BB-A161-7E8BC9561C26}" srcOrd="9" destOrd="0" presId="urn:microsoft.com/office/officeart/2005/8/layout/vProcess5"/>
    <dgm:cxn modelId="{3749B9A8-26C9-41C7-BFF5-89084A9ED27E}" type="presParOf" srcId="{22734FC3-F7C6-420B-9A61-CF6FBA45E72C}" destId="{66328A45-A57C-4AAC-9416-16045441AFE7}" srcOrd="10" destOrd="0" presId="urn:microsoft.com/office/officeart/2005/8/layout/vProcess5"/>
    <dgm:cxn modelId="{CB8D3B27-B8CA-400E-804B-A4BF261C4607}" type="presParOf" srcId="{22734FC3-F7C6-420B-9A61-CF6FBA45E72C}" destId="{50618BD0-EA64-4888-AB75-7FB42EB5E171}"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0EDDF-C626-492F-986A-656B579474EF}">
      <dsp:nvSpPr>
        <dsp:cNvPr id="0" name=""/>
        <dsp:cNvSpPr/>
      </dsp:nvSpPr>
      <dsp:spPr>
        <a:xfrm>
          <a:off x="0" y="0"/>
          <a:ext cx="8746489" cy="1029938"/>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err="1"/>
            <a:t>Kiểm</a:t>
          </a:r>
          <a:r>
            <a:rPr lang="en-US" sz="2500" b="1" kern="1200" dirty="0"/>
            <a:t> </a:t>
          </a:r>
          <a:r>
            <a:rPr lang="en-US" sz="2500" b="1" kern="1200" dirty="0" err="1"/>
            <a:t>thử</a:t>
          </a:r>
          <a:r>
            <a:rPr lang="en-US" sz="2500" b="1" kern="1200" dirty="0"/>
            <a:t> </a:t>
          </a:r>
          <a:r>
            <a:rPr lang="en-US" sz="2500" b="1" kern="1200" dirty="0" err="1"/>
            <a:t>đơn</a:t>
          </a:r>
          <a:r>
            <a:rPr lang="en-US" sz="2500" b="1" kern="1200" dirty="0"/>
            <a:t> </a:t>
          </a:r>
          <a:r>
            <a:rPr lang="en-US" sz="2500" b="1" kern="1200" dirty="0" err="1"/>
            <a:t>vị</a:t>
          </a:r>
          <a:r>
            <a:rPr lang="en-US" sz="2500" b="1" kern="1200" dirty="0"/>
            <a:t> (unit test)</a:t>
          </a:r>
        </a:p>
        <a:p>
          <a:pPr marL="228600" lvl="1" indent="-228600" algn="l" defTabSz="889000">
            <a:lnSpc>
              <a:spcPct val="90000"/>
            </a:lnSpc>
            <a:spcBef>
              <a:spcPct val="0"/>
            </a:spcBef>
            <a:spcAft>
              <a:spcPct val="15000"/>
            </a:spcAft>
            <a:buChar char="•"/>
          </a:pPr>
          <a:r>
            <a:rPr lang="en-US" sz="2000" kern="1200" dirty="0" err="1"/>
            <a:t>Kiểm</a:t>
          </a:r>
          <a:r>
            <a:rPr lang="en-US" sz="2000" kern="1200" dirty="0"/>
            <a:t> </a:t>
          </a:r>
          <a:r>
            <a:rPr lang="en-US" sz="2000" kern="1200" dirty="0" err="1"/>
            <a:t>tra</a:t>
          </a:r>
          <a:r>
            <a:rPr lang="en-US" sz="2000" kern="1200" dirty="0"/>
            <a:t> </a:t>
          </a:r>
          <a:r>
            <a:rPr lang="en-US" sz="2000" kern="1200" dirty="0" err="1"/>
            <a:t>các</a:t>
          </a:r>
          <a:r>
            <a:rPr lang="en-US" sz="2000" kern="1200" dirty="0"/>
            <a:t> </a:t>
          </a:r>
          <a:r>
            <a:rPr lang="en-US" sz="2000" kern="1200" dirty="0" err="1"/>
            <a:t>thành</a:t>
          </a:r>
          <a:r>
            <a:rPr lang="en-US" sz="2000" kern="1200" dirty="0"/>
            <a:t> </a:t>
          </a:r>
          <a:r>
            <a:rPr lang="en-US" sz="2000" kern="1200" dirty="0" err="1"/>
            <a:t>phần</a:t>
          </a:r>
          <a:r>
            <a:rPr lang="en-US" sz="2000" kern="1200" dirty="0"/>
            <a:t>/ </a:t>
          </a:r>
          <a:r>
            <a:rPr lang="en-US" sz="2000" kern="1200" dirty="0" err="1"/>
            <a:t>thủ</a:t>
          </a:r>
          <a:r>
            <a:rPr lang="en-US" sz="2000" kern="1200" dirty="0"/>
            <a:t> </a:t>
          </a:r>
          <a:r>
            <a:rPr lang="en-US" sz="2000" kern="1200" dirty="0" err="1"/>
            <a:t>tục</a:t>
          </a:r>
          <a:r>
            <a:rPr lang="en-US" sz="2000" kern="1200" dirty="0"/>
            <a:t> </a:t>
          </a:r>
          <a:r>
            <a:rPr lang="en-US" sz="2000" kern="1200" dirty="0" err="1"/>
            <a:t>riêng</a:t>
          </a:r>
          <a:r>
            <a:rPr lang="en-US" sz="2000" kern="1200" dirty="0"/>
            <a:t> </a:t>
          </a:r>
          <a:r>
            <a:rPr lang="en-US" sz="2000" kern="1200" dirty="0" err="1"/>
            <a:t>lẻ</a:t>
          </a:r>
          <a:endParaRPr lang="en-US" sz="2000" kern="1200" dirty="0"/>
        </a:p>
      </dsp:txBody>
      <dsp:txXfrm>
        <a:off x="30166" y="30166"/>
        <a:ext cx="7548075" cy="969606"/>
      </dsp:txXfrm>
    </dsp:sp>
    <dsp:sp modelId="{32CBBF71-C367-4388-A544-9B3EB5908DEB}">
      <dsp:nvSpPr>
        <dsp:cNvPr id="0" name=""/>
        <dsp:cNvSpPr/>
      </dsp:nvSpPr>
      <dsp:spPr>
        <a:xfrm>
          <a:off x="732518" y="1217199"/>
          <a:ext cx="8746489" cy="1029938"/>
        </a:xfrm>
        <a:prstGeom prst="roundRect">
          <a:avLst>
            <a:gd name="adj" fmla="val 10000"/>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err="1"/>
            <a:t>Kiểm</a:t>
          </a:r>
          <a:r>
            <a:rPr lang="en-US" sz="2500" b="1" kern="1200" dirty="0"/>
            <a:t> </a:t>
          </a:r>
          <a:r>
            <a:rPr lang="en-US" sz="2500" b="1" kern="1200" dirty="0" err="1"/>
            <a:t>thử</a:t>
          </a:r>
          <a:r>
            <a:rPr lang="en-US" sz="2500" b="1" kern="1200" dirty="0"/>
            <a:t> </a:t>
          </a:r>
          <a:r>
            <a:rPr lang="en-US" sz="2500" b="1" kern="1200" dirty="0" err="1"/>
            <a:t>tích</a:t>
          </a:r>
          <a:r>
            <a:rPr lang="en-US" sz="2500" b="1" kern="1200" dirty="0"/>
            <a:t> </a:t>
          </a:r>
          <a:r>
            <a:rPr lang="en-US" sz="2500" b="1" kern="1200" dirty="0" err="1"/>
            <a:t>hợp</a:t>
          </a:r>
          <a:r>
            <a:rPr lang="en-US" sz="2500" b="1" kern="1200" dirty="0"/>
            <a:t> </a:t>
          </a:r>
          <a:r>
            <a:rPr lang="en-US" sz="2500" b="1" i="0" u="none" kern="1200" dirty="0"/>
            <a:t>(integration testing)</a:t>
          </a:r>
        </a:p>
        <a:p>
          <a:pPr marL="228600" lvl="1" indent="-228600" algn="l" defTabSz="889000">
            <a:lnSpc>
              <a:spcPct val="90000"/>
            </a:lnSpc>
            <a:spcBef>
              <a:spcPct val="0"/>
            </a:spcBef>
            <a:spcAft>
              <a:spcPct val="15000"/>
            </a:spcAft>
            <a:buChar char="•"/>
          </a:pPr>
          <a:r>
            <a:rPr lang="en-US" sz="2000" b="0" i="0" u="none" kern="1200" dirty="0" err="1"/>
            <a:t>Tích</a:t>
          </a:r>
          <a:r>
            <a:rPr lang="en-US" sz="2000" b="0" i="0" u="none" kern="1200" dirty="0"/>
            <a:t> </a:t>
          </a:r>
          <a:r>
            <a:rPr lang="en-US" sz="2000" b="0" i="0" u="none" kern="1200" dirty="0" err="1"/>
            <a:t>hợp</a:t>
          </a:r>
          <a:r>
            <a:rPr lang="en-US" sz="2000" b="0" i="0" u="none" kern="1200" dirty="0"/>
            <a:t> </a:t>
          </a:r>
          <a:r>
            <a:rPr lang="en-US" sz="2000" b="0" i="0" u="none" kern="1200" dirty="0" err="1"/>
            <a:t>các</a:t>
          </a:r>
          <a:r>
            <a:rPr lang="en-US" sz="2000" b="0" i="0" u="none" kern="1200" dirty="0"/>
            <a:t> </a:t>
          </a:r>
          <a:r>
            <a:rPr lang="en-US" sz="2000" b="0" i="0" u="none" kern="1200" dirty="0" err="1"/>
            <a:t>thành</a:t>
          </a:r>
          <a:r>
            <a:rPr lang="en-US" sz="2000" b="0" i="0" u="none" kern="1200" dirty="0"/>
            <a:t> </a:t>
          </a:r>
          <a:r>
            <a:rPr lang="en-US" sz="2000" b="0" i="0" u="none" kern="1200" dirty="0" err="1"/>
            <a:t>phần</a:t>
          </a:r>
          <a:r>
            <a:rPr lang="en-US" sz="2000" b="0" i="0" u="none" kern="1200" dirty="0"/>
            <a:t> </a:t>
          </a:r>
          <a:r>
            <a:rPr lang="en-US" sz="2000" b="0" i="0" u="none" kern="1200" dirty="0" err="1"/>
            <a:t>riêng</a:t>
          </a:r>
          <a:r>
            <a:rPr lang="en-US" sz="2000" b="0" i="0" u="none" kern="1200" dirty="0"/>
            <a:t> </a:t>
          </a:r>
          <a:r>
            <a:rPr lang="en-US" sz="2000" b="0" i="0" u="none" kern="1200" dirty="0" err="1"/>
            <a:t>lẻ</a:t>
          </a:r>
          <a:r>
            <a:rPr lang="en-US" sz="2000" b="0" i="0" u="none" kern="1200" dirty="0"/>
            <a:t> </a:t>
          </a:r>
          <a:r>
            <a:rPr lang="en-US" sz="2000" b="0" i="0" u="none" kern="1200" dirty="0" err="1"/>
            <a:t>để</a:t>
          </a:r>
          <a:r>
            <a:rPr lang="en-US" sz="2000" b="0" i="0" u="none" kern="1200" dirty="0"/>
            <a:t> </a:t>
          </a:r>
          <a:r>
            <a:rPr lang="en-US" sz="2000" b="0" i="0" u="none" kern="1200" dirty="0" err="1"/>
            <a:t>kiểm</a:t>
          </a:r>
          <a:r>
            <a:rPr lang="en-US" sz="2000" b="0" i="0" u="none" kern="1200" dirty="0"/>
            <a:t> </a:t>
          </a:r>
          <a:r>
            <a:rPr lang="en-US" sz="2000" b="0" i="0" u="none" kern="1200" dirty="0" err="1"/>
            <a:t>tra</a:t>
          </a:r>
          <a:endParaRPr lang="en-US" sz="2000" b="0" i="0" u="none" kern="1200" dirty="0"/>
        </a:p>
      </dsp:txBody>
      <dsp:txXfrm>
        <a:off x="762684" y="1247365"/>
        <a:ext cx="7284179" cy="969606"/>
      </dsp:txXfrm>
    </dsp:sp>
    <dsp:sp modelId="{4039812F-ABA0-4C6A-AB52-C4A50D2148DE}">
      <dsp:nvSpPr>
        <dsp:cNvPr id="0" name=""/>
        <dsp:cNvSpPr/>
      </dsp:nvSpPr>
      <dsp:spPr>
        <a:xfrm>
          <a:off x="1454103" y="2434399"/>
          <a:ext cx="8746489" cy="1029938"/>
        </a:xfrm>
        <a:prstGeom prst="roundRect">
          <a:avLst>
            <a:gd name="adj" fmla="val 10000"/>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err="1"/>
            <a:t>Kiểm</a:t>
          </a:r>
          <a:r>
            <a:rPr lang="en-US" sz="2500" b="1" kern="1200" dirty="0"/>
            <a:t> </a:t>
          </a:r>
          <a:r>
            <a:rPr lang="en-US" sz="2500" b="1" kern="1200" dirty="0" err="1"/>
            <a:t>thử</a:t>
          </a:r>
          <a:r>
            <a:rPr lang="en-US" sz="2500" b="1" kern="1200" dirty="0"/>
            <a:t> </a:t>
          </a:r>
          <a:r>
            <a:rPr lang="en-US" sz="2500" b="1" kern="1200" dirty="0" err="1"/>
            <a:t>hệ</a:t>
          </a:r>
          <a:r>
            <a:rPr lang="en-US" sz="2500" b="1" kern="1200" dirty="0"/>
            <a:t> </a:t>
          </a:r>
          <a:r>
            <a:rPr lang="en-US" sz="2500" b="1" kern="1200" dirty="0" err="1"/>
            <a:t>thống</a:t>
          </a:r>
          <a:r>
            <a:rPr lang="en-US" sz="2500" b="1" kern="1200" dirty="0"/>
            <a:t> (system testing)</a:t>
          </a:r>
        </a:p>
        <a:p>
          <a:pPr marL="228600" lvl="1" indent="-228600" algn="l" defTabSz="889000">
            <a:lnSpc>
              <a:spcPct val="90000"/>
            </a:lnSpc>
            <a:spcBef>
              <a:spcPct val="0"/>
            </a:spcBef>
            <a:spcAft>
              <a:spcPct val="15000"/>
            </a:spcAft>
            <a:buChar char="•"/>
          </a:pPr>
          <a:r>
            <a:rPr lang="en-US" sz="2000" kern="1200" dirty="0" err="1"/>
            <a:t>Kiểm</a:t>
          </a:r>
          <a:r>
            <a:rPr lang="en-US" sz="2000" kern="1200" dirty="0"/>
            <a:t> </a:t>
          </a:r>
          <a:r>
            <a:rPr lang="en-US" sz="2000" kern="1200" dirty="0" err="1"/>
            <a:t>tra</a:t>
          </a:r>
          <a:r>
            <a:rPr lang="en-US" sz="2000" kern="1200" dirty="0"/>
            <a:t> </a:t>
          </a:r>
          <a:r>
            <a:rPr lang="en-US" sz="2000" kern="1200" dirty="0" err="1"/>
            <a:t>toàn</a:t>
          </a:r>
          <a:r>
            <a:rPr lang="en-US" sz="2000" kern="1200" dirty="0"/>
            <a:t> </a:t>
          </a:r>
          <a:r>
            <a:rPr lang="en-US" sz="2000" kern="1200" dirty="0" err="1"/>
            <a:t>bộ</a:t>
          </a:r>
          <a:r>
            <a:rPr lang="en-US" sz="2000" kern="1200" dirty="0"/>
            <a:t> </a:t>
          </a:r>
          <a:r>
            <a:rPr lang="en-US" sz="2000" kern="1200" dirty="0" err="1"/>
            <a:t>tổng</a:t>
          </a:r>
          <a:r>
            <a:rPr lang="en-US" sz="2000" kern="1200" dirty="0"/>
            <a:t> </a:t>
          </a:r>
          <a:r>
            <a:rPr lang="en-US" sz="2000" kern="1200" dirty="0" err="1"/>
            <a:t>thể</a:t>
          </a:r>
          <a:r>
            <a:rPr lang="en-US" sz="2000" kern="1200" dirty="0"/>
            <a:t> </a:t>
          </a:r>
          <a:r>
            <a:rPr lang="en-US" sz="2000" kern="1200" dirty="0" err="1"/>
            <a:t>của</a:t>
          </a:r>
          <a:r>
            <a:rPr lang="en-US" sz="2000" kern="1200" dirty="0"/>
            <a:t> </a:t>
          </a:r>
          <a:r>
            <a:rPr lang="en-US" sz="2000" kern="1200" dirty="0" err="1"/>
            <a:t>hệ</a:t>
          </a:r>
          <a:r>
            <a:rPr lang="en-US" sz="2000" kern="1200" dirty="0"/>
            <a:t> </a:t>
          </a:r>
          <a:r>
            <a:rPr lang="en-US" sz="2000" kern="1200" dirty="0" err="1"/>
            <a:t>thống</a:t>
          </a:r>
          <a:endParaRPr lang="en-US" sz="2000" kern="1200" dirty="0"/>
        </a:p>
      </dsp:txBody>
      <dsp:txXfrm>
        <a:off x="1484269" y="2464565"/>
        <a:ext cx="7295112" cy="969606"/>
      </dsp:txXfrm>
    </dsp:sp>
    <dsp:sp modelId="{CAE65B86-AB57-4DDA-AC5A-30486F92CDC0}">
      <dsp:nvSpPr>
        <dsp:cNvPr id="0" name=""/>
        <dsp:cNvSpPr/>
      </dsp:nvSpPr>
      <dsp:spPr>
        <a:xfrm>
          <a:off x="2186622" y="3651599"/>
          <a:ext cx="8746489" cy="1029938"/>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err="1"/>
            <a:t>Kiểm</a:t>
          </a:r>
          <a:r>
            <a:rPr lang="en-US" sz="2500" b="1" kern="1200" dirty="0"/>
            <a:t> </a:t>
          </a:r>
          <a:r>
            <a:rPr lang="en-US" sz="2500" b="1" kern="1200" dirty="0" err="1"/>
            <a:t>thử</a:t>
          </a:r>
          <a:r>
            <a:rPr lang="en-US" sz="2500" b="1" kern="1200" dirty="0"/>
            <a:t> </a:t>
          </a:r>
          <a:r>
            <a:rPr lang="en-US" sz="2500" b="1" kern="1200" dirty="0" err="1"/>
            <a:t>chấp</a:t>
          </a:r>
          <a:r>
            <a:rPr lang="en-US" sz="2500" b="1" kern="1200" dirty="0"/>
            <a:t> </a:t>
          </a:r>
          <a:r>
            <a:rPr lang="en-US" sz="2500" b="1" kern="1200" dirty="0" err="1"/>
            <a:t>nhận</a:t>
          </a:r>
          <a:endParaRPr lang="en-US" sz="2500" b="1" kern="1200" dirty="0"/>
        </a:p>
      </dsp:txBody>
      <dsp:txXfrm>
        <a:off x="2216788" y="3681765"/>
        <a:ext cx="7284179" cy="969606"/>
      </dsp:txXfrm>
    </dsp:sp>
    <dsp:sp modelId="{0501C6A3-AE01-4986-AA9B-79DD79484CF8}">
      <dsp:nvSpPr>
        <dsp:cNvPr id="0" name=""/>
        <dsp:cNvSpPr/>
      </dsp:nvSpPr>
      <dsp:spPr>
        <a:xfrm>
          <a:off x="8077029" y="788839"/>
          <a:ext cx="669459" cy="669459"/>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227657" y="788839"/>
        <a:ext cx="368203" cy="503768"/>
      </dsp:txXfrm>
    </dsp:sp>
    <dsp:sp modelId="{B3594757-CC80-4015-A63F-FCCFC0F09DE7}">
      <dsp:nvSpPr>
        <dsp:cNvPr id="0" name=""/>
        <dsp:cNvSpPr/>
      </dsp:nvSpPr>
      <dsp:spPr>
        <a:xfrm>
          <a:off x="8809548" y="2006039"/>
          <a:ext cx="669459" cy="669459"/>
        </a:xfrm>
        <a:prstGeom prst="downArrow">
          <a:avLst>
            <a:gd name="adj1" fmla="val 55000"/>
            <a:gd name="adj2" fmla="val 45000"/>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960176" y="2006039"/>
        <a:ext cx="368203" cy="503768"/>
      </dsp:txXfrm>
    </dsp:sp>
    <dsp:sp modelId="{27F41A3C-AC67-4F7D-9729-65280C65BC93}">
      <dsp:nvSpPr>
        <dsp:cNvPr id="0" name=""/>
        <dsp:cNvSpPr/>
      </dsp:nvSpPr>
      <dsp:spPr>
        <a:xfrm>
          <a:off x="9531133" y="3223238"/>
          <a:ext cx="669459" cy="669459"/>
        </a:xfrm>
        <a:prstGeom prst="downArrow">
          <a:avLst>
            <a:gd name="adj1" fmla="val 55000"/>
            <a:gd name="adj2" fmla="val 45000"/>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681761" y="3223238"/>
        <a:ext cx="368203" cy="50376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184F-8EA0-4C2E-84F5-8690DCAACD2F}" type="datetimeFigureOut">
              <a:rPr lang="en-US" smtClean="0"/>
              <a:t>5/2/2018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B5E45-7D11-45B3-9BA9-5766A6535BE4}" type="slidenum">
              <a:rPr lang="en-US" smtClean="0"/>
              <a:t>‹#›</a:t>
            </a:fld>
            <a:endParaRPr lang="en-US"/>
          </a:p>
        </p:txBody>
      </p:sp>
    </p:spTree>
    <p:extLst>
      <p:ext uri="{BB962C8B-B14F-4D97-AF65-F5344CB8AC3E}">
        <p14:creationId xmlns:p14="http://schemas.microsoft.com/office/powerpoint/2010/main" val="1551457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Sự tích hợp mô hình CMM- I là một phiên bản chung hơn của CMM mà</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thích hợp cho những sự nỗ lực khác bên cạnh phần mềm. CMM- I gồm có</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ba phần: một cho phần mềm (SW- CMM), một cho kỹ thuật hệ thống bao</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gồm sản phẩm tích hợp và sự phát triển xử lý (SECMM), và một bao gồm</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một số khía cạnh thu nhận (IPD- CMM). Bộ sản phẩm CMM- I gồm có</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nhiều mô hình tích hợp, những khóa học và một phƣơng pháp định giá.</a:t>
            </a:r>
            <a:r>
              <a:rPr lang="vi-VN" dirty="0"/>
              <a:t> </a:t>
            </a:r>
            <a:br>
              <a:rPr lang="vi-VN" dirty="0"/>
            </a:br>
            <a:endParaRPr lang="en-US" dirty="0"/>
          </a:p>
        </p:txBody>
      </p:sp>
      <p:sp>
        <p:nvSpPr>
          <p:cNvPr id="4" name="Slide Number Placeholder 3"/>
          <p:cNvSpPr>
            <a:spLocks noGrp="1"/>
          </p:cNvSpPr>
          <p:nvPr>
            <p:ph type="sldNum" sz="quarter" idx="10"/>
          </p:nvPr>
        </p:nvSpPr>
        <p:spPr/>
        <p:txBody>
          <a:bodyPr/>
          <a:lstStyle/>
          <a:p>
            <a:fld id="{736B5E45-7D11-45B3-9BA9-5766A6535BE4}" type="slidenum">
              <a:rPr lang="en-US" smtClean="0"/>
              <a:t>6</a:t>
            </a:fld>
            <a:endParaRPr lang="en-US"/>
          </a:p>
        </p:txBody>
      </p:sp>
    </p:spTree>
    <p:extLst>
      <p:ext uri="{BB962C8B-B14F-4D97-AF65-F5344CB8AC3E}">
        <p14:creationId xmlns:p14="http://schemas.microsoft.com/office/powerpoint/2010/main" val="142472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B5E45-7D11-45B3-9BA9-5766A6535BE4}" type="slidenum">
              <a:rPr lang="en-US" smtClean="0"/>
              <a:t>8</a:t>
            </a:fld>
            <a:endParaRPr lang="en-US"/>
          </a:p>
        </p:txBody>
      </p:sp>
    </p:spTree>
    <p:extLst>
      <p:ext uri="{BB962C8B-B14F-4D97-AF65-F5344CB8AC3E}">
        <p14:creationId xmlns:p14="http://schemas.microsoft.com/office/powerpoint/2010/main" val="932263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B5E45-7D11-45B3-9BA9-5766A6535BE4}" type="slidenum">
              <a:rPr lang="en-US" smtClean="0"/>
              <a:t>11</a:t>
            </a:fld>
            <a:endParaRPr lang="en-US"/>
          </a:p>
        </p:txBody>
      </p:sp>
    </p:spTree>
    <p:extLst>
      <p:ext uri="{BB962C8B-B14F-4D97-AF65-F5344CB8AC3E}">
        <p14:creationId xmlns:p14="http://schemas.microsoft.com/office/powerpoint/2010/main" val="356104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B5E45-7D11-45B3-9BA9-5766A6535BE4}" type="slidenum">
              <a:rPr lang="en-US" smtClean="0"/>
              <a:t>14</a:t>
            </a:fld>
            <a:endParaRPr lang="en-US"/>
          </a:p>
        </p:txBody>
      </p:sp>
    </p:spTree>
    <p:extLst>
      <p:ext uri="{BB962C8B-B14F-4D97-AF65-F5344CB8AC3E}">
        <p14:creationId xmlns:p14="http://schemas.microsoft.com/office/powerpoint/2010/main" val="102315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B5E45-7D11-45B3-9BA9-5766A6535BE4}" type="slidenum">
              <a:rPr lang="en-US" smtClean="0"/>
              <a:t>15</a:t>
            </a:fld>
            <a:endParaRPr lang="en-US"/>
          </a:p>
        </p:txBody>
      </p:sp>
    </p:spTree>
    <p:extLst>
      <p:ext uri="{BB962C8B-B14F-4D97-AF65-F5344CB8AC3E}">
        <p14:creationId xmlns:p14="http://schemas.microsoft.com/office/powerpoint/2010/main" val="2808702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D5BC7D-F28B-46D7-B793-00B378D0A0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083187"/>
          </a:xfrm>
          <a:prstGeom prst="rect">
            <a:avLst/>
          </a:prstGeom>
        </p:spPr>
      </p:pic>
      <p:sp>
        <p:nvSpPr>
          <p:cNvPr id="2" name="Title 1">
            <a:extLst>
              <a:ext uri="{FF2B5EF4-FFF2-40B4-BE49-F238E27FC236}">
                <a16:creationId xmlns:a16="http://schemas.microsoft.com/office/drawing/2014/main" id="{FCBB8BDC-55E2-4600-8966-9B9A69C6C183}"/>
              </a:ext>
            </a:extLst>
          </p:cNvPr>
          <p:cNvSpPr>
            <a:spLocks noGrp="1"/>
          </p:cNvSpPr>
          <p:nvPr>
            <p:ph type="ctrTitle"/>
          </p:nvPr>
        </p:nvSpPr>
        <p:spPr>
          <a:xfrm>
            <a:off x="838200" y="1122363"/>
            <a:ext cx="10515600" cy="2387600"/>
          </a:xfrm>
        </p:spPr>
        <p:txBody>
          <a:bodyPr anchor="b">
            <a:normAutofit/>
          </a:bodyPr>
          <a:lstStyle>
            <a:lvl1pPr algn="ctr">
              <a:defRPr sz="5000" b="1" cap="none" spc="0">
                <a:ln w="12700">
                  <a:solidFill>
                    <a:srgbClr val="8C5722"/>
                  </a:solidFill>
                  <a:prstDash val="solid"/>
                </a:ln>
                <a:gradFill flip="none" rotWithShape="1">
                  <a:gsLst>
                    <a:gs pos="0">
                      <a:srgbClr val="BF9000">
                        <a:shade val="30000"/>
                        <a:satMod val="115000"/>
                      </a:srgbClr>
                    </a:gs>
                    <a:gs pos="50000">
                      <a:srgbClr val="BF9000">
                        <a:shade val="67500"/>
                        <a:satMod val="115000"/>
                      </a:srgbClr>
                    </a:gs>
                    <a:gs pos="100000">
                      <a:srgbClr val="BF9000">
                        <a:shade val="100000"/>
                        <a:satMod val="115000"/>
                      </a:srgbClr>
                    </a:gs>
                  </a:gsLst>
                  <a:path path="circle">
                    <a:fillToRect l="100000" t="100000"/>
                  </a:path>
                  <a:tileRect r="-100000" b="-100000"/>
                </a:gradFill>
                <a:effectLst>
                  <a:glow rad="101600">
                    <a:schemeClr val="accent4">
                      <a:satMod val="175000"/>
                      <a:alpha val="40000"/>
                    </a:schemeClr>
                  </a:glow>
                  <a:outerShdw dist="38100" dir="2640000" algn="bl" rotWithShape="0">
                    <a:schemeClr val="accent1"/>
                  </a:outerShdw>
                </a:effectLst>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54CD5C8D-2F5D-4BE9-B6DF-DB0028BBD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46A84-E594-4357-9986-581C8D5E3568}"/>
              </a:ext>
            </a:extLst>
          </p:cNvPr>
          <p:cNvSpPr>
            <a:spLocks noGrp="1"/>
          </p:cNvSpPr>
          <p:nvPr>
            <p:ph type="dt" sz="half" idx="10"/>
          </p:nvPr>
        </p:nvSpPr>
        <p:spPr/>
        <p:txBody>
          <a:bodyPr/>
          <a:lstStyle/>
          <a:p>
            <a:fld id="{219982AF-0856-4C37-9063-3D4F757416B9}" type="datetime1">
              <a:rPr lang="en-US" smtClean="0"/>
              <a:t>5/2/2018</a:t>
            </a:fld>
            <a:endParaRPr lang="en-US"/>
          </a:p>
        </p:txBody>
      </p:sp>
      <p:sp>
        <p:nvSpPr>
          <p:cNvPr id="5" name="Footer Placeholder 4">
            <a:extLst>
              <a:ext uri="{FF2B5EF4-FFF2-40B4-BE49-F238E27FC236}">
                <a16:creationId xmlns:a16="http://schemas.microsoft.com/office/drawing/2014/main" id="{8B3908D5-33C4-4D70-B246-D5E17363E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9A3F-88E2-42F3-92CE-CD3D31E7C44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41268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1546-7AD6-4777-9895-F82BB524AD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23BDB-DBCD-4EFC-827D-CDF1B302ADB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DC304-A81B-4262-8E05-C7B6FF594AE8}"/>
              </a:ext>
            </a:extLst>
          </p:cNvPr>
          <p:cNvSpPr>
            <a:spLocks noGrp="1"/>
          </p:cNvSpPr>
          <p:nvPr>
            <p:ph type="dt" sz="half" idx="10"/>
          </p:nvPr>
        </p:nvSpPr>
        <p:spPr/>
        <p:txBody>
          <a:bodyPr/>
          <a:lstStyle/>
          <a:p>
            <a:fld id="{020AF541-CEFC-4873-96A1-0C28C7ADCED6}" type="datetime1">
              <a:rPr lang="en-US" smtClean="0"/>
              <a:t>5/2/2018</a:t>
            </a:fld>
            <a:endParaRPr lang="en-US"/>
          </a:p>
        </p:txBody>
      </p:sp>
      <p:sp>
        <p:nvSpPr>
          <p:cNvPr id="5" name="Footer Placeholder 4">
            <a:extLst>
              <a:ext uri="{FF2B5EF4-FFF2-40B4-BE49-F238E27FC236}">
                <a16:creationId xmlns:a16="http://schemas.microsoft.com/office/drawing/2014/main" id="{743324E8-08B9-421B-88B9-C96F1CA94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F968-F8BE-4599-A2E7-7F9E96C18801}"/>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826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D2F0A-9E2C-42A2-8AAF-CBEAF9D9E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A9BE-BE81-4639-8401-344F99C8CE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7552-6EFB-4980-9CBB-C2E4CDEAB3BA}"/>
              </a:ext>
            </a:extLst>
          </p:cNvPr>
          <p:cNvSpPr>
            <a:spLocks noGrp="1"/>
          </p:cNvSpPr>
          <p:nvPr>
            <p:ph type="dt" sz="half" idx="10"/>
          </p:nvPr>
        </p:nvSpPr>
        <p:spPr/>
        <p:txBody>
          <a:bodyPr/>
          <a:lstStyle/>
          <a:p>
            <a:fld id="{19635CC3-D263-4460-8C94-EBA487A33D24}" type="datetime1">
              <a:rPr lang="en-US" smtClean="0"/>
              <a:t>5/2/2018</a:t>
            </a:fld>
            <a:endParaRPr lang="en-US"/>
          </a:p>
        </p:txBody>
      </p:sp>
      <p:sp>
        <p:nvSpPr>
          <p:cNvPr id="5" name="Footer Placeholder 4">
            <a:extLst>
              <a:ext uri="{FF2B5EF4-FFF2-40B4-BE49-F238E27FC236}">
                <a16:creationId xmlns:a16="http://schemas.microsoft.com/office/drawing/2014/main" id="{B9E2D32B-D183-4063-AC1B-536C6AE5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43F47-4B93-4AB6-BA1E-42B83C4C9910}"/>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0914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40A4BB3-169E-4411-BBEF-95EC795C1D35}"/>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AB78CFAB-85CE-496F-A959-69DE7F6A86A0}"/>
              </a:ext>
            </a:extLst>
          </p:cNvPr>
          <p:cNvSpPr>
            <a:spLocks noGrp="1"/>
          </p:cNvSpPr>
          <p:nvPr>
            <p:ph type="title"/>
          </p:nvPr>
        </p:nvSpPr>
        <p:spPr>
          <a:xfrm>
            <a:off x="838200" y="219985"/>
            <a:ext cx="10947400" cy="1325563"/>
          </a:xfrm>
        </p:spPr>
        <p:txBody>
          <a:bodyPr/>
          <a:lstStyle>
            <a:lvl1pPr algn="r">
              <a:defRPr b="1">
                <a:solidFill>
                  <a:srgbClr val="C00000"/>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145F4AF-803A-417A-9468-D2B67E74D920}"/>
              </a:ext>
            </a:extLst>
          </p:cNvPr>
          <p:cNvSpPr>
            <a:spLocks noGrp="1"/>
          </p:cNvSpPr>
          <p:nvPr>
            <p:ph idx="1"/>
          </p:nvPr>
        </p:nvSpPr>
        <p:spPr>
          <a:xfrm>
            <a:off x="852854" y="1494691"/>
            <a:ext cx="10932746" cy="4682271"/>
          </a:xfrm>
        </p:spPr>
        <p:txBody>
          <a:bodyPr/>
          <a:lstStyle>
            <a:lvl1pPr marL="347663" indent="-347663">
              <a:buFont typeface="Wingdings" panose="05000000000000000000" pitchFamily="2" charset="2"/>
              <a:buChar char="q"/>
              <a:defRPr/>
            </a:lvl1pPr>
            <a:lvl2pPr marL="804863" indent="-347663">
              <a:buFont typeface="Wingdings" panose="05000000000000000000" pitchFamily="2" charset="2"/>
              <a:buChar char="Ø"/>
              <a:defRPr/>
            </a:lvl2pPr>
            <a:lvl3pPr marL="1262063" indent="-347663">
              <a:buFont typeface="Wingdings" panose="05000000000000000000" pitchFamily="2" charset="2"/>
              <a:buChar char="ü"/>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77AF5BB-EB11-4B7D-B3CD-CE0D84B36A74}"/>
              </a:ext>
            </a:extLst>
          </p:cNvPr>
          <p:cNvSpPr>
            <a:spLocks noGrp="1"/>
          </p:cNvSpPr>
          <p:nvPr>
            <p:ph type="dt" sz="half" idx="10"/>
          </p:nvPr>
        </p:nvSpPr>
        <p:spPr>
          <a:xfrm>
            <a:off x="974678" y="6426785"/>
            <a:ext cx="2743200" cy="365125"/>
          </a:xfrm>
        </p:spPr>
        <p:txBody>
          <a:bodyPr/>
          <a:lstStyle/>
          <a:p>
            <a:fld id="{EC4FCEDD-51F1-4644-B4E0-7D344E4B8AD2}" type="datetime1">
              <a:rPr lang="en-US" smtClean="0"/>
              <a:t>5/2/2018</a:t>
            </a:fld>
            <a:endParaRPr lang="en-US"/>
          </a:p>
        </p:txBody>
      </p:sp>
      <p:sp>
        <p:nvSpPr>
          <p:cNvPr id="5" name="Footer Placeholder 4">
            <a:extLst>
              <a:ext uri="{FF2B5EF4-FFF2-40B4-BE49-F238E27FC236}">
                <a16:creationId xmlns:a16="http://schemas.microsoft.com/office/drawing/2014/main" id="{351DBF3F-5B6B-479F-B5BF-317D3A612D04}"/>
              </a:ext>
            </a:extLst>
          </p:cNvPr>
          <p:cNvSpPr>
            <a:spLocks noGrp="1"/>
          </p:cNvSpPr>
          <p:nvPr>
            <p:ph type="ftr" sz="quarter" idx="11"/>
          </p:nvPr>
        </p:nvSpPr>
        <p:spPr>
          <a:xfrm>
            <a:off x="7518779" y="6426786"/>
            <a:ext cx="4114800" cy="365125"/>
          </a:xfrm>
        </p:spPr>
        <p:txBody>
          <a:bodyPr/>
          <a:lstStyle/>
          <a:p>
            <a:endParaRPr lang="en-US"/>
          </a:p>
        </p:txBody>
      </p:sp>
      <p:sp>
        <p:nvSpPr>
          <p:cNvPr id="6" name="Slide Number Placeholder 5">
            <a:extLst>
              <a:ext uri="{FF2B5EF4-FFF2-40B4-BE49-F238E27FC236}">
                <a16:creationId xmlns:a16="http://schemas.microsoft.com/office/drawing/2014/main" id="{0AAC0C68-A047-4DD8-BDCE-DE266790ED7A}"/>
              </a:ext>
            </a:extLst>
          </p:cNvPr>
          <p:cNvSpPr>
            <a:spLocks noGrp="1"/>
          </p:cNvSpPr>
          <p:nvPr>
            <p:ph type="sldNum" sz="quarter" idx="12"/>
          </p:nvPr>
        </p:nvSpPr>
        <p:spPr>
          <a:xfrm>
            <a:off x="-2272" y="6440124"/>
            <a:ext cx="464323" cy="365125"/>
          </a:xfrm>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2F451768-8F7A-4799-9F2C-D3E45A65A338}"/>
              </a:ext>
            </a:extLst>
          </p:cNvPr>
          <p:cNvSpPr/>
          <p:nvPr userDrawn="1"/>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01C7CC-BC51-4E69-B3CA-84016F0F2B81}"/>
              </a:ext>
            </a:extLst>
          </p:cNvPr>
          <p:cNvSpPr/>
          <p:nvPr userDrawn="1"/>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C14628-E279-4428-BEBA-002F07CD2243}"/>
              </a:ext>
            </a:extLst>
          </p:cNvPr>
          <p:cNvSpPr/>
          <p:nvPr userDrawn="1"/>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C14F03-4DF6-47C4-8220-9DDEBC1BB1DD}"/>
              </a:ext>
            </a:extLst>
          </p:cNvPr>
          <p:cNvSpPr/>
          <p:nvPr userDrawn="1"/>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85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9D32-2452-4CFF-895A-3C86F49FF1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65EB69-21AF-4C76-B73B-E676A9CF1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64897F-4605-44A2-909A-562C9C2BD11B}"/>
              </a:ext>
            </a:extLst>
          </p:cNvPr>
          <p:cNvSpPr>
            <a:spLocks noGrp="1"/>
          </p:cNvSpPr>
          <p:nvPr>
            <p:ph type="dt" sz="half" idx="10"/>
          </p:nvPr>
        </p:nvSpPr>
        <p:spPr/>
        <p:txBody>
          <a:bodyPr/>
          <a:lstStyle/>
          <a:p>
            <a:fld id="{A41E2F48-A572-476A-BB64-EFFB977FB5B4}" type="datetime1">
              <a:rPr lang="en-US" smtClean="0"/>
              <a:t>5/2/2018</a:t>
            </a:fld>
            <a:endParaRPr lang="en-US"/>
          </a:p>
        </p:txBody>
      </p:sp>
      <p:sp>
        <p:nvSpPr>
          <p:cNvPr id="5" name="Footer Placeholder 4">
            <a:extLst>
              <a:ext uri="{FF2B5EF4-FFF2-40B4-BE49-F238E27FC236}">
                <a16:creationId xmlns:a16="http://schemas.microsoft.com/office/drawing/2014/main" id="{6A9AA560-CAB7-469A-9EC2-E32BFF36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A63F-0B95-4A9E-970E-29638076AE76}"/>
              </a:ext>
            </a:extLst>
          </p:cNvPr>
          <p:cNvSpPr>
            <a:spLocks noGrp="1"/>
          </p:cNvSpPr>
          <p:nvPr>
            <p:ph type="sldNum" sz="quarter" idx="12"/>
          </p:nvPr>
        </p:nvSpPr>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DF1CDC5B-6673-4727-BFA4-10481B1B3505}"/>
              </a:ext>
            </a:extLst>
          </p:cNvPr>
          <p:cNvSpPr/>
          <p:nvPr userDrawn="1"/>
        </p:nvSpPr>
        <p:spPr>
          <a:xfrm>
            <a:off x="0" y="1684020"/>
            <a:ext cx="12192000" cy="762000"/>
          </a:xfrm>
          <a:prstGeom prst="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pic>
        <p:nvPicPr>
          <p:cNvPr id="8" name="Picture 7" descr="http://www.thewatercouncil.com/images/footer-img.png">
            <a:extLst>
              <a:ext uri="{FF2B5EF4-FFF2-40B4-BE49-F238E27FC236}">
                <a16:creationId xmlns:a16="http://schemas.microsoft.com/office/drawing/2014/main" id="{52941E55-19E4-4F8A-B570-EFFC7A18729C}"/>
              </a:ext>
            </a:extLst>
          </p:cNvPr>
          <p:cNvPicPr>
            <a:picLocks noChangeAspect="1" noChangeArrowheads="1"/>
          </p:cNvPicPr>
          <p:nvPr userDrawn="1"/>
        </p:nvPicPr>
        <p:blipFill>
          <a:blip r:embed="rId2" cstate="print"/>
          <a:srcRect/>
          <a:stretch>
            <a:fillRect/>
          </a:stretch>
        </p:blipFill>
        <p:spPr bwMode="auto">
          <a:xfrm>
            <a:off x="7340600" y="4617720"/>
            <a:ext cx="4851400" cy="2171701"/>
          </a:xfrm>
          <a:prstGeom prst="rect">
            <a:avLst/>
          </a:prstGeom>
          <a:noFill/>
        </p:spPr>
      </p:pic>
      <p:pic>
        <p:nvPicPr>
          <p:cNvPr id="9" name="Picture 8" descr="http://www.copiaresearch.com/wp-content/uploads/2014/04/nagare-logo-mark-full-color-rgb_small-272x300.jpg">
            <a:extLst>
              <a:ext uri="{FF2B5EF4-FFF2-40B4-BE49-F238E27FC236}">
                <a16:creationId xmlns:a16="http://schemas.microsoft.com/office/drawing/2014/main" id="{10910605-0FBC-41BE-B700-4E4B19974320}"/>
              </a:ext>
            </a:extLst>
          </p:cNvPr>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9317941" y="68580"/>
            <a:ext cx="2874059" cy="2377440"/>
          </a:xfrm>
          <a:prstGeom prst="rect">
            <a:avLst/>
          </a:prstGeom>
          <a:noFill/>
        </p:spPr>
      </p:pic>
    </p:spTree>
    <p:extLst>
      <p:ext uri="{BB962C8B-B14F-4D97-AF65-F5344CB8AC3E}">
        <p14:creationId xmlns:p14="http://schemas.microsoft.com/office/powerpoint/2010/main" val="98862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7A46-20CA-4A9D-90B5-BE84873DE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DE7B3-9FF2-4A56-AB4F-98A884AA9F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7E278-8664-4022-BF2F-6989C66C6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C5BA3-F246-43EC-BD4B-34779D3808CD}"/>
              </a:ext>
            </a:extLst>
          </p:cNvPr>
          <p:cNvSpPr>
            <a:spLocks noGrp="1"/>
          </p:cNvSpPr>
          <p:nvPr>
            <p:ph type="dt" sz="half" idx="10"/>
          </p:nvPr>
        </p:nvSpPr>
        <p:spPr/>
        <p:txBody>
          <a:bodyPr/>
          <a:lstStyle/>
          <a:p>
            <a:fld id="{21270048-7CB2-4713-AA27-1EB02C1E9E6A}" type="datetime1">
              <a:rPr lang="en-US" smtClean="0"/>
              <a:t>5/2/2018</a:t>
            </a:fld>
            <a:endParaRPr lang="en-US"/>
          </a:p>
        </p:txBody>
      </p:sp>
      <p:sp>
        <p:nvSpPr>
          <p:cNvPr id="6" name="Footer Placeholder 5">
            <a:extLst>
              <a:ext uri="{FF2B5EF4-FFF2-40B4-BE49-F238E27FC236}">
                <a16:creationId xmlns:a16="http://schemas.microsoft.com/office/drawing/2014/main" id="{DBE89C6F-2D51-4625-8C65-55F3376B8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3E350-52A5-4759-B178-339DEAEDA7AF}"/>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08806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0524-6386-4F8D-BCBE-403C7E716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A1CBC-3005-4E66-97F8-9D4579D38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1C7C8A-8B1E-4F71-A16A-308C07161C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8CF79-E75B-4F5C-A67D-E57956522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70D57D-14E8-471C-A1A4-575F5E30BE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B23D5-1B8D-45FF-BB6B-747DE4A81C86}"/>
              </a:ext>
            </a:extLst>
          </p:cNvPr>
          <p:cNvSpPr>
            <a:spLocks noGrp="1"/>
          </p:cNvSpPr>
          <p:nvPr>
            <p:ph type="dt" sz="half" idx="10"/>
          </p:nvPr>
        </p:nvSpPr>
        <p:spPr/>
        <p:txBody>
          <a:bodyPr/>
          <a:lstStyle/>
          <a:p>
            <a:fld id="{F157C9BD-D2AD-409D-B9AF-C0C42C729CD2}" type="datetime1">
              <a:rPr lang="en-US" smtClean="0"/>
              <a:t>5/2/2018</a:t>
            </a:fld>
            <a:endParaRPr lang="en-US"/>
          </a:p>
        </p:txBody>
      </p:sp>
      <p:sp>
        <p:nvSpPr>
          <p:cNvPr id="8" name="Footer Placeholder 7">
            <a:extLst>
              <a:ext uri="{FF2B5EF4-FFF2-40B4-BE49-F238E27FC236}">
                <a16:creationId xmlns:a16="http://schemas.microsoft.com/office/drawing/2014/main" id="{29B65A38-EBBB-4FDA-B419-17F4B6546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3C636-486A-4A2A-AF8D-7DE8657F1F9E}"/>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09009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003-8F80-434D-9DCE-C6AF27CE5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74E00-788E-432B-8718-8BFF8A2F72E2}"/>
              </a:ext>
            </a:extLst>
          </p:cNvPr>
          <p:cNvSpPr>
            <a:spLocks noGrp="1"/>
          </p:cNvSpPr>
          <p:nvPr>
            <p:ph type="dt" sz="half" idx="10"/>
          </p:nvPr>
        </p:nvSpPr>
        <p:spPr/>
        <p:txBody>
          <a:bodyPr/>
          <a:lstStyle/>
          <a:p>
            <a:fld id="{0F16F44F-47A7-41F6-BF35-49BE534DA32D}" type="datetime1">
              <a:rPr lang="en-US" smtClean="0"/>
              <a:t>5/2/2018</a:t>
            </a:fld>
            <a:endParaRPr lang="en-US"/>
          </a:p>
        </p:txBody>
      </p:sp>
      <p:sp>
        <p:nvSpPr>
          <p:cNvPr id="4" name="Footer Placeholder 3">
            <a:extLst>
              <a:ext uri="{FF2B5EF4-FFF2-40B4-BE49-F238E27FC236}">
                <a16:creationId xmlns:a16="http://schemas.microsoft.com/office/drawing/2014/main" id="{CBBA5494-5F5F-4CD0-A230-8D4F8078D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B8492-77FD-49FD-9005-36F2CE917AC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7810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3ADB2-A05E-4BFA-839F-F681B02B473E}"/>
              </a:ext>
            </a:extLst>
          </p:cNvPr>
          <p:cNvSpPr>
            <a:spLocks noGrp="1"/>
          </p:cNvSpPr>
          <p:nvPr>
            <p:ph type="dt" sz="half" idx="10"/>
          </p:nvPr>
        </p:nvSpPr>
        <p:spPr/>
        <p:txBody>
          <a:bodyPr/>
          <a:lstStyle/>
          <a:p>
            <a:fld id="{FA524E78-CA3B-4E5A-80A1-44799880CE31}" type="datetime1">
              <a:rPr lang="en-US" smtClean="0"/>
              <a:t>5/2/2018</a:t>
            </a:fld>
            <a:endParaRPr lang="en-US"/>
          </a:p>
        </p:txBody>
      </p:sp>
      <p:sp>
        <p:nvSpPr>
          <p:cNvPr id="3" name="Footer Placeholder 2">
            <a:extLst>
              <a:ext uri="{FF2B5EF4-FFF2-40B4-BE49-F238E27FC236}">
                <a16:creationId xmlns:a16="http://schemas.microsoft.com/office/drawing/2014/main" id="{339F501A-98E6-4D72-B418-410CD2E79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AE671-6F0C-4151-9EBE-DE6EA34A15F8}"/>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45225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74F-3D97-421E-93EF-3E964F2CF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8E40D9-A171-4F72-934C-DFC422B8E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74029-2E29-4713-8821-6CACDC85E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A72120-35AD-46DA-9919-32EFC41230CE}"/>
              </a:ext>
            </a:extLst>
          </p:cNvPr>
          <p:cNvSpPr>
            <a:spLocks noGrp="1"/>
          </p:cNvSpPr>
          <p:nvPr>
            <p:ph type="dt" sz="half" idx="10"/>
          </p:nvPr>
        </p:nvSpPr>
        <p:spPr/>
        <p:txBody>
          <a:bodyPr/>
          <a:lstStyle/>
          <a:p>
            <a:fld id="{F2B7EDBB-CB71-4797-ABBD-FC7A4A79BD83}" type="datetime1">
              <a:rPr lang="en-US" smtClean="0"/>
              <a:t>5/2/2018</a:t>
            </a:fld>
            <a:endParaRPr lang="en-US"/>
          </a:p>
        </p:txBody>
      </p:sp>
      <p:sp>
        <p:nvSpPr>
          <p:cNvPr id="6" name="Footer Placeholder 5">
            <a:extLst>
              <a:ext uri="{FF2B5EF4-FFF2-40B4-BE49-F238E27FC236}">
                <a16:creationId xmlns:a16="http://schemas.microsoft.com/office/drawing/2014/main" id="{06BF6539-3CCE-485F-B78D-D298400C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6AE9B-5810-4D43-B0FF-2EE2C3CDB92D}"/>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91611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5810-E3BB-412E-8B38-B737A0B5A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24246-D25E-410E-A311-A28EDD494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6EA028-5BA6-4A3E-ABB1-56B5CEFA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89AE38-14B5-41DC-8EB7-5A8A437A9C12}"/>
              </a:ext>
            </a:extLst>
          </p:cNvPr>
          <p:cNvSpPr>
            <a:spLocks noGrp="1"/>
          </p:cNvSpPr>
          <p:nvPr>
            <p:ph type="dt" sz="half" idx="10"/>
          </p:nvPr>
        </p:nvSpPr>
        <p:spPr/>
        <p:txBody>
          <a:bodyPr/>
          <a:lstStyle/>
          <a:p>
            <a:fld id="{FD64C287-9868-4367-926F-86D7B1D1F71C}" type="datetime1">
              <a:rPr lang="en-US" smtClean="0"/>
              <a:t>5/2/2018</a:t>
            </a:fld>
            <a:endParaRPr lang="en-US"/>
          </a:p>
        </p:txBody>
      </p:sp>
      <p:sp>
        <p:nvSpPr>
          <p:cNvPr id="6" name="Footer Placeholder 5">
            <a:extLst>
              <a:ext uri="{FF2B5EF4-FFF2-40B4-BE49-F238E27FC236}">
                <a16:creationId xmlns:a16="http://schemas.microsoft.com/office/drawing/2014/main" id="{190A9F5E-4A77-4E04-B0F4-DD7ACFE5B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F7040-7FE0-4052-9218-B490AC29A549}"/>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47044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CC27C-9A61-4BC4-BFB2-C65BF3663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C9957-44D2-4037-B5C0-0E42223A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1275A-90BA-42CC-AEEF-8B1B9BA6F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000EB12F-BA6C-4861-9D84-4D503EEC1890}" type="datetime1">
              <a:rPr lang="en-US" smtClean="0"/>
              <a:t>5/2/2018</a:t>
            </a:fld>
            <a:endParaRPr lang="en-US"/>
          </a:p>
        </p:txBody>
      </p:sp>
      <p:sp>
        <p:nvSpPr>
          <p:cNvPr id="5" name="Footer Placeholder 4">
            <a:extLst>
              <a:ext uri="{FF2B5EF4-FFF2-40B4-BE49-F238E27FC236}">
                <a16:creationId xmlns:a16="http://schemas.microsoft.com/office/drawing/2014/main" id="{3412D4B1-5390-4422-BD58-F1C6AA4C6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CD2E5319-98F7-4757-A15D-88DFD9C57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9808288A-7DB6-4C4B-ACD0-1D1E0C6D4C3E}" type="slidenum">
              <a:rPr lang="en-US" smtClean="0"/>
              <a:pPr/>
              <a:t>‹#›</a:t>
            </a:fld>
            <a:endParaRPr lang="en-US"/>
          </a:p>
        </p:txBody>
      </p:sp>
      <p:sp>
        <p:nvSpPr>
          <p:cNvPr id="7" name="Rectangle 6">
            <a:extLst>
              <a:ext uri="{FF2B5EF4-FFF2-40B4-BE49-F238E27FC236}">
                <a16:creationId xmlns:a16="http://schemas.microsoft.com/office/drawing/2014/main" id="{A670071F-0C34-4B3A-8B15-1761BB4E821A}"/>
              </a:ext>
            </a:extLst>
          </p:cNvPr>
          <p:cNvSpPr/>
          <p:nvPr userDrawn="1"/>
        </p:nvSpPr>
        <p:spPr>
          <a:xfrm rot="16200000">
            <a:off x="606057" y="57914"/>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Tree>
    <p:extLst>
      <p:ext uri="{BB962C8B-B14F-4D97-AF65-F5344CB8AC3E}">
        <p14:creationId xmlns:p14="http://schemas.microsoft.com/office/powerpoint/2010/main" val="4083881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13B-C88C-4813-A111-93E50CD67E40}"/>
              </a:ext>
            </a:extLst>
          </p:cNvPr>
          <p:cNvSpPr>
            <a:spLocks noGrp="1"/>
          </p:cNvSpPr>
          <p:nvPr>
            <p:ph type="ctrTitle"/>
          </p:nvPr>
        </p:nvSpPr>
        <p:spPr>
          <a:xfrm>
            <a:off x="452582" y="1122363"/>
            <a:ext cx="11379200" cy="2387600"/>
          </a:xfrm>
        </p:spPr>
        <p:txBody>
          <a:bodyPr/>
          <a:lstStyle/>
          <a:p>
            <a:r>
              <a:rPr lang="en-US" dirty="0">
                <a:solidFill>
                  <a:srgbClr val="FFFF00"/>
                </a:solidFill>
              </a:rPr>
              <a:t>ĐẢM BẢO CHẤT L</a:t>
            </a:r>
            <a:r>
              <a:rPr lang="vi-VN" dirty="0">
                <a:solidFill>
                  <a:srgbClr val="FFFF00"/>
                </a:solidFill>
              </a:rPr>
              <a:t>Ư</a:t>
            </a:r>
            <a:r>
              <a:rPr lang="en-US" dirty="0">
                <a:solidFill>
                  <a:srgbClr val="FFFF00"/>
                </a:solidFill>
              </a:rPr>
              <a:t>ỢNG PHẦN MỀM</a:t>
            </a:r>
          </a:p>
        </p:txBody>
      </p:sp>
      <p:sp>
        <p:nvSpPr>
          <p:cNvPr id="3" name="Subtitle 2">
            <a:extLst>
              <a:ext uri="{FF2B5EF4-FFF2-40B4-BE49-F238E27FC236}">
                <a16:creationId xmlns:a16="http://schemas.microsoft.com/office/drawing/2014/main" id="{5F752A2A-B5D1-4027-8035-57C78C04F8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19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31A1-E190-4871-BBB1-EA6DF43CE3BC}"/>
              </a:ext>
            </a:extLst>
          </p:cNvPr>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về</a:t>
            </a:r>
            <a:r>
              <a:rPr lang="en-US" dirty="0"/>
              <a:t> </a:t>
            </a:r>
            <a:r>
              <a:rPr lang="en-US" dirty="0" err="1"/>
              <a:t>kiểm</a:t>
            </a:r>
            <a:r>
              <a:rPr lang="en-US" dirty="0"/>
              <a:t> </a:t>
            </a:r>
            <a:r>
              <a:rPr lang="en-US" dirty="0" err="1"/>
              <a:t>thử</a:t>
            </a:r>
            <a:endParaRPr lang="en-US" dirty="0"/>
          </a:p>
        </p:txBody>
      </p:sp>
      <p:sp>
        <p:nvSpPr>
          <p:cNvPr id="3" name="Content Placeholder 2">
            <a:extLst>
              <a:ext uri="{FF2B5EF4-FFF2-40B4-BE49-F238E27FC236}">
                <a16:creationId xmlns:a16="http://schemas.microsoft.com/office/drawing/2014/main" id="{69DF7780-8676-4B9F-80B5-5BFF95B30F79}"/>
              </a:ext>
            </a:extLst>
          </p:cNvPr>
          <p:cNvSpPr>
            <a:spLocks noGrp="1"/>
          </p:cNvSpPr>
          <p:nvPr>
            <p:ph idx="1"/>
          </p:nvPr>
        </p:nvSpPr>
        <p:spPr/>
        <p:txBody>
          <a:bodyPr/>
          <a:lstStyle/>
          <a:p>
            <a:r>
              <a:rPr lang="en-US" dirty="0" err="1"/>
              <a:t>Kiểm</a:t>
            </a:r>
            <a:r>
              <a:rPr lang="en-US" dirty="0"/>
              <a:t> </a:t>
            </a:r>
            <a:r>
              <a:rPr lang="en-US" dirty="0" err="1"/>
              <a:t>thử</a:t>
            </a:r>
            <a:r>
              <a:rPr lang="en-US" dirty="0"/>
              <a:t> </a:t>
            </a:r>
            <a:r>
              <a:rPr lang="en-US" dirty="0" err="1"/>
              <a:t>phần</a:t>
            </a:r>
            <a:r>
              <a:rPr lang="en-US" dirty="0"/>
              <a:t> </a:t>
            </a:r>
            <a:r>
              <a:rPr lang="en-US" dirty="0" err="1"/>
              <a:t>mềm</a:t>
            </a:r>
            <a:r>
              <a:rPr lang="en-US" dirty="0"/>
              <a:t>: </a:t>
            </a:r>
            <a:r>
              <a:rPr lang="en-US" dirty="0" err="1"/>
              <a:t>kiểm</a:t>
            </a:r>
            <a:r>
              <a:rPr lang="en-US" dirty="0"/>
              <a:t> </a:t>
            </a:r>
            <a:r>
              <a:rPr lang="en-US" dirty="0" err="1"/>
              <a:t>tra</a:t>
            </a:r>
            <a:r>
              <a:rPr lang="en-US" dirty="0"/>
              <a:t> </a:t>
            </a:r>
            <a:r>
              <a:rPr lang="vi-VN" dirty="0"/>
              <a:t>tính chính xác, an toàn,</a:t>
            </a:r>
            <a:r>
              <a:rPr lang="en-US" dirty="0"/>
              <a:t> </a:t>
            </a:r>
            <a:r>
              <a:rPr lang="vi-VN" dirty="0"/>
              <a:t>bảo mật và riêng tư của phần mềm bằng cách chạy thử để</a:t>
            </a:r>
            <a:r>
              <a:rPr lang="en-US" dirty="0"/>
              <a:t> </a:t>
            </a:r>
            <a:r>
              <a:rPr lang="vi-VN" dirty="0"/>
              <a:t>so sánh kết quả thực tế với lý thuyết nhằm mục đích phát</a:t>
            </a:r>
            <a:r>
              <a:rPr lang="en-US" dirty="0"/>
              <a:t> </a:t>
            </a:r>
            <a:r>
              <a:rPr lang="vi-VN" dirty="0"/>
              <a:t>hiện lỗi (nếu có)</a:t>
            </a:r>
            <a:r>
              <a:rPr lang="en-US" dirty="0"/>
              <a:t>.</a:t>
            </a:r>
          </a:p>
          <a:p>
            <a:endParaRPr lang="en-US" dirty="0"/>
          </a:p>
          <a:p>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r>
              <a:rPr lang="en-US" dirty="0"/>
              <a:t> </a:t>
            </a:r>
            <a:r>
              <a:rPr lang="en-US" dirty="0" err="1"/>
              <a:t>chiếm</a:t>
            </a:r>
            <a:r>
              <a:rPr lang="en-US" dirty="0"/>
              <a:t> 30-40% chi </a:t>
            </a:r>
            <a:r>
              <a:rPr lang="en-US" dirty="0" err="1"/>
              <a:t>phí</a:t>
            </a:r>
            <a:r>
              <a:rPr lang="en-US" dirty="0"/>
              <a:t> </a:t>
            </a:r>
            <a:r>
              <a:rPr lang="en-US" dirty="0" err="1"/>
              <a:t>phát</a:t>
            </a:r>
            <a:r>
              <a:rPr lang="en-US" dirty="0"/>
              <a:t> </a:t>
            </a:r>
            <a:r>
              <a:rPr lang="en-US" dirty="0" err="1"/>
              <a:t>triển</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sự</a:t>
            </a:r>
            <a:r>
              <a:rPr lang="en-US" dirty="0"/>
              <a:t> </a:t>
            </a:r>
            <a:r>
              <a:rPr lang="en-US" dirty="0" err="1"/>
              <a:t>khởi</a:t>
            </a:r>
            <a:r>
              <a:rPr lang="en-US" dirty="0"/>
              <a:t> </a:t>
            </a:r>
            <a:r>
              <a:rPr lang="en-US" dirty="0" err="1"/>
              <a:t>đầu</a:t>
            </a:r>
            <a:r>
              <a:rPr lang="en-US" dirty="0"/>
              <a:t> </a:t>
            </a:r>
            <a:r>
              <a:rPr lang="en-US" dirty="0" err="1"/>
              <a:t>của</a:t>
            </a:r>
            <a:r>
              <a:rPr lang="en-US" dirty="0"/>
              <a:t> </a:t>
            </a:r>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đến</a:t>
            </a:r>
            <a:r>
              <a:rPr lang="en-US" dirty="0"/>
              <a:t> </a:t>
            </a:r>
            <a:r>
              <a:rPr lang="en-US" dirty="0" err="1"/>
              <a:t>khi</a:t>
            </a:r>
            <a:r>
              <a:rPr lang="en-US" dirty="0"/>
              <a:t> </a:t>
            </a:r>
            <a:r>
              <a:rPr lang="en-US" dirty="0" err="1"/>
              <a:t>giao</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F39260D-117E-4136-8FE5-BFC551AE8C0C}"/>
              </a:ext>
            </a:extLst>
          </p:cNvPr>
          <p:cNvSpPr>
            <a:spLocks noGrp="1"/>
          </p:cNvSpPr>
          <p:nvPr>
            <p:ph type="sldNum" sz="quarter" idx="12"/>
          </p:nvPr>
        </p:nvSpPr>
        <p:spPr/>
        <p:txBody>
          <a:bodyPr/>
          <a:lstStyle/>
          <a:p>
            <a:fld id="{9808288A-7DB6-4C4B-ACD0-1D1E0C6D4C3E}" type="slidenum">
              <a:rPr lang="en-US" smtClean="0"/>
              <a:t>10</a:t>
            </a:fld>
            <a:endParaRPr lang="en-US"/>
          </a:p>
        </p:txBody>
      </p:sp>
    </p:spTree>
    <p:extLst>
      <p:ext uri="{BB962C8B-B14F-4D97-AF65-F5344CB8AC3E}">
        <p14:creationId xmlns:p14="http://schemas.microsoft.com/office/powerpoint/2010/main" val="425236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36F9-3264-4EA4-B089-64033AFA322E}"/>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kiểm</a:t>
            </a:r>
            <a:r>
              <a:rPr lang="en-US" dirty="0"/>
              <a:t> </a:t>
            </a:r>
            <a:r>
              <a:rPr lang="en-US" dirty="0" err="1"/>
              <a:t>thử</a:t>
            </a:r>
            <a:endParaRPr lang="en-US" dirty="0"/>
          </a:p>
        </p:txBody>
      </p:sp>
      <p:sp>
        <p:nvSpPr>
          <p:cNvPr id="3" name="Content Placeholder 2">
            <a:extLst>
              <a:ext uri="{FF2B5EF4-FFF2-40B4-BE49-F238E27FC236}">
                <a16:creationId xmlns:a16="http://schemas.microsoft.com/office/drawing/2014/main" id="{5BB302D9-B26F-4BC1-B95E-6D86711B8F90}"/>
              </a:ext>
            </a:extLst>
          </p:cNvPr>
          <p:cNvSpPr>
            <a:spLocks noGrp="1"/>
          </p:cNvSpPr>
          <p:nvPr>
            <p:ph idx="1"/>
          </p:nvPr>
        </p:nvSpPr>
        <p:spPr>
          <a:xfrm>
            <a:off x="852854" y="1494691"/>
            <a:ext cx="11090790" cy="4682271"/>
          </a:xfrm>
        </p:spPr>
        <p:txBody>
          <a:bodyPr>
            <a:normAutofit fontScale="92500" lnSpcReduction="20000"/>
          </a:bodyPr>
          <a:lstStyle/>
          <a:p>
            <a:r>
              <a:rPr lang="en-US" dirty="0" err="1"/>
              <a:t>Phát</a:t>
            </a:r>
            <a:r>
              <a:rPr lang="en-US" dirty="0"/>
              <a:t> </a:t>
            </a:r>
            <a:r>
              <a:rPr lang="en-US" dirty="0" err="1"/>
              <a:t>hiện</a:t>
            </a:r>
            <a:r>
              <a:rPr lang="en-US" dirty="0"/>
              <a:t> </a:t>
            </a:r>
            <a:r>
              <a:rPr lang="en-US" dirty="0" err="1"/>
              <a:t>lỗi</a:t>
            </a:r>
            <a:endParaRPr lang="en-US" dirty="0"/>
          </a:p>
          <a:p>
            <a:r>
              <a:rPr lang="en-US" dirty="0" err="1"/>
              <a:t>Đảm</a:t>
            </a:r>
            <a:r>
              <a:rPr lang="en-US" dirty="0"/>
              <a:t> </a:t>
            </a:r>
            <a:r>
              <a:rPr lang="en-US" dirty="0" err="1"/>
              <a:t>bảo</a:t>
            </a:r>
            <a:r>
              <a:rPr lang="en-US" dirty="0"/>
              <a:t> </a:t>
            </a:r>
            <a:r>
              <a:rPr lang="en-US" dirty="0" err="1"/>
              <a:t>sự</a:t>
            </a:r>
            <a:r>
              <a:rPr lang="en-US" dirty="0"/>
              <a:t> tin </a:t>
            </a:r>
            <a:r>
              <a:rPr lang="en-US" dirty="0" err="1"/>
              <a:t>cậy</a:t>
            </a:r>
            <a:r>
              <a:rPr lang="en-US" dirty="0"/>
              <a:t>, </a:t>
            </a:r>
            <a:r>
              <a:rPr lang="en-US" dirty="0" err="1"/>
              <a:t>sự</a:t>
            </a:r>
            <a:r>
              <a:rPr lang="en-US" dirty="0"/>
              <a:t> tin t</a:t>
            </a:r>
            <a:r>
              <a:rPr lang="vi-VN" dirty="0"/>
              <a:t>ư</a:t>
            </a:r>
            <a:r>
              <a:rPr lang="en-US" dirty="0" err="1"/>
              <a:t>ởng</a:t>
            </a:r>
            <a:r>
              <a:rPr lang="en-US" dirty="0"/>
              <a:t> </a:t>
            </a:r>
            <a:r>
              <a:rPr lang="en-US" dirty="0" err="1"/>
              <a:t>phần</a:t>
            </a:r>
            <a:r>
              <a:rPr lang="en-US" dirty="0"/>
              <a:t> </a:t>
            </a:r>
            <a:r>
              <a:rPr lang="en-US" dirty="0" err="1"/>
              <a:t>mềm</a:t>
            </a:r>
            <a:endParaRPr lang="en-US" dirty="0"/>
          </a:p>
          <a:p>
            <a:pPr lvl="1"/>
            <a:r>
              <a:rPr lang="en-US" sz="2600" dirty="0" err="1"/>
              <a:t>Tính</a:t>
            </a:r>
            <a:r>
              <a:rPr lang="en-US" sz="2600" dirty="0"/>
              <a:t> </a:t>
            </a:r>
            <a:r>
              <a:rPr lang="en-US" sz="2600" dirty="0" err="1"/>
              <a:t>chính</a:t>
            </a:r>
            <a:r>
              <a:rPr lang="en-US" sz="2600" dirty="0"/>
              <a:t> </a:t>
            </a:r>
            <a:r>
              <a:rPr lang="en-US" sz="2600" dirty="0" err="1"/>
              <a:t>xác</a:t>
            </a:r>
            <a:r>
              <a:rPr lang="en-US" sz="2600" dirty="0"/>
              <a:t>: </a:t>
            </a:r>
            <a:r>
              <a:rPr lang="en-US" sz="2600" dirty="0" err="1"/>
              <a:t>hệ</a:t>
            </a:r>
            <a:r>
              <a:rPr lang="en-US" sz="2600" dirty="0"/>
              <a:t> </a:t>
            </a:r>
            <a:r>
              <a:rPr lang="en-US" sz="2600" dirty="0" err="1"/>
              <a:t>thống</a:t>
            </a:r>
            <a:r>
              <a:rPr lang="en-US" sz="2600" dirty="0"/>
              <a:t> </a:t>
            </a:r>
            <a:r>
              <a:rPr lang="en-US" sz="2600" dirty="0" err="1"/>
              <a:t>hoạt</a:t>
            </a:r>
            <a:r>
              <a:rPr lang="en-US" sz="2600" dirty="0"/>
              <a:t> </a:t>
            </a:r>
            <a:r>
              <a:rPr lang="en-US" sz="2600" dirty="0" err="1"/>
              <a:t>động</a:t>
            </a:r>
            <a:r>
              <a:rPr lang="en-US" sz="2600" dirty="0"/>
              <a:t> </a:t>
            </a:r>
            <a:r>
              <a:rPr lang="en-US" sz="2600" dirty="0" err="1"/>
              <a:t>luôn</a:t>
            </a:r>
            <a:r>
              <a:rPr lang="en-US" sz="2600" dirty="0"/>
              <a:t> </a:t>
            </a:r>
            <a:r>
              <a:rPr lang="en-US" sz="2600" dirty="0" err="1"/>
              <a:t>luôn</a:t>
            </a:r>
            <a:r>
              <a:rPr lang="en-US" sz="2600" dirty="0"/>
              <a:t> </a:t>
            </a:r>
            <a:r>
              <a:rPr lang="en-US" sz="2600" dirty="0" err="1"/>
              <a:t>đúng</a:t>
            </a:r>
            <a:r>
              <a:rPr lang="en-US" sz="2600" dirty="0"/>
              <a:t> </a:t>
            </a:r>
            <a:r>
              <a:rPr lang="en-US" sz="2600" dirty="0" err="1"/>
              <a:t>đắn</a:t>
            </a:r>
            <a:r>
              <a:rPr lang="en-US" sz="2600" dirty="0"/>
              <a:t> </a:t>
            </a:r>
            <a:r>
              <a:rPr lang="en-US" sz="2600" dirty="0">
                <a:sym typeface="Wingdings" panose="05000000000000000000" pitchFamily="2" charset="2"/>
              </a:rPr>
              <a:t></a:t>
            </a:r>
            <a:r>
              <a:rPr lang="en-US" sz="2600" dirty="0" err="1">
                <a:sym typeface="Wingdings" panose="05000000000000000000" pitchFamily="2" charset="2"/>
              </a:rPr>
              <a:t>kiểm</a:t>
            </a:r>
            <a:r>
              <a:rPr lang="en-US" sz="2600" dirty="0">
                <a:sym typeface="Wingdings" panose="05000000000000000000" pitchFamily="2" charset="2"/>
              </a:rPr>
              <a:t> </a:t>
            </a:r>
            <a:r>
              <a:rPr lang="en-US" sz="2600" dirty="0" err="1">
                <a:sym typeface="Wingdings" panose="05000000000000000000" pitchFamily="2" charset="2"/>
              </a:rPr>
              <a:t>tra</a:t>
            </a:r>
            <a:r>
              <a:rPr lang="en-US" sz="2600" dirty="0">
                <a:sym typeface="Wingdings" panose="05000000000000000000" pitchFamily="2" charset="2"/>
              </a:rPr>
              <a:t> </a:t>
            </a:r>
            <a:r>
              <a:rPr lang="en-US" sz="2600" dirty="0" err="1">
                <a:sym typeface="Wingdings" panose="05000000000000000000" pitchFamily="2" charset="2"/>
              </a:rPr>
              <a:t>thông</a:t>
            </a:r>
            <a:r>
              <a:rPr lang="en-US" sz="2600" dirty="0">
                <a:sym typeface="Wingdings" panose="05000000000000000000" pitchFamily="2" charset="2"/>
              </a:rPr>
              <a:t> tin </a:t>
            </a:r>
            <a:r>
              <a:rPr lang="en-US" sz="2600" dirty="0" err="1">
                <a:sym typeface="Wingdings" panose="05000000000000000000" pitchFamily="2" charset="2"/>
              </a:rPr>
              <a:t>nhập</a:t>
            </a:r>
            <a:r>
              <a:rPr lang="en-US" sz="2600" dirty="0">
                <a:sym typeface="Wingdings" panose="05000000000000000000" pitchFamily="2" charset="2"/>
              </a:rPr>
              <a:t>, </a:t>
            </a:r>
            <a:r>
              <a:rPr lang="en-US" sz="2600" dirty="0" err="1">
                <a:sym typeface="Wingdings" panose="05000000000000000000" pitchFamily="2" charset="2"/>
              </a:rPr>
              <a:t>xuất</a:t>
            </a:r>
            <a:r>
              <a:rPr lang="en-US" sz="2600" dirty="0">
                <a:sym typeface="Wingdings" panose="05000000000000000000" pitchFamily="2" charset="2"/>
              </a:rPr>
              <a:t> </a:t>
            </a:r>
            <a:r>
              <a:rPr lang="en-US" sz="2600" dirty="0" err="1">
                <a:sym typeface="Wingdings" panose="05000000000000000000" pitchFamily="2" charset="2"/>
              </a:rPr>
              <a:t>bằng</a:t>
            </a:r>
            <a:r>
              <a:rPr lang="en-US" sz="2600" dirty="0">
                <a:sym typeface="Wingdings" panose="05000000000000000000" pitchFamily="2" charset="2"/>
              </a:rPr>
              <a:t> </a:t>
            </a:r>
            <a:r>
              <a:rPr lang="en-US" sz="2600" dirty="0" err="1">
                <a:sym typeface="Wingdings" panose="05000000000000000000" pitchFamily="2" charset="2"/>
              </a:rPr>
              <a:t>hình</a:t>
            </a:r>
            <a:r>
              <a:rPr lang="en-US" sz="2600" dirty="0">
                <a:sym typeface="Wingdings" panose="05000000000000000000" pitchFamily="2" charset="2"/>
              </a:rPr>
              <a:t> </a:t>
            </a:r>
            <a:r>
              <a:rPr lang="en-US" sz="2600" dirty="0" err="1">
                <a:sym typeface="Wingdings" panose="05000000000000000000" pitchFamily="2" charset="2"/>
              </a:rPr>
              <a:t>thức</a:t>
            </a:r>
            <a:r>
              <a:rPr lang="en-US" sz="2600" dirty="0">
                <a:sym typeface="Wingdings" panose="05000000000000000000" pitchFamily="2" charset="2"/>
              </a:rPr>
              <a:t> </a:t>
            </a:r>
            <a:r>
              <a:rPr lang="en-US" sz="2600" dirty="0" err="1">
                <a:sym typeface="Wingdings" panose="05000000000000000000" pitchFamily="2" charset="2"/>
              </a:rPr>
              <a:t>tự</a:t>
            </a:r>
            <a:r>
              <a:rPr lang="en-US" sz="2600" dirty="0">
                <a:sym typeface="Wingdings" panose="05000000000000000000" pitchFamily="2" charset="2"/>
              </a:rPr>
              <a:t> </a:t>
            </a:r>
            <a:r>
              <a:rPr lang="en-US" sz="2600" dirty="0" err="1">
                <a:sym typeface="Wingdings" panose="05000000000000000000" pitchFamily="2" charset="2"/>
              </a:rPr>
              <a:t>động</a:t>
            </a:r>
            <a:r>
              <a:rPr lang="en-US" sz="2600" dirty="0">
                <a:sym typeface="Wingdings" panose="05000000000000000000" pitchFamily="2" charset="2"/>
              </a:rPr>
              <a:t>/ </a:t>
            </a:r>
            <a:r>
              <a:rPr lang="en-US" sz="2600" dirty="0" err="1">
                <a:sym typeface="Wingdings" panose="05000000000000000000" pitchFamily="2" charset="2"/>
              </a:rPr>
              <a:t>thủ</a:t>
            </a:r>
            <a:r>
              <a:rPr lang="en-US" sz="2600" dirty="0">
                <a:sym typeface="Wingdings" panose="05000000000000000000" pitchFamily="2" charset="2"/>
              </a:rPr>
              <a:t> </a:t>
            </a:r>
            <a:r>
              <a:rPr lang="en-US" sz="2600" dirty="0" err="1">
                <a:sym typeface="Wingdings" panose="05000000000000000000" pitchFamily="2" charset="2"/>
              </a:rPr>
              <a:t>công</a:t>
            </a:r>
            <a:r>
              <a:rPr lang="en-US" sz="2600" dirty="0">
                <a:sym typeface="Wingdings" panose="05000000000000000000" pitchFamily="2" charset="2"/>
              </a:rPr>
              <a:t>, </a:t>
            </a:r>
            <a:r>
              <a:rPr lang="en-US" sz="2600" dirty="0" err="1">
                <a:sym typeface="Wingdings" panose="05000000000000000000" pitchFamily="2" charset="2"/>
              </a:rPr>
              <a:t>đầy</a:t>
            </a:r>
            <a:r>
              <a:rPr lang="en-US" sz="2600" dirty="0">
                <a:sym typeface="Wingdings" panose="05000000000000000000" pitchFamily="2" charset="2"/>
              </a:rPr>
              <a:t> </a:t>
            </a:r>
            <a:r>
              <a:rPr lang="en-US" sz="2600" dirty="0" err="1">
                <a:sym typeface="Wingdings" panose="05000000000000000000" pitchFamily="2" charset="2"/>
              </a:rPr>
              <a:t>đủ</a:t>
            </a:r>
            <a:r>
              <a:rPr lang="en-US" sz="2600" dirty="0">
                <a:sym typeface="Wingdings" panose="05000000000000000000" pitchFamily="2" charset="2"/>
              </a:rPr>
              <a:t>/ </a:t>
            </a:r>
            <a:r>
              <a:rPr lang="en-US" sz="2600" dirty="0" err="1">
                <a:sym typeface="Wingdings" panose="05000000000000000000" pitchFamily="2" charset="2"/>
              </a:rPr>
              <a:t>chức</a:t>
            </a:r>
            <a:r>
              <a:rPr lang="en-US" sz="2600" dirty="0">
                <a:sym typeface="Wingdings" panose="05000000000000000000" pitchFamily="2" charset="2"/>
              </a:rPr>
              <a:t> </a:t>
            </a:r>
            <a:r>
              <a:rPr lang="en-US" sz="2600" dirty="0" err="1">
                <a:sym typeface="Wingdings" panose="05000000000000000000" pitchFamily="2" charset="2"/>
              </a:rPr>
              <a:t>năng</a:t>
            </a:r>
            <a:r>
              <a:rPr lang="en-US" sz="2600" dirty="0">
                <a:sym typeface="Wingdings" panose="05000000000000000000" pitchFamily="2" charset="2"/>
              </a:rPr>
              <a:t>, </a:t>
            </a:r>
            <a:r>
              <a:rPr lang="en-US" sz="2600" dirty="0" err="1">
                <a:sym typeface="Wingdings" panose="05000000000000000000" pitchFamily="2" charset="2"/>
              </a:rPr>
              <a:t>trực</a:t>
            </a:r>
            <a:r>
              <a:rPr lang="en-US" sz="2600" dirty="0">
                <a:sym typeface="Wingdings" panose="05000000000000000000" pitchFamily="2" charset="2"/>
              </a:rPr>
              <a:t> </a:t>
            </a:r>
            <a:r>
              <a:rPr lang="en-US" sz="2600" dirty="0" err="1">
                <a:sym typeface="Wingdings" panose="05000000000000000000" pitchFamily="2" charset="2"/>
              </a:rPr>
              <a:t>tiếp</a:t>
            </a:r>
            <a:r>
              <a:rPr lang="en-US" sz="2600" dirty="0">
                <a:sym typeface="Wingdings" panose="05000000000000000000" pitchFamily="2" charset="2"/>
              </a:rPr>
              <a:t>/ </a:t>
            </a:r>
            <a:r>
              <a:rPr lang="en-US" sz="2600" dirty="0" err="1">
                <a:sym typeface="Wingdings" panose="05000000000000000000" pitchFamily="2" charset="2"/>
              </a:rPr>
              <a:t>gián</a:t>
            </a:r>
            <a:r>
              <a:rPr lang="en-US" sz="2600" dirty="0">
                <a:sym typeface="Wingdings" panose="05000000000000000000" pitchFamily="2" charset="2"/>
              </a:rPr>
              <a:t> </a:t>
            </a:r>
            <a:r>
              <a:rPr lang="en-US" sz="2600" dirty="0" err="1">
                <a:sym typeface="Wingdings" panose="05000000000000000000" pitchFamily="2" charset="2"/>
              </a:rPr>
              <a:t>tiếp</a:t>
            </a:r>
            <a:endParaRPr lang="en-US" sz="2600" dirty="0">
              <a:sym typeface="Wingdings" panose="05000000000000000000" pitchFamily="2" charset="2"/>
            </a:endParaRPr>
          </a:p>
          <a:p>
            <a:pPr lvl="1"/>
            <a:r>
              <a:rPr lang="en-US" sz="2600" dirty="0" err="1">
                <a:sym typeface="Wingdings" panose="05000000000000000000" pitchFamily="2" charset="2"/>
              </a:rPr>
              <a:t>Tính</a:t>
            </a:r>
            <a:r>
              <a:rPr lang="en-US" sz="2600" dirty="0">
                <a:sym typeface="Wingdings" panose="05000000000000000000" pitchFamily="2" charset="2"/>
              </a:rPr>
              <a:t> an </a:t>
            </a:r>
            <a:r>
              <a:rPr lang="en-US" sz="2600" dirty="0" err="1">
                <a:sym typeface="Wingdings" panose="05000000000000000000" pitchFamily="2" charset="2"/>
              </a:rPr>
              <a:t>toàn</a:t>
            </a:r>
            <a:r>
              <a:rPr lang="en-US" dirty="0">
                <a:sym typeface="Wingdings" panose="05000000000000000000" pitchFamily="2" charset="2"/>
              </a:rPr>
              <a:t>:</a:t>
            </a:r>
          </a:p>
          <a:p>
            <a:pPr lvl="2"/>
            <a:r>
              <a:rPr lang="en-US" sz="2400" dirty="0" err="1">
                <a:sym typeface="Wingdings" panose="05000000000000000000" pitchFamily="2" charset="2"/>
              </a:rPr>
              <a:t>Cần</a:t>
            </a:r>
            <a:r>
              <a:rPr lang="en-US" sz="2400" dirty="0">
                <a:sym typeface="Wingdings" panose="05000000000000000000" pitchFamily="2" charset="2"/>
              </a:rPr>
              <a:t> </a:t>
            </a:r>
            <a:r>
              <a:rPr lang="en-US" sz="2400" dirty="0" err="1">
                <a:sym typeface="Wingdings" panose="05000000000000000000" pitchFamily="2" charset="2"/>
              </a:rPr>
              <a:t>đảm</a:t>
            </a:r>
            <a:r>
              <a:rPr lang="en-US" sz="2400" dirty="0">
                <a:sym typeface="Wingdings" panose="05000000000000000000" pitchFamily="2" charset="2"/>
              </a:rPr>
              <a:t> </a:t>
            </a:r>
            <a:r>
              <a:rPr lang="en-US" sz="2400" dirty="0" err="1">
                <a:sym typeface="Wingdings" panose="05000000000000000000" pitchFamily="2" charset="2"/>
              </a:rPr>
              <a:t>bảo</a:t>
            </a:r>
            <a:r>
              <a:rPr lang="en-US" sz="2400" dirty="0">
                <a:sym typeface="Wingdings" panose="05000000000000000000" pitchFamily="2" charset="2"/>
              </a:rPr>
              <a:t> </a:t>
            </a:r>
            <a:r>
              <a:rPr lang="en-US" sz="2400" dirty="0" err="1">
                <a:sym typeface="Wingdings" panose="05000000000000000000" pitchFamily="2" charset="2"/>
              </a:rPr>
              <a:t>sự</a:t>
            </a:r>
            <a:r>
              <a:rPr lang="en-US" sz="2400" dirty="0">
                <a:sym typeface="Wingdings" panose="05000000000000000000" pitchFamily="2" charset="2"/>
              </a:rPr>
              <a:t> an </a:t>
            </a:r>
            <a:r>
              <a:rPr lang="en-US" sz="2400" dirty="0" err="1">
                <a:sym typeface="Wingdings" panose="05000000000000000000" pitchFamily="2" charset="2"/>
              </a:rPr>
              <a:t>toàn</a:t>
            </a:r>
            <a:r>
              <a:rPr lang="en-US" sz="2400" dirty="0">
                <a:sym typeface="Wingdings" panose="05000000000000000000" pitchFamily="2" charset="2"/>
              </a:rPr>
              <a:t> </a:t>
            </a:r>
            <a:r>
              <a:rPr lang="en-US" sz="2400" dirty="0" err="1">
                <a:sym typeface="Wingdings" panose="05000000000000000000" pitchFamily="2" charset="2"/>
              </a:rPr>
              <a:t>của</a:t>
            </a:r>
            <a:r>
              <a:rPr lang="en-US" sz="2400" dirty="0">
                <a:sym typeface="Wingdings" panose="05000000000000000000" pitchFamily="2" charset="2"/>
              </a:rPr>
              <a:t> </a:t>
            </a:r>
            <a:r>
              <a:rPr lang="en-US" sz="2400" dirty="0" err="1">
                <a:sym typeface="Wingdings" panose="05000000000000000000" pitchFamily="2" charset="2"/>
              </a:rPr>
              <a:t>thông</a:t>
            </a:r>
            <a:r>
              <a:rPr lang="en-US" sz="2400" dirty="0">
                <a:sym typeface="Wingdings" panose="05000000000000000000" pitchFamily="2" charset="2"/>
              </a:rPr>
              <a:t> tin, </a:t>
            </a:r>
            <a:r>
              <a:rPr lang="en-US" sz="2400" dirty="0" err="1">
                <a:sym typeface="Wingdings" panose="05000000000000000000" pitchFamily="2" charset="2"/>
              </a:rPr>
              <a:t>từ</a:t>
            </a:r>
            <a:r>
              <a:rPr lang="en-US" sz="2400" dirty="0">
                <a:sym typeface="Wingdings" panose="05000000000000000000" pitchFamily="2" charset="2"/>
              </a:rPr>
              <a:t> CSDL </a:t>
            </a:r>
            <a:r>
              <a:rPr lang="en-US" sz="2400" dirty="0" err="1">
                <a:sym typeface="Wingdings" panose="05000000000000000000" pitchFamily="2" charset="2"/>
              </a:rPr>
              <a:t>đến</a:t>
            </a:r>
            <a:r>
              <a:rPr lang="en-US" sz="2400" dirty="0">
                <a:sym typeface="Wingdings" panose="05000000000000000000" pitchFamily="2" charset="2"/>
              </a:rPr>
              <a:t> </a:t>
            </a:r>
            <a:r>
              <a:rPr lang="en-US" sz="2400" dirty="0" err="1">
                <a:sym typeface="Wingdings" panose="05000000000000000000" pitchFamily="2" charset="2"/>
              </a:rPr>
              <a:t>các</a:t>
            </a:r>
            <a:r>
              <a:rPr lang="en-US" sz="2400" dirty="0">
                <a:sym typeface="Wingdings" panose="05000000000000000000" pitchFamily="2" charset="2"/>
              </a:rPr>
              <a:t> </a:t>
            </a:r>
            <a:r>
              <a:rPr lang="en-US" sz="2400" dirty="0" err="1">
                <a:sym typeface="Wingdings" panose="05000000000000000000" pitchFamily="2" charset="2"/>
              </a:rPr>
              <a:t>tập</a:t>
            </a:r>
            <a:r>
              <a:rPr lang="en-US" sz="2400" dirty="0">
                <a:sym typeface="Wingdings" panose="05000000000000000000" pitchFamily="2" charset="2"/>
              </a:rPr>
              <a:t> tin </a:t>
            </a:r>
            <a:r>
              <a:rPr lang="en-US" sz="2400" dirty="0" err="1">
                <a:sym typeface="Wingdings" panose="05000000000000000000" pitchFamily="2" charset="2"/>
              </a:rPr>
              <a:t>vào</a:t>
            </a:r>
            <a:r>
              <a:rPr lang="en-US" sz="2400" dirty="0">
                <a:sym typeface="Wingdings" panose="05000000000000000000" pitchFamily="2" charset="2"/>
              </a:rPr>
              <a:t>/ </a:t>
            </a:r>
            <a:r>
              <a:rPr lang="en-US" sz="2400" dirty="0" err="1">
                <a:sym typeface="Wingdings" panose="05000000000000000000" pitchFamily="2" charset="2"/>
              </a:rPr>
              <a:t>ra</a:t>
            </a:r>
            <a:endParaRPr lang="en-US" sz="2400" dirty="0">
              <a:sym typeface="Wingdings" panose="05000000000000000000" pitchFamily="2" charset="2"/>
            </a:endParaRPr>
          </a:p>
          <a:p>
            <a:pPr lvl="2"/>
            <a:r>
              <a:rPr lang="en-US" sz="2400" dirty="0">
                <a:sym typeface="Wingdings" panose="05000000000000000000" pitchFamily="2" charset="2"/>
              </a:rPr>
              <a:t> </a:t>
            </a:r>
            <a:r>
              <a:rPr lang="en-US" sz="2400" dirty="0" err="1">
                <a:sym typeface="Wingdings" panose="05000000000000000000" pitchFamily="2" charset="2"/>
              </a:rPr>
              <a:t>Khả</a:t>
            </a:r>
            <a:r>
              <a:rPr lang="en-US" sz="2400" dirty="0">
                <a:sym typeface="Wingdings" panose="05000000000000000000" pitchFamily="2" charset="2"/>
              </a:rPr>
              <a:t> </a:t>
            </a:r>
            <a:r>
              <a:rPr lang="en-US" sz="2400" dirty="0" err="1">
                <a:sym typeface="Wingdings" panose="05000000000000000000" pitchFamily="2" charset="2"/>
              </a:rPr>
              <a:t>năng</a:t>
            </a:r>
            <a:r>
              <a:rPr lang="en-US" sz="2400" dirty="0">
                <a:sym typeface="Wingdings" panose="05000000000000000000" pitchFamily="2" charset="2"/>
              </a:rPr>
              <a:t> </a:t>
            </a:r>
            <a:r>
              <a:rPr lang="en-US" sz="2400" dirty="0" err="1">
                <a:sym typeface="Wingdings" panose="05000000000000000000" pitchFamily="2" charset="2"/>
              </a:rPr>
              <a:t>phục</a:t>
            </a:r>
            <a:r>
              <a:rPr lang="en-US" sz="2400" dirty="0">
                <a:sym typeface="Wingdings" panose="05000000000000000000" pitchFamily="2" charset="2"/>
              </a:rPr>
              <a:t> </a:t>
            </a:r>
            <a:r>
              <a:rPr lang="en-US" sz="2400" dirty="0" err="1">
                <a:sym typeface="Wingdings" panose="05000000000000000000" pitchFamily="2" charset="2"/>
              </a:rPr>
              <a:t>hồi</a:t>
            </a:r>
            <a:r>
              <a:rPr lang="en-US" sz="2400" dirty="0">
                <a:sym typeface="Wingdings" panose="05000000000000000000" pitchFamily="2" charset="2"/>
              </a:rPr>
              <a:t>: </a:t>
            </a:r>
            <a:r>
              <a:rPr lang="en-US" sz="2400" dirty="0" err="1">
                <a:sym typeface="Wingdings" panose="05000000000000000000" pitchFamily="2" charset="2"/>
              </a:rPr>
              <a:t>đảm</a:t>
            </a:r>
            <a:r>
              <a:rPr lang="en-US" sz="2400" dirty="0">
                <a:sym typeface="Wingdings" panose="05000000000000000000" pitchFamily="2" charset="2"/>
              </a:rPr>
              <a:t> </a:t>
            </a:r>
            <a:r>
              <a:rPr lang="en-US" sz="2400" dirty="0" err="1">
                <a:sym typeface="Wingdings" panose="05000000000000000000" pitchFamily="2" charset="2"/>
              </a:rPr>
              <a:t>bảo</a:t>
            </a:r>
            <a:r>
              <a:rPr lang="en-US" sz="2400" dirty="0">
                <a:sym typeface="Wingdings" panose="05000000000000000000" pitchFamily="2" charset="2"/>
              </a:rPr>
              <a:t> </a:t>
            </a:r>
            <a:r>
              <a:rPr lang="en-US" sz="2400" dirty="0" err="1">
                <a:sym typeface="Wingdings" panose="05000000000000000000" pitchFamily="2" charset="2"/>
              </a:rPr>
              <a:t>dữ</a:t>
            </a:r>
            <a:r>
              <a:rPr lang="en-US" sz="2400" dirty="0">
                <a:sym typeface="Wingdings" panose="05000000000000000000" pitchFamily="2" charset="2"/>
              </a:rPr>
              <a:t> </a:t>
            </a:r>
            <a:r>
              <a:rPr lang="en-US" sz="2400" dirty="0" err="1">
                <a:sym typeface="Wingdings" panose="05000000000000000000" pitchFamily="2" charset="2"/>
              </a:rPr>
              <a:t>liệu</a:t>
            </a:r>
            <a:r>
              <a:rPr lang="en-US" sz="2400" dirty="0">
                <a:sym typeface="Wingdings" panose="05000000000000000000" pitchFamily="2" charset="2"/>
              </a:rPr>
              <a:t> </a:t>
            </a:r>
            <a:r>
              <a:rPr lang="en-US" sz="2400" dirty="0" err="1">
                <a:sym typeface="Wingdings" panose="05000000000000000000" pitchFamily="2" charset="2"/>
              </a:rPr>
              <a:t>về</a:t>
            </a:r>
            <a:r>
              <a:rPr lang="en-US" sz="2400" dirty="0">
                <a:sym typeface="Wingdings" panose="05000000000000000000" pitchFamily="2" charset="2"/>
              </a:rPr>
              <a:t> </a:t>
            </a:r>
            <a:r>
              <a:rPr lang="en-US" sz="2400" dirty="0" err="1">
                <a:sym typeface="Wingdings" panose="05000000000000000000" pitchFamily="2" charset="2"/>
              </a:rPr>
              <a:t>trạng</a:t>
            </a:r>
            <a:r>
              <a:rPr lang="en-US" sz="2400" dirty="0">
                <a:sym typeface="Wingdings" panose="05000000000000000000" pitchFamily="2" charset="2"/>
              </a:rPr>
              <a:t> </a:t>
            </a:r>
            <a:r>
              <a:rPr lang="en-US" sz="2400" dirty="0" err="1">
                <a:sym typeface="Wingdings" panose="05000000000000000000" pitchFamily="2" charset="2"/>
              </a:rPr>
              <a:t>thái</a:t>
            </a:r>
            <a:r>
              <a:rPr lang="en-US" sz="2400" dirty="0">
                <a:sym typeface="Wingdings" panose="05000000000000000000" pitchFamily="2" charset="2"/>
              </a:rPr>
              <a:t> </a:t>
            </a:r>
            <a:r>
              <a:rPr lang="en-US" sz="2400" dirty="0" err="1">
                <a:sym typeface="Wingdings" panose="05000000000000000000" pitchFamily="2" charset="2"/>
              </a:rPr>
              <a:t>tr</a:t>
            </a:r>
            <a:r>
              <a:rPr lang="vi-VN" sz="2400" dirty="0">
                <a:sym typeface="Wingdings" panose="05000000000000000000" pitchFamily="2" charset="2"/>
              </a:rPr>
              <a:t>ư</a:t>
            </a:r>
            <a:r>
              <a:rPr lang="en-US" sz="2400" dirty="0" err="1">
                <a:sym typeface="Wingdings" panose="05000000000000000000" pitchFamily="2" charset="2"/>
              </a:rPr>
              <a:t>ớc</a:t>
            </a:r>
            <a:r>
              <a:rPr lang="en-US" sz="2400" dirty="0">
                <a:sym typeface="Wingdings" panose="05000000000000000000" pitchFamily="2" charset="2"/>
              </a:rPr>
              <a:t> </a:t>
            </a:r>
            <a:r>
              <a:rPr lang="en-US" sz="2400" dirty="0" err="1">
                <a:sym typeface="Wingdings" panose="05000000000000000000" pitchFamily="2" charset="2"/>
              </a:rPr>
              <a:t>khi</a:t>
            </a:r>
            <a:r>
              <a:rPr lang="en-US" sz="2400" dirty="0">
                <a:sym typeface="Wingdings" panose="05000000000000000000" pitchFamily="2" charset="2"/>
              </a:rPr>
              <a:t> </a:t>
            </a:r>
            <a:r>
              <a:rPr lang="en-US" sz="2400" dirty="0" err="1">
                <a:sym typeface="Wingdings" panose="05000000000000000000" pitchFamily="2" charset="2"/>
              </a:rPr>
              <a:t>có</a:t>
            </a:r>
            <a:r>
              <a:rPr lang="en-US" sz="2400" dirty="0">
                <a:sym typeface="Wingdings" panose="05000000000000000000" pitchFamily="2" charset="2"/>
              </a:rPr>
              <a:t> </a:t>
            </a:r>
            <a:r>
              <a:rPr lang="en-US" sz="2400" dirty="0" err="1">
                <a:sym typeface="Wingdings" panose="05000000000000000000" pitchFamily="2" charset="2"/>
              </a:rPr>
              <a:t>sự</a:t>
            </a:r>
            <a:r>
              <a:rPr lang="en-US" sz="2400" dirty="0">
                <a:sym typeface="Wingdings" panose="05000000000000000000" pitchFamily="2" charset="2"/>
              </a:rPr>
              <a:t> </a:t>
            </a:r>
            <a:r>
              <a:rPr lang="en-US" sz="2400" dirty="0" err="1">
                <a:sym typeface="Wingdings" panose="05000000000000000000" pitchFamily="2" charset="2"/>
              </a:rPr>
              <a:t>cố</a:t>
            </a:r>
            <a:r>
              <a:rPr lang="en-US" sz="2400" dirty="0">
                <a:sym typeface="Wingdings" panose="05000000000000000000" pitchFamily="2" charset="2"/>
              </a:rPr>
              <a:t> </a:t>
            </a:r>
            <a:r>
              <a:rPr lang="en-US" sz="2400" dirty="0" err="1">
                <a:sym typeface="Wingdings" panose="05000000000000000000" pitchFamily="2" charset="2"/>
              </a:rPr>
              <a:t>hỏng</a:t>
            </a:r>
            <a:r>
              <a:rPr lang="en-US" sz="2400" dirty="0">
                <a:sym typeface="Wingdings" panose="05000000000000000000" pitchFamily="2" charset="2"/>
              </a:rPr>
              <a:t>/ </a:t>
            </a:r>
            <a:r>
              <a:rPr lang="en-US" sz="2400" dirty="0" err="1">
                <a:sym typeface="Wingdings" panose="05000000000000000000" pitchFamily="2" charset="2"/>
              </a:rPr>
              <a:t>gián</a:t>
            </a:r>
            <a:r>
              <a:rPr lang="en-US" sz="2400" dirty="0">
                <a:sym typeface="Wingdings" panose="05000000000000000000" pitchFamily="2" charset="2"/>
              </a:rPr>
              <a:t> </a:t>
            </a:r>
            <a:r>
              <a:rPr lang="en-US" sz="2400" dirty="0" err="1">
                <a:sym typeface="Wingdings" panose="05000000000000000000" pitchFamily="2" charset="2"/>
              </a:rPr>
              <a:t>đoạn</a:t>
            </a:r>
            <a:r>
              <a:rPr lang="en-US" sz="2400" dirty="0">
                <a:sym typeface="Wingdings" panose="05000000000000000000" pitchFamily="2" charset="2"/>
              </a:rPr>
              <a:t> </a:t>
            </a:r>
            <a:r>
              <a:rPr lang="en-US" sz="2400" dirty="0" err="1">
                <a:sym typeface="Wingdings" panose="05000000000000000000" pitchFamily="2" charset="2"/>
              </a:rPr>
              <a:t>ch</a:t>
            </a:r>
            <a:r>
              <a:rPr lang="vi-VN" sz="2400" dirty="0">
                <a:sym typeface="Wingdings" panose="05000000000000000000" pitchFamily="2" charset="2"/>
              </a:rPr>
              <a:t>ư</a:t>
            </a:r>
            <a:r>
              <a:rPr lang="en-US" sz="2400" dirty="0" err="1">
                <a:sym typeface="Wingdings" panose="05000000000000000000" pitchFamily="2" charset="2"/>
              </a:rPr>
              <a:t>ơng</a:t>
            </a:r>
            <a:r>
              <a:rPr lang="en-US" sz="2400" dirty="0">
                <a:sym typeface="Wingdings" panose="05000000000000000000" pitchFamily="2" charset="2"/>
              </a:rPr>
              <a:t> </a:t>
            </a:r>
            <a:r>
              <a:rPr lang="en-US" sz="2400" dirty="0" err="1">
                <a:sym typeface="Wingdings" panose="05000000000000000000" pitchFamily="2" charset="2"/>
              </a:rPr>
              <a:t>trình</a:t>
            </a:r>
            <a:endParaRPr lang="en-US" sz="2400" dirty="0">
              <a:sym typeface="Wingdings" panose="05000000000000000000" pitchFamily="2" charset="2"/>
            </a:endParaRPr>
          </a:p>
          <a:p>
            <a:pPr lvl="1"/>
            <a:r>
              <a:rPr lang="en-US" sz="2800" dirty="0" err="1">
                <a:sym typeface="Wingdings" panose="05000000000000000000" pitchFamily="2" charset="2"/>
              </a:rPr>
              <a:t>Tính</a:t>
            </a:r>
            <a:r>
              <a:rPr lang="en-US" sz="2800" dirty="0">
                <a:sym typeface="Wingdings" panose="05000000000000000000" pitchFamily="2" charset="2"/>
              </a:rPr>
              <a:t> </a:t>
            </a:r>
            <a:r>
              <a:rPr lang="en-US" sz="2800" dirty="0" err="1">
                <a:sym typeface="Wingdings" panose="05000000000000000000" pitchFamily="2" charset="2"/>
              </a:rPr>
              <a:t>bảo</a:t>
            </a:r>
            <a:r>
              <a:rPr lang="en-US" sz="2800" dirty="0">
                <a:sym typeface="Wingdings" panose="05000000000000000000" pitchFamily="2" charset="2"/>
              </a:rPr>
              <a:t> </a:t>
            </a:r>
            <a:r>
              <a:rPr lang="en-US" sz="2800" dirty="0" err="1">
                <a:sym typeface="Wingdings" panose="05000000000000000000" pitchFamily="2" charset="2"/>
              </a:rPr>
              <a:t>mật</a:t>
            </a:r>
            <a:r>
              <a:rPr lang="en-US" sz="2800" dirty="0">
                <a:sym typeface="Wingdings" panose="05000000000000000000" pitchFamily="2" charset="2"/>
              </a:rPr>
              <a:t>: </a:t>
            </a:r>
            <a:r>
              <a:rPr lang="en-US" sz="2800" dirty="0" err="1">
                <a:sym typeface="Wingdings" panose="05000000000000000000" pitchFamily="2" charset="2"/>
              </a:rPr>
              <a:t>nhận</a:t>
            </a:r>
            <a:r>
              <a:rPr lang="en-US" sz="2800" dirty="0">
                <a:sym typeface="Wingdings" panose="05000000000000000000" pitchFamily="2" charset="2"/>
              </a:rPr>
              <a:t> </a:t>
            </a:r>
            <a:r>
              <a:rPr lang="en-US" sz="2800" dirty="0" err="1">
                <a:sym typeface="Wingdings" panose="05000000000000000000" pitchFamily="2" charset="2"/>
              </a:rPr>
              <a:t>diện</a:t>
            </a:r>
            <a:r>
              <a:rPr lang="en-US" sz="2800" dirty="0">
                <a:sym typeface="Wingdings" panose="05000000000000000000" pitchFamily="2" charset="2"/>
              </a:rPr>
              <a:t> </a:t>
            </a:r>
            <a:r>
              <a:rPr lang="en-US" sz="2800" dirty="0" err="1">
                <a:sym typeface="Wingdings" panose="05000000000000000000" pitchFamily="2" charset="2"/>
              </a:rPr>
              <a:t>lỗ</a:t>
            </a:r>
            <a:r>
              <a:rPr lang="en-US" sz="2800" dirty="0">
                <a:sym typeface="Wingdings" panose="05000000000000000000" pitchFamily="2" charset="2"/>
              </a:rPr>
              <a:t> </a:t>
            </a:r>
            <a:r>
              <a:rPr lang="en-US" sz="2800" dirty="0" err="1">
                <a:sym typeface="Wingdings" panose="05000000000000000000" pitchFamily="2" charset="2"/>
              </a:rPr>
              <a:t>hỏng</a:t>
            </a:r>
            <a:r>
              <a:rPr lang="en-US" sz="2800" dirty="0">
                <a:sym typeface="Wingdings" panose="05000000000000000000" pitchFamily="2" charset="2"/>
              </a:rPr>
              <a:t> </a:t>
            </a:r>
            <a:r>
              <a:rPr lang="en-US" sz="2800" dirty="0" err="1">
                <a:sym typeface="Wingdings" panose="05000000000000000000" pitchFamily="2" charset="2"/>
              </a:rPr>
              <a:t>của</a:t>
            </a:r>
            <a:r>
              <a:rPr lang="en-US" sz="2800" dirty="0">
                <a:sym typeface="Wingdings" panose="05000000000000000000" pitchFamily="2" charset="2"/>
              </a:rPr>
              <a:t> </a:t>
            </a:r>
            <a:r>
              <a:rPr lang="en-US" sz="2800" dirty="0" err="1">
                <a:sym typeface="Wingdings" panose="05000000000000000000" pitchFamily="2" charset="2"/>
              </a:rPr>
              <a:t>hệ</a:t>
            </a:r>
            <a:r>
              <a:rPr lang="en-US" sz="2800" dirty="0">
                <a:sym typeface="Wingdings" panose="05000000000000000000" pitchFamily="2" charset="2"/>
              </a:rPr>
              <a:t> </a:t>
            </a:r>
            <a:r>
              <a:rPr lang="en-US" sz="2800" dirty="0" err="1">
                <a:sym typeface="Wingdings" panose="05000000000000000000" pitchFamily="2" charset="2"/>
              </a:rPr>
              <a:t>thống</a:t>
            </a:r>
            <a:r>
              <a:rPr lang="en-US" sz="2800" dirty="0">
                <a:sym typeface="Wingdings" panose="05000000000000000000" pitchFamily="2" charset="2"/>
              </a:rPr>
              <a:t>, </a:t>
            </a:r>
            <a:r>
              <a:rPr lang="en-US" sz="2800" dirty="0" err="1">
                <a:sym typeface="Wingdings" panose="05000000000000000000" pitchFamily="2" charset="2"/>
              </a:rPr>
              <a:t>dự</a:t>
            </a:r>
            <a:r>
              <a:rPr lang="en-US" sz="2800" dirty="0">
                <a:sym typeface="Wingdings" panose="05000000000000000000" pitchFamily="2" charset="2"/>
              </a:rPr>
              <a:t> </a:t>
            </a:r>
            <a:r>
              <a:rPr lang="en-US" sz="2800" dirty="0" err="1">
                <a:sym typeface="Wingdings" panose="05000000000000000000" pitchFamily="2" charset="2"/>
              </a:rPr>
              <a:t>đoán</a:t>
            </a:r>
            <a:r>
              <a:rPr lang="en-US" sz="2800" dirty="0">
                <a:sym typeface="Wingdings" panose="05000000000000000000" pitchFamily="2" charset="2"/>
              </a:rPr>
              <a:t> </a:t>
            </a:r>
            <a:r>
              <a:rPr lang="en-US" sz="2800" dirty="0" err="1">
                <a:sym typeface="Wingdings" panose="05000000000000000000" pitchFamily="2" charset="2"/>
              </a:rPr>
              <a:t>các</a:t>
            </a:r>
            <a:r>
              <a:rPr lang="en-US" sz="2800" dirty="0">
                <a:sym typeface="Wingdings" panose="05000000000000000000" pitchFamily="2" charset="2"/>
              </a:rPr>
              <a:t> </a:t>
            </a:r>
            <a:r>
              <a:rPr lang="en-US" sz="2800" dirty="0" err="1">
                <a:sym typeface="Wingdings" panose="05000000000000000000" pitchFamily="2" charset="2"/>
              </a:rPr>
              <a:t>mối</a:t>
            </a:r>
            <a:r>
              <a:rPr lang="en-US" sz="2800" dirty="0">
                <a:sym typeface="Wingdings" panose="05000000000000000000" pitchFamily="2" charset="2"/>
              </a:rPr>
              <a:t> </a:t>
            </a:r>
            <a:r>
              <a:rPr lang="en-US" sz="2800" dirty="0" err="1">
                <a:sym typeface="Wingdings" panose="05000000000000000000" pitchFamily="2" charset="2"/>
              </a:rPr>
              <a:t>đe</a:t>
            </a:r>
            <a:r>
              <a:rPr lang="en-US" sz="2800" dirty="0">
                <a:sym typeface="Wingdings" panose="05000000000000000000" pitchFamily="2" charset="2"/>
              </a:rPr>
              <a:t> </a:t>
            </a:r>
            <a:r>
              <a:rPr lang="en-US" sz="2800" dirty="0" err="1">
                <a:sym typeface="Wingdings" panose="05000000000000000000" pitchFamily="2" charset="2"/>
              </a:rPr>
              <a:t>dọa</a:t>
            </a:r>
            <a:r>
              <a:rPr lang="en-US" sz="2800" dirty="0">
                <a:sym typeface="Wingdings" panose="05000000000000000000" pitchFamily="2" charset="2"/>
              </a:rPr>
              <a:t> </a:t>
            </a:r>
            <a:r>
              <a:rPr lang="en-US" sz="2800" dirty="0" err="1">
                <a:sym typeface="Wingdings" panose="05000000000000000000" pitchFamily="2" charset="2"/>
              </a:rPr>
              <a:t>từ</a:t>
            </a:r>
            <a:r>
              <a:rPr lang="en-US" sz="2800" dirty="0">
                <a:sym typeface="Wingdings" panose="05000000000000000000" pitchFamily="2" charset="2"/>
              </a:rPr>
              <a:t> </a:t>
            </a:r>
            <a:r>
              <a:rPr lang="en-US" sz="2800" dirty="0" err="1">
                <a:sym typeface="Wingdings" panose="05000000000000000000" pitchFamily="2" charset="2"/>
              </a:rPr>
              <a:t>các</a:t>
            </a:r>
            <a:r>
              <a:rPr lang="en-US" sz="2800" dirty="0">
                <a:sym typeface="Wingdings" panose="05000000000000000000" pitchFamily="2" charset="2"/>
              </a:rPr>
              <a:t> </a:t>
            </a:r>
            <a:r>
              <a:rPr lang="en-US" sz="2800" dirty="0" err="1">
                <a:sym typeface="Wingdings" panose="05000000000000000000" pitchFamily="2" charset="2"/>
              </a:rPr>
              <a:t>lỗ</a:t>
            </a:r>
            <a:r>
              <a:rPr lang="en-US" sz="2800" dirty="0">
                <a:sym typeface="Wingdings" panose="05000000000000000000" pitchFamily="2" charset="2"/>
              </a:rPr>
              <a:t> </a:t>
            </a:r>
            <a:r>
              <a:rPr lang="en-US" sz="2800" dirty="0" err="1">
                <a:sym typeface="Wingdings" panose="05000000000000000000" pitchFamily="2" charset="2"/>
              </a:rPr>
              <a:t>hỏng</a:t>
            </a:r>
            <a:r>
              <a:rPr lang="en-US" sz="2800" dirty="0">
                <a:sym typeface="Wingdings" panose="05000000000000000000" pitchFamily="2" charset="2"/>
              </a:rPr>
              <a:t> </a:t>
            </a:r>
            <a:r>
              <a:rPr lang="en-US" sz="2800" dirty="0" err="1">
                <a:sym typeface="Wingdings" panose="05000000000000000000" pitchFamily="2" charset="2"/>
              </a:rPr>
              <a:t>này</a:t>
            </a:r>
            <a:r>
              <a:rPr lang="en-US" sz="2800" dirty="0">
                <a:sym typeface="Wingdings" panose="05000000000000000000" pitchFamily="2" charset="2"/>
              </a:rPr>
              <a:t>. </a:t>
            </a:r>
            <a:r>
              <a:rPr lang="en-US" sz="2800" dirty="0" err="1">
                <a:sym typeface="Wingdings" panose="05000000000000000000" pitchFamily="2" charset="2"/>
              </a:rPr>
              <a:t>Các</a:t>
            </a:r>
            <a:r>
              <a:rPr lang="en-US" sz="2800" dirty="0">
                <a:sym typeface="Wingdings" panose="05000000000000000000" pitchFamily="2" charset="2"/>
              </a:rPr>
              <a:t> </a:t>
            </a:r>
            <a:r>
              <a:rPr lang="en-US" sz="2800" dirty="0" err="1">
                <a:sym typeface="Wingdings" panose="05000000000000000000" pitchFamily="2" charset="2"/>
              </a:rPr>
              <a:t>lỗ</a:t>
            </a:r>
            <a:r>
              <a:rPr lang="en-US" sz="2800" dirty="0">
                <a:sym typeface="Wingdings" panose="05000000000000000000" pitchFamily="2" charset="2"/>
              </a:rPr>
              <a:t> </a:t>
            </a:r>
            <a:r>
              <a:rPr lang="en-US" sz="2800" dirty="0" err="1">
                <a:sym typeface="Wingdings" panose="05000000000000000000" pitchFamily="2" charset="2"/>
              </a:rPr>
              <a:t>hỏng</a:t>
            </a:r>
            <a:endParaRPr lang="en-US" sz="2800" dirty="0">
              <a:sym typeface="Wingdings" panose="05000000000000000000" pitchFamily="2" charset="2"/>
            </a:endParaRPr>
          </a:p>
          <a:p>
            <a:pPr lvl="2"/>
            <a:r>
              <a:rPr lang="en-US" sz="2400" dirty="0" err="1"/>
              <a:t>Dữ</a:t>
            </a:r>
            <a:r>
              <a:rPr lang="en-US" sz="2400" dirty="0"/>
              <a:t> </a:t>
            </a:r>
            <a:r>
              <a:rPr lang="en-US" sz="2400" dirty="0" err="1"/>
              <a:t>liệu</a:t>
            </a:r>
            <a:r>
              <a:rPr lang="en-US" sz="2400" dirty="0"/>
              <a:t> </a:t>
            </a:r>
            <a:r>
              <a:rPr lang="en-US" sz="2400" dirty="0" err="1"/>
              <a:t>vào</a:t>
            </a:r>
            <a:r>
              <a:rPr lang="en-US" sz="2400" dirty="0"/>
              <a:t>/ </a:t>
            </a:r>
            <a:r>
              <a:rPr lang="en-US" sz="2400" dirty="0" err="1"/>
              <a:t>ra</a:t>
            </a:r>
            <a:endParaRPr lang="en-US" sz="2400" dirty="0"/>
          </a:p>
          <a:p>
            <a:pPr lvl="2"/>
            <a:r>
              <a:rPr lang="en-US" sz="2400" dirty="0"/>
              <a:t>Đ</a:t>
            </a:r>
            <a:r>
              <a:rPr lang="vi-VN" sz="2400" dirty="0"/>
              <a:t>ư</a:t>
            </a:r>
            <a:r>
              <a:rPr lang="en-US" sz="2400" dirty="0" err="1"/>
              <a:t>ờng</a:t>
            </a:r>
            <a:r>
              <a:rPr lang="en-US" sz="2400" dirty="0"/>
              <a:t> </a:t>
            </a:r>
            <a:r>
              <a:rPr lang="en-US" sz="2400" dirty="0" err="1"/>
              <a:t>truyền</a:t>
            </a:r>
            <a:endParaRPr lang="en-US" sz="2400" dirty="0"/>
          </a:p>
          <a:p>
            <a:pPr lvl="2"/>
            <a:r>
              <a:rPr lang="en-US" sz="2400" dirty="0"/>
              <a:t>…</a:t>
            </a:r>
          </a:p>
        </p:txBody>
      </p:sp>
      <p:sp>
        <p:nvSpPr>
          <p:cNvPr id="4" name="Slide Number Placeholder 3">
            <a:extLst>
              <a:ext uri="{FF2B5EF4-FFF2-40B4-BE49-F238E27FC236}">
                <a16:creationId xmlns:a16="http://schemas.microsoft.com/office/drawing/2014/main" id="{4AF460D9-9A38-4AF6-BA06-719357F7B01A}"/>
              </a:ext>
            </a:extLst>
          </p:cNvPr>
          <p:cNvSpPr>
            <a:spLocks noGrp="1"/>
          </p:cNvSpPr>
          <p:nvPr>
            <p:ph type="sldNum" sz="quarter" idx="12"/>
          </p:nvPr>
        </p:nvSpPr>
        <p:spPr/>
        <p:txBody>
          <a:bodyPr/>
          <a:lstStyle/>
          <a:p>
            <a:fld id="{9808288A-7DB6-4C4B-ACD0-1D1E0C6D4C3E}" type="slidenum">
              <a:rPr lang="en-US" smtClean="0"/>
              <a:t>11</a:t>
            </a:fld>
            <a:endParaRPr lang="en-US"/>
          </a:p>
        </p:txBody>
      </p:sp>
    </p:spTree>
    <p:extLst>
      <p:ext uri="{BB962C8B-B14F-4D97-AF65-F5344CB8AC3E}">
        <p14:creationId xmlns:p14="http://schemas.microsoft.com/office/powerpoint/2010/main" val="140592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1E4C-55B4-4AEB-A8F7-46B3BD7ACA8D}"/>
              </a:ext>
            </a:extLst>
          </p:cNvPr>
          <p:cNvSpPr>
            <a:spLocks noGrp="1"/>
          </p:cNvSpPr>
          <p:nvPr>
            <p:ph type="title"/>
          </p:nvPr>
        </p:nvSpPr>
        <p:spPr/>
        <p:txBody>
          <a:bodyPr/>
          <a:lstStyle/>
          <a:p>
            <a:r>
              <a:rPr lang="en-US" dirty="0" err="1"/>
              <a:t>Bộ</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09859037-2B9E-473B-8427-9CC5109C5A55}"/>
              </a:ext>
            </a:extLst>
          </p:cNvPr>
          <p:cNvSpPr>
            <a:spLocks noGrp="1"/>
          </p:cNvSpPr>
          <p:nvPr>
            <p:ph idx="1"/>
          </p:nvPr>
        </p:nvSpPr>
        <p:spPr/>
        <p:txBody>
          <a:bodyPr/>
          <a:lstStyle/>
          <a:p>
            <a:r>
              <a:rPr lang="en-US" dirty="0" err="1"/>
              <a:t>Bộ</a:t>
            </a:r>
            <a:r>
              <a:rPr lang="en-US" dirty="0"/>
              <a:t> </a:t>
            </a:r>
            <a:r>
              <a:rPr lang="en-US" dirty="0" err="1"/>
              <a:t>kiểm</a:t>
            </a:r>
            <a:r>
              <a:rPr lang="en-US" dirty="0"/>
              <a:t> </a:t>
            </a:r>
            <a:r>
              <a:rPr lang="en-US" dirty="0" err="1"/>
              <a:t>thử</a:t>
            </a:r>
            <a:r>
              <a:rPr lang="en-US" dirty="0"/>
              <a:t> </a:t>
            </a:r>
            <a:r>
              <a:rPr lang="en-US" dirty="0" err="1"/>
              <a:t>là</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dùng</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phần</a:t>
            </a:r>
            <a:r>
              <a:rPr lang="en-US" dirty="0"/>
              <a:t> </a:t>
            </a:r>
            <a:r>
              <a:rPr lang="en-US" dirty="0" err="1"/>
              <a:t>mềm</a:t>
            </a:r>
            <a:endParaRPr lang="en-US" dirty="0"/>
          </a:p>
          <a:p>
            <a:r>
              <a:rPr lang="en-US" dirty="0" err="1"/>
              <a:t>Một</a:t>
            </a:r>
            <a:r>
              <a:rPr lang="en-US" dirty="0"/>
              <a:t> </a:t>
            </a:r>
            <a:r>
              <a:rPr lang="en-US" dirty="0" err="1"/>
              <a:t>bộ</a:t>
            </a:r>
            <a:r>
              <a:rPr lang="en-US" dirty="0"/>
              <a:t> </a:t>
            </a:r>
            <a:r>
              <a:rPr lang="en-US" dirty="0" err="1"/>
              <a:t>kiểm</a:t>
            </a:r>
            <a:r>
              <a:rPr lang="en-US" dirty="0"/>
              <a:t> </a:t>
            </a:r>
            <a:r>
              <a:rPr lang="en-US" dirty="0" err="1"/>
              <a:t>thử</a:t>
            </a:r>
            <a:r>
              <a:rPr lang="en-US" dirty="0"/>
              <a:t> </a:t>
            </a:r>
            <a:r>
              <a:rPr lang="en-US" dirty="0" err="1"/>
              <a:t>tốt</a:t>
            </a:r>
            <a:r>
              <a:rPr lang="en-US" dirty="0"/>
              <a:t> </a:t>
            </a:r>
            <a:r>
              <a:rPr lang="en-US" dirty="0" err="1"/>
              <a:t>khi</a:t>
            </a:r>
            <a:r>
              <a:rPr lang="en-US" dirty="0"/>
              <a:t> </a:t>
            </a:r>
            <a:r>
              <a:rPr lang="en-US" dirty="0" err="1"/>
              <a:t>có</a:t>
            </a:r>
            <a:r>
              <a:rPr lang="en-US" dirty="0"/>
              <a:t> </a:t>
            </a:r>
            <a:r>
              <a:rPr lang="en-US" dirty="0" err="1"/>
              <a:t>khả</a:t>
            </a:r>
            <a:r>
              <a:rPr lang="en-US" dirty="0"/>
              <a:t> </a:t>
            </a:r>
            <a:r>
              <a:rPr lang="en-US" dirty="0" err="1"/>
              <a:t>năng</a:t>
            </a:r>
            <a:r>
              <a:rPr lang="en-US" dirty="0"/>
              <a:t> bao </a:t>
            </a:r>
            <a:r>
              <a:rPr lang="en-US" dirty="0" err="1"/>
              <a:t>phủ</a:t>
            </a:r>
            <a:r>
              <a:rPr lang="en-US" dirty="0"/>
              <a:t> </a:t>
            </a:r>
            <a:r>
              <a:rPr lang="en-US" dirty="0" err="1"/>
              <a:t>các</a:t>
            </a:r>
            <a:r>
              <a:rPr lang="en-US" dirty="0"/>
              <a:t> </a:t>
            </a:r>
            <a:r>
              <a:rPr lang="en-US" dirty="0" err="1"/>
              <a:t>tr</a:t>
            </a:r>
            <a:r>
              <a:rPr lang="vi-VN" dirty="0"/>
              <a:t>ư</a:t>
            </a:r>
            <a:r>
              <a:rPr lang="en-US" dirty="0" err="1"/>
              <a:t>ờng</a:t>
            </a:r>
            <a:r>
              <a:rPr lang="en-US" dirty="0"/>
              <a:t> </a:t>
            </a:r>
            <a:r>
              <a:rPr lang="en-US" dirty="0" err="1"/>
              <a:t>hợp</a:t>
            </a:r>
            <a:r>
              <a:rPr lang="en-US" dirty="0"/>
              <a:t> </a:t>
            </a:r>
            <a:r>
              <a:rPr lang="en-US" dirty="0" err="1"/>
              <a:t>có</a:t>
            </a:r>
            <a:r>
              <a:rPr lang="en-US" dirty="0"/>
              <a:t> </a:t>
            </a:r>
            <a:r>
              <a:rPr lang="en-US" dirty="0" err="1"/>
              <a:t>thể</a:t>
            </a:r>
            <a:r>
              <a:rPr lang="en-US" dirty="0"/>
              <a:t> </a:t>
            </a:r>
            <a:r>
              <a:rPr lang="en-US" dirty="0" err="1"/>
              <a:t>xãy</a:t>
            </a:r>
            <a:r>
              <a:rPr lang="en-US" dirty="0"/>
              <a:t> </a:t>
            </a:r>
            <a:r>
              <a:rPr lang="en-US" dirty="0" err="1"/>
              <a:t>ra</a:t>
            </a:r>
            <a:r>
              <a:rPr lang="en-US" dirty="0"/>
              <a:t> </a:t>
            </a:r>
            <a:r>
              <a:rPr lang="en-US" dirty="0" err="1"/>
              <a:t>lỗi</a:t>
            </a:r>
            <a:endParaRPr lang="en-US" dirty="0"/>
          </a:p>
          <a:p>
            <a:r>
              <a:rPr lang="en-US" dirty="0" err="1"/>
              <a:t>Nội</a:t>
            </a:r>
            <a:r>
              <a:rPr lang="en-US" dirty="0"/>
              <a:t> dung </a:t>
            </a:r>
            <a:r>
              <a:rPr lang="en-US" dirty="0" err="1"/>
              <a:t>bộ</a:t>
            </a:r>
            <a:r>
              <a:rPr lang="en-US" dirty="0"/>
              <a:t> </a:t>
            </a:r>
            <a:r>
              <a:rPr lang="en-US" dirty="0" err="1"/>
              <a:t>kiểm</a:t>
            </a:r>
            <a:r>
              <a:rPr lang="en-US" dirty="0"/>
              <a:t> </a:t>
            </a:r>
            <a:r>
              <a:rPr lang="en-US" dirty="0" err="1"/>
              <a:t>thử</a:t>
            </a:r>
            <a:endParaRPr lang="en-US" dirty="0"/>
          </a:p>
          <a:p>
            <a:pPr lvl="1"/>
            <a:r>
              <a:rPr lang="en-US" dirty="0"/>
              <a:t>Module/ </a:t>
            </a:r>
            <a:r>
              <a:rPr lang="en-US" dirty="0" err="1"/>
              <a:t>chức</a:t>
            </a:r>
            <a:r>
              <a:rPr lang="en-US" dirty="0"/>
              <a:t> </a:t>
            </a:r>
            <a:r>
              <a:rPr lang="en-US" dirty="0" err="1"/>
              <a:t>năng</a:t>
            </a:r>
            <a:r>
              <a:rPr lang="en-US" dirty="0"/>
              <a:t> </a:t>
            </a:r>
            <a:r>
              <a:rPr lang="en-US" dirty="0" err="1"/>
              <a:t>để</a:t>
            </a:r>
            <a:r>
              <a:rPr lang="en-US" dirty="0"/>
              <a:t> </a:t>
            </a:r>
            <a:r>
              <a:rPr lang="en-US" dirty="0" err="1"/>
              <a:t>kiểm</a:t>
            </a:r>
            <a:r>
              <a:rPr lang="en-US" dirty="0"/>
              <a:t> </a:t>
            </a:r>
            <a:r>
              <a:rPr lang="en-US" dirty="0" err="1"/>
              <a:t>thử</a:t>
            </a:r>
            <a:endParaRPr lang="en-US" dirty="0"/>
          </a:p>
          <a:p>
            <a:pPr lvl="1"/>
            <a:r>
              <a:rPr lang="en-US" dirty="0" err="1"/>
              <a:t>Thông</a:t>
            </a:r>
            <a:r>
              <a:rPr lang="en-US" dirty="0"/>
              <a:t> tin </a:t>
            </a:r>
            <a:r>
              <a:rPr lang="en-US" dirty="0" err="1"/>
              <a:t>đầu</a:t>
            </a:r>
            <a:r>
              <a:rPr lang="en-US" dirty="0"/>
              <a:t> </a:t>
            </a:r>
            <a:r>
              <a:rPr lang="en-US" dirty="0" err="1"/>
              <a:t>vào</a:t>
            </a:r>
            <a:r>
              <a:rPr lang="en-US" dirty="0"/>
              <a:t>: </a:t>
            </a:r>
            <a:r>
              <a:rPr lang="en-US" dirty="0" err="1"/>
              <a:t>môi</a:t>
            </a:r>
            <a:r>
              <a:rPr lang="en-US" dirty="0"/>
              <a:t> </a:t>
            </a:r>
            <a:r>
              <a:rPr lang="en-US" dirty="0" err="1"/>
              <a:t>tr</a:t>
            </a:r>
            <a:r>
              <a:rPr lang="vi-VN" dirty="0"/>
              <a:t>ư</a:t>
            </a:r>
            <a:r>
              <a:rPr lang="en-US" dirty="0" err="1"/>
              <a:t>ờng</a:t>
            </a:r>
            <a:r>
              <a:rPr lang="en-US" dirty="0"/>
              <a:t> </a:t>
            </a:r>
            <a:r>
              <a:rPr lang="en-US" dirty="0" err="1"/>
              <a:t>kiểm</a:t>
            </a:r>
            <a:r>
              <a:rPr lang="en-US" dirty="0"/>
              <a:t> </a:t>
            </a:r>
            <a:r>
              <a:rPr lang="en-US" dirty="0" err="1"/>
              <a:t>thử</a:t>
            </a:r>
            <a:r>
              <a:rPr lang="en-US" dirty="0"/>
              <a:t>, </a:t>
            </a:r>
            <a:r>
              <a:rPr lang="en-US" dirty="0" err="1"/>
              <a:t>dữ</a:t>
            </a:r>
            <a:r>
              <a:rPr lang="en-US" dirty="0"/>
              <a:t> </a:t>
            </a:r>
            <a:r>
              <a:rPr lang="en-US" dirty="0" err="1"/>
              <a:t>liệu</a:t>
            </a:r>
            <a:r>
              <a:rPr lang="en-US" dirty="0"/>
              <a:t>, </a:t>
            </a:r>
            <a:r>
              <a:rPr lang="en-US" dirty="0" err="1"/>
              <a:t>thứ</a:t>
            </a:r>
            <a:r>
              <a:rPr lang="en-US" dirty="0"/>
              <a:t> </a:t>
            </a:r>
            <a:r>
              <a:rPr lang="en-US" dirty="0" err="1"/>
              <a:t>tự</a:t>
            </a:r>
            <a:r>
              <a:rPr lang="en-US" dirty="0"/>
              <a:t> </a:t>
            </a:r>
            <a:r>
              <a:rPr lang="en-US" dirty="0" err="1"/>
              <a:t>thao</a:t>
            </a:r>
            <a:r>
              <a:rPr lang="en-US" dirty="0"/>
              <a:t> </a:t>
            </a:r>
            <a:r>
              <a:rPr lang="en-US" dirty="0" err="1"/>
              <a:t>tác</a:t>
            </a:r>
            <a:r>
              <a:rPr lang="en-US" dirty="0"/>
              <a:t> </a:t>
            </a:r>
            <a:r>
              <a:rPr lang="en-US" dirty="0" err="1"/>
              <a:t>kiểm</a:t>
            </a:r>
            <a:r>
              <a:rPr lang="en-US" dirty="0"/>
              <a:t> </a:t>
            </a:r>
            <a:r>
              <a:rPr lang="en-US" dirty="0" err="1"/>
              <a:t>tra</a:t>
            </a:r>
            <a:endParaRPr lang="en-US" dirty="0"/>
          </a:p>
          <a:p>
            <a:pPr lvl="1"/>
            <a:r>
              <a:rPr lang="en-US" dirty="0" err="1"/>
              <a:t>Kết</a:t>
            </a:r>
            <a:r>
              <a:rPr lang="en-US" dirty="0"/>
              <a:t> </a:t>
            </a:r>
            <a:r>
              <a:rPr lang="en-US" dirty="0" err="1"/>
              <a:t>quả</a:t>
            </a:r>
            <a:r>
              <a:rPr lang="en-US" dirty="0"/>
              <a:t> </a:t>
            </a:r>
            <a:r>
              <a:rPr lang="en-US" dirty="0" err="1"/>
              <a:t>mong</a:t>
            </a:r>
            <a:r>
              <a:rPr lang="en-US" dirty="0"/>
              <a:t> </a:t>
            </a:r>
            <a:r>
              <a:rPr lang="en-US" dirty="0" err="1"/>
              <a:t>muốn</a:t>
            </a:r>
            <a:endParaRPr lang="en-US" dirty="0"/>
          </a:p>
          <a:p>
            <a:pPr lvl="1"/>
            <a:r>
              <a:rPr lang="en-US" dirty="0" err="1"/>
              <a:t>Kết</a:t>
            </a:r>
            <a:r>
              <a:rPr lang="en-US" dirty="0"/>
              <a:t> </a:t>
            </a:r>
            <a:r>
              <a:rPr lang="en-US" dirty="0" err="1"/>
              <a:t>quả</a:t>
            </a:r>
            <a:r>
              <a:rPr lang="en-US" dirty="0"/>
              <a:t> </a:t>
            </a:r>
            <a:r>
              <a:rPr lang="en-US" dirty="0" err="1"/>
              <a:t>thực</a:t>
            </a:r>
            <a:r>
              <a:rPr lang="en-US" dirty="0"/>
              <a:t> </a:t>
            </a:r>
            <a:r>
              <a:rPr lang="en-US" dirty="0" err="1"/>
              <a:t>tế</a:t>
            </a:r>
            <a:r>
              <a:rPr lang="en-US" dirty="0"/>
              <a:t>.</a:t>
            </a:r>
          </a:p>
        </p:txBody>
      </p:sp>
      <p:sp>
        <p:nvSpPr>
          <p:cNvPr id="4" name="Slide Number Placeholder 3">
            <a:extLst>
              <a:ext uri="{FF2B5EF4-FFF2-40B4-BE49-F238E27FC236}">
                <a16:creationId xmlns:a16="http://schemas.microsoft.com/office/drawing/2014/main" id="{3800E7B8-56F0-4F62-AFC5-28EB74AE1688}"/>
              </a:ext>
            </a:extLst>
          </p:cNvPr>
          <p:cNvSpPr>
            <a:spLocks noGrp="1"/>
          </p:cNvSpPr>
          <p:nvPr>
            <p:ph type="sldNum" sz="quarter" idx="12"/>
          </p:nvPr>
        </p:nvSpPr>
        <p:spPr/>
        <p:txBody>
          <a:bodyPr/>
          <a:lstStyle/>
          <a:p>
            <a:fld id="{9808288A-7DB6-4C4B-ACD0-1D1E0C6D4C3E}" type="slidenum">
              <a:rPr lang="en-US" smtClean="0"/>
              <a:t>12</a:t>
            </a:fld>
            <a:endParaRPr lang="en-US"/>
          </a:p>
        </p:txBody>
      </p:sp>
    </p:spTree>
    <p:extLst>
      <p:ext uri="{BB962C8B-B14F-4D97-AF65-F5344CB8AC3E}">
        <p14:creationId xmlns:p14="http://schemas.microsoft.com/office/powerpoint/2010/main" val="2472952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C8A1-77AF-4737-8C38-D1F4164DF22B}"/>
              </a:ext>
            </a:extLst>
          </p:cNvPr>
          <p:cNvSpPr>
            <a:spLocks noGrp="1"/>
          </p:cNvSpPr>
          <p:nvPr>
            <p:ph type="title"/>
          </p:nvPr>
        </p:nvSpPr>
        <p:spPr/>
        <p:txBody>
          <a:bodyPr/>
          <a:lstStyle/>
          <a:p>
            <a:r>
              <a:rPr lang="en-US" dirty="0" err="1"/>
              <a:t>Các</a:t>
            </a:r>
            <a:r>
              <a:rPr lang="en-US" dirty="0"/>
              <a:t> </a:t>
            </a:r>
            <a:r>
              <a:rPr lang="en-US" dirty="0" err="1"/>
              <a:t>yêu</a:t>
            </a:r>
            <a:r>
              <a:rPr lang="en-US" dirty="0"/>
              <a:t> </a:t>
            </a:r>
            <a:r>
              <a:rPr lang="en-US" dirty="0" err="1"/>
              <a:t>cầu</a:t>
            </a:r>
            <a:endParaRPr lang="en-US" dirty="0"/>
          </a:p>
        </p:txBody>
      </p:sp>
      <p:sp>
        <p:nvSpPr>
          <p:cNvPr id="3" name="Content Placeholder 2">
            <a:extLst>
              <a:ext uri="{FF2B5EF4-FFF2-40B4-BE49-F238E27FC236}">
                <a16:creationId xmlns:a16="http://schemas.microsoft.com/office/drawing/2014/main" id="{B19B547B-AF8C-4C7A-ABD8-2C29813C527C}"/>
              </a:ext>
            </a:extLst>
          </p:cNvPr>
          <p:cNvSpPr>
            <a:spLocks noGrp="1"/>
          </p:cNvSpPr>
          <p:nvPr>
            <p:ph idx="1"/>
          </p:nvPr>
        </p:nvSpPr>
        <p:spPr/>
        <p:txBody>
          <a:bodyPr/>
          <a:lstStyle/>
          <a:p>
            <a:r>
              <a:rPr lang="en-US" dirty="0" err="1"/>
              <a:t>Đảm</a:t>
            </a:r>
            <a:r>
              <a:rPr lang="en-US" dirty="0"/>
              <a:t> </a:t>
            </a:r>
            <a:r>
              <a:rPr lang="en-US" dirty="0" err="1"/>
              <a:t>bảo</a:t>
            </a:r>
            <a:r>
              <a:rPr lang="en-US" dirty="0"/>
              <a:t> </a:t>
            </a:r>
            <a:r>
              <a:rPr lang="en-US" dirty="0" err="1"/>
              <a:t>đã</a:t>
            </a:r>
            <a:r>
              <a:rPr lang="en-US" dirty="0"/>
              <a:t> </a:t>
            </a:r>
            <a:r>
              <a:rPr lang="en-US" dirty="0" err="1"/>
              <a:t>kiểm</a:t>
            </a:r>
            <a:r>
              <a:rPr lang="en-US" dirty="0"/>
              <a:t> </a:t>
            </a:r>
            <a:r>
              <a:rPr lang="en-US" dirty="0" err="1"/>
              <a:t>tra</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tr</a:t>
            </a:r>
            <a:r>
              <a:rPr lang="vi-VN" dirty="0"/>
              <a:t>ư</a:t>
            </a:r>
            <a:r>
              <a:rPr lang="en-US" dirty="0" err="1"/>
              <a:t>ờng</a:t>
            </a:r>
            <a:r>
              <a:rPr lang="en-US" dirty="0"/>
              <a:t> </a:t>
            </a:r>
            <a:r>
              <a:rPr lang="en-US" dirty="0" err="1"/>
              <a:t>hợp</a:t>
            </a:r>
            <a:endParaRPr lang="en-US" dirty="0"/>
          </a:p>
          <a:p>
            <a:endParaRPr lang="en-US" dirty="0"/>
          </a:p>
          <a:p>
            <a:r>
              <a:rPr lang="en-US" dirty="0" err="1"/>
              <a:t>Lập</a:t>
            </a:r>
            <a:r>
              <a:rPr lang="en-US" dirty="0"/>
              <a:t> </a:t>
            </a:r>
            <a:r>
              <a:rPr lang="en-US" dirty="0" err="1"/>
              <a:t>tài</a:t>
            </a:r>
            <a:r>
              <a:rPr lang="en-US" dirty="0"/>
              <a:t> </a:t>
            </a:r>
            <a:r>
              <a:rPr lang="en-US" dirty="0" err="1"/>
              <a:t>liệu</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kiểm</a:t>
            </a:r>
            <a:r>
              <a:rPr lang="en-US" dirty="0"/>
              <a:t> </a:t>
            </a:r>
            <a:r>
              <a:rPr lang="en-US" dirty="0" err="1"/>
              <a:t>thử</a:t>
            </a:r>
            <a:r>
              <a:rPr lang="en-US" dirty="0"/>
              <a:t> (</a:t>
            </a:r>
            <a:r>
              <a:rPr lang="en-US" dirty="0" err="1"/>
              <a:t>các</a:t>
            </a:r>
            <a:r>
              <a:rPr lang="en-US" dirty="0"/>
              <a:t> </a:t>
            </a:r>
            <a:r>
              <a:rPr lang="en-US" dirty="0" err="1"/>
              <a:t>mẫu</a:t>
            </a:r>
            <a:r>
              <a:rPr lang="en-US" dirty="0"/>
              <a:t> </a:t>
            </a:r>
            <a:r>
              <a:rPr lang="en-US" dirty="0" err="1"/>
              <a:t>thử</a:t>
            </a:r>
            <a:r>
              <a:rPr lang="en-US" dirty="0"/>
              <a:t> - test case, </a:t>
            </a:r>
            <a:r>
              <a:rPr lang="en-US" dirty="0" err="1"/>
              <a:t>kế</a:t>
            </a:r>
            <a:r>
              <a:rPr lang="en-US" dirty="0"/>
              <a:t> </a:t>
            </a:r>
            <a:r>
              <a:rPr lang="en-US" dirty="0" err="1"/>
              <a:t>hoạch</a:t>
            </a:r>
            <a:r>
              <a:rPr lang="en-US" dirty="0"/>
              <a:t> </a:t>
            </a:r>
            <a:r>
              <a:rPr lang="en-US" dirty="0" err="1"/>
              <a:t>kiểm</a:t>
            </a:r>
            <a:r>
              <a:rPr lang="en-US" dirty="0"/>
              <a:t> </a:t>
            </a:r>
            <a:r>
              <a:rPr lang="en-US" dirty="0" err="1"/>
              <a:t>thử</a:t>
            </a:r>
            <a:r>
              <a:rPr lang="en-US" dirty="0"/>
              <a:t> - test plan, …)</a:t>
            </a:r>
          </a:p>
          <a:p>
            <a:endParaRPr lang="en-US" dirty="0"/>
          </a:p>
          <a:p>
            <a:r>
              <a:rPr lang="en-US" dirty="0" err="1"/>
              <a:t>Kiểm</a:t>
            </a:r>
            <a:r>
              <a:rPr lang="en-US" dirty="0"/>
              <a:t> </a:t>
            </a:r>
            <a:r>
              <a:rPr lang="en-US" dirty="0" err="1"/>
              <a:t>tra</a:t>
            </a:r>
            <a:r>
              <a:rPr lang="en-US" dirty="0"/>
              <a:t> </a:t>
            </a:r>
            <a:r>
              <a:rPr lang="en-US" dirty="0" err="1"/>
              <a:t>lại</a:t>
            </a:r>
            <a:r>
              <a:rPr lang="en-US" dirty="0"/>
              <a:t> </a:t>
            </a:r>
            <a:r>
              <a:rPr lang="en-US" dirty="0" err="1"/>
              <a:t>đảm</a:t>
            </a:r>
            <a:r>
              <a:rPr lang="en-US" dirty="0"/>
              <a:t> </a:t>
            </a:r>
            <a:r>
              <a:rPr lang="en-US" dirty="0" err="1"/>
              <a:t>bảo</a:t>
            </a:r>
            <a:r>
              <a:rPr lang="en-US" dirty="0"/>
              <a:t> </a:t>
            </a:r>
            <a:r>
              <a:rPr lang="en-US" dirty="0" err="1"/>
              <a:t>các</a:t>
            </a:r>
            <a:r>
              <a:rPr lang="en-US" dirty="0"/>
              <a:t> </a:t>
            </a:r>
            <a:r>
              <a:rPr lang="en-US" dirty="0" err="1"/>
              <a:t>lỗi</a:t>
            </a:r>
            <a:r>
              <a:rPr lang="en-US" dirty="0"/>
              <a:t> </a:t>
            </a:r>
            <a:r>
              <a:rPr lang="en-US" dirty="0" err="1"/>
              <a:t>khi</a:t>
            </a:r>
            <a:r>
              <a:rPr lang="en-US" dirty="0"/>
              <a:t> </a:t>
            </a:r>
            <a:r>
              <a:rPr lang="en-US" dirty="0" err="1"/>
              <a:t>phát</a:t>
            </a:r>
            <a:r>
              <a:rPr lang="en-US" dirty="0"/>
              <a:t> </a:t>
            </a:r>
            <a:r>
              <a:rPr lang="en-US" dirty="0" err="1"/>
              <a:t>hiện</a:t>
            </a:r>
            <a:r>
              <a:rPr lang="en-US" dirty="0"/>
              <a:t> </a:t>
            </a:r>
            <a:r>
              <a:rPr lang="en-US" dirty="0" err="1"/>
              <a:t>đã</a:t>
            </a:r>
            <a:r>
              <a:rPr lang="en-US" dirty="0"/>
              <a:t> đ</a:t>
            </a:r>
            <a:r>
              <a:rPr lang="vi-VN" dirty="0"/>
              <a:t>ư</a:t>
            </a:r>
            <a:r>
              <a:rPr lang="en-US" dirty="0" err="1"/>
              <a:t>ợc</a:t>
            </a:r>
            <a:r>
              <a:rPr lang="en-US" dirty="0"/>
              <a:t> </a:t>
            </a:r>
            <a:r>
              <a:rPr lang="en-US" dirty="0" err="1"/>
              <a:t>sửa</a:t>
            </a:r>
            <a:r>
              <a:rPr lang="en-US" dirty="0"/>
              <a:t>.</a:t>
            </a:r>
          </a:p>
        </p:txBody>
      </p:sp>
      <p:sp>
        <p:nvSpPr>
          <p:cNvPr id="4" name="Slide Number Placeholder 3">
            <a:extLst>
              <a:ext uri="{FF2B5EF4-FFF2-40B4-BE49-F238E27FC236}">
                <a16:creationId xmlns:a16="http://schemas.microsoft.com/office/drawing/2014/main" id="{4EEC9FDF-F9BA-4DF8-826A-2E60744BB514}"/>
              </a:ext>
            </a:extLst>
          </p:cNvPr>
          <p:cNvSpPr>
            <a:spLocks noGrp="1"/>
          </p:cNvSpPr>
          <p:nvPr>
            <p:ph type="sldNum" sz="quarter" idx="12"/>
          </p:nvPr>
        </p:nvSpPr>
        <p:spPr/>
        <p:txBody>
          <a:bodyPr/>
          <a:lstStyle/>
          <a:p>
            <a:fld id="{9808288A-7DB6-4C4B-ACD0-1D1E0C6D4C3E}" type="slidenum">
              <a:rPr lang="en-US" smtClean="0"/>
              <a:t>13</a:t>
            </a:fld>
            <a:endParaRPr lang="en-US"/>
          </a:p>
        </p:txBody>
      </p:sp>
    </p:spTree>
    <p:extLst>
      <p:ext uri="{BB962C8B-B14F-4D97-AF65-F5344CB8AC3E}">
        <p14:creationId xmlns:p14="http://schemas.microsoft.com/office/powerpoint/2010/main" val="427133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6215-675B-4D46-AFD6-12D73F9B928F}"/>
              </a:ext>
            </a:extLst>
          </p:cNvPr>
          <p:cNvSpPr>
            <a:spLocks noGrp="1"/>
          </p:cNvSpPr>
          <p:nvPr>
            <p:ph type="title"/>
          </p:nvPr>
        </p:nvSpPr>
        <p:spPr/>
        <p:txBody>
          <a:bodyPr/>
          <a:lstStyle/>
          <a:p>
            <a:r>
              <a:rPr lang="en-US" dirty="0" err="1"/>
              <a:t>Tiến</a:t>
            </a:r>
            <a:r>
              <a:rPr lang="en-US" dirty="0"/>
              <a:t> </a:t>
            </a:r>
            <a:r>
              <a:rPr lang="en-US" dirty="0" err="1"/>
              <a:t>trình</a:t>
            </a:r>
            <a:r>
              <a:rPr lang="en-US" dirty="0"/>
              <a:t> </a:t>
            </a:r>
            <a:r>
              <a:rPr lang="en-US" dirty="0" err="1"/>
              <a:t>kiểm</a:t>
            </a:r>
            <a:r>
              <a:rPr lang="en-US" dirty="0"/>
              <a:t> </a:t>
            </a:r>
            <a:r>
              <a:rPr lang="en-US" dirty="0" err="1"/>
              <a:t>thử</a:t>
            </a:r>
            <a:endParaRPr lang="en-US" dirty="0"/>
          </a:p>
        </p:txBody>
      </p:sp>
      <p:graphicFrame>
        <p:nvGraphicFramePr>
          <p:cNvPr id="4" name="Content Placeholder 3">
            <a:extLst>
              <a:ext uri="{FF2B5EF4-FFF2-40B4-BE49-F238E27FC236}">
                <a16:creationId xmlns:a16="http://schemas.microsoft.com/office/drawing/2014/main" id="{924C2102-D7A1-4AF0-8ECC-335040708777}"/>
              </a:ext>
            </a:extLst>
          </p:cNvPr>
          <p:cNvGraphicFramePr>
            <a:graphicFrameLocks noGrp="1"/>
          </p:cNvGraphicFramePr>
          <p:nvPr>
            <p:ph idx="1"/>
            <p:extLst>
              <p:ext uri="{D42A27DB-BD31-4B8C-83A1-F6EECF244321}">
                <p14:modId xmlns:p14="http://schemas.microsoft.com/office/powerpoint/2010/main" val="1933417285"/>
              </p:ext>
            </p:extLst>
          </p:nvPr>
        </p:nvGraphicFramePr>
        <p:xfrm>
          <a:off x="852488" y="1495425"/>
          <a:ext cx="10933112" cy="4681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947BFC1C-85E6-4839-A8E8-020E68D78FD7}"/>
              </a:ext>
            </a:extLst>
          </p:cNvPr>
          <p:cNvSpPr>
            <a:spLocks noGrp="1"/>
          </p:cNvSpPr>
          <p:nvPr>
            <p:ph type="sldNum" sz="quarter" idx="12"/>
          </p:nvPr>
        </p:nvSpPr>
        <p:spPr/>
        <p:txBody>
          <a:bodyPr/>
          <a:lstStyle/>
          <a:p>
            <a:fld id="{9808288A-7DB6-4C4B-ACD0-1D1E0C6D4C3E}" type="slidenum">
              <a:rPr lang="en-US" smtClean="0"/>
              <a:t>14</a:t>
            </a:fld>
            <a:endParaRPr lang="en-US"/>
          </a:p>
        </p:txBody>
      </p:sp>
    </p:spTree>
    <p:extLst>
      <p:ext uri="{BB962C8B-B14F-4D97-AF65-F5344CB8AC3E}">
        <p14:creationId xmlns:p14="http://schemas.microsoft.com/office/powerpoint/2010/main" val="244488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2600EDDF-C626-492F-986A-656B579474EF}"/>
                                            </p:graphicEl>
                                          </p:spTgt>
                                        </p:tgtEl>
                                        <p:attrNameLst>
                                          <p:attrName>style.visibility</p:attrName>
                                        </p:attrNameLst>
                                      </p:cBhvr>
                                      <p:to>
                                        <p:strVal val="visible"/>
                                      </p:to>
                                    </p:set>
                                    <p:animEffect transition="in" filter="wipe(up)">
                                      <p:cBhvr>
                                        <p:cTn id="7" dur="500"/>
                                        <p:tgtEl>
                                          <p:spTgt spid="4">
                                            <p:graphicEl>
                                              <a:dgm id="{2600EDDF-C626-492F-986A-656B579474EF}"/>
                                            </p:graphic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graphicEl>
                                              <a:dgm id="{0501C6A3-AE01-4986-AA9B-79DD79484CF8}"/>
                                            </p:graphicEl>
                                          </p:spTgt>
                                        </p:tgtEl>
                                        <p:attrNameLst>
                                          <p:attrName>style.visibility</p:attrName>
                                        </p:attrNameLst>
                                      </p:cBhvr>
                                      <p:to>
                                        <p:strVal val="visible"/>
                                      </p:to>
                                    </p:set>
                                    <p:animEffect transition="in" filter="wipe(up)">
                                      <p:cBhvr>
                                        <p:cTn id="11" dur="500"/>
                                        <p:tgtEl>
                                          <p:spTgt spid="4">
                                            <p:graphicEl>
                                              <a:dgm id="{0501C6A3-AE01-4986-AA9B-79DD79484CF8}"/>
                                            </p:graphic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graphicEl>
                                              <a:dgm id="{32CBBF71-C367-4388-A544-9B3EB5908DEB}"/>
                                            </p:graphicEl>
                                          </p:spTgt>
                                        </p:tgtEl>
                                        <p:attrNameLst>
                                          <p:attrName>style.visibility</p:attrName>
                                        </p:attrNameLst>
                                      </p:cBhvr>
                                      <p:to>
                                        <p:strVal val="visible"/>
                                      </p:to>
                                    </p:set>
                                    <p:animEffect transition="in" filter="wipe(up)">
                                      <p:cBhvr>
                                        <p:cTn id="15" dur="500"/>
                                        <p:tgtEl>
                                          <p:spTgt spid="4">
                                            <p:graphicEl>
                                              <a:dgm id="{32CBBF71-C367-4388-A544-9B3EB5908DEB}"/>
                                            </p:graphic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graphicEl>
                                              <a:dgm id="{B3594757-CC80-4015-A63F-FCCFC0F09DE7}"/>
                                            </p:graphicEl>
                                          </p:spTgt>
                                        </p:tgtEl>
                                        <p:attrNameLst>
                                          <p:attrName>style.visibility</p:attrName>
                                        </p:attrNameLst>
                                      </p:cBhvr>
                                      <p:to>
                                        <p:strVal val="visible"/>
                                      </p:to>
                                    </p:set>
                                    <p:animEffect transition="in" filter="wipe(up)">
                                      <p:cBhvr>
                                        <p:cTn id="19" dur="500"/>
                                        <p:tgtEl>
                                          <p:spTgt spid="4">
                                            <p:graphicEl>
                                              <a:dgm id="{B3594757-CC80-4015-A63F-FCCFC0F09DE7}"/>
                                            </p:graphic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graphicEl>
                                              <a:dgm id="{4039812F-ABA0-4C6A-AB52-C4A50D2148DE}"/>
                                            </p:graphicEl>
                                          </p:spTgt>
                                        </p:tgtEl>
                                        <p:attrNameLst>
                                          <p:attrName>style.visibility</p:attrName>
                                        </p:attrNameLst>
                                      </p:cBhvr>
                                      <p:to>
                                        <p:strVal val="visible"/>
                                      </p:to>
                                    </p:set>
                                    <p:animEffect transition="in" filter="wipe(up)">
                                      <p:cBhvr>
                                        <p:cTn id="23" dur="500"/>
                                        <p:tgtEl>
                                          <p:spTgt spid="4">
                                            <p:graphicEl>
                                              <a:dgm id="{4039812F-ABA0-4C6A-AB52-C4A50D2148DE}"/>
                                            </p:graphic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
                                            <p:graphicEl>
                                              <a:dgm id="{27F41A3C-AC67-4F7D-9729-65280C65BC93}"/>
                                            </p:graphicEl>
                                          </p:spTgt>
                                        </p:tgtEl>
                                        <p:attrNameLst>
                                          <p:attrName>style.visibility</p:attrName>
                                        </p:attrNameLst>
                                      </p:cBhvr>
                                      <p:to>
                                        <p:strVal val="visible"/>
                                      </p:to>
                                    </p:set>
                                    <p:animEffect transition="in" filter="wipe(up)">
                                      <p:cBhvr>
                                        <p:cTn id="27" dur="500"/>
                                        <p:tgtEl>
                                          <p:spTgt spid="4">
                                            <p:graphicEl>
                                              <a:dgm id="{27F41A3C-AC67-4F7D-9729-65280C65BC93}"/>
                                            </p:graphic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
                                            <p:graphicEl>
                                              <a:dgm id="{CAE65B86-AB57-4DDA-AC5A-30486F92CDC0}"/>
                                            </p:graphicEl>
                                          </p:spTgt>
                                        </p:tgtEl>
                                        <p:attrNameLst>
                                          <p:attrName>style.visibility</p:attrName>
                                        </p:attrNameLst>
                                      </p:cBhvr>
                                      <p:to>
                                        <p:strVal val="visible"/>
                                      </p:to>
                                    </p:set>
                                    <p:animEffect transition="in" filter="wipe(up)">
                                      <p:cBhvr>
                                        <p:cTn id="31" dur="500"/>
                                        <p:tgtEl>
                                          <p:spTgt spid="4">
                                            <p:graphicEl>
                                              <a:dgm id="{CAE65B86-AB57-4DDA-AC5A-30486F92CDC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C984-9085-4CBC-99F1-CA8770E9B3B4}"/>
              </a:ext>
            </a:extLst>
          </p:cNvPr>
          <p:cNvSpPr>
            <a:spLocks noGrp="1"/>
          </p:cNvSpPr>
          <p:nvPr>
            <p:ph type="title"/>
          </p:nvPr>
        </p:nvSpPr>
        <p:spPr/>
        <p:txBody>
          <a:bodyPr/>
          <a:lstStyle/>
          <a:p>
            <a:r>
              <a:rPr lang="en-US" dirty="0" err="1"/>
              <a:t>Tiến</a:t>
            </a:r>
            <a:r>
              <a:rPr lang="en-US" dirty="0"/>
              <a:t> </a:t>
            </a:r>
            <a:r>
              <a:rPr lang="en-US" dirty="0" err="1"/>
              <a:t>trình</a:t>
            </a:r>
            <a:r>
              <a:rPr lang="en-US" dirty="0"/>
              <a:t> </a:t>
            </a:r>
            <a:r>
              <a:rPr lang="en-US" dirty="0" err="1"/>
              <a:t>kiểm</a:t>
            </a:r>
            <a:r>
              <a:rPr lang="en-US" dirty="0"/>
              <a:t> </a:t>
            </a:r>
            <a:r>
              <a:rPr lang="en-US" dirty="0" err="1"/>
              <a:t>thử</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D1C5AAE5-F221-434D-B0C7-F750B77D81B1}"/>
              </a:ext>
            </a:extLst>
          </p:cNvPr>
          <p:cNvSpPr>
            <a:spLocks noGrp="1"/>
          </p:cNvSpPr>
          <p:nvPr>
            <p:ph idx="1"/>
          </p:nvPr>
        </p:nvSpPr>
        <p:spPr>
          <a:xfrm>
            <a:off x="852854" y="1494691"/>
            <a:ext cx="10932746" cy="4860953"/>
          </a:xfrm>
        </p:spPr>
        <p:txBody>
          <a:bodyPr>
            <a:normAutofit fontScale="92500" lnSpcReduction="10000"/>
          </a:bodyPr>
          <a:lstStyle/>
          <a:p>
            <a:r>
              <a:rPr lang="en-US" dirty="0" err="1"/>
              <a:t>Kiểm</a:t>
            </a:r>
            <a:r>
              <a:rPr lang="en-US" dirty="0"/>
              <a:t> </a:t>
            </a:r>
            <a:r>
              <a:rPr lang="en-US" dirty="0" err="1"/>
              <a:t>thử</a:t>
            </a:r>
            <a:r>
              <a:rPr lang="en-US" dirty="0"/>
              <a:t> đ</a:t>
            </a:r>
            <a:r>
              <a:rPr lang="vi-VN" dirty="0"/>
              <a:t>ơ</a:t>
            </a:r>
            <a:r>
              <a:rPr lang="en-US" dirty="0"/>
              <a:t>n </a:t>
            </a:r>
            <a:r>
              <a:rPr lang="en-US" dirty="0" err="1"/>
              <a:t>vị</a:t>
            </a:r>
            <a:r>
              <a:rPr lang="en-US" dirty="0"/>
              <a:t>: </a:t>
            </a:r>
            <a:r>
              <a:rPr lang="en-US" dirty="0" err="1"/>
              <a:t>kiểm</a:t>
            </a:r>
            <a:r>
              <a:rPr lang="en-US" dirty="0"/>
              <a:t> </a:t>
            </a:r>
            <a:r>
              <a:rPr lang="en-US" dirty="0" err="1"/>
              <a:t>thử</a:t>
            </a:r>
            <a:r>
              <a:rPr lang="en-US" dirty="0"/>
              <a:t> </a:t>
            </a:r>
            <a:r>
              <a:rPr lang="en-US" dirty="0" err="1"/>
              <a:t>từng</a:t>
            </a:r>
            <a:r>
              <a:rPr lang="en-US" dirty="0"/>
              <a:t> module </a:t>
            </a:r>
            <a:r>
              <a:rPr lang="en-US" dirty="0" err="1"/>
              <a:t>riêng</a:t>
            </a:r>
            <a:r>
              <a:rPr lang="en-US" dirty="0"/>
              <a:t> </a:t>
            </a:r>
            <a:r>
              <a:rPr lang="en-US" dirty="0" err="1"/>
              <a:t>lẻ</a:t>
            </a:r>
            <a:endParaRPr lang="en-US" dirty="0"/>
          </a:p>
          <a:p>
            <a:pPr lvl="1"/>
            <a:r>
              <a:rPr lang="en-US" dirty="0" err="1"/>
              <a:t>Kiểm</a:t>
            </a:r>
            <a:r>
              <a:rPr lang="en-US" dirty="0"/>
              <a:t> </a:t>
            </a:r>
            <a:r>
              <a:rPr lang="en-US" dirty="0" err="1"/>
              <a:t>thử</a:t>
            </a:r>
            <a:r>
              <a:rPr lang="en-US" dirty="0"/>
              <a:t> </a:t>
            </a:r>
            <a:r>
              <a:rPr lang="en-US" dirty="0" err="1"/>
              <a:t>hộp</a:t>
            </a:r>
            <a:r>
              <a:rPr lang="en-US" dirty="0"/>
              <a:t> </a:t>
            </a:r>
            <a:r>
              <a:rPr lang="en-US" dirty="0" err="1"/>
              <a:t>đen</a:t>
            </a:r>
            <a:r>
              <a:rPr lang="en-US" dirty="0"/>
              <a:t> (Blackbox Testing): </a:t>
            </a:r>
            <a:r>
              <a:rPr lang="en-US" dirty="0" err="1"/>
              <a:t>kiểm</a:t>
            </a:r>
            <a:r>
              <a:rPr lang="en-US" dirty="0"/>
              <a:t> </a:t>
            </a:r>
            <a:r>
              <a:rPr lang="en-US" dirty="0" err="1"/>
              <a:t>tra</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t>
            </a:r>
            <a:r>
              <a:rPr lang="en-US" dirty="0" err="1"/>
              <a:t>đầu</a:t>
            </a:r>
            <a:r>
              <a:rPr lang="en-US" dirty="0"/>
              <a:t> </a:t>
            </a:r>
            <a:r>
              <a:rPr lang="en-US" dirty="0" err="1"/>
              <a:t>ra</a:t>
            </a:r>
            <a:endParaRPr lang="en-US" dirty="0"/>
          </a:p>
          <a:p>
            <a:pPr lvl="1"/>
            <a:r>
              <a:rPr lang="en-US" dirty="0" err="1"/>
              <a:t>Kiểm</a:t>
            </a:r>
            <a:r>
              <a:rPr lang="en-US" dirty="0"/>
              <a:t> </a:t>
            </a:r>
            <a:r>
              <a:rPr lang="en-US" dirty="0" err="1"/>
              <a:t>thử</a:t>
            </a:r>
            <a:r>
              <a:rPr lang="en-US" dirty="0"/>
              <a:t> </a:t>
            </a:r>
            <a:r>
              <a:rPr lang="en-US" dirty="0" err="1"/>
              <a:t>hộp</a:t>
            </a:r>
            <a:r>
              <a:rPr lang="en-US" dirty="0"/>
              <a:t> </a:t>
            </a:r>
            <a:r>
              <a:rPr lang="en-US" dirty="0" err="1"/>
              <a:t>trắng</a:t>
            </a:r>
            <a:r>
              <a:rPr lang="en-US" dirty="0"/>
              <a:t> (</a:t>
            </a:r>
            <a:r>
              <a:rPr lang="en-US" dirty="0" err="1"/>
              <a:t>Whitebox</a:t>
            </a:r>
            <a:r>
              <a:rPr lang="en-US" dirty="0"/>
              <a:t> Testing): </a:t>
            </a:r>
            <a:r>
              <a:rPr lang="en-US" dirty="0" err="1"/>
              <a:t>kiểm</a:t>
            </a:r>
            <a:r>
              <a:rPr lang="en-US" dirty="0"/>
              <a:t> </a:t>
            </a:r>
            <a:r>
              <a:rPr lang="en-US" dirty="0" err="1"/>
              <a:t>tra</a:t>
            </a:r>
            <a:r>
              <a:rPr lang="en-US" dirty="0"/>
              <a:t> </a:t>
            </a:r>
            <a:r>
              <a:rPr lang="en-US" dirty="0" err="1"/>
              <a:t>cấu</a:t>
            </a:r>
            <a:r>
              <a:rPr lang="en-US" dirty="0"/>
              <a:t> </a:t>
            </a:r>
            <a:r>
              <a:rPr lang="en-US" dirty="0" err="1"/>
              <a:t>trúc</a:t>
            </a:r>
            <a:r>
              <a:rPr lang="en-US" dirty="0"/>
              <a:t> </a:t>
            </a:r>
            <a:r>
              <a:rPr lang="en-US" dirty="0" err="1"/>
              <a:t>của</a:t>
            </a:r>
            <a:r>
              <a:rPr lang="en-US" dirty="0"/>
              <a:t> module</a:t>
            </a:r>
          </a:p>
          <a:p>
            <a:r>
              <a:rPr lang="en-US" dirty="0" err="1"/>
              <a:t>Kiểm</a:t>
            </a:r>
            <a:r>
              <a:rPr lang="en-US" dirty="0"/>
              <a:t> </a:t>
            </a:r>
            <a:r>
              <a:rPr lang="en-US" dirty="0" err="1"/>
              <a:t>thử</a:t>
            </a:r>
            <a:r>
              <a:rPr lang="en-US" dirty="0"/>
              <a:t> </a:t>
            </a:r>
            <a:r>
              <a:rPr lang="en-US" dirty="0" err="1"/>
              <a:t>tích</a:t>
            </a:r>
            <a:r>
              <a:rPr lang="en-US" dirty="0"/>
              <a:t> </a:t>
            </a:r>
            <a:r>
              <a:rPr lang="en-US" dirty="0" err="1"/>
              <a:t>hợp</a:t>
            </a:r>
            <a:r>
              <a:rPr lang="en-US" dirty="0"/>
              <a:t>: </a:t>
            </a:r>
            <a:r>
              <a:rPr lang="en-US" dirty="0" err="1"/>
              <a:t>kiểm</a:t>
            </a:r>
            <a:r>
              <a:rPr lang="en-US" dirty="0"/>
              <a:t> </a:t>
            </a:r>
            <a:r>
              <a:rPr lang="en-US" dirty="0" err="1"/>
              <a:t>thử</a:t>
            </a:r>
            <a:r>
              <a:rPr lang="en-US" dirty="0"/>
              <a:t> </a:t>
            </a:r>
            <a:r>
              <a:rPr lang="en-US" dirty="0" err="1"/>
              <a:t>theo</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hệ</a:t>
            </a:r>
            <a:r>
              <a:rPr lang="en-US" dirty="0"/>
              <a:t> </a:t>
            </a:r>
            <a:r>
              <a:rPr lang="en-US" dirty="0" err="1"/>
              <a:t>thống</a:t>
            </a:r>
            <a:r>
              <a:rPr lang="en-US" dirty="0"/>
              <a:t> con</a:t>
            </a:r>
          </a:p>
          <a:p>
            <a:pPr lvl="1"/>
            <a:r>
              <a:rPr lang="en-US" dirty="0" err="1"/>
              <a:t>Kiểm</a:t>
            </a:r>
            <a:r>
              <a:rPr lang="en-US" dirty="0"/>
              <a:t> </a:t>
            </a:r>
            <a:r>
              <a:rPr lang="en-US" dirty="0" err="1"/>
              <a:t>thử</a:t>
            </a:r>
            <a:r>
              <a:rPr lang="en-US" dirty="0"/>
              <a:t> </a:t>
            </a:r>
            <a:r>
              <a:rPr lang="en-US" dirty="0" err="1"/>
              <a:t>tích</a:t>
            </a:r>
            <a:r>
              <a:rPr lang="en-US" dirty="0"/>
              <a:t> </a:t>
            </a:r>
            <a:r>
              <a:rPr lang="en-US" dirty="0" err="1"/>
              <a:t>hợp</a:t>
            </a:r>
            <a:r>
              <a:rPr lang="en-US" dirty="0"/>
              <a:t> </a:t>
            </a:r>
            <a:r>
              <a:rPr lang="en-US" dirty="0" err="1"/>
              <a:t>gia</a:t>
            </a:r>
            <a:r>
              <a:rPr lang="en-US" dirty="0"/>
              <a:t> </a:t>
            </a:r>
            <a:r>
              <a:rPr lang="en-US" dirty="0" err="1"/>
              <a:t>tăng</a:t>
            </a:r>
            <a:r>
              <a:rPr lang="en-US" dirty="0"/>
              <a:t> (Incremental Testing): </a:t>
            </a:r>
            <a:r>
              <a:rPr lang="en-US" dirty="0" err="1"/>
              <a:t>phân</a:t>
            </a:r>
            <a:r>
              <a:rPr lang="en-US" dirty="0"/>
              <a:t> chia </a:t>
            </a:r>
            <a:r>
              <a:rPr lang="en-US" dirty="0" err="1"/>
              <a:t>hệ</a:t>
            </a:r>
            <a:r>
              <a:rPr lang="en-US" dirty="0"/>
              <a:t> </a:t>
            </a:r>
            <a:r>
              <a:rPr lang="en-US" dirty="0" err="1"/>
              <a:t>thống</a:t>
            </a:r>
            <a:r>
              <a:rPr lang="en-US" dirty="0"/>
              <a:t> (top-down/ bottom-up)</a:t>
            </a:r>
          </a:p>
          <a:p>
            <a:pPr lvl="1"/>
            <a:r>
              <a:rPr lang="en-US" dirty="0" err="1"/>
              <a:t>Kiểm</a:t>
            </a:r>
            <a:r>
              <a:rPr lang="en-US" dirty="0"/>
              <a:t> </a:t>
            </a:r>
            <a:r>
              <a:rPr lang="en-US" dirty="0" err="1"/>
              <a:t>thử</a:t>
            </a:r>
            <a:r>
              <a:rPr lang="en-US" dirty="0"/>
              <a:t> </a:t>
            </a:r>
            <a:r>
              <a:rPr lang="en-US" dirty="0" err="1"/>
              <a:t>kịch</a:t>
            </a:r>
            <a:r>
              <a:rPr lang="en-US" dirty="0"/>
              <a:t> </a:t>
            </a:r>
            <a:r>
              <a:rPr lang="en-US" dirty="0" err="1"/>
              <a:t>bản</a:t>
            </a:r>
            <a:r>
              <a:rPr lang="en-US" dirty="0"/>
              <a:t> (Scenario Testing): </a:t>
            </a:r>
            <a:r>
              <a:rPr lang="en-US" dirty="0" err="1"/>
              <a:t>kiểm</a:t>
            </a:r>
            <a:r>
              <a:rPr lang="en-US" dirty="0"/>
              <a:t> </a:t>
            </a:r>
            <a:r>
              <a:rPr lang="en-US" dirty="0" err="1"/>
              <a:t>thử</a:t>
            </a:r>
            <a:r>
              <a:rPr lang="en-US" dirty="0"/>
              <a:t> </a:t>
            </a:r>
            <a:r>
              <a:rPr lang="en-US" dirty="0" err="1"/>
              <a:t>dựa</a:t>
            </a:r>
            <a:r>
              <a:rPr lang="en-US" dirty="0"/>
              <a:t> </a:t>
            </a:r>
            <a:r>
              <a:rPr lang="en-US" dirty="0" err="1"/>
              <a:t>vào</a:t>
            </a:r>
            <a:r>
              <a:rPr lang="en-US" dirty="0"/>
              <a:t> use-case</a:t>
            </a:r>
          </a:p>
          <a:p>
            <a:r>
              <a:rPr lang="en-US" dirty="0" err="1"/>
              <a:t>Kiểm</a:t>
            </a:r>
            <a:r>
              <a:rPr lang="en-US" dirty="0"/>
              <a:t> </a:t>
            </a:r>
            <a:r>
              <a:rPr lang="en-US" dirty="0" err="1"/>
              <a:t>thử</a:t>
            </a:r>
            <a:r>
              <a:rPr lang="en-US" dirty="0"/>
              <a:t> </a:t>
            </a:r>
            <a:r>
              <a:rPr lang="en-US" dirty="0" err="1"/>
              <a:t>hệ</a:t>
            </a:r>
            <a:r>
              <a:rPr lang="en-US" dirty="0"/>
              <a:t> </a:t>
            </a:r>
            <a:r>
              <a:rPr lang="en-US" dirty="0" err="1"/>
              <a:t>thống</a:t>
            </a:r>
            <a:r>
              <a:rPr lang="en-US" dirty="0"/>
              <a:t>: </a:t>
            </a:r>
            <a:r>
              <a:rPr lang="en-US" dirty="0" err="1"/>
              <a:t>Kiểm</a:t>
            </a:r>
            <a:r>
              <a:rPr lang="en-US" dirty="0"/>
              <a:t> </a:t>
            </a:r>
            <a:r>
              <a:rPr lang="en-US" dirty="0" err="1"/>
              <a:t>tra</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a:t>thống</a:t>
            </a:r>
            <a:r>
              <a:rPr lang="en-US" dirty="0"/>
              <a:t> </a:t>
            </a:r>
            <a:r>
              <a:rPr lang="en-US" dirty="0" err="1"/>
              <a:t>gồm</a:t>
            </a:r>
            <a:r>
              <a:rPr lang="en-US" dirty="0"/>
              <a:t> </a:t>
            </a:r>
            <a:r>
              <a:rPr lang="en-US" dirty="0" err="1"/>
              <a:t>chức</a:t>
            </a:r>
            <a:r>
              <a:rPr lang="en-US" dirty="0"/>
              <a:t> </a:t>
            </a:r>
            <a:r>
              <a:rPr lang="en-US" dirty="0" err="1"/>
              <a:t>năng</a:t>
            </a:r>
            <a:r>
              <a:rPr lang="en-US" dirty="0"/>
              <a:t> </a:t>
            </a:r>
            <a:r>
              <a:rPr lang="en-US" dirty="0" err="1"/>
              <a:t>và</a:t>
            </a:r>
            <a:r>
              <a:rPr lang="en-US" dirty="0"/>
              <a:t> phi </a:t>
            </a:r>
            <a:r>
              <a:rPr lang="en-US" dirty="0" err="1"/>
              <a:t>chức</a:t>
            </a:r>
            <a:r>
              <a:rPr lang="en-US" dirty="0"/>
              <a:t> </a:t>
            </a:r>
            <a:r>
              <a:rPr lang="en-US" dirty="0" err="1"/>
              <a:t>năng</a:t>
            </a:r>
            <a:endParaRPr lang="en-US" dirty="0"/>
          </a:p>
          <a:p>
            <a:pPr lvl="1"/>
            <a:r>
              <a:rPr lang="en-US" dirty="0" err="1"/>
              <a:t>Kiểm</a:t>
            </a:r>
            <a:r>
              <a:rPr lang="en-US" dirty="0"/>
              <a:t> </a:t>
            </a:r>
            <a:r>
              <a:rPr lang="en-US" dirty="0" err="1"/>
              <a:t>thử</a:t>
            </a:r>
            <a:r>
              <a:rPr lang="en-US" dirty="0"/>
              <a:t> </a:t>
            </a:r>
            <a:r>
              <a:rPr lang="en-US" dirty="0" err="1"/>
              <a:t>phục</a:t>
            </a:r>
            <a:r>
              <a:rPr lang="en-US" dirty="0"/>
              <a:t> </a:t>
            </a:r>
            <a:r>
              <a:rPr lang="en-US" dirty="0" err="1"/>
              <a:t>hồi</a:t>
            </a:r>
            <a:r>
              <a:rPr lang="en-US" dirty="0"/>
              <a:t> (recovery testing)</a:t>
            </a:r>
          </a:p>
          <a:p>
            <a:pPr lvl="1"/>
            <a:r>
              <a:rPr lang="en-US" dirty="0"/>
              <a:t> </a:t>
            </a:r>
            <a:r>
              <a:rPr lang="en-US" dirty="0" err="1"/>
              <a:t>Kiểm</a:t>
            </a:r>
            <a:r>
              <a:rPr lang="en-US" dirty="0"/>
              <a:t> </a:t>
            </a:r>
            <a:r>
              <a:rPr lang="en-US" dirty="0" err="1"/>
              <a:t>thử</a:t>
            </a:r>
            <a:r>
              <a:rPr lang="en-US" dirty="0"/>
              <a:t> </a:t>
            </a:r>
            <a:r>
              <a:rPr lang="en-US" dirty="0" err="1"/>
              <a:t>áp</a:t>
            </a:r>
            <a:r>
              <a:rPr lang="en-US" dirty="0"/>
              <a:t> </a:t>
            </a:r>
            <a:r>
              <a:rPr lang="en-US" dirty="0" err="1"/>
              <a:t>lực</a:t>
            </a:r>
            <a:r>
              <a:rPr lang="en-US" dirty="0"/>
              <a:t> (stress testing)</a:t>
            </a:r>
          </a:p>
          <a:p>
            <a:pPr lvl="1"/>
            <a:r>
              <a:rPr lang="en-US" dirty="0" err="1"/>
              <a:t>Kiểm</a:t>
            </a:r>
            <a:r>
              <a:rPr lang="en-US" dirty="0"/>
              <a:t> </a:t>
            </a:r>
            <a:r>
              <a:rPr lang="en-US" dirty="0" err="1"/>
              <a:t>thử</a:t>
            </a:r>
            <a:r>
              <a:rPr lang="en-US" dirty="0"/>
              <a:t> </a:t>
            </a:r>
            <a:r>
              <a:rPr lang="en-US" dirty="0" err="1"/>
              <a:t>thi</a:t>
            </a:r>
            <a:r>
              <a:rPr lang="en-US" dirty="0"/>
              <a:t> </a:t>
            </a:r>
            <a:r>
              <a:rPr lang="en-US" dirty="0" err="1"/>
              <a:t>hành</a:t>
            </a:r>
            <a:r>
              <a:rPr lang="en-US" dirty="0"/>
              <a:t> (performance testing)</a:t>
            </a:r>
          </a:p>
          <a:p>
            <a:pPr lvl="1"/>
            <a:r>
              <a:rPr lang="en-US" dirty="0" err="1"/>
              <a:t>Kiểm</a:t>
            </a:r>
            <a:r>
              <a:rPr lang="en-US" dirty="0"/>
              <a:t> </a:t>
            </a:r>
            <a:r>
              <a:rPr lang="en-US" dirty="0" err="1"/>
              <a:t>thử</a:t>
            </a:r>
            <a:r>
              <a:rPr lang="en-US" dirty="0"/>
              <a:t> an </a:t>
            </a:r>
            <a:r>
              <a:rPr lang="en-US" dirty="0" err="1"/>
              <a:t>ninh</a:t>
            </a:r>
            <a:r>
              <a:rPr lang="en-US" dirty="0"/>
              <a:t> (security testing) </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6041AD59-7F18-4EC0-93BE-FC2BB05A2BD7}"/>
              </a:ext>
            </a:extLst>
          </p:cNvPr>
          <p:cNvSpPr>
            <a:spLocks noGrp="1"/>
          </p:cNvSpPr>
          <p:nvPr>
            <p:ph type="sldNum" sz="quarter" idx="12"/>
          </p:nvPr>
        </p:nvSpPr>
        <p:spPr/>
        <p:txBody>
          <a:bodyPr/>
          <a:lstStyle/>
          <a:p>
            <a:fld id="{9808288A-7DB6-4C4B-ACD0-1D1E0C6D4C3E}" type="slidenum">
              <a:rPr lang="en-US" smtClean="0"/>
              <a:t>15</a:t>
            </a:fld>
            <a:endParaRPr lang="en-US"/>
          </a:p>
        </p:txBody>
      </p:sp>
    </p:spTree>
    <p:extLst>
      <p:ext uri="{BB962C8B-B14F-4D97-AF65-F5344CB8AC3E}">
        <p14:creationId xmlns:p14="http://schemas.microsoft.com/office/powerpoint/2010/main" val="131872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19CE-7A37-4F45-8340-A654AD582955}"/>
              </a:ext>
            </a:extLst>
          </p:cNvPr>
          <p:cNvSpPr>
            <a:spLocks noGrp="1"/>
          </p:cNvSpPr>
          <p:nvPr>
            <p:ph type="title"/>
          </p:nvPr>
        </p:nvSpPr>
        <p:spPr/>
        <p:txBody>
          <a:bodyPr/>
          <a:lstStyle/>
          <a:p>
            <a:r>
              <a:rPr lang="en-US" dirty="0" err="1"/>
              <a:t>Tiến</a:t>
            </a:r>
            <a:r>
              <a:rPr lang="en-US" dirty="0"/>
              <a:t> </a:t>
            </a:r>
            <a:r>
              <a:rPr lang="en-US" dirty="0" err="1"/>
              <a:t>trình</a:t>
            </a:r>
            <a:r>
              <a:rPr lang="en-US" dirty="0"/>
              <a:t> </a:t>
            </a:r>
            <a:r>
              <a:rPr lang="en-US" dirty="0" err="1"/>
              <a:t>kiểm</a:t>
            </a:r>
            <a:r>
              <a:rPr lang="en-US" dirty="0"/>
              <a:t> </a:t>
            </a:r>
            <a:r>
              <a:rPr lang="en-US" dirty="0" err="1"/>
              <a:t>thử</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ADFA3456-3ADA-4ED4-9EDF-E1F80FEFC614}"/>
              </a:ext>
            </a:extLst>
          </p:cNvPr>
          <p:cNvSpPr>
            <a:spLocks noGrp="1"/>
          </p:cNvSpPr>
          <p:nvPr>
            <p:ph idx="1"/>
          </p:nvPr>
        </p:nvSpPr>
        <p:spPr/>
        <p:txBody>
          <a:bodyPr/>
          <a:lstStyle/>
          <a:p>
            <a:r>
              <a:rPr lang="en-US" dirty="0" err="1"/>
              <a:t>Kiểm</a:t>
            </a:r>
            <a:r>
              <a:rPr lang="en-US" dirty="0"/>
              <a:t> </a:t>
            </a:r>
            <a:r>
              <a:rPr lang="en-US" dirty="0" err="1"/>
              <a:t>thử</a:t>
            </a:r>
            <a:r>
              <a:rPr lang="en-US" dirty="0"/>
              <a:t> </a:t>
            </a:r>
            <a:r>
              <a:rPr lang="en-US" dirty="0" err="1"/>
              <a:t>chấp</a:t>
            </a:r>
            <a:r>
              <a:rPr lang="en-US" dirty="0"/>
              <a:t> </a:t>
            </a:r>
            <a:r>
              <a:rPr lang="en-US" dirty="0" err="1"/>
              <a:t>nhận</a:t>
            </a:r>
            <a:endParaRPr lang="en-US" dirty="0"/>
          </a:p>
          <a:p>
            <a:pPr lvl="1"/>
            <a:r>
              <a:rPr lang="en-US" dirty="0" err="1"/>
              <a:t>Kiểm</a:t>
            </a:r>
            <a:r>
              <a:rPr lang="en-US" dirty="0"/>
              <a:t> </a:t>
            </a:r>
            <a:r>
              <a:rPr lang="en-US" dirty="0" err="1"/>
              <a:t>thử</a:t>
            </a:r>
            <a:r>
              <a:rPr lang="en-US" dirty="0"/>
              <a:t> alpha</a:t>
            </a:r>
          </a:p>
          <a:p>
            <a:pPr lvl="2"/>
            <a:r>
              <a:rPr lang="en-US" dirty="0" err="1"/>
              <a:t>Kiểm</a:t>
            </a:r>
            <a:r>
              <a:rPr lang="en-US" dirty="0"/>
              <a:t> </a:t>
            </a:r>
            <a:r>
              <a:rPr lang="en-US" dirty="0" err="1"/>
              <a:t>thử</a:t>
            </a:r>
            <a:r>
              <a:rPr lang="en-US" dirty="0"/>
              <a:t> </a:t>
            </a:r>
            <a:r>
              <a:rPr lang="en-US" dirty="0" err="1"/>
              <a:t>nội</a:t>
            </a:r>
            <a:r>
              <a:rPr lang="en-US" dirty="0"/>
              <a:t> </a:t>
            </a:r>
            <a:r>
              <a:rPr lang="en-US" dirty="0" err="1"/>
              <a:t>bộ</a:t>
            </a:r>
            <a:endParaRPr lang="en-US" dirty="0"/>
          </a:p>
          <a:p>
            <a:pPr lvl="2"/>
            <a:r>
              <a:rPr lang="en-US" dirty="0"/>
              <a:t>Đ</a:t>
            </a:r>
            <a:r>
              <a:rPr lang="vi-VN" dirty="0"/>
              <a:t>ư</a:t>
            </a:r>
            <a:r>
              <a:rPr lang="en-US" dirty="0" err="1"/>
              <a:t>ợc</a:t>
            </a:r>
            <a:r>
              <a:rPr lang="en-US" dirty="0"/>
              <a:t> </a:t>
            </a:r>
            <a:r>
              <a:rPr lang="en-US" dirty="0" err="1"/>
              <a:t>thực</a:t>
            </a:r>
            <a:r>
              <a:rPr lang="en-US" dirty="0"/>
              <a:t> </a:t>
            </a:r>
            <a:r>
              <a:rPr lang="en-US" dirty="0" err="1"/>
              <a:t>hiện</a:t>
            </a:r>
            <a:r>
              <a:rPr lang="en-US" dirty="0"/>
              <a:t> </a:t>
            </a:r>
            <a:r>
              <a:rPr lang="en-US" dirty="0" err="1"/>
              <a:t>bởi</a:t>
            </a:r>
            <a:r>
              <a:rPr lang="en-US" dirty="0"/>
              <a:t> ng</a:t>
            </a:r>
            <a:r>
              <a:rPr lang="vi-VN" dirty="0"/>
              <a:t>ư</a:t>
            </a:r>
            <a:r>
              <a:rPr lang="en-US" dirty="0" err="1"/>
              <a:t>ời</a:t>
            </a:r>
            <a:r>
              <a:rPr lang="en-US" dirty="0"/>
              <a:t> </a:t>
            </a:r>
            <a:r>
              <a:rPr lang="en-US" dirty="0" err="1"/>
              <a:t>dùng</a:t>
            </a:r>
            <a:r>
              <a:rPr lang="en-US" dirty="0"/>
              <a:t>/ </a:t>
            </a:r>
            <a:r>
              <a:rPr lang="en-US" dirty="0" err="1"/>
              <a:t>khách</a:t>
            </a:r>
            <a:r>
              <a:rPr lang="en-US" dirty="0"/>
              <a:t> </a:t>
            </a:r>
            <a:r>
              <a:rPr lang="en-US" dirty="0" err="1"/>
              <a:t>hàng</a:t>
            </a:r>
            <a:r>
              <a:rPr lang="en-US" dirty="0"/>
              <a:t> </a:t>
            </a:r>
            <a:r>
              <a:rPr lang="en-US" dirty="0" err="1"/>
              <a:t>tiềm</a:t>
            </a:r>
            <a:r>
              <a:rPr lang="en-US" dirty="0"/>
              <a:t> </a:t>
            </a:r>
            <a:r>
              <a:rPr lang="en-US" dirty="0" err="1"/>
              <a:t>năng</a:t>
            </a:r>
            <a:r>
              <a:rPr lang="en-US" dirty="0"/>
              <a:t>/ ng</a:t>
            </a:r>
            <a:r>
              <a:rPr lang="vi-VN" dirty="0"/>
              <a:t>ư</a:t>
            </a:r>
            <a:r>
              <a:rPr lang="en-US" dirty="0" err="1"/>
              <a:t>ời</a:t>
            </a:r>
            <a:r>
              <a:rPr lang="en-US" dirty="0"/>
              <a:t> </a:t>
            </a:r>
            <a:r>
              <a:rPr lang="en-US" dirty="0" err="1"/>
              <a:t>phát</a:t>
            </a:r>
            <a:r>
              <a:rPr lang="en-US" dirty="0"/>
              <a:t> </a:t>
            </a:r>
            <a:r>
              <a:rPr lang="en-US" dirty="0" err="1"/>
              <a:t>triển</a:t>
            </a:r>
            <a:r>
              <a:rPr lang="en-US" dirty="0"/>
              <a:t>/ </a:t>
            </a:r>
            <a:r>
              <a:rPr lang="en-US" dirty="0" err="1"/>
              <a:t>nhóm</a:t>
            </a:r>
            <a:r>
              <a:rPr lang="en-US" dirty="0"/>
              <a:t> </a:t>
            </a:r>
            <a:r>
              <a:rPr lang="en-US" dirty="0" err="1"/>
              <a:t>kiểm</a:t>
            </a:r>
            <a:r>
              <a:rPr lang="en-US" dirty="0"/>
              <a:t> </a:t>
            </a:r>
            <a:r>
              <a:rPr lang="en-US" dirty="0" err="1"/>
              <a:t>thử</a:t>
            </a:r>
            <a:r>
              <a:rPr lang="en-US" dirty="0"/>
              <a:t> </a:t>
            </a:r>
            <a:r>
              <a:rPr lang="en-US" dirty="0" err="1"/>
              <a:t>độc</a:t>
            </a:r>
            <a:r>
              <a:rPr lang="en-US" dirty="0"/>
              <a:t> </a:t>
            </a:r>
            <a:r>
              <a:rPr lang="en-US" dirty="0" err="1"/>
              <a:t>lập</a:t>
            </a:r>
            <a:endParaRPr lang="en-US" dirty="0"/>
          </a:p>
          <a:p>
            <a:pPr lvl="1"/>
            <a:r>
              <a:rPr lang="en-US" dirty="0" err="1"/>
              <a:t>Kiểm</a:t>
            </a:r>
            <a:r>
              <a:rPr lang="en-US" dirty="0"/>
              <a:t> </a:t>
            </a:r>
            <a:r>
              <a:rPr lang="en-US" dirty="0" err="1"/>
              <a:t>thử</a:t>
            </a:r>
            <a:r>
              <a:rPr lang="en-US" dirty="0"/>
              <a:t> Beta</a:t>
            </a:r>
          </a:p>
          <a:p>
            <a:pPr lvl="2"/>
            <a:r>
              <a:rPr lang="en-US" dirty="0" err="1"/>
              <a:t>Kiểm</a:t>
            </a:r>
            <a:r>
              <a:rPr lang="en-US" dirty="0"/>
              <a:t> </a:t>
            </a:r>
            <a:r>
              <a:rPr lang="en-US" dirty="0" err="1"/>
              <a:t>thử</a:t>
            </a:r>
            <a:r>
              <a:rPr lang="en-US" dirty="0"/>
              <a:t> </a:t>
            </a:r>
            <a:r>
              <a:rPr lang="en-US" dirty="0" err="1"/>
              <a:t>bên</a:t>
            </a:r>
            <a:r>
              <a:rPr lang="en-US" dirty="0"/>
              <a:t> </a:t>
            </a:r>
            <a:r>
              <a:rPr lang="en-US" dirty="0" err="1"/>
              <a:t>ngoài</a:t>
            </a:r>
            <a:endParaRPr lang="en-US" dirty="0"/>
          </a:p>
          <a:p>
            <a:pPr lvl="2"/>
            <a:r>
              <a:rPr lang="vi-VN" dirty="0"/>
              <a:t>Chỉ được thực hiện bởi người dùng/khách hàng tiềm</a:t>
            </a:r>
            <a:r>
              <a:rPr lang="en-US" dirty="0"/>
              <a:t> </a:t>
            </a:r>
            <a:r>
              <a:rPr lang="vi-VN" dirty="0"/>
              <a:t>năng, không liên quan đến các nhà phát triển</a:t>
            </a:r>
            <a:endParaRPr lang="en-US" dirty="0"/>
          </a:p>
          <a:p>
            <a:pPr lvl="2"/>
            <a:r>
              <a:rPr lang="en-US" dirty="0" err="1"/>
              <a:t>Nhằm</a:t>
            </a:r>
            <a:r>
              <a:rPr lang="en-US" dirty="0"/>
              <a:t> </a:t>
            </a:r>
            <a:r>
              <a:rPr lang="en-US" dirty="0" err="1"/>
              <a:t>lấy</a:t>
            </a:r>
            <a:r>
              <a:rPr lang="en-US" dirty="0"/>
              <a:t> </a:t>
            </a:r>
            <a:r>
              <a:rPr lang="en-US" dirty="0" err="1"/>
              <a:t>phản</a:t>
            </a:r>
            <a:r>
              <a:rPr lang="en-US" dirty="0"/>
              <a:t> </a:t>
            </a:r>
            <a:r>
              <a:rPr lang="en-US" dirty="0" err="1"/>
              <a:t>hồi</a:t>
            </a:r>
            <a:r>
              <a:rPr lang="en-US" dirty="0"/>
              <a:t> </a:t>
            </a:r>
            <a:r>
              <a:rPr lang="en-US" dirty="0" err="1"/>
              <a:t>từ</a:t>
            </a:r>
            <a:r>
              <a:rPr lang="en-US" dirty="0"/>
              <a:t> </a:t>
            </a:r>
            <a:r>
              <a:rPr lang="en-US" dirty="0" err="1"/>
              <a:t>thị</a:t>
            </a:r>
            <a:r>
              <a:rPr lang="en-US" dirty="0"/>
              <a:t> </a:t>
            </a:r>
            <a:r>
              <a:rPr lang="en-US" dirty="0" err="1"/>
              <a:t>tr</a:t>
            </a:r>
            <a:r>
              <a:rPr lang="vi-VN" dirty="0"/>
              <a:t>ư</a:t>
            </a:r>
            <a:r>
              <a:rPr lang="en-US" dirty="0" err="1"/>
              <a:t>ờng</a:t>
            </a:r>
            <a:endParaRPr lang="en-US" dirty="0"/>
          </a:p>
          <a:p>
            <a:pPr lvl="1"/>
            <a:r>
              <a:rPr lang="en-US" dirty="0" err="1"/>
              <a:t>Kiểm</a:t>
            </a:r>
            <a:r>
              <a:rPr lang="en-US" dirty="0"/>
              <a:t> </a:t>
            </a:r>
            <a:r>
              <a:rPr lang="en-US" dirty="0" err="1"/>
              <a:t>thử</a:t>
            </a:r>
            <a:r>
              <a:rPr lang="en-US" dirty="0"/>
              <a:t> </a:t>
            </a:r>
            <a:r>
              <a:rPr lang="en-US" dirty="0" err="1"/>
              <a:t>hồi</a:t>
            </a:r>
            <a:r>
              <a:rPr lang="en-US" dirty="0"/>
              <a:t> </a:t>
            </a:r>
            <a:r>
              <a:rPr lang="en-US" dirty="0" err="1"/>
              <a:t>quy</a:t>
            </a:r>
            <a:endParaRPr lang="en-US" dirty="0"/>
          </a:p>
          <a:p>
            <a:pPr lvl="2"/>
            <a:r>
              <a:rPr lang="en-US" dirty="0" err="1"/>
              <a:t>Kiểm</a:t>
            </a:r>
            <a:r>
              <a:rPr lang="en-US" dirty="0"/>
              <a:t> </a:t>
            </a:r>
            <a:r>
              <a:rPr lang="en-US" dirty="0" err="1"/>
              <a:t>thử</a:t>
            </a:r>
            <a:r>
              <a:rPr lang="en-US" dirty="0"/>
              <a:t> </a:t>
            </a:r>
            <a:r>
              <a:rPr lang="en-US" dirty="0" err="1"/>
              <a:t>nội</a:t>
            </a:r>
            <a:r>
              <a:rPr lang="en-US" dirty="0"/>
              <a:t> </a:t>
            </a:r>
            <a:r>
              <a:rPr lang="en-US" dirty="0" err="1"/>
              <a:t>bộ</a:t>
            </a:r>
            <a:endParaRPr lang="en-US" dirty="0"/>
          </a:p>
          <a:p>
            <a:pPr lvl="2"/>
            <a:r>
              <a:rPr lang="en-US" dirty="0" err="1"/>
              <a:t>Kiểm</a:t>
            </a:r>
            <a:r>
              <a:rPr lang="en-US" dirty="0"/>
              <a:t> </a:t>
            </a:r>
            <a:r>
              <a:rPr lang="en-US" dirty="0" err="1"/>
              <a:t>thử</a:t>
            </a:r>
            <a:r>
              <a:rPr lang="en-US" dirty="0"/>
              <a:t> </a:t>
            </a:r>
            <a:r>
              <a:rPr lang="en-US" dirty="0" err="1"/>
              <a:t>tích</a:t>
            </a:r>
            <a:r>
              <a:rPr lang="en-US" dirty="0"/>
              <a:t> </a:t>
            </a:r>
            <a:r>
              <a:rPr lang="en-US" dirty="0" err="1"/>
              <a:t>hợp</a:t>
            </a:r>
            <a:r>
              <a:rPr lang="en-US" dirty="0"/>
              <a:t> </a:t>
            </a:r>
            <a:r>
              <a:rPr lang="en-US" dirty="0" err="1"/>
              <a:t>các</a:t>
            </a:r>
            <a:r>
              <a:rPr lang="en-US" dirty="0"/>
              <a:t> module/ </a:t>
            </a:r>
            <a:r>
              <a:rPr lang="en-US" dirty="0" err="1"/>
              <a:t>chức</a:t>
            </a:r>
            <a:r>
              <a:rPr lang="en-US" dirty="0"/>
              <a:t> </a:t>
            </a:r>
            <a:r>
              <a:rPr lang="en-US" dirty="0" err="1"/>
              <a:t>năng</a:t>
            </a:r>
            <a:r>
              <a:rPr lang="en-US" dirty="0"/>
              <a:t> </a:t>
            </a:r>
            <a:r>
              <a:rPr lang="en-US" dirty="0" err="1"/>
              <a:t>mới</a:t>
            </a:r>
            <a:endParaRPr lang="en-US" dirty="0"/>
          </a:p>
        </p:txBody>
      </p:sp>
      <p:sp>
        <p:nvSpPr>
          <p:cNvPr id="4" name="Slide Number Placeholder 3">
            <a:extLst>
              <a:ext uri="{FF2B5EF4-FFF2-40B4-BE49-F238E27FC236}">
                <a16:creationId xmlns:a16="http://schemas.microsoft.com/office/drawing/2014/main" id="{2231D96F-F3AA-472E-AC76-F03B123495A8}"/>
              </a:ext>
            </a:extLst>
          </p:cNvPr>
          <p:cNvSpPr>
            <a:spLocks noGrp="1"/>
          </p:cNvSpPr>
          <p:nvPr>
            <p:ph type="sldNum" sz="quarter" idx="12"/>
          </p:nvPr>
        </p:nvSpPr>
        <p:spPr/>
        <p:txBody>
          <a:bodyPr/>
          <a:lstStyle/>
          <a:p>
            <a:fld id="{9808288A-7DB6-4C4B-ACD0-1D1E0C6D4C3E}" type="slidenum">
              <a:rPr lang="en-US" smtClean="0"/>
              <a:t>16</a:t>
            </a:fld>
            <a:endParaRPr lang="en-US"/>
          </a:p>
        </p:txBody>
      </p:sp>
    </p:spTree>
    <p:extLst>
      <p:ext uri="{BB962C8B-B14F-4D97-AF65-F5344CB8AC3E}">
        <p14:creationId xmlns:p14="http://schemas.microsoft.com/office/powerpoint/2010/main" val="4281119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B559-EDA9-4BFD-B612-46890D75924F}"/>
              </a:ext>
            </a:extLst>
          </p:cNvPr>
          <p:cNvSpPr>
            <a:spLocks noGrp="1"/>
          </p:cNvSpPr>
          <p:nvPr>
            <p:ph type="title"/>
          </p:nvPr>
        </p:nvSpPr>
        <p:spPr/>
        <p:txBody>
          <a:bodyPr/>
          <a:lstStyle/>
          <a:p>
            <a:r>
              <a:rPr lang="en-US" dirty="0" err="1"/>
              <a:t>Công</a:t>
            </a:r>
            <a:r>
              <a:rPr lang="en-US" dirty="0"/>
              <a:t> </a:t>
            </a:r>
            <a:r>
              <a:rPr lang="en-US" dirty="0" err="1"/>
              <a:t>cụ</a:t>
            </a:r>
            <a:r>
              <a:rPr lang="en-US" dirty="0"/>
              <a:t> </a:t>
            </a:r>
            <a:r>
              <a:rPr lang="en-US" dirty="0" err="1"/>
              <a:t>kiểm</a:t>
            </a:r>
            <a:r>
              <a:rPr lang="en-US" dirty="0"/>
              <a:t> </a:t>
            </a:r>
            <a:r>
              <a:rPr lang="en-US" dirty="0" err="1"/>
              <a:t>thử</a:t>
            </a:r>
            <a:endParaRPr lang="en-US" dirty="0"/>
          </a:p>
        </p:txBody>
      </p:sp>
      <p:sp>
        <p:nvSpPr>
          <p:cNvPr id="3" name="Content Placeholder 2">
            <a:extLst>
              <a:ext uri="{FF2B5EF4-FFF2-40B4-BE49-F238E27FC236}">
                <a16:creationId xmlns:a16="http://schemas.microsoft.com/office/drawing/2014/main" id="{B3549A02-1B72-4FF5-8786-A9CEF1AE8929}"/>
              </a:ext>
            </a:extLst>
          </p:cNvPr>
          <p:cNvSpPr>
            <a:spLocks noGrp="1"/>
          </p:cNvSpPr>
          <p:nvPr>
            <p:ph idx="1"/>
          </p:nvPr>
        </p:nvSpPr>
        <p:spPr/>
        <p:txBody>
          <a:bodyPr/>
          <a:lstStyle/>
          <a:p>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dữ</a:t>
            </a:r>
            <a:r>
              <a:rPr lang="en-US" dirty="0"/>
              <a:t> </a:t>
            </a:r>
            <a:r>
              <a:rPr lang="en-US" dirty="0" err="1"/>
              <a:t>liệu</a:t>
            </a:r>
            <a:endParaRPr lang="en-US" dirty="0"/>
          </a:p>
          <a:p>
            <a:pPr lvl="1"/>
            <a:r>
              <a:rPr lang="en-US" dirty="0" err="1"/>
              <a:t>Bộ</a:t>
            </a:r>
            <a:r>
              <a:rPr lang="en-US" dirty="0"/>
              <a:t> </a:t>
            </a:r>
            <a:r>
              <a:rPr lang="en-US" dirty="0" err="1"/>
              <a:t>sinh</a:t>
            </a:r>
            <a:r>
              <a:rPr lang="en-US" dirty="0"/>
              <a:t> </a:t>
            </a:r>
            <a:r>
              <a:rPr lang="en-US" dirty="0" err="1"/>
              <a:t>dữ</a:t>
            </a:r>
            <a:r>
              <a:rPr lang="en-US" dirty="0"/>
              <a:t> </a:t>
            </a:r>
            <a:r>
              <a:rPr lang="en-US" dirty="0" err="1"/>
              <a:t>liệu</a:t>
            </a:r>
            <a:r>
              <a:rPr lang="en-US" dirty="0"/>
              <a:t> </a:t>
            </a:r>
            <a:r>
              <a:rPr lang="en-US" dirty="0" err="1"/>
              <a:t>thử</a:t>
            </a:r>
            <a:endParaRPr lang="en-US" dirty="0"/>
          </a:p>
          <a:p>
            <a:pPr lvl="1"/>
            <a:r>
              <a:rPr lang="en-US" dirty="0" err="1"/>
              <a:t>Bộ</a:t>
            </a:r>
            <a:r>
              <a:rPr lang="en-US" dirty="0"/>
              <a:t> </a:t>
            </a:r>
            <a:r>
              <a:rPr lang="en-US" dirty="0" err="1"/>
              <a:t>xác</a:t>
            </a:r>
            <a:r>
              <a:rPr lang="en-US" dirty="0"/>
              <a:t> </a:t>
            </a:r>
            <a:r>
              <a:rPr lang="en-US" dirty="0" err="1"/>
              <a:t>minh</a:t>
            </a:r>
            <a:r>
              <a:rPr lang="en-US" dirty="0"/>
              <a:t> </a:t>
            </a:r>
            <a:r>
              <a:rPr lang="en-US" dirty="0" err="1"/>
              <a:t>kết</a:t>
            </a:r>
            <a:r>
              <a:rPr lang="en-US" dirty="0"/>
              <a:t> </a:t>
            </a:r>
            <a:r>
              <a:rPr lang="en-US" dirty="0" err="1"/>
              <a:t>quả</a:t>
            </a:r>
            <a:endParaRPr lang="en-US" dirty="0"/>
          </a:p>
          <a:p>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cài</a:t>
            </a:r>
            <a:r>
              <a:rPr lang="en-US" dirty="0"/>
              <a:t> </a:t>
            </a:r>
            <a:r>
              <a:rPr lang="en-US" dirty="0" err="1"/>
              <a:t>đặt</a:t>
            </a:r>
            <a:endParaRPr lang="en-US" dirty="0"/>
          </a:p>
          <a:p>
            <a:pPr lvl="1"/>
            <a:r>
              <a:rPr lang="en-US" dirty="0" err="1"/>
              <a:t>Bộ</a:t>
            </a:r>
            <a:r>
              <a:rPr lang="en-US" dirty="0"/>
              <a:t> </a:t>
            </a:r>
            <a:r>
              <a:rPr lang="en-US" dirty="0" err="1"/>
              <a:t>kiểm</a:t>
            </a:r>
            <a:r>
              <a:rPr lang="en-US" dirty="0"/>
              <a:t> </a:t>
            </a:r>
            <a:r>
              <a:rPr lang="en-US" dirty="0" err="1"/>
              <a:t>tra</a:t>
            </a:r>
            <a:r>
              <a:rPr lang="en-US" dirty="0"/>
              <a:t> </a:t>
            </a:r>
            <a:r>
              <a:rPr lang="en-US" dirty="0" err="1"/>
              <a:t>mã</a:t>
            </a:r>
            <a:r>
              <a:rPr lang="en-US" dirty="0"/>
              <a:t> </a:t>
            </a:r>
            <a:r>
              <a:rPr lang="en-US" dirty="0" err="1"/>
              <a:t>nguồn</a:t>
            </a:r>
            <a:endParaRPr lang="en-US" dirty="0"/>
          </a:p>
          <a:p>
            <a:pPr lvl="1"/>
            <a:r>
              <a:rPr lang="en-US" dirty="0" err="1"/>
              <a:t>Mô</a:t>
            </a:r>
            <a:r>
              <a:rPr lang="en-US" dirty="0"/>
              <a:t> </a:t>
            </a:r>
            <a:r>
              <a:rPr lang="en-US" dirty="0" err="1"/>
              <a:t>phỏng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các</a:t>
            </a:r>
            <a:r>
              <a:rPr lang="en-US" dirty="0"/>
              <a:t> module</a:t>
            </a:r>
          </a:p>
          <a:p>
            <a:pPr lvl="1"/>
            <a:r>
              <a:rPr lang="en-US" dirty="0" err="1"/>
              <a:t>Bộ</a:t>
            </a:r>
            <a:r>
              <a:rPr lang="en-US" dirty="0"/>
              <a:t> so </a:t>
            </a:r>
            <a:r>
              <a:rPr lang="en-US" dirty="0" err="1"/>
              <a:t>sánh</a:t>
            </a:r>
            <a:r>
              <a:rPr lang="en-US" dirty="0"/>
              <a:t> </a:t>
            </a:r>
            <a:r>
              <a:rPr lang="en-US" dirty="0" err="1"/>
              <a:t>kết</a:t>
            </a:r>
            <a:r>
              <a:rPr lang="en-US" dirty="0"/>
              <a:t> </a:t>
            </a:r>
            <a:r>
              <a:rPr lang="en-US" dirty="0" err="1"/>
              <a:t>quả</a:t>
            </a:r>
            <a:r>
              <a:rPr lang="en-US" dirty="0"/>
              <a:t> </a:t>
            </a:r>
            <a:r>
              <a:rPr lang="en-US" dirty="0" err="1"/>
              <a:t>đầu</a:t>
            </a:r>
            <a:r>
              <a:rPr lang="en-US" dirty="0"/>
              <a:t> </a:t>
            </a:r>
            <a:r>
              <a:rPr lang="en-US" dirty="0" err="1"/>
              <a:t>ra</a:t>
            </a:r>
            <a:endParaRPr lang="en-US" dirty="0"/>
          </a:p>
          <a:p>
            <a:r>
              <a:rPr lang="en-US" dirty="0" err="1"/>
              <a:t>Mô</a:t>
            </a:r>
            <a:r>
              <a:rPr lang="en-US" dirty="0"/>
              <a:t> </a:t>
            </a:r>
            <a:r>
              <a:rPr lang="en-US" dirty="0" err="1"/>
              <a:t>phỏng</a:t>
            </a:r>
            <a:r>
              <a:rPr lang="en-US" dirty="0"/>
              <a:t> </a:t>
            </a:r>
            <a:r>
              <a:rPr lang="en-US" dirty="0" err="1"/>
              <a:t>môi</a:t>
            </a:r>
            <a:r>
              <a:rPr lang="en-US" dirty="0"/>
              <a:t> </a:t>
            </a:r>
            <a:r>
              <a:rPr lang="en-US" dirty="0" err="1"/>
              <a:t>tr</a:t>
            </a:r>
            <a:r>
              <a:rPr lang="vi-VN" dirty="0"/>
              <a:t>ư</a:t>
            </a:r>
            <a:r>
              <a:rPr lang="en-US" dirty="0" err="1"/>
              <a:t>ờng</a:t>
            </a:r>
            <a:endParaRPr lang="en-US" dirty="0"/>
          </a:p>
          <a:p>
            <a:r>
              <a:rPr lang="en-US" dirty="0" err="1"/>
              <a:t>Bộ</a:t>
            </a:r>
            <a:r>
              <a:rPr lang="en-US" dirty="0"/>
              <a:t> </a:t>
            </a:r>
            <a:r>
              <a:rPr lang="en-US" dirty="0" err="1"/>
              <a:t>phân</a:t>
            </a:r>
            <a:r>
              <a:rPr lang="en-US" dirty="0"/>
              <a:t> </a:t>
            </a:r>
            <a:r>
              <a:rPr lang="en-US" dirty="0" err="1"/>
              <a:t>tích</a:t>
            </a:r>
            <a:r>
              <a:rPr lang="en-US" dirty="0"/>
              <a:t> </a:t>
            </a:r>
            <a:r>
              <a:rPr lang="en-US" dirty="0" err="1"/>
              <a:t>dòng</a:t>
            </a:r>
            <a:r>
              <a:rPr lang="en-US" dirty="0"/>
              <a:t> </a:t>
            </a:r>
            <a:r>
              <a:rPr lang="en-US" dirty="0" err="1"/>
              <a:t>dữ</a:t>
            </a:r>
            <a:r>
              <a:rPr lang="en-US" dirty="0"/>
              <a:t> </a:t>
            </a:r>
            <a:r>
              <a:rPr lang="en-US" dirty="0" err="1"/>
              <a:t>liệu</a:t>
            </a:r>
            <a:endParaRPr lang="en-US" dirty="0"/>
          </a:p>
        </p:txBody>
      </p:sp>
      <p:sp>
        <p:nvSpPr>
          <p:cNvPr id="4" name="Slide Number Placeholder 3">
            <a:extLst>
              <a:ext uri="{FF2B5EF4-FFF2-40B4-BE49-F238E27FC236}">
                <a16:creationId xmlns:a16="http://schemas.microsoft.com/office/drawing/2014/main" id="{3B50687B-9011-45B0-9047-381F978FA668}"/>
              </a:ext>
            </a:extLst>
          </p:cNvPr>
          <p:cNvSpPr>
            <a:spLocks noGrp="1"/>
          </p:cNvSpPr>
          <p:nvPr>
            <p:ph type="sldNum" sz="quarter" idx="12"/>
          </p:nvPr>
        </p:nvSpPr>
        <p:spPr/>
        <p:txBody>
          <a:bodyPr/>
          <a:lstStyle/>
          <a:p>
            <a:fld id="{9808288A-7DB6-4C4B-ACD0-1D1E0C6D4C3E}" type="slidenum">
              <a:rPr lang="en-US" smtClean="0"/>
              <a:t>17</a:t>
            </a:fld>
            <a:endParaRPr lang="en-US"/>
          </a:p>
        </p:txBody>
      </p:sp>
    </p:spTree>
    <p:extLst>
      <p:ext uri="{BB962C8B-B14F-4D97-AF65-F5344CB8AC3E}">
        <p14:creationId xmlns:p14="http://schemas.microsoft.com/office/powerpoint/2010/main" val="172730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2F9A-BF90-4892-8762-D1FDE00A37BD}"/>
              </a:ext>
            </a:extLst>
          </p:cNvPr>
          <p:cNvSpPr>
            <a:spLocks noGrp="1"/>
          </p:cNvSpPr>
          <p:nvPr>
            <p:ph type="title"/>
          </p:nvPr>
        </p:nvSpPr>
        <p:spPr/>
        <p:txBody>
          <a:bodyPr/>
          <a:lstStyle/>
          <a:p>
            <a:r>
              <a:rPr lang="en-US" b="1" dirty="0"/>
              <a:t>ĐỘ ĐO (METRICS)</a:t>
            </a:r>
          </a:p>
        </p:txBody>
      </p:sp>
      <p:sp>
        <p:nvSpPr>
          <p:cNvPr id="3" name="Text Placeholder 2">
            <a:extLst>
              <a:ext uri="{FF2B5EF4-FFF2-40B4-BE49-F238E27FC236}">
                <a16:creationId xmlns:a16="http://schemas.microsoft.com/office/drawing/2014/main" id="{3F3CB0C3-B396-4862-839B-B6658689CF0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9E63910-19AA-4A74-99D4-376D5EF921BE}"/>
              </a:ext>
            </a:extLst>
          </p:cNvPr>
          <p:cNvSpPr>
            <a:spLocks noGrp="1"/>
          </p:cNvSpPr>
          <p:nvPr>
            <p:ph type="sldNum" sz="quarter" idx="12"/>
          </p:nvPr>
        </p:nvSpPr>
        <p:spPr/>
        <p:txBody>
          <a:bodyPr/>
          <a:lstStyle/>
          <a:p>
            <a:fld id="{9808288A-7DB6-4C4B-ACD0-1D1E0C6D4C3E}" type="slidenum">
              <a:rPr lang="en-US" smtClean="0"/>
              <a:t>18</a:t>
            </a:fld>
            <a:endParaRPr lang="en-US"/>
          </a:p>
        </p:txBody>
      </p:sp>
    </p:spTree>
    <p:extLst>
      <p:ext uri="{BB962C8B-B14F-4D97-AF65-F5344CB8AC3E}">
        <p14:creationId xmlns:p14="http://schemas.microsoft.com/office/powerpoint/2010/main" val="266915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8834-B7E1-4E6F-B29A-6524FC1EAFDC}"/>
              </a:ext>
            </a:extLst>
          </p:cNvPr>
          <p:cNvSpPr>
            <a:spLocks noGrp="1"/>
          </p:cNvSpPr>
          <p:nvPr>
            <p:ph type="title"/>
          </p:nvPr>
        </p:nvSpPr>
        <p:spPr/>
        <p:txBody>
          <a:bodyPr/>
          <a:lstStyle/>
          <a:p>
            <a:r>
              <a:rPr lang="en-US" dirty="0" err="1"/>
              <a:t>Mục</a:t>
            </a:r>
            <a:r>
              <a:rPr lang="en-US" dirty="0"/>
              <a:t> </a:t>
            </a:r>
            <a:r>
              <a:rPr lang="en-US" dirty="0" err="1"/>
              <a:t>đích</a:t>
            </a:r>
            <a:endParaRPr lang="en-US" dirty="0"/>
          </a:p>
        </p:txBody>
      </p:sp>
      <p:sp>
        <p:nvSpPr>
          <p:cNvPr id="3" name="Content Placeholder 2">
            <a:extLst>
              <a:ext uri="{FF2B5EF4-FFF2-40B4-BE49-F238E27FC236}">
                <a16:creationId xmlns:a16="http://schemas.microsoft.com/office/drawing/2014/main" id="{03A9801E-B0AC-4215-BACA-109158A0A95D}"/>
              </a:ext>
            </a:extLst>
          </p:cNvPr>
          <p:cNvSpPr>
            <a:spLocks noGrp="1"/>
          </p:cNvSpPr>
          <p:nvPr>
            <p:ph idx="1"/>
          </p:nvPr>
        </p:nvSpPr>
        <p:spPr/>
        <p:txBody>
          <a:bodyPr/>
          <a:lstStyle/>
          <a:p>
            <a:pPr algn="just"/>
            <a:r>
              <a:rPr lang="en-US" dirty="0" err="1"/>
              <a:t>Độ</a:t>
            </a:r>
            <a:r>
              <a:rPr lang="en-US" dirty="0"/>
              <a:t> </a:t>
            </a:r>
            <a:r>
              <a:rPr lang="en-US" dirty="0" err="1"/>
              <a:t>đo</a:t>
            </a:r>
            <a:r>
              <a:rPr lang="en-US" dirty="0"/>
              <a:t> </a:t>
            </a:r>
            <a:r>
              <a:rPr lang="en-US" dirty="0" err="1"/>
              <a:t>nhất</a:t>
            </a:r>
            <a:r>
              <a:rPr lang="en-US" dirty="0"/>
              <a:t> </a:t>
            </a:r>
            <a:r>
              <a:rPr lang="en-US" dirty="0" err="1"/>
              <a:t>định</a:t>
            </a:r>
            <a:r>
              <a:rPr lang="en-US" dirty="0"/>
              <a: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mềm</a:t>
            </a:r>
            <a:r>
              <a:rPr lang="en-US" dirty="0"/>
              <a:t> </a:t>
            </a:r>
            <a:r>
              <a:rPr lang="en-US" dirty="0" err="1"/>
              <a:t>để</a:t>
            </a:r>
            <a:r>
              <a:rPr lang="en-US" dirty="0"/>
              <a:t> </a:t>
            </a:r>
            <a:r>
              <a:rPr lang="en-US" dirty="0" err="1"/>
              <a:t>tham</a:t>
            </a:r>
            <a:r>
              <a:rPr lang="en-US" dirty="0"/>
              <a:t> </a:t>
            </a:r>
            <a:r>
              <a:rPr lang="en-US" dirty="0" err="1"/>
              <a:t>gia</a:t>
            </a:r>
            <a:r>
              <a:rPr lang="en-US" dirty="0"/>
              <a:t> </a:t>
            </a:r>
            <a:r>
              <a:rPr lang="vi-VN" dirty="0"/>
              <a:t>ư</a:t>
            </a:r>
            <a:r>
              <a:rPr lang="en-US" dirty="0" err="1"/>
              <a:t>ớc</a:t>
            </a:r>
            <a:r>
              <a:rPr lang="en-US" dirty="0"/>
              <a:t> l</a:t>
            </a:r>
            <a:r>
              <a:rPr lang="vi-VN" dirty="0"/>
              <a:t>ư</a:t>
            </a:r>
            <a:r>
              <a:rPr lang="en-US" dirty="0" err="1"/>
              <a:t>ợng</a:t>
            </a:r>
            <a:r>
              <a:rPr lang="en-US" dirty="0"/>
              <a:t> chi </a:t>
            </a:r>
            <a:r>
              <a:rPr lang="en-US" dirty="0" err="1"/>
              <a:t>phí</a:t>
            </a:r>
            <a:r>
              <a:rPr lang="en-US" dirty="0"/>
              <a:t> </a:t>
            </a:r>
          </a:p>
          <a:p>
            <a:pPr algn="just"/>
            <a:r>
              <a:rPr lang="en-US" dirty="0" err="1"/>
              <a:t>Độ</a:t>
            </a:r>
            <a:r>
              <a:rPr lang="en-US" dirty="0"/>
              <a:t> </a:t>
            </a:r>
            <a:r>
              <a:rPr lang="en-US" dirty="0" err="1"/>
              <a:t>đo</a:t>
            </a:r>
            <a:r>
              <a:rPr lang="en-US" dirty="0"/>
              <a:t> </a:t>
            </a:r>
            <a:r>
              <a:rPr lang="en-US" dirty="0" err="1"/>
              <a:t>có</a:t>
            </a:r>
            <a:r>
              <a:rPr lang="en-US" dirty="0"/>
              <a:t> </a:t>
            </a:r>
            <a:r>
              <a:rPr lang="en-US" dirty="0" err="1"/>
              <a:t>thể</a:t>
            </a:r>
            <a:r>
              <a:rPr lang="en-US" dirty="0"/>
              <a:t> </a:t>
            </a:r>
            <a:r>
              <a:rPr lang="en-US" dirty="0" err="1"/>
              <a:t>cũng</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sự</a:t>
            </a:r>
            <a:r>
              <a:rPr lang="en-US" dirty="0"/>
              <a:t> </a:t>
            </a:r>
            <a:r>
              <a:rPr lang="en-US" dirty="0" err="1"/>
              <a:t>kiểm</a:t>
            </a:r>
            <a:r>
              <a:rPr lang="en-US" dirty="0"/>
              <a:t> </a:t>
            </a:r>
            <a:r>
              <a:rPr lang="en-US" dirty="0" err="1"/>
              <a:t>tra</a:t>
            </a:r>
            <a:r>
              <a:rPr lang="en-US" dirty="0"/>
              <a:t> </a:t>
            </a:r>
            <a:r>
              <a:rPr lang="en-US" dirty="0" err="1"/>
              <a:t>cảm</a:t>
            </a:r>
            <a:r>
              <a:rPr lang="en-US" dirty="0"/>
              <a:t> </a:t>
            </a:r>
            <a:r>
              <a:rPr lang="en-US" dirty="0" err="1"/>
              <a:t>giác</a:t>
            </a:r>
            <a:r>
              <a:rPr lang="en-US" dirty="0"/>
              <a:t> </a:t>
            </a:r>
            <a:r>
              <a:rPr lang="en-US" dirty="0" err="1"/>
              <a:t>về</a:t>
            </a:r>
            <a:r>
              <a:rPr lang="en-US" dirty="0"/>
              <a:t> </a:t>
            </a:r>
            <a:r>
              <a:rPr lang="en-US" dirty="0" err="1"/>
              <a:t>sự</a:t>
            </a:r>
            <a:r>
              <a:rPr lang="en-US" dirty="0"/>
              <a:t> </a:t>
            </a:r>
            <a:r>
              <a:rPr lang="en-US" dirty="0" err="1"/>
              <a:t>đo</a:t>
            </a:r>
            <a:r>
              <a:rPr lang="en-US" dirty="0"/>
              <a:t> l</a:t>
            </a:r>
            <a:r>
              <a:rPr lang="vi-VN" dirty="0"/>
              <a:t>ư</a:t>
            </a:r>
            <a:r>
              <a:rPr lang="en-US" dirty="0" err="1"/>
              <a:t>ờng</a:t>
            </a:r>
            <a:r>
              <a:rPr lang="en-US" dirty="0"/>
              <a:t> </a:t>
            </a:r>
            <a:r>
              <a:rPr lang="en-US" dirty="0" err="1"/>
              <a:t>những</a:t>
            </a:r>
            <a:r>
              <a:rPr lang="en-US" dirty="0"/>
              <a:t> </a:t>
            </a:r>
            <a:r>
              <a:rPr lang="en-US" dirty="0" err="1"/>
              <a:t>thuộc</a:t>
            </a:r>
            <a:r>
              <a:rPr lang="en-US" dirty="0"/>
              <a:t> </a:t>
            </a:r>
            <a:r>
              <a:rPr lang="en-US" dirty="0" err="1"/>
              <a:t>tính</a:t>
            </a:r>
            <a:r>
              <a:rPr lang="en-US" dirty="0"/>
              <a:t> </a:t>
            </a:r>
            <a:r>
              <a:rPr lang="en-US" dirty="0" err="1"/>
              <a:t>mong</a:t>
            </a:r>
            <a:r>
              <a:rPr lang="en-US" dirty="0"/>
              <a:t> </a:t>
            </a:r>
            <a:r>
              <a:rPr lang="en-US" dirty="0" err="1"/>
              <a:t>đợi</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giới</a:t>
            </a:r>
            <a:r>
              <a:rPr lang="en-US" dirty="0"/>
              <a:t> </a:t>
            </a:r>
            <a:r>
              <a:rPr lang="en-US" dirty="0" err="1"/>
              <a:t>hạn</a:t>
            </a:r>
            <a:r>
              <a:rPr lang="en-US" dirty="0"/>
              <a:t> </a:t>
            </a:r>
            <a:r>
              <a:rPr lang="en-US" dirty="0" err="1"/>
              <a:t>sự</a:t>
            </a:r>
            <a:r>
              <a:rPr lang="en-US" dirty="0"/>
              <a:t> </a:t>
            </a:r>
            <a:r>
              <a:rPr lang="en-US" dirty="0" err="1"/>
              <a:t>thiết</a:t>
            </a:r>
            <a:r>
              <a:rPr lang="en-US" dirty="0"/>
              <a:t> </a:t>
            </a:r>
            <a:r>
              <a:rPr lang="en-US" dirty="0" err="1"/>
              <a:t>lập</a:t>
            </a:r>
            <a:r>
              <a:rPr lang="en-US" dirty="0"/>
              <a:t> </a:t>
            </a:r>
            <a:r>
              <a:rPr lang="en-US" dirty="0" err="1"/>
              <a:t>trên</a:t>
            </a:r>
            <a:r>
              <a:rPr lang="en-US" dirty="0"/>
              <a:t> </a:t>
            </a:r>
            <a:r>
              <a:rPr lang="en-US" dirty="0" err="1"/>
              <a:t>những</a:t>
            </a:r>
            <a:r>
              <a:rPr lang="en-US" dirty="0"/>
              <a:t> </a:t>
            </a:r>
            <a:r>
              <a:rPr lang="en-US" dirty="0" err="1"/>
              <a:t>ranh</a:t>
            </a:r>
            <a:r>
              <a:rPr lang="en-US" dirty="0"/>
              <a:t> </a:t>
            </a:r>
            <a:r>
              <a:rPr lang="en-US" dirty="0" err="1"/>
              <a:t>giới</a:t>
            </a:r>
            <a:r>
              <a:rPr lang="en-US" dirty="0"/>
              <a:t> </a:t>
            </a:r>
            <a:r>
              <a:rPr lang="en-US" dirty="0" err="1"/>
              <a:t>của</a:t>
            </a:r>
            <a:r>
              <a:rPr lang="en-US" dirty="0"/>
              <a:t> </a:t>
            </a:r>
            <a:r>
              <a:rPr lang="en-US" dirty="0" err="1"/>
              <a:t>tiêu</a:t>
            </a:r>
            <a:r>
              <a:rPr lang="en-US" dirty="0"/>
              <a:t> </a:t>
            </a:r>
            <a:r>
              <a:rPr lang="en-US" dirty="0" err="1"/>
              <a:t>chuẩn</a:t>
            </a:r>
            <a:r>
              <a:rPr lang="en-US" dirty="0"/>
              <a:t> </a:t>
            </a:r>
            <a:r>
              <a:rPr lang="en-US" dirty="0" err="1"/>
              <a:t>đó</a:t>
            </a:r>
            <a:endParaRPr lang="en-US" dirty="0"/>
          </a:p>
          <a:p>
            <a:pPr algn="just"/>
            <a:r>
              <a:rPr lang="en-US" dirty="0" err="1"/>
              <a:t>Độ</a:t>
            </a:r>
            <a:r>
              <a:rPr lang="en-US" dirty="0"/>
              <a:t> </a:t>
            </a:r>
            <a:r>
              <a:rPr lang="en-US" dirty="0" err="1"/>
              <a:t>đo</a:t>
            </a:r>
            <a:r>
              <a:rPr lang="en-US" dirty="0"/>
              <a: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dùng</a:t>
            </a:r>
            <a:r>
              <a:rPr lang="en-US" dirty="0"/>
              <a:t> </a:t>
            </a:r>
            <a:r>
              <a:rPr lang="en-US" dirty="0" err="1"/>
              <a:t>để</a:t>
            </a:r>
            <a:r>
              <a:rPr lang="en-US" dirty="0"/>
              <a:t> </a:t>
            </a:r>
            <a:r>
              <a:rPr lang="en-US" dirty="0" err="1"/>
              <a:t>theo</a:t>
            </a:r>
            <a:r>
              <a:rPr lang="en-US" dirty="0"/>
              <a:t> </a:t>
            </a:r>
            <a:r>
              <a:rPr lang="en-US" dirty="0" err="1"/>
              <a:t>dõi</a:t>
            </a:r>
            <a:r>
              <a:rPr lang="en-US" dirty="0"/>
              <a:t> </a:t>
            </a:r>
            <a:r>
              <a:rPr lang="en-US" dirty="0" err="1"/>
              <a:t>tiến</a:t>
            </a:r>
            <a:r>
              <a:rPr lang="en-US" dirty="0"/>
              <a:t> </a:t>
            </a:r>
            <a:r>
              <a:rPr lang="en-US" dirty="0" err="1"/>
              <a:t>độ</a:t>
            </a:r>
            <a:r>
              <a:rPr lang="en-US" dirty="0"/>
              <a:t> </a:t>
            </a:r>
            <a:r>
              <a:rPr lang="en-US" dirty="0" err="1"/>
              <a:t>dự</a:t>
            </a:r>
            <a:r>
              <a:rPr lang="en-US" dirty="0"/>
              <a:t> </a:t>
            </a:r>
            <a:r>
              <a:rPr lang="en-US" dirty="0" err="1"/>
              <a:t>án</a:t>
            </a:r>
            <a:endParaRPr lang="en-US" dirty="0"/>
          </a:p>
        </p:txBody>
      </p:sp>
      <p:sp>
        <p:nvSpPr>
          <p:cNvPr id="4" name="Slide Number Placeholder 3">
            <a:extLst>
              <a:ext uri="{FF2B5EF4-FFF2-40B4-BE49-F238E27FC236}">
                <a16:creationId xmlns:a16="http://schemas.microsoft.com/office/drawing/2014/main" id="{182684F2-075E-4E83-A84C-260907731DDE}"/>
              </a:ext>
            </a:extLst>
          </p:cNvPr>
          <p:cNvSpPr>
            <a:spLocks noGrp="1"/>
          </p:cNvSpPr>
          <p:nvPr>
            <p:ph type="sldNum" sz="quarter" idx="12"/>
          </p:nvPr>
        </p:nvSpPr>
        <p:spPr/>
        <p:txBody>
          <a:bodyPr/>
          <a:lstStyle/>
          <a:p>
            <a:fld id="{9808288A-7DB6-4C4B-ACD0-1D1E0C6D4C3E}" type="slidenum">
              <a:rPr lang="en-US" smtClean="0"/>
              <a:t>19</a:t>
            </a:fld>
            <a:endParaRPr lang="en-US"/>
          </a:p>
        </p:txBody>
      </p:sp>
    </p:spTree>
    <p:extLst>
      <p:ext uri="{BB962C8B-B14F-4D97-AF65-F5344CB8AC3E}">
        <p14:creationId xmlns:p14="http://schemas.microsoft.com/office/powerpoint/2010/main" val="308590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293-3C10-456C-8D5B-9FBEE160EA97}"/>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69834D82-3E4C-4246-9C7C-D86FA31BF77A}"/>
              </a:ext>
            </a:extLst>
          </p:cNvPr>
          <p:cNvSpPr>
            <a:spLocks noGrp="1"/>
          </p:cNvSpPr>
          <p:nvPr>
            <p:ph idx="1"/>
          </p:nvPr>
        </p:nvSpPr>
        <p:spPr/>
        <p:txBody>
          <a:bodyPr/>
          <a:lstStyle/>
          <a:p>
            <a:r>
              <a:rPr lang="en-US" dirty="0" err="1"/>
              <a:t>Mô</a:t>
            </a:r>
            <a:r>
              <a:rPr lang="en-US" dirty="0"/>
              <a:t> </a:t>
            </a:r>
            <a:r>
              <a:rPr lang="en-US" dirty="0" err="1"/>
              <a:t>hình</a:t>
            </a:r>
            <a:r>
              <a:rPr lang="en-US" dirty="0"/>
              <a:t> &amp; </a:t>
            </a:r>
            <a:r>
              <a:rPr lang="en-US" dirty="0" err="1"/>
              <a:t>tiêu</a:t>
            </a:r>
            <a:r>
              <a:rPr lang="en-US" dirty="0"/>
              <a:t> </a:t>
            </a:r>
            <a:r>
              <a:rPr lang="en-US" dirty="0" err="1"/>
              <a:t>chuẩn</a:t>
            </a:r>
            <a:r>
              <a:rPr lang="en-US" dirty="0"/>
              <a:t> </a:t>
            </a:r>
            <a:r>
              <a:rPr lang="en-US" dirty="0" err="1"/>
              <a:t>chất</a:t>
            </a:r>
            <a:r>
              <a:rPr lang="en-US" dirty="0"/>
              <a:t> l</a:t>
            </a:r>
            <a:r>
              <a:rPr lang="vi-VN" dirty="0"/>
              <a:t>ư</a:t>
            </a:r>
            <a:r>
              <a:rPr lang="en-US" dirty="0" err="1"/>
              <a:t>ợng</a:t>
            </a:r>
            <a:endParaRPr lang="en-US" dirty="0"/>
          </a:p>
          <a:p>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a:p>
            <a:r>
              <a:rPr lang="en-US" dirty="0" err="1"/>
              <a:t>Độ</a:t>
            </a:r>
            <a:r>
              <a:rPr lang="en-US" dirty="0"/>
              <a:t> </a:t>
            </a:r>
            <a:r>
              <a:rPr lang="en-US" dirty="0" err="1"/>
              <a:t>đo</a:t>
            </a:r>
            <a:endParaRPr lang="en-US" dirty="0"/>
          </a:p>
          <a:p>
            <a:r>
              <a:rPr lang="en-US" dirty="0" err="1"/>
              <a:t>Bảo</a:t>
            </a:r>
            <a:r>
              <a:rPr lang="en-US" dirty="0"/>
              <a:t> </a:t>
            </a:r>
            <a:r>
              <a:rPr lang="en-US" dirty="0" err="1"/>
              <a:t>trì</a:t>
            </a:r>
            <a:r>
              <a:rPr lang="en-US" dirty="0"/>
              <a:t> </a:t>
            </a:r>
            <a:r>
              <a:rPr lang="en-US" dirty="0" err="1"/>
              <a:t>và</a:t>
            </a:r>
            <a:r>
              <a:rPr lang="en-US" dirty="0"/>
              <a:t> </a:t>
            </a:r>
            <a:r>
              <a:rPr lang="en-US" dirty="0" err="1"/>
              <a:t>tái</a:t>
            </a:r>
            <a:r>
              <a:rPr lang="en-US" dirty="0"/>
              <a:t> </a:t>
            </a:r>
            <a:r>
              <a:rPr lang="en-US" dirty="0" err="1"/>
              <a:t>sử</a:t>
            </a:r>
            <a:r>
              <a:rPr lang="en-US" dirty="0"/>
              <a:t> </a:t>
            </a:r>
            <a:r>
              <a:rPr lang="en-US" dirty="0" err="1"/>
              <a:t>dụng</a:t>
            </a:r>
            <a:endParaRPr lang="en-US" dirty="0"/>
          </a:p>
          <a:p>
            <a:endParaRPr lang="en-US" dirty="0"/>
          </a:p>
        </p:txBody>
      </p:sp>
      <p:sp>
        <p:nvSpPr>
          <p:cNvPr id="4" name="Slide Number Placeholder 3">
            <a:extLst>
              <a:ext uri="{FF2B5EF4-FFF2-40B4-BE49-F238E27FC236}">
                <a16:creationId xmlns:a16="http://schemas.microsoft.com/office/drawing/2014/main" id="{068BE998-F9B5-4E88-9655-F33E296B6B16}"/>
              </a:ext>
            </a:extLst>
          </p:cNvPr>
          <p:cNvSpPr>
            <a:spLocks noGrp="1"/>
          </p:cNvSpPr>
          <p:nvPr>
            <p:ph type="sldNum" sz="quarter" idx="12"/>
          </p:nvPr>
        </p:nvSpPr>
        <p:spPr/>
        <p:txBody>
          <a:bodyPr/>
          <a:lstStyle/>
          <a:p>
            <a:fld id="{9808288A-7DB6-4C4B-ACD0-1D1E0C6D4C3E}" type="slidenum">
              <a:rPr lang="en-US" smtClean="0"/>
              <a:t>2</a:t>
            </a:fld>
            <a:endParaRPr lang="en-US"/>
          </a:p>
        </p:txBody>
      </p:sp>
    </p:spTree>
    <p:extLst>
      <p:ext uri="{BB962C8B-B14F-4D97-AF65-F5344CB8AC3E}">
        <p14:creationId xmlns:p14="http://schemas.microsoft.com/office/powerpoint/2010/main" val="103393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74A9-0834-4175-A141-DA800766D642}"/>
              </a:ext>
            </a:extLst>
          </p:cNvPr>
          <p:cNvSpPr>
            <a:spLocks noGrp="1"/>
          </p:cNvSpPr>
          <p:nvPr>
            <p:ph type="title"/>
          </p:nvPr>
        </p:nvSpPr>
        <p:spPr/>
        <p:txBody>
          <a:bodyPr/>
          <a:lstStyle/>
          <a:p>
            <a:r>
              <a:rPr lang="en-US" dirty="0" err="1"/>
              <a:t>Xác</a:t>
            </a:r>
            <a:r>
              <a:rPr lang="en-US" dirty="0"/>
              <a:t> </a:t>
            </a:r>
            <a:r>
              <a:rPr lang="en-US" dirty="0" err="1"/>
              <a:t>định</a:t>
            </a:r>
            <a:r>
              <a:rPr lang="en-US" dirty="0"/>
              <a:t> </a:t>
            </a:r>
            <a:r>
              <a:rPr lang="en-US" dirty="0" err="1"/>
              <a:t>độ</a:t>
            </a:r>
            <a:r>
              <a:rPr lang="en-US" dirty="0"/>
              <a:t> </a:t>
            </a:r>
            <a:r>
              <a:rPr lang="en-US" dirty="0" err="1"/>
              <a:t>đo</a:t>
            </a:r>
            <a:endParaRPr lang="en-US" dirty="0"/>
          </a:p>
        </p:txBody>
      </p:sp>
      <p:sp>
        <p:nvSpPr>
          <p:cNvPr id="3" name="Content Placeholder 2">
            <a:extLst>
              <a:ext uri="{FF2B5EF4-FFF2-40B4-BE49-F238E27FC236}">
                <a16:creationId xmlns:a16="http://schemas.microsoft.com/office/drawing/2014/main" id="{0FD74814-455E-4CB9-8505-29185BC29BB2}"/>
              </a:ext>
            </a:extLst>
          </p:cNvPr>
          <p:cNvSpPr>
            <a:spLocks noGrp="1"/>
          </p:cNvSpPr>
          <p:nvPr>
            <p:ph idx="1"/>
          </p:nvPr>
        </p:nvSpPr>
        <p:spPr/>
        <p:txBody>
          <a:bodyPr/>
          <a:lstStyle/>
          <a:p>
            <a:r>
              <a:rPr lang="en-US" dirty="0" err="1"/>
              <a:t>Những</a:t>
            </a:r>
            <a:r>
              <a:rPr lang="en-US" dirty="0"/>
              <a:t> </a:t>
            </a:r>
            <a:r>
              <a:rPr lang="en-US" dirty="0" err="1"/>
              <a:t>dòng</a:t>
            </a:r>
            <a:r>
              <a:rPr lang="en-US" dirty="0"/>
              <a:t> </a:t>
            </a:r>
            <a:r>
              <a:rPr lang="en-US" dirty="0" err="1"/>
              <a:t>mã</a:t>
            </a:r>
            <a:r>
              <a:rPr lang="en-US" dirty="0"/>
              <a:t>. </a:t>
            </a:r>
          </a:p>
          <a:p>
            <a:r>
              <a:rPr lang="en-US" dirty="0" err="1"/>
              <a:t>Những</a:t>
            </a:r>
            <a:r>
              <a:rPr lang="en-US" dirty="0"/>
              <a:t> đ</a:t>
            </a:r>
            <a:r>
              <a:rPr lang="vi-VN" dirty="0"/>
              <a:t>ư</a:t>
            </a:r>
            <a:r>
              <a:rPr lang="en-US" dirty="0" err="1"/>
              <a:t>ờng</a:t>
            </a:r>
            <a:r>
              <a:rPr lang="en-US" dirty="0"/>
              <a:t> </a:t>
            </a:r>
            <a:r>
              <a:rPr lang="en-US" dirty="0" err="1"/>
              <a:t>dẫn</a:t>
            </a:r>
            <a:r>
              <a:rPr lang="en-US" dirty="0"/>
              <a:t> </a:t>
            </a:r>
            <a:r>
              <a:rPr lang="en-US" dirty="0" err="1"/>
              <a:t>mã</a:t>
            </a:r>
            <a:r>
              <a:rPr lang="en-US" dirty="0"/>
              <a:t> (</a:t>
            </a:r>
            <a:r>
              <a:rPr lang="en-US" dirty="0" err="1"/>
              <a:t>th</a:t>
            </a:r>
            <a:r>
              <a:rPr lang="vi-VN" dirty="0"/>
              <a:t>ư</a:t>
            </a:r>
            <a:r>
              <a:rPr lang="en-US" dirty="0"/>
              <a:t> </a:t>
            </a:r>
            <a:r>
              <a:rPr lang="en-US" dirty="0" err="1"/>
              <a:t>viện</a:t>
            </a:r>
            <a:r>
              <a:rPr lang="en-US" dirty="0"/>
              <a:t>,…)</a:t>
            </a:r>
          </a:p>
          <a:p>
            <a:r>
              <a:rPr lang="en-US" dirty="0" err="1"/>
              <a:t>Tỉ</a:t>
            </a:r>
            <a:r>
              <a:rPr lang="en-US" dirty="0"/>
              <a:t> </a:t>
            </a:r>
            <a:r>
              <a:rPr lang="en-US" dirty="0" err="1"/>
              <a:t>lệ</a:t>
            </a:r>
            <a:r>
              <a:rPr lang="en-US" dirty="0"/>
              <a:t> </a:t>
            </a:r>
            <a:r>
              <a:rPr lang="en-US" dirty="0" err="1"/>
              <a:t>lỗi</a:t>
            </a:r>
            <a:r>
              <a:rPr lang="en-US" dirty="0"/>
              <a:t> </a:t>
            </a:r>
          </a:p>
          <a:p>
            <a:r>
              <a:rPr lang="en-US" dirty="0" err="1"/>
              <a:t>Thay</a:t>
            </a:r>
            <a:r>
              <a:rPr lang="en-US" dirty="0"/>
              <a:t> </a:t>
            </a:r>
            <a:r>
              <a:rPr lang="en-US" dirty="0" err="1"/>
              <a:t>đổi</a:t>
            </a:r>
            <a:r>
              <a:rPr lang="en-US" dirty="0"/>
              <a:t> </a:t>
            </a:r>
            <a:r>
              <a:rPr lang="en-US" dirty="0" err="1"/>
              <a:t>những</a:t>
            </a:r>
            <a:r>
              <a:rPr lang="en-US" dirty="0"/>
              <a:t> </a:t>
            </a:r>
            <a:r>
              <a:rPr lang="en-US" dirty="0" err="1"/>
              <a:t>tỉ</a:t>
            </a:r>
            <a:r>
              <a:rPr lang="en-US" dirty="0"/>
              <a:t> </a:t>
            </a:r>
            <a:r>
              <a:rPr lang="en-US" dirty="0" err="1"/>
              <a:t>lệ</a:t>
            </a:r>
            <a:r>
              <a:rPr lang="en-US" dirty="0"/>
              <a:t> </a:t>
            </a:r>
          </a:p>
          <a:p>
            <a:r>
              <a:rPr lang="en-US" dirty="0" err="1"/>
              <a:t>Thời</a:t>
            </a:r>
            <a:r>
              <a:rPr lang="en-US" dirty="0"/>
              <a:t> </a:t>
            </a:r>
            <a:r>
              <a:rPr lang="en-US" dirty="0" err="1"/>
              <a:t>gian</a:t>
            </a:r>
            <a:r>
              <a:rPr lang="en-US" dirty="0"/>
              <a:t> </a:t>
            </a:r>
            <a:r>
              <a:rPr lang="en-US" dirty="0" err="1"/>
              <a:t>dự</a:t>
            </a:r>
            <a:r>
              <a:rPr lang="en-US" dirty="0"/>
              <a:t> </a:t>
            </a:r>
            <a:r>
              <a:rPr lang="en-US" dirty="0" err="1"/>
              <a:t>án</a:t>
            </a:r>
            <a:r>
              <a:rPr lang="en-US" dirty="0"/>
              <a:t> </a:t>
            </a:r>
            <a:r>
              <a:rPr lang="en-US" dirty="0" err="1"/>
              <a:t>trôi</a:t>
            </a:r>
            <a:r>
              <a:rPr lang="en-US" dirty="0"/>
              <a:t> qua </a:t>
            </a:r>
          </a:p>
          <a:p>
            <a:r>
              <a:rPr lang="en-US" dirty="0" err="1"/>
              <a:t>Ngân</a:t>
            </a:r>
            <a:r>
              <a:rPr lang="en-US" dirty="0"/>
              <a:t> </a:t>
            </a:r>
            <a:r>
              <a:rPr lang="en-US" dirty="0" err="1"/>
              <a:t>quỹ</a:t>
            </a:r>
            <a:r>
              <a:rPr lang="en-US" dirty="0"/>
              <a:t> chi </a:t>
            </a:r>
            <a:r>
              <a:rPr lang="en-US" dirty="0" err="1"/>
              <a:t>tiêu</a:t>
            </a:r>
            <a:r>
              <a:rPr lang="en-US" dirty="0"/>
              <a:t> </a:t>
            </a:r>
            <a:br>
              <a:rPr lang="en-US" dirty="0"/>
            </a:br>
            <a:endParaRPr lang="en-US" dirty="0"/>
          </a:p>
        </p:txBody>
      </p:sp>
      <p:sp>
        <p:nvSpPr>
          <p:cNvPr id="4" name="Slide Number Placeholder 3">
            <a:extLst>
              <a:ext uri="{FF2B5EF4-FFF2-40B4-BE49-F238E27FC236}">
                <a16:creationId xmlns:a16="http://schemas.microsoft.com/office/drawing/2014/main" id="{9AA11962-946D-4899-9ED1-38D984F5061B}"/>
              </a:ext>
            </a:extLst>
          </p:cNvPr>
          <p:cNvSpPr>
            <a:spLocks noGrp="1"/>
          </p:cNvSpPr>
          <p:nvPr>
            <p:ph type="sldNum" sz="quarter" idx="12"/>
          </p:nvPr>
        </p:nvSpPr>
        <p:spPr/>
        <p:txBody>
          <a:bodyPr/>
          <a:lstStyle/>
          <a:p>
            <a:fld id="{9808288A-7DB6-4C4B-ACD0-1D1E0C6D4C3E}" type="slidenum">
              <a:rPr lang="en-US" smtClean="0"/>
              <a:t>20</a:t>
            </a:fld>
            <a:endParaRPr lang="en-US"/>
          </a:p>
        </p:txBody>
      </p:sp>
    </p:spTree>
    <p:extLst>
      <p:ext uri="{BB962C8B-B14F-4D97-AF65-F5344CB8AC3E}">
        <p14:creationId xmlns:p14="http://schemas.microsoft.com/office/powerpoint/2010/main" val="274855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8CA-AB1F-4BFC-A097-5A2A2617F7E2}"/>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độ</a:t>
            </a:r>
            <a:r>
              <a:rPr lang="en-US" dirty="0"/>
              <a:t> </a:t>
            </a:r>
            <a:r>
              <a:rPr lang="en-US" dirty="0" err="1"/>
              <a:t>đo</a:t>
            </a:r>
            <a:endParaRPr lang="en-US" dirty="0"/>
          </a:p>
        </p:txBody>
      </p:sp>
      <p:sp>
        <p:nvSpPr>
          <p:cNvPr id="3" name="Content Placeholder 2">
            <a:extLst>
              <a:ext uri="{FF2B5EF4-FFF2-40B4-BE49-F238E27FC236}">
                <a16:creationId xmlns:a16="http://schemas.microsoft.com/office/drawing/2014/main" id="{19503403-DA82-4C3A-8185-06570414C7AC}"/>
              </a:ext>
            </a:extLst>
          </p:cNvPr>
          <p:cNvSpPr>
            <a:spLocks noGrp="1"/>
          </p:cNvSpPr>
          <p:nvPr>
            <p:ph idx="1"/>
          </p:nvPr>
        </p:nvSpPr>
        <p:spPr/>
        <p:txBody>
          <a:bodyPr/>
          <a:lstStyle/>
          <a:p>
            <a:r>
              <a:rPr lang="en-US" dirty="0" err="1"/>
              <a:t>Độ</a:t>
            </a:r>
            <a:r>
              <a:rPr lang="en-US" dirty="0"/>
              <a:t> </a:t>
            </a:r>
            <a:r>
              <a:rPr lang="en-US" dirty="0" err="1"/>
              <a:t>đo</a:t>
            </a:r>
            <a:r>
              <a:rPr lang="en-US" dirty="0"/>
              <a:t> </a:t>
            </a:r>
            <a:r>
              <a:rPr lang="en-US" dirty="0" err="1"/>
              <a:t>những</a:t>
            </a:r>
            <a:r>
              <a:rPr lang="en-US" dirty="0"/>
              <a:t> </a:t>
            </a:r>
            <a:r>
              <a:rPr lang="en-US" dirty="0" err="1"/>
              <a:t>dòng</a:t>
            </a:r>
            <a:r>
              <a:rPr lang="en-US" dirty="0"/>
              <a:t> </a:t>
            </a:r>
            <a:r>
              <a:rPr lang="en-US" dirty="0" err="1"/>
              <a:t>mã</a:t>
            </a:r>
            <a:r>
              <a:rPr lang="en-US" dirty="0"/>
              <a:t> LOC (Lines of Code): </a:t>
            </a:r>
            <a:r>
              <a:rPr lang="en-US" dirty="0" err="1"/>
              <a:t>số</a:t>
            </a:r>
            <a:r>
              <a:rPr lang="en-US" dirty="0"/>
              <a:t> l</a:t>
            </a:r>
            <a:r>
              <a:rPr lang="vi-VN" dirty="0"/>
              <a:t>ư</a:t>
            </a:r>
            <a:r>
              <a:rPr lang="en-US" dirty="0" err="1"/>
              <a:t>ợng</a:t>
            </a:r>
            <a:r>
              <a:rPr lang="en-US" dirty="0"/>
              <a:t> </a:t>
            </a:r>
            <a:r>
              <a:rPr lang="en-US" dirty="0" err="1"/>
              <a:t>những</a:t>
            </a:r>
            <a:r>
              <a:rPr lang="en-US" dirty="0"/>
              <a:t> </a:t>
            </a:r>
            <a:r>
              <a:rPr lang="en-US" dirty="0" err="1"/>
              <a:t>dòng</a:t>
            </a:r>
            <a:r>
              <a:rPr lang="en-US" dirty="0"/>
              <a:t> </a:t>
            </a:r>
            <a:r>
              <a:rPr lang="en-US" dirty="0" err="1"/>
              <a:t>mã</a:t>
            </a:r>
            <a:r>
              <a:rPr lang="en-US" dirty="0"/>
              <a:t> </a:t>
            </a:r>
            <a:r>
              <a:rPr lang="en-US" dirty="0" err="1"/>
              <a:t>nguồn</a:t>
            </a:r>
            <a:r>
              <a:rPr lang="en-US" dirty="0"/>
              <a:t> / </a:t>
            </a:r>
            <a:r>
              <a:rPr lang="en-US" dirty="0" err="1"/>
              <a:t>số</a:t>
            </a:r>
            <a:r>
              <a:rPr lang="en-US" dirty="0"/>
              <a:t> l</a:t>
            </a:r>
            <a:r>
              <a:rPr lang="vi-VN" dirty="0"/>
              <a:t>ư</a:t>
            </a:r>
            <a:r>
              <a:rPr lang="en-US" dirty="0" err="1"/>
              <a:t>ợng</a:t>
            </a:r>
            <a:r>
              <a:rPr lang="en-US" dirty="0"/>
              <a:t> </a:t>
            </a:r>
            <a:r>
              <a:rPr lang="en-US" dirty="0" err="1"/>
              <a:t>lệnh</a:t>
            </a:r>
            <a:r>
              <a:rPr lang="en-US" dirty="0"/>
              <a:t> </a:t>
            </a:r>
            <a:r>
              <a:rPr lang="en-US" dirty="0" err="1"/>
              <a:t>của</a:t>
            </a:r>
            <a:r>
              <a:rPr lang="en-US" dirty="0"/>
              <a:t> </a:t>
            </a:r>
            <a:r>
              <a:rPr lang="en-US" dirty="0" err="1"/>
              <a:t>ch</a:t>
            </a:r>
            <a:r>
              <a:rPr lang="vi-VN" dirty="0"/>
              <a:t>ư</a:t>
            </a:r>
            <a:r>
              <a:rPr lang="en-US" dirty="0" err="1"/>
              <a:t>ơng</a:t>
            </a:r>
            <a:r>
              <a:rPr lang="en-US" dirty="0"/>
              <a:t> </a:t>
            </a:r>
            <a:r>
              <a:rPr lang="en-US" dirty="0" err="1"/>
              <a:t>trình</a:t>
            </a:r>
            <a:r>
              <a:rPr lang="en-US" dirty="0"/>
              <a:t> đ</a:t>
            </a:r>
            <a:r>
              <a:rPr lang="vi-VN" dirty="0"/>
              <a:t>ư</a:t>
            </a:r>
            <a:r>
              <a:rPr lang="en-US" dirty="0" err="1"/>
              <a:t>ợc</a:t>
            </a:r>
            <a:r>
              <a:rPr lang="en-US" dirty="0"/>
              <a:t> </a:t>
            </a:r>
            <a:r>
              <a:rPr lang="en-US" dirty="0" err="1"/>
              <a:t>thực</a:t>
            </a:r>
            <a:r>
              <a:rPr lang="en-US" dirty="0"/>
              <a:t> </a:t>
            </a:r>
            <a:r>
              <a:rPr lang="en-US" dirty="0" err="1"/>
              <a:t>hiện</a:t>
            </a:r>
            <a:endParaRPr lang="en-US" dirty="0"/>
          </a:p>
          <a:p>
            <a:endParaRPr lang="en-US" dirty="0"/>
          </a:p>
          <a:p>
            <a:r>
              <a:rPr lang="en-US" dirty="0" err="1"/>
              <a:t>Độ</a:t>
            </a:r>
            <a:r>
              <a:rPr lang="en-US" dirty="0"/>
              <a:t> </a:t>
            </a:r>
            <a:r>
              <a:rPr lang="en-US" dirty="0" err="1"/>
              <a:t>đo</a:t>
            </a:r>
            <a:r>
              <a:rPr lang="en-US" dirty="0"/>
              <a:t> McCabe: </a:t>
            </a:r>
            <a:r>
              <a:rPr lang="en-US" dirty="0" err="1"/>
              <a:t>đo</a:t>
            </a:r>
            <a:r>
              <a:rPr lang="en-US" dirty="0"/>
              <a:t> </a:t>
            </a:r>
            <a:r>
              <a:rPr lang="en-US" dirty="0" err="1"/>
              <a:t>sự</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phần</a:t>
            </a:r>
            <a:r>
              <a:rPr lang="en-US" dirty="0"/>
              <a:t> </a:t>
            </a:r>
            <a:r>
              <a:rPr lang="en-US" dirty="0" err="1"/>
              <a:t>mềm</a:t>
            </a:r>
            <a:endParaRPr lang="en-US" dirty="0"/>
          </a:p>
          <a:p>
            <a:endParaRPr lang="en-US" dirty="0"/>
          </a:p>
          <a:p>
            <a:r>
              <a:rPr lang="en-US" dirty="0" err="1"/>
              <a:t>Độ</a:t>
            </a:r>
            <a:r>
              <a:rPr lang="en-US" dirty="0"/>
              <a:t> </a:t>
            </a:r>
            <a:r>
              <a:rPr lang="en-US" dirty="0" err="1"/>
              <a:t>đo</a:t>
            </a:r>
            <a:r>
              <a:rPr lang="en-US" dirty="0"/>
              <a:t> </a:t>
            </a:r>
            <a:r>
              <a:rPr lang="en-US" dirty="0" err="1"/>
              <a:t>Halsteal</a:t>
            </a:r>
            <a:r>
              <a:rPr lang="en-US" dirty="0"/>
              <a:t>: </a:t>
            </a:r>
            <a:r>
              <a:rPr lang="en-US" dirty="0" err="1"/>
              <a:t>đo</a:t>
            </a:r>
            <a:r>
              <a:rPr lang="en-US" dirty="0"/>
              <a:t> dung l</a:t>
            </a:r>
            <a:r>
              <a:rPr lang="vi-VN" dirty="0"/>
              <a:t>ư</a:t>
            </a:r>
            <a:r>
              <a:rPr lang="en-US" dirty="0" err="1"/>
              <a:t>ợng</a:t>
            </a:r>
            <a:r>
              <a:rPr lang="en-US" dirty="0"/>
              <a:t> </a:t>
            </a:r>
            <a:r>
              <a:rPr lang="en-US" dirty="0" err="1"/>
              <a:t>thông</a:t>
            </a:r>
            <a:r>
              <a:rPr lang="en-US" dirty="0"/>
              <a:t> tin, hay </a:t>
            </a:r>
            <a:r>
              <a:rPr lang="en-US" dirty="0" err="1"/>
              <a:t>việc</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c</a:t>
            </a:r>
            <a:r>
              <a:rPr lang="vi-VN" dirty="0"/>
              <a:t>ư</a:t>
            </a:r>
            <a:r>
              <a:rPr lang="en-US" dirty="0" err="1"/>
              <a:t>ờng</a:t>
            </a:r>
            <a:r>
              <a:rPr lang="en-US" dirty="0"/>
              <a:t> </a:t>
            </a:r>
            <a:r>
              <a:rPr lang="en-US" dirty="0" err="1"/>
              <a:t>độ</a:t>
            </a:r>
            <a:r>
              <a:rPr lang="en-US" dirty="0"/>
              <a:t> </a:t>
            </a:r>
            <a:r>
              <a:rPr lang="en-US" dirty="0" err="1"/>
              <a:t>cao</a:t>
            </a:r>
            <a:r>
              <a:rPr lang="en-US" dirty="0"/>
              <a:t> </a:t>
            </a:r>
            <a:r>
              <a:rPr lang="en-US" dirty="0" err="1"/>
              <a:t>nh</a:t>
            </a:r>
            <a:r>
              <a:rPr lang="vi-VN" dirty="0"/>
              <a:t>ư</a:t>
            </a:r>
            <a:r>
              <a:rPr lang="en-US" dirty="0"/>
              <a:t> </a:t>
            </a:r>
            <a:r>
              <a:rPr lang="en-US" dirty="0" err="1"/>
              <a:t>thế</a:t>
            </a:r>
            <a:r>
              <a:rPr lang="en-US" dirty="0"/>
              <a:t> </a:t>
            </a:r>
            <a:r>
              <a:rPr lang="en-US" dirty="0" err="1"/>
              <a:t>nào</a:t>
            </a:r>
            <a:endParaRPr lang="en-US" dirty="0"/>
          </a:p>
        </p:txBody>
      </p:sp>
      <p:sp>
        <p:nvSpPr>
          <p:cNvPr id="4" name="Slide Number Placeholder 3">
            <a:extLst>
              <a:ext uri="{FF2B5EF4-FFF2-40B4-BE49-F238E27FC236}">
                <a16:creationId xmlns:a16="http://schemas.microsoft.com/office/drawing/2014/main" id="{316FA4B2-7EAC-4412-B899-6C4E3203EA9E}"/>
              </a:ext>
            </a:extLst>
          </p:cNvPr>
          <p:cNvSpPr>
            <a:spLocks noGrp="1"/>
          </p:cNvSpPr>
          <p:nvPr>
            <p:ph type="sldNum" sz="quarter" idx="12"/>
          </p:nvPr>
        </p:nvSpPr>
        <p:spPr/>
        <p:txBody>
          <a:bodyPr/>
          <a:lstStyle/>
          <a:p>
            <a:fld id="{9808288A-7DB6-4C4B-ACD0-1D1E0C6D4C3E}" type="slidenum">
              <a:rPr lang="en-US" smtClean="0"/>
              <a:t>21</a:t>
            </a:fld>
            <a:endParaRPr lang="en-US"/>
          </a:p>
        </p:txBody>
      </p:sp>
    </p:spTree>
    <p:extLst>
      <p:ext uri="{BB962C8B-B14F-4D97-AF65-F5344CB8AC3E}">
        <p14:creationId xmlns:p14="http://schemas.microsoft.com/office/powerpoint/2010/main" val="2717929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1CD0-1D20-40B1-A1FB-EC02C0086968}"/>
              </a:ext>
            </a:extLst>
          </p:cNvPr>
          <p:cNvSpPr>
            <a:spLocks noGrp="1"/>
          </p:cNvSpPr>
          <p:nvPr>
            <p:ph type="title"/>
          </p:nvPr>
        </p:nvSpPr>
        <p:spPr/>
        <p:txBody>
          <a:bodyPr/>
          <a:lstStyle/>
          <a:p>
            <a:r>
              <a:rPr lang="en-US" b="1" dirty="0"/>
              <a:t>BẢO TRÌ VÀ TÁI SỬ DỤNG</a:t>
            </a:r>
          </a:p>
        </p:txBody>
      </p:sp>
      <p:sp>
        <p:nvSpPr>
          <p:cNvPr id="3" name="Text Placeholder 2">
            <a:extLst>
              <a:ext uri="{FF2B5EF4-FFF2-40B4-BE49-F238E27FC236}">
                <a16:creationId xmlns:a16="http://schemas.microsoft.com/office/drawing/2014/main" id="{BE526443-0291-45C5-A7C3-761CF69B66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11F9391-6E3D-465E-8F9A-6E77E93D7B2A}"/>
              </a:ext>
            </a:extLst>
          </p:cNvPr>
          <p:cNvSpPr>
            <a:spLocks noGrp="1"/>
          </p:cNvSpPr>
          <p:nvPr>
            <p:ph type="sldNum" sz="quarter" idx="12"/>
          </p:nvPr>
        </p:nvSpPr>
        <p:spPr/>
        <p:txBody>
          <a:bodyPr/>
          <a:lstStyle/>
          <a:p>
            <a:fld id="{9808288A-7DB6-4C4B-ACD0-1D1E0C6D4C3E}" type="slidenum">
              <a:rPr lang="en-US" smtClean="0"/>
              <a:t>22</a:t>
            </a:fld>
            <a:endParaRPr lang="en-US"/>
          </a:p>
        </p:txBody>
      </p:sp>
    </p:spTree>
    <p:extLst>
      <p:ext uri="{BB962C8B-B14F-4D97-AF65-F5344CB8AC3E}">
        <p14:creationId xmlns:p14="http://schemas.microsoft.com/office/powerpoint/2010/main" val="2105262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CBDB-354C-4E16-B1E8-F744BEE6B2EB}"/>
              </a:ext>
            </a:extLst>
          </p:cNvPr>
          <p:cNvSpPr>
            <a:spLocks noGrp="1"/>
          </p:cNvSpPr>
          <p:nvPr>
            <p:ph type="title"/>
          </p:nvPr>
        </p:nvSpPr>
        <p:spPr/>
        <p:txBody>
          <a:bodyPr/>
          <a:lstStyle/>
          <a:p>
            <a:r>
              <a:rPr lang="en-US" dirty="0" err="1"/>
              <a:t>Bảo</a:t>
            </a:r>
            <a:r>
              <a:rPr lang="en-US" dirty="0"/>
              <a:t> </a:t>
            </a:r>
            <a:r>
              <a:rPr lang="en-US" dirty="0" err="1"/>
              <a:t>trì</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73DC79CD-6E10-48B8-82F8-E54F4C664551}"/>
              </a:ext>
            </a:extLst>
          </p:cNvPr>
          <p:cNvSpPr>
            <a:spLocks noGrp="1"/>
          </p:cNvSpPr>
          <p:nvPr>
            <p:ph idx="1"/>
          </p:nvPr>
        </p:nvSpPr>
        <p:spPr/>
        <p:txBody>
          <a:bodyPr/>
          <a:lstStyle/>
          <a:p>
            <a:pPr algn="just"/>
            <a:r>
              <a:rPr lang="en-US" dirty="0" err="1"/>
              <a:t>Sự</a:t>
            </a:r>
            <a:r>
              <a:rPr lang="en-US" dirty="0"/>
              <a:t> </a:t>
            </a:r>
            <a:r>
              <a:rPr lang="en-US" dirty="0" err="1"/>
              <a:t>bảo</a:t>
            </a:r>
            <a:r>
              <a:rPr lang="en-US" dirty="0"/>
              <a:t> </a:t>
            </a:r>
            <a:r>
              <a:rPr lang="en-US" dirty="0" err="1"/>
              <a:t>trì</a:t>
            </a:r>
            <a:r>
              <a:rPr lang="en-US" dirty="0"/>
              <a:t> </a:t>
            </a:r>
            <a:r>
              <a:rPr lang="en-US" dirty="0" err="1"/>
              <a:t>phần</a:t>
            </a:r>
            <a:r>
              <a:rPr lang="en-US" dirty="0"/>
              <a:t> </a:t>
            </a:r>
            <a:r>
              <a:rPr lang="en-US" dirty="0" err="1"/>
              <a:t>mềm</a:t>
            </a:r>
            <a:r>
              <a:rPr lang="en-US" dirty="0"/>
              <a:t> </a:t>
            </a:r>
            <a:r>
              <a:rPr lang="en-US" dirty="0" err="1"/>
              <a:t>là</a:t>
            </a:r>
            <a:r>
              <a:rPr lang="en-US" dirty="0"/>
              <a:t> “</a:t>
            </a:r>
            <a:r>
              <a:rPr lang="en-US" dirty="0" err="1"/>
              <a:t>sự</a:t>
            </a:r>
            <a:r>
              <a:rPr lang="en-US" dirty="0"/>
              <a:t> </a:t>
            </a:r>
            <a:r>
              <a:rPr lang="en-US" dirty="0" err="1"/>
              <a:t>sửa</a:t>
            </a:r>
            <a:r>
              <a:rPr lang="en-US" dirty="0"/>
              <a:t> </a:t>
            </a:r>
            <a:r>
              <a:rPr lang="en-US" dirty="0" err="1"/>
              <a:t>chữa</a:t>
            </a:r>
            <a:r>
              <a:rPr lang="en-US" dirty="0"/>
              <a:t> </a:t>
            </a:r>
            <a:r>
              <a:rPr lang="en-US" dirty="0" err="1"/>
              <a:t>những</a:t>
            </a:r>
            <a:r>
              <a:rPr lang="en-US" dirty="0"/>
              <a:t> </a:t>
            </a:r>
            <a:r>
              <a:rPr lang="en-US" dirty="0" err="1"/>
              <a:t>lỗi</a:t>
            </a:r>
            <a:r>
              <a:rPr lang="en-US" dirty="0"/>
              <a:t>, </a:t>
            </a:r>
            <a:r>
              <a:rPr lang="en-US" dirty="0" err="1"/>
              <a:t>sự</a:t>
            </a:r>
            <a:r>
              <a:rPr lang="en-US" dirty="0"/>
              <a:t> </a:t>
            </a:r>
            <a:r>
              <a:rPr lang="en-US" dirty="0" err="1"/>
              <a:t>thi</a:t>
            </a:r>
            <a:r>
              <a:rPr lang="en-US" dirty="0"/>
              <a:t> </a:t>
            </a:r>
            <a:r>
              <a:rPr lang="en-US" dirty="0" err="1"/>
              <a:t>hành</a:t>
            </a:r>
            <a:r>
              <a:rPr lang="en-US" dirty="0"/>
              <a:t> </a:t>
            </a:r>
            <a:r>
              <a:rPr lang="en-US" dirty="0" err="1"/>
              <a:t>những</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phép</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hiện</a:t>
            </a:r>
            <a:r>
              <a:rPr lang="en-US" dirty="0"/>
              <a:t> </a:t>
            </a:r>
            <a:r>
              <a:rPr lang="en-US" dirty="0" err="1"/>
              <a:t>có</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nhiệm</a:t>
            </a:r>
            <a:r>
              <a:rPr lang="en-US" dirty="0"/>
              <a:t> </a:t>
            </a:r>
            <a:r>
              <a:rPr lang="en-US" dirty="0" err="1"/>
              <a:t>vụ</a:t>
            </a:r>
            <a:r>
              <a:rPr lang="en-US" dirty="0"/>
              <a:t> </a:t>
            </a:r>
            <a:r>
              <a:rPr lang="en-US" dirty="0" err="1"/>
              <a:t>mới</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nhiệm</a:t>
            </a:r>
            <a:r>
              <a:rPr lang="en-US" dirty="0"/>
              <a:t> </a:t>
            </a:r>
            <a:r>
              <a:rPr lang="en-US" dirty="0" err="1"/>
              <a:t>vụ</a:t>
            </a:r>
            <a:r>
              <a:rPr lang="en-US" dirty="0"/>
              <a:t> </a:t>
            </a:r>
            <a:r>
              <a:rPr lang="en-US" dirty="0" err="1"/>
              <a:t>cũ</a:t>
            </a:r>
            <a:r>
              <a:rPr lang="en-US" dirty="0"/>
              <a:t> d</a:t>
            </a:r>
            <a:r>
              <a:rPr lang="vi-VN" dirty="0"/>
              <a:t>ư</a:t>
            </a:r>
            <a:r>
              <a:rPr lang="en-US" dirty="0" err="1"/>
              <a:t>ới</a:t>
            </a:r>
            <a:r>
              <a:rPr lang="en-US" dirty="0"/>
              <a:t> </a:t>
            </a:r>
            <a:r>
              <a:rPr lang="en-US" dirty="0" err="1"/>
              <a:t>những</a:t>
            </a:r>
            <a:r>
              <a:rPr lang="en-US" dirty="0"/>
              <a:t> </a:t>
            </a:r>
            <a:r>
              <a:rPr lang="en-US" dirty="0" err="1"/>
              <a:t>điều</a:t>
            </a:r>
            <a:r>
              <a:rPr lang="en-US" dirty="0"/>
              <a:t> </a:t>
            </a:r>
            <a:r>
              <a:rPr lang="en-US" dirty="0" err="1"/>
              <a:t>kiện</a:t>
            </a:r>
            <a:r>
              <a:rPr lang="en-US" dirty="0"/>
              <a:t> </a:t>
            </a:r>
            <a:r>
              <a:rPr lang="en-US" dirty="0" err="1"/>
              <a:t>mới</a:t>
            </a:r>
            <a:endParaRPr lang="en-US" dirty="0"/>
          </a:p>
          <a:p>
            <a:endParaRPr lang="en-US" dirty="0"/>
          </a:p>
        </p:txBody>
      </p:sp>
      <p:sp>
        <p:nvSpPr>
          <p:cNvPr id="4" name="Slide Number Placeholder 3">
            <a:extLst>
              <a:ext uri="{FF2B5EF4-FFF2-40B4-BE49-F238E27FC236}">
                <a16:creationId xmlns:a16="http://schemas.microsoft.com/office/drawing/2014/main" id="{F9FC70FC-70D7-4EDA-BC74-BC7DAF5DD49E}"/>
              </a:ext>
            </a:extLst>
          </p:cNvPr>
          <p:cNvSpPr>
            <a:spLocks noGrp="1"/>
          </p:cNvSpPr>
          <p:nvPr>
            <p:ph type="sldNum" sz="quarter" idx="12"/>
          </p:nvPr>
        </p:nvSpPr>
        <p:spPr/>
        <p:txBody>
          <a:bodyPr/>
          <a:lstStyle/>
          <a:p>
            <a:fld id="{9808288A-7DB6-4C4B-ACD0-1D1E0C6D4C3E}" type="slidenum">
              <a:rPr lang="en-US" smtClean="0"/>
              <a:t>23</a:t>
            </a:fld>
            <a:endParaRPr lang="en-US"/>
          </a:p>
        </p:txBody>
      </p:sp>
    </p:spTree>
    <p:extLst>
      <p:ext uri="{BB962C8B-B14F-4D97-AF65-F5344CB8AC3E}">
        <p14:creationId xmlns:p14="http://schemas.microsoft.com/office/powerpoint/2010/main" val="3638745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9DF0-6291-489E-9E37-9C328473C2A8}"/>
              </a:ext>
            </a:extLst>
          </p:cNvPr>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bảo</a:t>
            </a:r>
            <a:r>
              <a:rPr lang="en-US" dirty="0"/>
              <a:t> </a:t>
            </a:r>
            <a:r>
              <a:rPr lang="en-US" dirty="0" err="1"/>
              <a:t>trì</a:t>
            </a:r>
            <a:endParaRPr lang="en-US" dirty="0"/>
          </a:p>
        </p:txBody>
      </p:sp>
      <p:sp>
        <p:nvSpPr>
          <p:cNvPr id="3" name="Content Placeholder 2">
            <a:extLst>
              <a:ext uri="{FF2B5EF4-FFF2-40B4-BE49-F238E27FC236}">
                <a16:creationId xmlns:a16="http://schemas.microsoft.com/office/drawing/2014/main" id="{53B03A11-A244-4B76-B5F8-EDFAF600EFEC}"/>
              </a:ext>
            </a:extLst>
          </p:cNvPr>
          <p:cNvSpPr>
            <a:spLocks noGrp="1"/>
          </p:cNvSpPr>
          <p:nvPr>
            <p:ph idx="1"/>
          </p:nvPr>
        </p:nvSpPr>
        <p:spPr/>
        <p:txBody>
          <a:bodyPr/>
          <a:lstStyle/>
          <a:p>
            <a:r>
              <a:rPr lang="en-US" dirty="0" err="1"/>
              <a:t>Sửa</a:t>
            </a:r>
            <a:r>
              <a:rPr lang="en-US" dirty="0"/>
              <a:t> </a:t>
            </a:r>
            <a:r>
              <a:rPr lang="en-US" dirty="0" err="1"/>
              <a:t>lại</a:t>
            </a:r>
            <a:r>
              <a:rPr lang="en-US" dirty="0"/>
              <a:t> </a:t>
            </a:r>
            <a:r>
              <a:rPr lang="en-US" dirty="0" err="1"/>
              <a:t>cho</a:t>
            </a:r>
            <a:r>
              <a:rPr lang="en-US" dirty="0"/>
              <a:t> </a:t>
            </a:r>
            <a:r>
              <a:rPr lang="en-US" dirty="0" err="1"/>
              <a:t>đúng</a:t>
            </a:r>
            <a:r>
              <a:rPr lang="en-US" dirty="0"/>
              <a:t> (corrective): </a:t>
            </a:r>
            <a:r>
              <a:rPr lang="en-US" dirty="0" err="1"/>
              <a:t>sửa</a:t>
            </a:r>
            <a:r>
              <a:rPr lang="en-US" dirty="0"/>
              <a:t> </a:t>
            </a:r>
            <a:r>
              <a:rPr lang="en-US" dirty="0" err="1"/>
              <a:t>lại</a:t>
            </a:r>
            <a:r>
              <a:rPr lang="en-US" dirty="0"/>
              <a:t> </a:t>
            </a:r>
            <a:r>
              <a:rPr lang="en-US" dirty="0" err="1"/>
              <a:t>các</a:t>
            </a:r>
            <a:r>
              <a:rPr lang="en-US" dirty="0"/>
              <a:t> </a:t>
            </a:r>
            <a:r>
              <a:rPr lang="en-US" dirty="0" err="1"/>
              <a:t>lỗi</a:t>
            </a:r>
            <a:r>
              <a:rPr lang="en-US" dirty="0"/>
              <a:t> </a:t>
            </a:r>
            <a:r>
              <a:rPr lang="en-US" dirty="0" err="1"/>
              <a:t>phát</a:t>
            </a:r>
            <a:r>
              <a:rPr lang="en-US" dirty="0"/>
              <a:t> </a:t>
            </a:r>
            <a:r>
              <a:rPr lang="en-US" dirty="0" err="1"/>
              <a:t>sinh</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sử</a:t>
            </a:r>
            <a:r>
              <a:rPr lang="en-US" dirty="0"/>
              <a:t> </a:t>
            </a:r>
            <a:r>
              <a:rPr lang="en-US" dirty="0" err="1"/>
              <a:t>dụng</a:t>
            </a:r>
            <a:endParaRPr lang="en-US" dirty="0"/>
          </a:p>
          <a:p>
            <a:r>
              <a:rPr lang="en-US" dirty="0" err="1"/>
              <a:t>Thích</a:t>
            </a:r>
            <a:r>
              <a:rPr lang="en-US" dirty="0"/>
              <a:t> </a:t>
            </a:r>
            <a:r>
              <a:rPr lang="en-US" dirty="0" err="1"/>
              <a:t>ứng</a:t>
            </a:r>
            <a:r>
              <a:rPr lang="en-US" dirty="0"/>
              <a:t> (</a:t>
            </a:r>
            <a:r>
              <a:rPr lang="en-US" dirty="0" err="1"/>
              <a:t>adaptative</a:t>
            </a:r>
            <a:r>
              <a:rPr lang="en-US" dirty="0"/>
              <a:t>): </a:t>
            </a:r>
            <a:r>
              <a:rPr lang="en-US" dirty="0" err="1"/>
              <a:t>chỉnh</a:t>
            </a:r>
            <a:r>
              <a:rPr lang="en-US" dirty="0"/>
              <a:t> </a:t>
            </a:r>
            <a:r>
              <a:rPr lang="en-US" dirty="0" err="1"/>
              <a:t>sửa</a:t>
            </a:r>
            <a:r>
              <a:rPr lang="en-US" dirty="0"/>
              <a:t> </a:t>
            </a:r>
            <a:r>
              <a:rPr lang="en-US" dirty="0" err="1"/>
              <a:t>hệ</a:t>
            </a:r>
            <a:r>
              <a:rPr lang="en-US" dirty="0"/>
              <a:t> </a:t>
            </a:r>
            <a:r>
              <a:rPr lang="en-US" dirty="0" err="1"/>
              <a:t>thống</a:t>
            </a:r>
            <a:r>
              <a:rPr lang="en-US" dirty="0"/>
              <a:t> </a:t>
            </a:r>
            <a:r>
              <a:rPr lang="en-US" dirty="0" err="1"/>
              <a:t>cho</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môi</a:t>
            </a:r>
            <a:r>
              <a:rPr lang="en-US" dirty="0"/>
              <a:t> </a:t>
            </a:r>
            <a:r>
              <a:rPr lang="en-US" dirty="0" err="1"/>
              <a:t>tr</a:t>
            </a:r>
            <a:r>
              <a:rPr lang="vi-VN" dirty="0"/>
              <a:t>ư</a:t>
            </a:r>
            <a:r>
              <a:rPr lang="en-US" dirty="0" err="1"/>
              <a:t>ờng</a:t>
            </a:r>
            <a:r>
              <a:rPr lang="en-US" dirty="0"/>
              <a:t> </a:t>
            </a:r>
            <a:r>
              <a:rPr lang="en-US" dirty="0" err="1"/>
              <a:t>thay</a:t>
            </a:r>
            <a:r>
              <a:rPr lang="en-US" dirty="0"/>
              <a:t> </a:t>
            </a:r>
            <a:r>
              <a:rPr lang="en-US" dirty="0" err="1"/>
              <a:t>đổi</a:t>
            </a:r>
            <a:endParaRPr lang="en-US" dirty="0"/>
          </a:p>
          <a:p>
            <a:r>
              <a:rPr lang="en-US" dirty="0" err="1"/>
              <a:t>Hoàn</a:t>
            </a:r>
            <a:r>
              <a:rPr lang="en-US" dirty="0"/>
              <a:t> </a:t>
            </a:r>
            <a:r>
              <a:rPr lang="en-US" dirty="0" err="1"/>
              <a:t>thiện</a:t>
            </a:r>
            <a:r>
              <a:rPr lang="en-US" dirty="0"/>
              <a:t> (improvement): </a:t>
            </a:r>
            <a:r>
              <a:rPr lang="vi-VN" dirty="0"/>
              <a:t>chỉnh sửa để đáp ứng các yêu cầu mới</a:t>
            </a:r>
            <a:r>
              <a:rPr lang="en-US" dirty="0"/>
              <a:t> </a:t>
            </a:r>
            <a:r>
              <a:rPr lang="vi-VN" dirty="0"/>
              <a:t>hoặc các yêu cầu đã thay đổi của người sử dụng</a:t>
            </a:r>
            <a:endParaRPr lang="en-US" dirty="0"/>
          </a:p>
          <a:p>
            <a:r>
              <a:rPr lang="en-US" dirty="0" err="1"/>
              <a:t>Bảo</a:t>
            </a:r>
            <a:r>
              <a:rPr lang="en-US" dirty="0"/>
              <a:t> </a:t>
            </a:r>
            <a:r>
              <a:rPr lang="en-US" dirty="0" err="1"/>
              <a:t>vệ</a:t>
            </a:r>
            <a:r>
              <a:rPr lang="en-US" dirty="0"/>
              <a:t> (preventive): </a:t>
            </a:r>
            <a:r>
              <a:rPr lang="vi-VN" dirty="0"/>
              <a:t>làm cho hệ thống dễ dàng bảo trì hơn</a:t>
            </a:r>
            <a:r>
              <a:rPr lang="en-US" dirty="0"/>
              <a:t> </a:t>
            </a:r>
            <a:r>
              <a:rPr lang="vi-VN" dirty="0"/>
              <a:t>trong những lần tiếp theo</a:t>
            </a:r>
            <a:endParaRPr lang="en-US" dirty="0"/>
          </a:p>
        </p:txBody>
      </p:sp>
      <p:sp>
        <p:nvSpPr>
          <p:cNvPr id="4" name="Slide Number Placeholder 3">
            <a:extLst>
              <a:ext uri="{FF2B5EF4-FFF2-40B4-BE49-F238E27FC236}">
                <a16:creationId xmlns:a16="http://schemas.microsoft.com/office/drawing/2014/main" id="{1EB257D6-0A81-4CBA-A8F2-E3B76DFAEFFA}"/>
              </a:ext>
            </a:extLst>
          </p:cNvPr>
          <p:cNvSpPr>
            <a:spLocks noGrp="1"/>
          </p:cNvSpPr>
          <p:nvPr>
            <p:ph type="sldNum" sz="quarter" idx="12"/>
          </p:nvPr>
        </p:nvSpPr>
        <p:spPr/>
        <p:txBody>
          <a:bodyPr/>
          <a:lstStyle/>
          <a:p>
            <a:fld id="{9808288A-7DB6-4C4B-ACD0-1D1E0C6D4C3E}" type="slidenum">
              <a:rPr lang="en-US" smtClean="0"/>
              <a:t>24</a:t>
            </a:fld>
            <a:endParaRPr lang="en-US"/>
          </a:p>
        </p:txBody>
      </p:sp>
    </p:spTree>
    <p:extLst>
      <p:ext uri="{BB962C8B-B14F-4D97-AF65-F5344CB8AC3E}">
        <p14:creationId xmlns:p14="http://schemas.microsoft.com/office/powerpoint/2010/main" val="497164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AEBF-4D43-485F-8ABC-C7F9CD528AE3}"/>
              </a:ext>
            </a:extLst>
          </p:cNvPr>
          <p:cNvSpPr>
            <a:spLocks noGrp="1"/>
          </p:cNvSpPr>
          <p:nvPr>
            <p:ph type="title"/>
          </p:nvPr>
        </p:nvSpPr>
        <p:spPr/>
        <p:txBody>
          <a:bodyPr/>
          <a:lstStyle/>
          <a:p>
            <a:r>
              <a:rPr lang="en-US" dirty="0" err="1"/>
              <a:t>Tái</a:t>
            </a:r>
            <a:r>
              <a:rPr lang="en-US" dirty="0"/>
              <a:t>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547AF21D-271C-4F46-9AC6-034DA4B597AB}"/>
              </a:ext>
            </a:extLst>
          </p:cNvPr>
          <p:cNvSpPr>
            <a:spLocks noGrp="1"/>
          </p:cNvSpPr>
          <p:nvPr>
            <p:ph idx="1"/>
          </p:nvPr>
        </p:nvSpPr>
        <p:spPr/>
        <p:txBody>
          <a:bodyPr/>
          <a:lstStyle/>
          <a:p>
            <a:r>
              <a:rPr lang="en-US" dirty="0" err="1"/>
              <a:t>Xác</a:t>
            </a:r>
            <a:r>
              <a:rPr lang="en-US" dirty="0"/>
              <a:t> </a:t>
            </a:r>
            <a:r>
              <a:rPr lang="en-US" dirty="0" err="1"/>
              <a:t>định</a:t>
            </a:r>
            <a:r>
              <a:rPr lang="en-US" dirty="0"/>
              <a:t> </a:t>
            </a:r>
            <a:r>
              <a:rPr lang="en-US" dirty="0" err="1"/>
              <a:t>vài</a:t>
            </a:r>
            <a:r>
              <a:rPr lang="en-US" dirty="0"/>
              <a:t> module </a:t>
            </a:r>
            <a:r>
              <a:rPr lang="en-US" dirty="0" err="1"/>
              <a:t>phần</a:t>
            </a:r>
            <a:r>
              <a:rPr lang="en-US" dirty="0"/>
              <a:t> </a:t>
            </a:r>
            <a:r>
              <a:rPr lang="en-US" dirty="0" err="1"/>
              <a:t>mềm</a:t>
            </a:r>
            <a:r>
              <a:rPr lang="en-US" dirty="0"/>
              <a:t> </a:t>
            </a:r>
            <a:r>
              <a:rPr lang="en-US" dirty="0" err="1"/>
              <a:t>nhỏ</a:t>
            </a:r>
            <a:r>
              <a:rPr lang="en-US" dirty="0"/>
              <a:t> </a:t>
            </a:r>
            <a:r>
              <a:rPr lang="en-US" dirty="0" err="1"/>
              <a:t>mà</a:t>
            </a:r>
            <a:r>
              <a:rPr lang="en-US" dirty="0"/>
              <a:t> </a:t>
            </a:r>
            <a:r>
              <a:rPr lang="en-US" dirty="0" err="1"/>
              <a:t>là</a:t>
            </a:r>
            <a:r>
              <a:rPr lang="en-US" dirty="0"/>
              <a:t> </a:t>
            </a:r>
            <a:r>
              <a:rPr lang="en-US" dirty="0" err="1"/>
              <a:t>những</a:t>
            </a:r>
            <a:r>
              <a:rPr lang="en-US" dirty="0"/>
              <a:t> </a:t>
            </a:r>
            <a:r>
              <a:rPr lang="en-US" dirty="0" err="1"/>
              <a:t>ứng</a:t>
            </a:r>
            <a:r>
              <a:rPr lang="en-US" dirty="0"/>
              <a:t> </a:t>
            </a:r>
            <a:r>
              <a:rPr lang="en-US" dirty="0" err="1"/>
              <a:t>cử</a:t>
            </a:r>
            <a:r>
              <a:rPr lang="en-US" dirty="0"/>
              <a:t> </a:t>
            </a:r>
            <a:r>
              <a:rPr lang="en-US" dirty="0" err="1"/>
              <a:t>viên</a:t>
            </a:r>
            <a:r>
              <a:rPr lang="en-US" dirty="0"/>
              <a:t> </a:t>
            </a:r>
            <a:r>
              <a:rPr lang="en-US" dirty="0" err="1"/>
              <a:t>tốt</a:t>
            </a:r>
            <a:r>
              <a:rPr lang="en-US" dirty="0"/>
              <a:t> </a:t>
            </a:r>
            <a:r>
              <a:rPr lang="en-US" dirty="0" err="1"/>
              <a:t>cho</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và</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việc</a:t>
            </a:r>
            <a:r>
              <a:rPr lang="en-US" dirty="0"/>
              <a:t> </a:t>
            </a:r>
            <a:r>
              <a:rPr lang="en-US" dirty="0" err="1"/>
              <a:t>chuẩn</a:t>
            </a:r>
            <a:r>
              <a:rPr lang="en-US" dirty="0"/>
              <a:t> </a:t>
            </a:r>
            <a:r>
              <a:rPr lang="en-US" dirty="0" err="1"/>
              <a:t>bị</a:t>
            </a:r>
            <a:r>
              <a:rPr lang="en-US" dirty="0"/>
              <a:t> </a:t>
            </a:r>
            <a:r>
              <a:rPr lang="en-US" dirty="0" err="1"/>
              <a:t>những</a:t>
            </a:r>
            <a:r>
              <a:rPr lang="en-US" dirty="0"/>
              <a:t> module </a:t>
            </a:r>
            <a:r>
              <a:rPr lang="en-US" dirty="0" err="1"/>
              <a:t>này</a:t>
            </a:r>
            <a:r>
              <a:rPr lang="en-US" dirty="0"/>
              <a:t> </a:t>
            </a:r>
            <a:r>
              <a:rPr lang="en-US" dirty="0" err="1"/>
              <a:t>cho</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lại</a:t>
            </a:r>
            <a:endParaRPr lang="en-US" dirty="0"/>
          </a:p>
          <a:p>
            <a:r>
              <a:rPr lang="en-US" dirty="0" err="1"/>
              <a:t>Sử</a:t>
            </a:r>
            <a:r>
              <a:rPr lang="en-US" dirty="0"/>
              <a:t> </a:t>
            </a:r>
            <a:r>
              <a:rPr lang="en-US" dirty="0" err="1"/>
              <a:t>dụng</a:t>
            </a:r>
            <a:r>
              <a:rPr lang="en-US" dirty="0"/>
              <a:t> </a:t>
            </a:r>
            <a:r>
              <a:rPr lang="en-US" dirty="0" err="1"/>
              <a:t>lại</a:t>
            </a:r>
            <a:r>
              <a:rPr lang="en-US" dirty="0"/>
              <a:t> </a:t>
            </a:r>
            <a:r>
              <a:rPr lang="en-US" dirty="0" err="1"/>
              <a:t>phần</a:t>
            </a:r>
            <a:r>
              <a:rPr lang="en-US" dirty="0"/>
              <a:t> </a:t>
            </a:r>
            <a:r>
              <a:rPr lang="en-US" dirty="0" err="1"/>
              <a:t>mềm</a:t>
            </a:r>
            <a:r>
              <a:rPr lang="en-US" dirty="0"/>
              <a:t> </a:t>
            </a:r>
            <a:r>
              <a:rPr lang="en-US" dirty="0" err="1"/>
              <a:t>thực</a:t>
            </a:r>
            <a:r>
              <a:rPr lang="en-US" dirty="0"/>
              <a:t> </a:t>
            </a:r>
            <a:r>
              <a:rPr lang="en-US" dirty="0" err="1"/>
              <a:t>tế</a:t>
            </a:r>
            <a:r>
              <a:rPr lang="en-US" dirty="0"/>
              <a:t> </a:t>
            </a:r>
            <a:r>
              <a:rPr lang="en-US" dirty="0" err="1"/>
              <a:t>là</a:t>
            </a:r>
            <a:r>
              <a:rPr lang="en-US" dirty="0"/>
              <a:t> </a:t>
            </a:r>
            <a:r>
              <a:rPr lang="en-US" dirty="0" err="1"/>
              <a:t>một</a:t>
            </a:r>
            <a:r>
              <a:rPr lang="en-US" dirty="0"/>
              <a:t> </a:t>
            </a:r>
            <a:r>
              <a:rPr lang="en-US" dirty="0" err="1"/>
              <a:t>sự</a:t>
            </a:r>
            <a:r>
              <a:rPr lang="en-US" dirty="0"/>
              <a:t> </a:t>
            </a:r>
            <a:r>
              <a:rPr lang="en-US" dirty="0" err="1"/>
              <a:t>khai</a:t>
            </a:r>
            <a:r>
              <a:rPr lang="en-US" dirty="0"/>
              <a:t> </a:t>
            </a:r>
            <a:r>
              <a:rPr lang="en-US" dirty="0" err="1"/>
              <a:t>thác</a:t>
            </a:r>
            <a:r>
              <a:rPr lang="en-US" dirty="0"/>
              <a:t> </a:t>
            </a:r>
            <a:r>
              <a:rPr lang="en-US" dirty="0" err="1"/>
              <a:t>kinh</a:t>
            </a:r>
            <a:r>
              <a:rPr lang="en-US" dirty="0"/>
              <a:t> </a:t>
            </a:r>
            <a:r>
              <a:rPr lang="en-US" dirty="0" err="1"/>
              <a:t>nghiệm</a:t>
            </a:r>
            <a:r>
              <a:rPr lang="en-US" dirty="0"/>
              <a:t> </a:t>
            </a:r>
            <a:r>
              <a:rPr lang="en-US" dirty="0" err="1"/>
              <a:t>khó</a:t>
            </a:r>
            <a:r>
              <a:rPr lang="en-US" dirty="0"/>
              <a:t> </a:t>
            </a:r>
            <a:r>
              <a:rPr lang="en-US" dirty="0" err="1"/>
              <a:t>học</a:t>
            </a:r>
            <a:endParaRPr lang="en-US" dirty="0"/>
          </a:p>
          <a:p>
            <a:r>
              <a:rPr lang="en-US" dirty="0"/>
              <a:t>N</a:t>
            </a:r>
            <a:r>
              <a:rPr lang="vi-VN" dirty="0"/>
              <a:t>hững </a:t>
            </a:r>
            <a:r>
              <a:rPr lang="en-US" dirty="0"/>
              <a:t>module</a:t>
            </a:r>
            <a:r>
              <a:rPr lang="vi-VN" dirty="0"/>
              <a:t> phần mềm là</a:t>
            </a:r>
            <a:r>
              <a:rPr lang="en-US" dirty="0"/>
              <a:t> </a:t>
            </a:r>
            <a:r>
              <a:rPr lang="vi-VN" dirty="0"/>
              <a:t>không phải hiện thân rõ ràng đ</a:t>
            </a:r>
            <a:r>
              <a:rPr lang="en-US" dirty="0"/>
              <a:t>ư</a:t>
            </a:r>
            <a:r>
              <a:rPr lang="vi-VN" dirty="0"/>
              <a:t>ợc sử dụng lại, những bài học đ</a:t>
            </a:r>
            <a:r>
              <a:rPr lang="en-US" dirty="0"/>
              <a:t>ư</a:t>
            </a:r>
            <a:r>
              <a:rPr lang="vi-VN" dirty="0"/>
              <a:t>ợc học từ</a:t>
            </a:r>
            <a:r>
              <a:rPr lang="en-US" dirty="0"/>
              <a:t> </a:t>
            </a:r>
            <a:r>
              <a:rPr lang="vi-VN" dirty="0"/>
              <a:t>những dự án phần mềm tr</a:t>
            </a:r>
            <a:r>
              <a:rPr lang="en-US" dirty="0"/>
              <a:t>ư</a:t>
            </a:r>
            <a:r>
              <a:rPr lang="vi-VN" dirty="0"/>
              <a:t>ớc đây mà t</a:t>
            </a:r>
            <a:r>
              <a:rPr lang="en-US" dirty="0"/>
              <a:t>ư</a:t>
            </a:r>
            <a:r>
              <a:rPr lang="vi-VN" dirty="0"/>
              <a:t>ơng tự cần phải đ</a:t>
            </a:r>
            <a:r>
              <a:rPr lang="en-US" dirty="0"/>
              <a:t>ư</a:t>
            </a:r>
            <a:r>
              <a:rPr lang="vi-VN" dirty="0"/>
              <a:t>ợc kết chuyển</a:t>
            </a:r>
            <a:endParaRPr lang="en-US" dirty="0"/>
          </a:p>
        </p:txBody>
      </p:sp>
      <p:sp>
        <p:nvSpPr>
          <p:cNvPr id="4" name="Slide Number Placeholder 3">
            <a:extLst>
              <a:ext uri="{FF2B5EF4-FFF2-40B4-BE49-F238E27FC236}">
                <a16:creationId xmlns:a16="http://schemas.microsoft.com/office/drawing/2014/main" id="{4789FA58-FE6D-419C-B610-E37241B1F778}"/>
              </a:ext>
            </a:extLst>
          </p:cNvPr>
          <p:cNvSpPr>
            <a:spLocks noGrp="1"/>
          </p:cNvSpPr>
          <p:nvPr>
            <p:ph type="sldNum" sz="quarter" idx="12"/>
          </p:nvPr>
        </p:nvSpPr>
        <p:spPr/>
        <p:txBody>
          <a:bodyPr/>
          <a:lstStyle/>
          <a:p>
            <a:fld id="{9808288A-7DB6-4C4B-ACD0-1D1E0C6D4C3E}" type="slidenum">
              <a:rPr lang="en-US" smtClean="0"/>
              <a:t>25</a:t>
            </a:fld>
            <a:endParaRPr lang="en-US"/>
          </a:p>
        </p:txBody>
      </p:sp>
    </p:spTree>
    <p:extLst>
      <p:ext uri="{BB962C8B-B14F-4D97-AF65-F5344CB8AC3E}">
        <p14:creationId xmlns:p14="http://schemas.microsoft.com/office/powerpoint/2010/main" val="3019001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034C-32A9-49D8-BF3B-F096CDBE91E5}"/>
              </a:ext>
            </a:extLst>
          </p:cNvPr>
          <p:cNvSpPr>
            <a:spLocks noGrp="1"/>
          </p:cNvSpPr>
          <p:nvPr>
            <p:ph type="title"/>
          </p:nvPr>
        </p:nvSpPr>
        <p:spPr/>
        <p:txBody>
          <a:bodyPr/>
          <a:lstStyle/>
          <a:p>
            <a:r>
              <a:rPr lang="en-US" dirty="0" err="1"/>
              <a:t>Nguyên</a:t>
            </a:r>
            <a:r>
              <a:rPr lang="en-US" dirty="0"/>
              <a:t> </a:t>
            </a:r>
            <a:r>
              <a:rPr lang="en-US" dirty="0" err="1"/>
              <a:t>lý</a:t>
            </a:r>
            <a:r>
              <a:rPr lang="en-US" dirty="0"/>
              <a:t> Pareto</a:t>
            </a:r>
          </a:p>
        </p:txBody>
      </p:sp>
      <p:sp>
        <p:nvSpPr>
          <p:cNvPr id="3" name="Content Placeholder 2">
            <a:extLst>
              <a:ext uri="{FF2B5EF4-FFF2-40B4-BE49-F238E27FC236}">
                <a16:creationId xmlns:a16="http://schemas.microsoft.com/office/drawing/2014/main" id="{7AF9542D-5C78-45C2-A30D-4109EB122D32}"/>
              </a:ext>
            </a:extLst>
          </p:cNvPr>
          <p:cNvSpPr>
            <a:spLocks noGrp="1"/>
          </p:cNvSpPr>
          <p:nvPr>
            <p:ph idx="1"/>
          </p:nvPr>
        </p:nvSpPr>
        <p:spPr/>
        <p:txBody>
          <a:bodyPr>
            <a:normAutofit/>
          </a:bodyPr>
          <a:lstStyle/>
          <a:p>
            <a:pPr algn="just"/>
            <a:r>
              <a:rPr lang="en-US" dirty="0"/>
              <a:t>20% </a:t>
            </a:r>
            <a:r>
              <a:rPr lang="en-US" dirty="0" err="1"/>
              <a:t>của</a:t>
            </a:r>
            <a:r>
              <a:rPr lang="en-US" dirty="0"/>
              <a:t> </a:t>
            </a:r>
            <a:r>
              <a:rPr lang="en-US" dirty="0" err="1"/>
              <a:t>mã</a:t>
            </a:r>
            <a:r>
              <a:rPr lang="en-US" dirty="0"/>
              <a:t> </a:t>
            </a:r>
            <a:r>
              <a:rPr lang="en-US" dirty="0" err="1"/>
              <a:t>đóng</a:t>
            </a:r>
            <a:r>
              <a:rPr lang="en-US" dirty="0"/>
              <a:t> </a:t>
            </a:r>
            <a:r>
              <a:rPr lang="en-US" dirty="0" err="1"/>
              <a:t>góp</a:t>
            </a:r>
            <a:r>
              <a:rPr lang="en-US" dirty="0"/>
              <a:t> </a:t>
            </a:r>
            <a:r>
              <a:rPr lang="en-US" dirty="0" err="1"/>
              <a:t>tới</a:t>
            </a:r>
            <a:r>
              <a:rPr lang="en-US" dirty="0"/>
              <a:t> 80% </a:t>
            </a:r>
            <a:r>
              <a:rPr lang="en-US" dirty="0" err="1"/>
              <a:t>trong</a:t>
            </a:r>
            <a:r>
              <a:rPr lang="en-US" dirty="0"/>
              <a:t> </a:t>
            </a:r>
            <a:r>
              <a:rPr lang="en-US" dirty="0" err="1"/>
              <a:t>số</a:t>
            </a:r>
            <a:r>
              <a:rPr lang="en-US" dirty="0"/>
              <a:t> chi </a:t>
            </a:r>
            <a:r>
              <a:rPr lang="en-US" dirty="0" err="1"/>
              <a:t>phí</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a:p>
            <a:pPr algn="just"/>
            <a:r>
              <a:rPr lang="en-US" dirty="0"/>
              <a:t>20% </a:t>
            </a:r>
            <a:r>
              <a:rPr lang="en-US" dirty="0" err="1"/>
              <a:t>của</a:t>
            </a:r>
            <a:r>
              <a:rPr lang="en-US" dirty="0"/>
              <a:t> </a:t>
            </a:r>
            <a:r>
              <a:rPr lang="en-US" dirty="0" err="1"/>
              <a:t>mã</a:t>
            </a:r>
            <a:r>
              <a:rPr lang="en-US" dirty="0"/>
              <a:t> </a:t>
            </a:r>
            <a:r>
              <a:rPr lang="en-US" dirty="0" err="1"/>
              <a:t>đóng</a:t>
            </a:r>
            <a:r>
              <a:rPr lang="en-US" dirty="0"/>
              <a:t> </a:t>
            </a:r>
            <a:r>
              <a:rPr lang="en-US" dirty="0" err="1"/>
              <a:t>góp</a:t>
            </a:r>
            <a:r>
              <a:rPr lang="en-US" dirty="0"/>
              <a:t> 80% </a:t>
            </a:r>
            <a:r>
              <a:rPr lang="en-US" dirty="0" err="1"/>
              <a:t>trong</a:t>
            </a:r>
            <a:r>
              <a:rPr lang="en-US" dirty="0"/>
              <a:t> </a:t>
            </a:r>
            <a:r>
              <a:rPr lang="en-US" dirty="0" err="1"/>
              <a:t>số</a:t>
            </a:r>
            <a:r>
              <a:rPr lang="en-US" dirty="0"/>
              <a:t> </a:t>
            </a:r>
            <a:r>
              <a:rPr lang="en-US" dirty="0" err="1"/>
              <a:t>những</a:t>
            </a:r>
            <a:r>
              <a:rPr lang="en-US" dirty="0"/>
              <a:t> </a:t>
            </a:r>
            <a:r>
              <a:rPr lang="en-US" dirty="0" err="1"/>
              <a:t>lỗi</a:t>
            </a:r>
            <a:r>
              <a:rPr lang="en-US" dirty="0"/>
              <a:t> </a:t>
            </a:r>
          </a:p>
          <a:p>
            <a:pPr algn="just"/>
            <a:r>
              <a:rPr lang="en-US" dirty="0"/>
              <a:t>20% </a:t>
            </a:r>
            <a:r>
              <a:rPr lang="en-US" dirty="0" err="1"/>
              <a:t>của</a:t>
            </a:r>
            <a:r>
              <a:rPr lang="en-US" dirty="0"/>
              <a:t> </a:t>
            </a:r>
            <a:r>
              <a:rPr lang="en-US" dirty="0" err="1"/>
              <a:t>những</a:t>
            </a:r>
            <a:r>
              <a:rPr lang="en-US" dirty="0"/>
              <a:t> </a:t>
            </a:r>
            <a:r>
              <a:rPr lang="en-US" dirty="0" err="1"/>
              <a:t>lỗi</a:t>
            </a:r>
            <a:r>
              <a:rPr lang="en-US" dirty="0"/>
              <a:t> </a:t>
            </a:r>
            <a:r>
              <a:rPr lang="en-US" dirty="0" err="1"/>
              <a:t>tính</a:t>
            </a:r>
            <a:r>
              <a:rPr lang="en-US" dirty="0"/>
              <a:t> </a:t>
            </a:r>
            <a:r>
              <a:rPr lang="en-US" dirty="0" err="1"/>
              <a:t>toán</a:t>
            </a:r>
            <a:r>
              <a:rPr lang="en-US" dirty="0"/>
              <a:t> </a:t>
            </a:r>
            <a:r>
              <a:rPr lang="en-US" dirty="0" err="1"/>
              <a:t>cho</a:t>
            </a:r>
            <a:r>
              <a:rPr lang="en-US" dirty="0"/>
              <a:t> 80% </a:t>
            </a:r>
            <a:r>
              <a:rPr lang="en-US" dirty="0" err="1"/>
              <a:t>trong</a:t>
            </a:r>
            <a:r>
              <a:rPr lang="en-US" dirty="0"/>
              <a:t> </a:t>
            </a:r>
            <a:r>
              <a:rPr lang="en-US" dirty="0" err="1"/>
              <a:t>số</a:t>
            </a:r>
            <a:r>
              <a:rPr lang="en-US" dirty="0"/>
              <a:t> chi </a:t>
            </a:r>
            <a:r>
              <a:rPr lang="en-US" dirty="0" err="1"/>
              <a:t>phí</a:t>
            </a:r>
            <a:r>
              <a:rPr lang="en-US" dirty="0"/>
              <a:t> </a:t>
            </a:r>
            <a:r>
              <a:rPr lang="en-US" dirty="0" err="1"/>
              <a:t>để</a:t>
            </a:r>
            <a:r>
              <a:rPr lang="en-US" dirty="0"/>
              <a:t> </a:t>
            </a:r>
            <a:r>
              <a:rPr lang="en-US" dirty="0" err="1"/>
              <a:t>sửa</a:t>
            </a:r>
            <a:r>
              <a:rPr lang="en-US" dirty="0"/>
              <a:t> </a:t>
            </a:r>
            <a:r>
              <a:rPr lang="en-US" dirty="0" err="1"/>
              <a:t>lỗi</a:t>
            </a:r>
            <a:r>
              <a:rPr lang="en-US" dirty="0"/>
              <a:t> </a:t>
            </a:r>
          </a:p>
          <a:p>
            <a:pPr algn="just"/>
            <a:r>
              <a:rPr lang="en-US" dirty="0"/>
              <a:t>20% </a:t>
            </a:r>
            <a:r>
              <a:rPr lang="en-US" dirty="0" err="1"/>
              <a:t>của</a:t>
            </a:r>
            <a:r>
              <a:rPr lang="en-US" dirty="0"/>
              <a:t> </a:t>
            </a:r>
            <a:r>
              <a:rPr lang="en-US" dirty="0" err="1"/>
              <a:t>những</a:t>
            </a:r>
            <a:r>
              <a:rPr lang="en-US" dirty="0"/>
              <a:t> </a:t>
            </a:r>
            <a:r>
              <a:rPr lang="en-US" dirty="0" err="1"/>
              <a:t>mô</a:t>
            </a:r>
            <a:r>
              <a:rPr lang="en-US" dirty="0"/>
              <a:t> </a:t>
            </a:r>
            <a:r>
              <a:rPr lang="en-US" dirty="0" err="1"/>
              <a:t>đun</a:t>
            </a:r>
            <a:r>
              <a:rPr lang="en-US" dirty="0"/>
              <a:t> </a:t>
            </a:r>
            <a:r>
              <a:rPr lang="en-US" dirty="0" err="1"/>
              <a:t>tiêu</a:t>
            </a:r>
            <a:r>
              <a:rPr lang="en-US" dirty="0"/>
              <a:t> </a:t>
            </a:r>
            <a:r>
              <a:rPr lang="en-US" dirty="0" err="1"/>
              <a:t>thụ</a:t>
            </a:r>
            <a:r>
              <a:rPr lang="en-US" dirty="0"/>
              <a:t> 80% </a:t>
            </a:r>
            <a:r>
              <a:rPr lang="en-US" dirty="0" err="1"/>
              <a:t>trong</a:t>
            </a:r>
            <a:r>
              <a:rPr lang="en-US" dirty="0"/>
              <a:t> </a:t>
            </a:r>
            <a:r>
              <a:rPr lang="en-US" dirty="0" err="1"/>
              <a:t>số</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p>
          <a:p>
            <a:pPr algn="just"/>
            <a:endParaRPr lang="en-US" dirty="0"/>
          </a:p>
          <a:p>
            <a:pPr marL="0" indent="0" algn="just">
              <a:buNone/>
            </a:pPr>
            <a:r>
              <a:rPr lang="en-US" dirty="0">
                <a:sym typeface="Wingdings" panose="05000000000000000000" pitchFamily="2" charset="2"/>
              </a:rPr>
              <a:t></a:t>
            </a:r>
            <a:r>
              <a:rPr lang="en-US" dirty="0" err="1">
                <a:sym typeface="Wingdings" panose="05000000000000000000" pitchFamily="2" charset="2"/>
              </a:rPr>
              <a:t>mang</a:t>
            </a:r>
            <a:r>
              <a:rPr lang="en-US" dirty="0">
                <a:sym typeface="Wingdings" panose="05000000000000000000" pitchFamily="2" charset="2"/>
              </a:rPr>
              <a:t> </a:t>
            </a:r>
            <a:r>
              <a:rPr lang="en-US" dirty="0" err="1">
                <a:sym typeface="Wingdings" panose="05000000000000000000" pitchFamily="2" charset="2"/>
              </a:rPr>
              <a:t>tính</a:t>
            </a:r>
            <a:r>
              <a:rPr lang="en-US" dirty="0">
                <a:sym typeface="Wingdings" panose="05000000000000000000" pitchFamily="2" charset="2"/>
              </a:rPr>
              <a:t> </a:t>
            </a:r>
            <a:r>
              <a:rPr lang="en-US" dirty="0" err="1">
                <a:sym typeface="Wingdings" panose="05000000000000000000" pitchFamily="2" charset="2"/>
              </a:rPr>
              <a:t>chất</a:t>
            </a:r>
            <a:r>
              <a:rPr lang="en-US" dirty="0">
                <a:sym typeface="Wingdings" panose="05000000000000000000" pitchFamily="2" charset="2"/>
              </a:rPr>
              <a:t> </a:t>
            </a:r>
            <a:r>
              <a:rPr lang="en-US" dirty="0" err="1">
                <a:sym typeface="Wingdings" panose="05000000000000000000" pitchFamily="2" charset="2"/>
              </a:rPr>
              <a:t>chủ</a:t>
            </a:r>
            <a:r>
              <a:rPr lang="en-US" dirty="0">
                <a:sym typeface="Wingdings" panose="05000000000000000000" pitchFamily="2" charset="2"/>
              </a:rPr>
              <a:t> </a:t>
            </a:r>
            <a:r>
              <a:rPr lang="en-US" dirty="0" err="1">
                <a:sym typeface="Wingdings" panose="05000000000000000000" pitchFamily="2" charset="2"/>
              </a:rPr>
              <a:t>quan</a:t>
            </a:r>
            <a:r>
              <a:rPr lang="en-US" dirty="0">
                <a:sym typeface="Wingdings" panose="05000000000000000000" pitchFamily="2" charset="2"/>
              </a:rPr>
              <a:t>, </a:t>
            </a:r>
            <a:r>
              <a:rPr lang="en-US" dirty="0" err="1">
                <a:sym typeface="Wingdings" panose="05000000000000000000" pitchFamily="2" charset="2"/>
              </a:rPr>
              <a:t>nh</a:t>
            </a:r>
            <a:r>
              <a:rPr lang="vi-VN" dirty="0">
                <a:sym typeface="Wingdings" panose="05000000000000000000" pitchFamily="2" charset="2"/>
              </a:rPr>
              <a:t>ư</a:t>
            </a:r>
            <a:r>
              <a:rPr lang="en-US" dirty="0">
                <a:sym typeface="Wingdings" panose="05000000000000000000" pitchFamily="2" charset="2"/>
              </a:rPr>
              <a:t>ng </a:t>
            </a:r>
            <a:r>
              <a:rPr lang="en-US" dirty="0" err="1">
                <a:sym typeface="Wingdings" panose="05000000000000000000" pitchFamily="2" charset="2"/>
              </a:rPr>
              <a:t>n</a:t>
            </a:r>
            <a:r>
              <a:rPr lang="en-US" dirty="0" err="1"/>
              <a:t>hững</a:t>
            </a:r>
            <a:r>
              <a:rPr lang="en-US" dirty="0"/>
              <a:t> </a:t>
            </a:r>
            <a:r>
              <a:rPr lang="en-US" dirty="0" err="1"/>
              <a:t>sự</a:t>
            </a:r>
            <a:r>
              <a:rPr lang="en-US" dirty="0"/>
              <a:t> </a:t>
            </a:r>
            <a:r>
              <a:rPr lang="en-US" dirty="0" err="1"/>
              <a:t>quan</a:t>
            </a:r>
            <a:r>
              <a:rPr lang="en-US" dirty="0"/>
              <a:t> </a:t>
            </a:r>
            <a:r>
              <a:rPr lang="en-US" dirty="0" err="1"/>
              <a:t>sát</a:t>
            </a:r>
            <a:r>
              <a:rPr lang="en-US" dirty="0"/>
              <a:t> </a:t>
            </a:r>
            <a:r>
              <a:rPr lang="en-US" dirty="0" err="1"/>
              <a:t>này</a:t>
            </a:r>
            <a:r>
              <a:rPr lang="en-US" dirty="0"/>
              <a:t> </a:t>
            </a:r>
            <a:r>
              <a:rPr lang="en-US" dirty="0" err="1"/>
              <a:t>cung</a:t>
            </a:r>
            <a:br>
              <a:rPr lang="en-US" dirty="0"/>
            </a:br>
            <a:r>
              <a:rPr lang="en-US" dirty="0" err="1"/>
              <a:t>cấp</a:t>
            </a:r>
            <a:r>
              <a:rPr lang="en-US" dirty="0"/>
              <a:t> </a:t>
            </a:r>
            <a:r>
              <a:rPr lang="en-US" dirty="0" err="1"/>
              <a:t>sự</a:t>
            </a:r>
            <a:r>
              <a:rPr lang="en-US" dirty="0"/>
              <a:t> </a:t>
            </a:r>
            <a:r>
              <a:rPr lang="en-US" dirty="0" err="1"/>
              <a:t>hiểu</a:t>
            </a:r>
            <a:r>
              <a:rPr lang="en-US" dirty="0"/>
              <a:t> </a:t>
            </a:r>
            <a:r>
              <a:rPr lang="en-US" dirty="0" err="1"/>
              <a:t>thấu</a:t>
            </a:r>
            <a:r>
              <a:rPr lang="en-US" dirty="0"/>
              <a:t> </a:t>
            </a:r>
            <a:r>
              <a:rPr lang="en-US" dirty="0" err="1"/>
              <a:t>vào</a:t>
            </a:r>
            <a:r>
              <a:rPr lang="en-US" dirty="0"/>
              <a:t> </a:t>
            </a:r>
            <a:r>
              <a:rPr lang="en-US" dirty="0" err="1"/>
              <a:t>trong</a:t>
            </a:r>
            <a:r>
              <a:rPr lang="en-US" dirty="0"/>
              <a:t> </a:t>
            </a:r>
            <a:r>
              <a:rPr lang="en-US" dirty="0" err="1"/>
              <a:t>tiếp</a:t>
            </a:r>
            <a:r>
              <a:rPr lang="en-US" dirty="0"/>
              <a:t> </a:t>
            </a:r>
            <a:r>
              <a:rPr lang="en-US" dirty="0" err="1"/>
              <a:t>cận</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phần</a:t>
            </a:r>
            <a:r>
              <a:rPr lang="en-US" dirty="0"/>
              <a:t> </a:t>
            </a:r>
            <a:r>
              <a:rPr lang="en-US" dirty="0" err="1"/>
              <a:t>mềm</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 </a:t>
            </a:r>
            <a:r>
              <a:rPr lang="en-US" dirty="0" err="1"/>
              <a:t>sự</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nỗ</a:t>
            </a:r>
            <a:r>
              <a:rPr lang="en-US" dirty="0"/>
              <a:t> </a:t>
            </a:r>
            <a:r>
              <a:rPr lang="en-US" dirty="0" err="1"/>
              <a:t>lực</a:t>
            </a:r>
            <a:r>
              <a:rPr lang="en-US" dirty="0"/>
              <a:t> </a:t>
            </a:r>
            <a:r>
              <a:rPr lang="en-US" dirty="0" err="1"/>
              <a:t>lập</a:t>
            </a:r>
            <a:r>
              <a:rPr lang="en-US" dirty="0"/>
              <a:t> </a:t>
            </a:r>
            <a:r>
              <a:rPr lang="en-US" dirty="0" err="1"/>
              <a:t>kế</a:t>
            </a:r>
            <a:r>
              <a:rPr lang="en-US" dirty="0"/>
              <a:t> </a:t>
            </a:r>
            <a:r>
              <a:rPr lang="en-US" dirty="0" err="1"/>
              <a:t>hoạch</a:t>
            </a:r>
            <a:r>
              <a:rPr lang="en-US" dirty="0"/>
              <a:t> </a:t>
            </a:r>
            <a:br>
              <a:rPr lang="en-US" dirty="0"/>
            </a:br>
            <a:endParaRPr lang="en-US" dirty="0"/>
          </a:p>
        </p:txBody>
      </p:sp>
      <p:sp>
        <p:nvSpPr>
          <p:cNvPr id="4" name="Slide Number Placeholder 3">
            <a:extLst>
              <a:ext uri="{FF2B5EF4-FFF2-40B4-BE49-F238E27FC236}">
                <a16:creationId xmlns:a16="http://schemas.microsoft.com/office/drawing/2014/main" id="{5C4C87FC-AB97-48A4-B23D-0DF15342B65F}"/>
              </a:ext>
            </a:extLst>
          </p:cNvPr>
          <p:cNvSpPr>
            <a:spLocks noGrp="1"/>
          </p:cNvSpPr>
          <p:nvPr>
            <p:ph type="sldNum" sz="quarter" idx="12"/>
          </p:nvPr>
        </p:nvSpPr>
        <p:spPr/>
        <p:txBody>
          <a:bodyPr/>
          <a:lstStyle/>
          <a:p>
            <a:fld id="{9808288A-7DB6-4C4B-ACD0-1D1E0C6D4C3E}" type="slidenum">
              <a:rPr lang="en-US" smtClean="0"/>
              <a:t>26</a:t>
            </a:fld>
            <a:endParaRPr lang="en-US"/>
          </a:p>
        </p:txBody>
      </p:sp>
    </p:spTree>
    <p:extLst>
      <p:ext uri="{BB962C8B-B14F-4D97-AF65-F5344CB8AC3E}">
        <p14:creationId xmlns:p14="http://schemas.microsoft.com/office/powerpoint/2010/main" val="753726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A89C-AE45-445C-A109-1678F96E6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FBF0A-B855-438A-B445-71C2B2A0805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C185E2B-4A5F-488D-96E8-5C883098FF0B}"/>
              </a:ext>
            </a:extLst>
          </p:cNvPr>
          <p:cNvSpPr>
            <a:spLocks noGrp="1"/>
          </p:cNvSpPr>
          <p:nvPr>
            <p:ph type="sldNum" sz="quarter" idx="12"/>
          </p:nvPr>
        </p:nvSpPr>
        <p:spPr/>
        <p:txBody>
          <a:bodyPr/>
          <a:lstStyle/>
          <a:p>
            <a:fld id="{9808288A-7DB6-4C4B-ACD0-1D1E0C6D4C3E}" type="slidenum">
              <a:rPr lang="en-US" smtClean="0"/>
              <a:t>27</a:t>
            </a:fld>
            <a:endParaRPr lang="en-US"/>
          </a:p>
        </p:txBody>
      </p:sp>
      <p:sp>
        <p:nvSpPr>
          <p:cNvPr id="6" name="Rectangle 5">
            <a:extLst>
              <a:ext uri="{FF2B5EF4-FFF2-40B4-BE49-F238E27FC236}">
                <a16:creationId xmlns:a16="http://schemas.microsoft.com/office/drawing/2014/main" id="{6E8DC036-7F59-4EB9-A65E-4712CBD2E293}"/>
              </a:ext>
            </a:extLst>
          </p:cNvPr>
          <p:cNvSpPr/>
          <p:nvPr/>
        </p:nvSpPr>
        <p:spPr>
          <a:xfrm>
            <a:off x="4944242" y="1905001"/>
            <a:ext cx="2406428" cy="1200329"/>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7200" b="1" dirty="0">
                <a:ln w="10541" cmpd="sng">
                  <a:solidFill>
                    <a:srgbClr val="7D7D7D">
                      <a:tint val="100000"/>
                      <a:shade val="100000"/>
                      <a:satMod val="110000"/>
                    </a:srgbClr>
                  </a:solidFill>
                  <a:prstDash val="solid"/>
                </a:ln>
                <a:solidFill>
                  <a:srgbClr val="FFC000"/>
                </a:solidFill>
                <a:effectLst>
                  <a:outerShdw blurRad="50800" dist="38100" dir="5400000" algn="t" rotWithShape="0">
                    <a:prstClr val="black">
                      <a:alpha val="40000"/>
                    </a:prstClr>
                  </a:outerShdw>
                  <a:reflection blurRad="6350" stA="60000" endA="900" endPos="58000" dir="5400000" sy="-100000" algn="bl" rotWithShape="0"/>
                </a:effectLst>
              </a:rPr>
              <a:t>Q&amp;A</a:t>
            </a:r>
          </a:p>
        </p:txBody>
      </p:sp>
      <p:pic>
        <p:nvPicPr>
          <p:cNvPr id="7" name="Picture 2" descr="http://www.manassaslawyers.com/wp-content/uploads/2013/08/question-11.jpg">
            <a:extLst>
              <a:ext uri="{FF2B5EF4-FFF2-40B4-BE49-F238E27FC236}">
                <a16:creationId xmlns:a16="http://schemas.microsoft.com/office/drawing/2014/main" id="{AEFC48E6-B844-411C-9CF9-3E07C39C7DD1}"/>
              </a:ext>
            </a:extLst>
          </p:cNvPr>
          <p:cNvPicPr>
            <a:picLocks noChangeAspect="1" noChangeArrowheads="1"/>
          </p:cNvPicPr>
          <p:nvPr/>
        </p:nvPicPr>
        <p:blipFill>
          <a:blip r:embed="rId2" cstate="print"/>
          <a:srcRect/>
          <a:stretch>
            <a:fillRect/>
          </a:stretch>
        </p:blipFill>
        <p:spPr bwMode="auto">
          <a:xfrm>
            <a:off x="4876800" y="3429000"/>
            <a:ext cx="2286000" cy="2286000"/>
          </a:xfrm>
          <a:prstGeom prst="rect">
            <a:avLst/>
          </a:prstGeom>
          <a:noFill/>
        </p:spPr>
      </p:pic>
    </p:spTree>
    <p:extLst>
      <p:ext uri="{BB962C8B-B14F-4D97-AF65-F5344CB8AC3E}">
        <p14:creationId xmlns:p14="http://schemas.microsoft.com/office/powerpoint/2010/main" val="371954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3DDD9-CB81-459B-AD19-655F3F87536A}"/>
              </a:ext>
            </a:extLst>
          </p:cNvPr>
          <p:cNvSpPr>
            <a:spLocks noGrp="1"/>
          </p:cNvSpPr>
          <p:nvPr>
            <p:ph type="title"/>
          </p:nvPr>
        </p:nvSpPr>
        <p:spPr/>
        <p:txBody>
          <a:bodyPr>
            <a:normAutofit/>
          </a:bodyPr>
          <a:lstStyle/>
          <a:p>
            <a:r>
              <a:rPr lang="en-US" sz="4000" b="1" dirty="0"/>
              <a:t>MÔ HÌNH &amp; TIÊU CHUẨN CHẤT L</a:t>
            </a:r>
            <a:r>
              <a:rPr lang="vi-VN" sz="4000" b="1" dirty="0"/>
              <a:t>Ư</a:t>
            </a:r>
            <a:r>
              <a:rPr lang="en-US" sz="4000" b="1" dirty="0"/>
              <a:t>ỢNG</a:t>
            </a:r>
          </a:p>
        </p:txBody>
      </p:sp>
      <p:sp>
        <p:nvSpPr>
          <p:cNvPr id="5" name="Text Placeholder 4">
            <a:extLst>
              <a:ext uri="{FF2B5EF4-FFF2-40B4-BE49-F238E27FC236}">
                <a16:creationId xmlns:a16="http://schemas.microsoft.com/office/drawing/2014/main" id="{18EEA3F8-4A75-4101-B74F-AA34909093C9}"/>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8FF8A4E4-532B-4AB1-A1F1-B645468D0D75}"/>
              </a:ext>
            </a:extLst>
          </p:cNvPr>
          <p:cNvSpPr>
            <a:spLocks noGrp="1"/>
          </p:cNvSpPr>
          <p:nvPr>
            <p:ph type="sldNum" sz="quarter" idx="12"/>
          </p:nvPr>
        </p:nvSpPr>
        <p:spPr/>
        <p:txBody>
          <a:bodyPr/>
          <a:lstStyle/>
          <a:p>
            <a:fld id="{9808288A-7DB6-4C4B-ACD0-1D1E0C6D4C3E}" type="slidenum">
              <a:rPr lang="en-US" smtClean="0"/>
              <a:t>3</a:t>
            </a:fld>
            <a:endParaRPr lang="en-US"/>
          </a:p>
        </p:txBody>
      </p:sp>
    </p:spTree>
    <p:extLst>
      <p:ext uri="{BB962C8B-B14F-4D97-AF65-F5344CB8AC3E}">
        <p14:creationId xmlns:p14="http://schemas.microsoft.com/office/powerpoint/2010/main" val="283723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7CAA-6209-40F8-8F8B-76A66DA396A4}"/>
              </a:ext>
            </a:extLst>
          </p:cNvPr>
          <p:cNvSpPr>
            <a:spLocks noGrp="1"/>
          </p:cNvSpPr>
          <p:nvPr>
            <p:ph type="title"/>
          </p:nvPr>
        </p:nvSpPr>
        <p:spPr/>
        <p:txBody>
          <a:bodyPr/>
          <a:lstStyle/>
          <a:p>
            <a:r>
              <a:rPr lang="en-US" dirty="0" err="1"/>
              <a:t>Chất</a:t>
            </a:r>
            <a:r>
              <a:rPr lang="en-US" dirty="0"/>
              <a:t> l</a:t>
            </a:r>
            <a:r>
              <a:rPr lang="vi-VN" dirty="0"/>
              <a:t>ư</a:t>
            </a:r>
            <a:r>
              <a:rPr lang="en-US" dirty="0" err="1"/>
              <a:t>ợng</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A3566882-DCE2-4F79-9525-0B61393D7A12}"/>
              </a:ext>
            </a:extLst>
          </p:cNvPr>
          <p:cNvSpPr>
            <a:spLocks noGrp="1"/>
          </p:cNvSpPr>
          <p:nvPr>
            <p:ph idx="1"/>
          </p:nvPr>
        </p:nvSpPr>
        <p:spPr/>
        <p:txBody>
          <a:bodyPr>
            <a:normAutofit fontScale="92500" lnSpcReduction="10000"/>
          </a:bodyPr>
          <a:lstStyle/>
          <a:p>
            <a:pPr algn="just"/>
            <a:r>
              <a:rPr lang="vi-VN" dirty="0"/>
              <a:t>Chất lượng là toàn thể những đặc tính và những đặc trưng của một sản phẩm hay dịch vụ dựa trên khả năng nó thỏa mãn những nhu cầu được phát biểu hay áp đặt.</a:t>
            </a:r>
          </a:p>
          <a:p>
            <a:pPr algn="just"/>
            <a:r>
              <a:rPr lang="vi-VN" dirty="0"/>
              <a:t>Voas và Agresti [2004] đề xuất rằng chất lượng gồm một tập những thuộc tính hành vi như:</a:t>
            </a:r>
          </a:p>
          <a:p>
            <a:pPr lvl="1" algn="just"/>
            <a:r>
              <a:rPr lang="vi-VN" dirty="0"/>
              <a:t>R – Reliability</a:t>
            </a:r>
          </a:p>
          <a:p>
            <a:pPr lvl="1" algn="just"/>
            <a:r>
              <a:rPr lang="vi-VN" dirty="0"/>
              <a:t>P – Performance</a:t>
            </a:r>
          </a:p>
          <a:p>
            <a:pPr lvl="1" algn="just"/>
            <a:r>
              <a:rPr lang="vi-VN" dirty="0"/>
              <a:t>F – Fault Tolerance</a:t>
            </a:r>
          </a:p>
          <a:p>
            <a:pPr lvl="1" algn="just"/>
            <a:r>
              <a:rPr lang="vi-VN" dirty="0"/>
              <a:t>Sa – Safety</a:t>
            </a:r>
          </a:p>
          <a:p>
            <a:pPr lvl="1" algn="just"/>
            <a:r>
              <a:rPr lang="vi-VN" dirty="0"/>
              <a:t>Se – Security</a:t>
            </a:r>
          </a:p>
          <a:p>
            <a:pPr lvl="1" algn="just"/>
            <a:r>
              <a:rPr lang="vi-VN" dirty="0"/>
              <a:t>A – Availability</a:t>
            </a:r>
          </a:p>
          <a:p>
            <a:pPr lvl="1" algn="just"/>
            <a:r>
              <a:rPr lang="vi-VN" dirty="0"/>
              <a:t>T – Testability</a:t>
            </a:r>
          </a:p>
          <a:p>
            <a:pPr lvl="1" algn="just"/>
            <a:r>
              <a:rPr lang="vi-VN" dirty="0"/>
              <a:t>M – Maintainability</a:t>
            </a:r>
          </a:p>
          <a:p>
            <a:pPr algn="just"/>
            <a:endParaRPr lang="en-US" dirty="0"/>
          </a:p>
        </p:txBody>
      </p:sp>
      <p:sp>
        <p:nvSpPr>
          <p:cNvPr id="4" name="Slide Number Placeholder 3">
            <a:extLst>
              <a:ext uri="{FF2B5EF4-FFF2-40B4-BE49-F238E27FC236}">
                <a16:creationId xmlns:a16="http://schemas.microsoft.com/office/drawing/2014/main" id="{C82F45CB-F199-4AFD-9AC4-25A7A4689FC8}"/>
              </a:ext>
            </a:extLst>
          </p:cNvPr>
          <p:cNvSpPr>
            <a:spLocks noGrp="1"/>
          </p:cNvSpPr>
          <p:nvPr>
            <p:ph type="sldNum" sz="quarter" idx="12"/>
          </p:nvPr>
        </p:nvSpPr>
        <p:spPr/>
        <p:txBody>
          <a:bodyPr/>
          <a:lstStyle/>
          <a:p>
            <a:fld id="{9808288A-7DB6-4C4B-ACD0-1D1E0C6D4C3E}" type="slidenum">
              <a:rPr lang="en-US" smtClean="0"/>
              <a:t>4</a:t>
            </a:fld>
            <a:endParaRPr lang="en-US"/>
          </a:p>
        </p:txBody>
      </p:sp>
    </p:spTree>
    <p:extLst>
      <p:ext uri="{BB962C8B-B14F-4D97-AF65-F5344CB8AC3E}">
        <p14:creationId xmlns:p14="http://schemas.microsoft.com/office/powerpoint/2010/main" val="35459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8835-B028-468C-B042-0BDA8E63D1B3}"/>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chất</a:t>
            </a:r>
            <a:r>
              <a:rPr lang="en-US" dirty="0"/>
              <a:t> l</a:t>
            </a:r>
            <a:r>
              <a:rPr lang="vi-VN" dirty="0"/>
              <a:t>ư</a:t>
            </a:r>
            <a:r>
              <a:rPr lang="en-US" dirty="0" err="1"/>
              <a:t>ợng</a:t>
            </a:r>
            <a:endParaRPr lang="en-US" dirty="0"/>
          </a:p>
        </p:txBody>
      </p:sp>
      <p:sp>
        <p:nvSpPr>
          <p:cNvPr id="3" name="Content Placeholder 2">
            <a:extLst>
              <a:ext uri="{FF2B5EF4-FFF2-40B4-BE49-F238E27FC236}">
                <a16:creationId xmlns:a16="http://schemas.microsoft.com/office/drawing/2014/main" id="{7368517D-5B18-4D71-9735-980CC731CD99}"/>
              </a:ext>
            </a:extLst>
          </p:cNvPr>
          <p:cNvSpPr>
            <a:spLocks noGrp="1"/>
          </p:cNvSpPr>
          <p:nvPr>
            <p:ph idx="1"/>
          </p:nvPr>
        </p:nvSpPr>
        <p:spPr/>
        <p:txBody>
          <a:bodyPr/>
          <a:lstStyle/>
          <a:p>
            <a:pPr algn="just"/>
            <a:r>
              <a:rPr lang="vi-VN" dirty="0"/>
              <a:t>Một mô hình chất lượng là một hệ thống dùng để mô tả những nguyên lý và thực tiễn bên dưới sự phát triển phần mềm.</a:t>
            </a:r>
          </a:p>
          <a:p>
            <a:pPr algn="just"/>
            <a:endParaRPr lang="vi-VN" dirty="0"/>
          </a:p>
          <a:p>
            <a:pPr algn="just"/>
            <a:r>
              <a:rPr lang="vi-VN" dirty="0"/>
              <a:t>Mô hình chất lượng được định ra để giúp đỡ những tổ chức phần mềm cải thiện sự phát triển của những tiến trình phần mềm của họ, đưa kỷ luật vào những tiến trình phần mềm.</a:t>
            </a:r>
          </a:p>
          <a:p>
            <a:pPr algn="just"/>
            <a:endParaRPr lang="vi-VN" dirty="0"/>
          </a:p>
          <a:p>
            <a:pPr algn="just"/>
            <a:r>
              <a:rPr lang="vi-VN" dirty="0"/>
              <a:t>Mô hình chất lượng nổi tiếng và được dùng rộng rãi nhất trong công nghiệp phần mềm là mô hình CMM - Capability Maturity Model. </a:t>
            </a:r>
          </a:p>
          <a:p>
            <a:pPr algn="just"/>
            <a:endParaRPr lang="en-US" dirty="0"/>
          </a:p>
        </p:txBody>
      </p:sp>
      <p:sp>
        <p:nvSpPr>
          <p:cNvPr id="4" name="Slide Number Placeholder 3">
            <a:extLst>
              <a:ext uri="{FF2B5EF4-FFF2-40B4-BE49-F238E27FC236}">
                <a16:creationId xmlns:a16="http://schemas.microsoft.com/office/drawing/2014/main" id="{76BE1F90-53DE-4589-9784-3BF891E2A92A}"/>
              </a:ext>
            </a:extLst>
          </p:cNvPr>
          <p:cNvSpPr>
            <a:spLocks noGrp="1"/>
          </p:cNvSpPr>
          <p:nvPr>
            <p:ph type="sldNum" sz="quarter" idx="12"/>
          </p:nvPr>
        </p:nvSpPr>
        <p:spPr/>
        <p:txBody>
          <a:bodyPr/>
          <a:lstStyle/>
          <a:p>
            <a:fld id="{9808288A-7DB6-4C4B-ACD0-1D1E0C6D4C3E}" type="slidenum">
              <a:rPr lang="en-US" smtClean="0"/>
              <a:t>5</a:t>
            </a:fld>
            <a:endParaRPr lang="en-US"/>
          </a:p>
        </p:txBody>
      </p:sp>
    </p:spTree>
    <p:extLst>
      <p:ext uri="{BB962C8B-B14F-4D97-AF65-F5344CB8AC3E}">
        <p14:creationId xmlns:p14="http://schemas.microsoft.com/office/powerpoint/2010/main" val="149357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D263-38C6-416C-A607-B9C64941C98D}"/>
              </a:ext>
            </a:extLst>
          </p:cNvPr>
          <p:cNvSpPr>
            <a:spLocks noGrp="1"/>
          </p:cNvSpPr>
          <p:nvPr>
            <p:ph type="title"/>
          </p:nvPr>
        </p:nvSpPr>
        <p:spPr/>
        <p:txBody>
          <a:bodyPr/>
          <a:lstStyle/>
          <a:p>
            <a:r>
              <a:rPr lang="en-US" dirty="0" err="1"/>
              <a:t>Mô</a:t>
            </a:r>
            <a:r>
              <a:rPr lang="en-US" dirty="0"/>
              <a:t> </a:t>
            </a:r>
            <a:r>
              <a:rPr lang="en-US" dirty="0" err="1"/>
              <a:t>hình</a:t>
            </a:r>
            <a:r>
              <a:rPr lang="en-US" dirty="0"/>
              <a:t> CMM</a:t>
            </a:r>
          </a:p>
        </p:txBody>
      </p:sp>
      <p:sp>
        <p:nvSpPr>
          <p:cNvPr id="3" name="Content Placeholder 2">
            <a:extLst>
              <a:ext uri="{FF2B5EF4-FFF2-40B4-BE49-F238E27FC236}">
                <a16:creationId xmlns:a16="http://schemas.microsoft.com/office/drawing/2014/main" id="{2464D48A-C56F-4A89-858A-EF3E66C0C3BE}"/>
              </a:ext>
            </a:extLst>
          </p:cNvPr>
          <p:cNvSpPr>
            <a:spLocks noGrp="1"/>
          </p:cNvSpPr>
          <p:nvPr>
            <p:ph idx="1"/>
          </p:nvPr>
        </p:nvSpPr>
        <p:spPr/>
        <p:txBody>
          <a:bodyPr>
            <a:normAutofit fontScale="92500"/>
          </a:bodyPr>
          <a:lstStyle/>
          <a:p>
            <a:pPr algn="just"/>
            <a:r>
              <a:rPr lang="en-US" dirty="0"/>
              <a:t>CMM </a:t>
            </a:r>
            <a:r>
              <a:rPr lang="en-US" dirty="0" err="1"/>
              <a:t>là</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chất</a:t>
            </a:r>
            <a:r>
              <a:rPr lang="en-US" dirty="0"/>
              <a:t> l</a:t>
            </a:r>
            <a:r>
              <a:rPr lang="vi-VN" dirty="0"/>
              <a:t>ư</a:t>
            </a:r>
            <a:r>
              <a:rPr lang="en-US" dirty="0" err="1"/>
              <a:t>ợng</a:t>
            </a:r>
            <a:r>
              <a:rPr lang="en-US" dirty="0"/>
              <a:t> </a:t>
            </a:r>
            <a:r>
              <a:rPr lang="en-US" dirty="0" err="1"/>
              <a:t>phần</a:t>
            </a:r>
            <a:r>
              <a:rPr lang="en-US" dirty="0"/>
              <a:t> </a:t>
            </a:r>
            <a:r>
              <a:rPr lang="en-US" dirty="0" err="1"/>
              <a:t>mềm</a:t>
            </a:r>
            <a:r>
              <a:rPr lang="en-US" dirty="0"/>
              <a:t> </a:t>
            </a:r>
            <a:r>
              <a:rPr lang="en-US" dirty="0" err="1"/>
              <a:t>gồm</a:t>
            </a:r>
            <a:r>
              <a:rPr lang="en-US" dirty="0"/>
              <a:t> </a:t>
            </a:r>
            <a:r>
              <a:rPr lang="en-US" dirty="0" err="1"/>
              <a:t>có</a:t>
            </a:r>
            <a:r>
              <a:rPr lang="en-US" dirty="0"/>
              <a:t> </a:t>
            </a:r>
            <a:r>
              <a:rPr lang="en-US" dirty="0" err="1"/>
              <a:t>năm</a:t>
            </a:r>
            <a:r>
              <a:rPr lang="en-US" dirty="0"/>
              <a:t> </a:t>
            </a:r>
            <a:r>
              <a:rPr lang="en-US" dirty="0" err="1"/>
              <a:t>mức</a:t>
            </a:r>
            <a:endParaRPr lang="en-US" dirty="0"/>
          </a:p>
          <a:p>
            <a:pPr lvl="1" algn="just"/>
            <a:r>
              <a:rPr lang="en-US" dirty="0" err="1"/>
              <a:t>Khởi</a:t>
            </a:r>
            <a:r>
              <a:rPr lang="en-US" dirty="0"/>
              <a:t> </a:t>
            </a:r>
            <a:r>
              <a:rPr lang="en-US" dirty="0" err="1"/>
              <a:t>đầu</a:t>
            </a:r>
            <a:r>
              <a:rPr lang="en-US" dirty="0"/>
              <a:t>: </a:t>
            </a:r>
            <a:r>
              <a:rPr lang="en-US" dirty="0" err="1"/>
              <a:t>hỗn</a:t>
            </a:r>
            <a:r>
              <a:rPr lang="en-US" dirty="0"/>
              <a:t> </a:t>
            </a:r>
            <a:r>
              <a:rPr lang="en-US" dirty="0" err="1"/>
              <a:t>loạn</a:t>
            </a:r>
            <a:endParaRPr lang="en-US" dirty="0"/>
          </a:p>
          <a:p>
            <a:pPr lvl="1" algn="just"/>
            <a:r>
              <a:rPr lang="en-US" dirty="0" err="1"/>
              <a:t>Nhắc</a:t>
            </a:r>
            <a:r>
              <a:rPr lang="en-US" dirty="0"/>
              <a:t> </a:t>
            </a:r>
            <a:r>
              <a:rPr lang="en-US" dirty="0" err="1"/>
              <a:t>lại</a:t>
            </a:r>
            <a:r>
              <a:rPr lang="en-US" dirty="0"/>
              <a:t>: </a:t>
            </a:r>
            <a:r>
              <a:rPr lang="en-US" dirty="0" err="1"/>
              <a:t>thiết</a:t>
            </a:r>
            <a:r>
              <a:rPr lang="en-US" dirty="0"/>
              <a:t> </a:t>
            </a:r>
            <a:r>
              <a:rPr lang="en-US" dirty="0" err="1"/>
              <a:t>lập</a:t>
            </a:r>
            <a:r>
              <a:rPr lang="en-US" dirty="0"/>
              <a:t> </a:t>
            </a:r>
            <a:r>
              <a:rPr lang="en-US" dirty="0" err="1"/>
              <a:t>quá</a:t>
            </a:r>
            <a:r>
              <a:rPr lang="en-US" dirty="0"/>
              <a:t> </a:t>
            </a:r>
            <a:r>
              <a:rPr lang="en-US" dirty="0" err="1"/>
              <a:t>trình</a:t>
            </a:r>
            <a:r>
              <a:rPr lang="en-US" dirty="0"/>
              <a:t> </a:t>
            </a:r>
            <a:r>
              <a:rPr lang="en-US" dirty="0" err="1"/>
              <a:t>quản</a:t>
            </a:r>
            <a:r>
              <a:rPr lang="en-US" dirty="0"/>
              <a:t> </a:t>
            </a:r>
            <a:r>
              <a:rPr lang="en-US" dirty="0" err="1"/>
              <a:t>lý</a:t>
            </a:r>
            <a:r>
              <a:rPr lang="en-US" dirty="0"/>
              <a:t> </a:t>
            </a:r>
            <a:r>
              <a:rPr lang="en-US" dirty="0" err="1"/>
              <a:t>dự</a:t>
            </a:r>
            <a:r>
              <a:rPr lang="en-US" dirty="0"/>
              <a:t> </a:t>
            </a:r>
            <a:r>
              <a:rPr lang="en-US" dirty="0" err="1"/>
              <a:t>án</a:t>
            </a:r>
            <a:r>
              <a:rPr lang="en-US" dirty="0"/>
              <a:t> (</a:t>
            </a:r>
            <a:r>
              <a:rPr lang="en-US" dirty="0" err="1"/>
              <a:t>cần</a:t>
            </a:r>
            <a:r>
              <a:rPr lang="en-US" dirty="0"/>
              <a:t> 18 </a:t>
            </a:r>
            <a:r>
              <a:rPr lang="en-US" dirty="0" err="1"/>
              <a:t>tháng</a:t>
            </a:r>
            <a:r>
              <a:rPr lang="en-US" dirty="0"/>
              <a:t> </a:t>
            </a:r>
            <a:r>
              <a:rPr lang="en-US" dirty="0" err="1"/>
              <a:t>để</a:t>
            </a:r>
            <a:r>
              <a:rPr lang="en-US" dirty="0"/>
              <a:t> </a:t>
            </a:r>
            <a:r>
              <a:rPr lang="en-US" dirty="0" err="1"/>
              <a:t>chuyển</a:t>
            </a:r>
            <a:r>
              <a:rPr lang="en-US" dirty="0"/>
              <a:t> </a:t>
            </a:r>
            <a:r>
              <a:rPr lang="en-US" dirty="0" err="1"/>
              <a:t>từ</a:t>
            </a:r>
            <a:r>
              <a:rPr lang="en-US" dirty="0"/>
              <a:t> </a:t>
            </a:r>
            <a:r>
              <a:rPr lang="en-US" dirty="0" err="1"/>
              <a:t>mức</a:t>
            </a:r>
            <a:r>
              <a:rPr lang="en-US" dirty="0"/>
              <a:t> 1)</a:t>
            </a:r>
          </a:p>
          <a:p>
            <a:pPr lvl="1" algn="just"/>
            <a:r>
              <a:rPr lang="en-US" dirty="0" err="1"/>
              <a:t>Định</a:t>
            </a:r>
            <a:r>
              <a:rPr lang="en-US" dirty="0"/>
              <a:t> </a:t>
            </a:r>
            <a:r>
              <a:rPr lang="en-US" dirty="0" err="1"/>
              <a:t>nghĩa</a:t>
            </a:r>
            <a:r>
              <a:rPr lang="en-US" dirty="0"/>
              <a:t>: </a:t>
            </a:r>
            <a:r>
              <a:rPr lang="en-US" dirty="0" err="1"/>
              <a:t>mức</a:t>
            </a:r>
            <a:r>
              <a:rPr lang="en-US" dirty="0"/>
              <a:t> 2 + </a:t>
            </a:r>
            <a:r>
              <a:rPr lang="en-US" dirty="0" err="1"/>
              <a:t>quản</a:t>
            </a:r>
            <a:r>
              <a:rPr lang="en-US" dirty="0"/>
              <a:t> </a:t>
            </a:r>
            <a:r>
              <a:rPr lang="en-US" dirty="0" err="1"/>
              <a:t>lý</a:t>
            </a:r>
            <a:r>
              <a:rPr lang="en-US" dirty="0"/>
              <a:t> </a:t>
            </a:r>
            <a:r>
              <a:rPr lang="en-US" dirty="0" err="1"/>
              <a:t>hoạt</a:t>
            </a:r>
            <a:r>
              <a:rPr lang="en-US" dirty="0"/>
              <a:t> </a:t>
            </a:r>
            <a:r>
              <a:rPr lang="en-US" dirty="0" err="1"/>
              <a:t>động</a:t>
            </a:r>
            <a:r>
              <a:rPr lang="en-US" dirty="0"/>
              <a:t>, </a:t>
            </a:r>
            <a:r>
              <a:rPr lang="en-US" dirty="0" err="1"/>
              <a:t>tiêu</a:t>
            </a:r>
            <a:r>
              <a:rPr lang="en-US" dirty="0"/>
              <a:t> </a:t>
            </a:r>
            <a:r>
              <a:rPr lang="en-US" dirty="0" err="1"/>
              <a:t>chuẩn</a:t>
            </a:r>
            <a:r>
              <a:rPr lang="en-US" dirty="0"/>
              <a:t> </a:t>
            </a:r>
            <a:r>
              <a:rPr lang="en-US" dirty="0" err="1"/>
              <a:t>hóa</a:t>
            </a:r>
            <a:r>
              <a:rPr lang="en-US" dirty="0"/>
              <a:t> </a:t>
            </a:r>
            <a:r>
              <a:rPr lang="en-US" dirty="0" err="1"/>
              <a:t>quá</a:t>
            </a:r>
            <a:r>
              <a:rPr lang="en-US" dirty="0"/>
              <a:t> </a:t>
            </a:r>
            <a:r>
              <a:rPr lang="en-US" dirty="0" err="1"/>
              <a:t>trình</a:t>
            </a:r>
            <a:endParaRPr lang="en-US" dirty="0"/>
          </a:p>
          <a:p>
            <a:pPr lvl="1" algn="just"/>
            <a:r>
              <a:rPr lang="en-US" dirty="0" err="1"/>
              <a:t>Quản</a:t>
            </a:r>
            <a:r>
              <a:rPr lang="en-US" dirty="0"/>
              <a:t> </a:t>
            </a:r>
            <a:r>
              <a:rPr lang="en-US" dirty="0" err="1"/>
              <a:t>lý</a:t>
            </a:r>
            <a:r>
              <a:rPr lang="en-US" dirty="0"/>
              <a:t>: </a:t>
            </a:r>
            <a:r>
              <a:rPr lang="en-US" dirty="0" err="1"/>
              <a:t>gồm</a:t>
            </a:r>
            <a:r>
              <a:rPr lang="en-US" dirty="0"/>
              <a:t> </a:t>
            </a:r>
            <a:r>
              <a:rPr lang="en-US" dirty="0" err="1"/>
              <a:t>cả</a:t>
            </a:r>
            <a:r>
              <a:rPr lang="en-US" dirty="0"/>
              <a:t> </a:t>
            </a:r>
            <a:r>
              <a:rPr lang="en-US" dirty="0" err="1"/>
              <a:t>mức</a:t>
            </a:r>
            <a:r>
              <a:rPr lang="en-US" dirty="0"/>
              <a:t> 3, </a:t>
            </a:r>
            <a:r>
              <a:rPr lang="en-US" dirty="0" err="1"/>
              <a:t>quá</a:t>
            </a:r>
            <a:r>
              <a:rPr lang="en-US" dirty="0"/>
              <a:t> </a:t>
            </a:r>
            <a:r>
              <a:rPr lang="en-US" dirty="0" err="1"/>
              <a:t>trình</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chất</a:t>
            </a:r>
            <a:r>
              <a:rPr lang="en-US" dirty="0"/>
              <a:t> l</a:t>
            </a:r>
            <a:r>
              <a:rPr lang="vi-VN" dirty="0"/>
              <a:t>ư</a:t>
            </a:r>
            <a:r>
              <a:rPr lang="en-US" dirty="0" err="1"/>
              <a:t>ợng</a:t>
            </a:r>
            <a:r>
              <a:rPr lang="en-US" dirty="0"/>
              <a:t> đ</a:t>
            </a:r>
            <a:r>
              <a:rPr lang="vi-VN" dirty="0"/>
              <a:t>ư</a:t>
            </a:r>
            <a:r>
              <a:rPr lang="en-US" dirty="0" err="1"/>
              <a:t>ợc</a:t>
            </a:r>
            <a:r>
              <a:rPr lang="en-US" dirty="0"/>
              <a:t> </a:t>
            </a:r>
            <a:r>
              <a:rPr lang="en-US" dirty="0" err="1"/>
              <a:t>kiểm</a:t>
            </a:r>
            <a:r>
              <a:rPr lang="en-US" dirty="0"/>
              <a:t> </a:t>
            </a:r>
            <a:r>
              <a:rPr lang="en-US" dirty="0" err="1"/>
              <a:t>soát</a:t>
            </a:r>
            <a:endParaRPr lang="en-US" dirty="0"/>
          </a:p>
          <a:p>
            <a:pPr lvl="1" algn="just"/>
            <a:r>
              <a:rPr lang="en-US" dirty="0" err="1"/>
              <a:t>Tối</a:t>
            </a:r>
            <a:r>
              <a:rPr lang="en-US" dirty="0"/>
              <a:t> </a:t>
            </a:r>
            <a:r>
              <a:rPr lang="vi-VN" dirty="0"/>
              <a:t>ư</a:t>
            </a:r>
            <a:r>
              <a:rPr lang="en-US" dirty="0"/>
              <a:t>u </a:t>
            </a:r>
            <a:r>
              <a:rPr lang="en-US" dirty="0" err="1"/>
              <a:t>hóa</a:t>
            </a:r>
            <a:r>
              <a:rPr lang="en-US" dirty="0"/>
              <a:t>: </a:t>
            </a:r>
            <a:r>
              <a:rPr lang="en-US" dirty="0" err="1"/>
              <a:t>gồm</a:t>
            </a:r>
            <a:r>
              <a:rPr lang="en-US" dirty="0"/>
              <a:t> </a:t>
            </a:r>
            <a:r>
              <a:rPr lang="en-US" dirty="0" err="1"/>
              <a:t>mức</a:t>
            </a:r>
            <a:r>
              <a:rPr lang="en-US" dirty="0"/>
              <a:t> 4 + </a:t>
            </a:r>
            <a:r>
              <a:rPr lang="en-US" dirty="0" err="1"/>
              <a:t>minh</a:t>
            </a:r>
            <a:r>
              <a:rPr lang="en-US" dirty="0"/>
              <a:t> </a:t>
            </a:r>
            <a:r>
              <a:rPr lang="en-US" dirty="0" err="1"/>
              <a:t>chứng</a:t>
            </a:r>
            <a:r>
              <a:rPr lang="en-US" dirty="0"/>
              <a:t> </a:t>
            </a:r>
            <a:r>
              <a:rPr lang="en-US" dirty="0" err="1"/>
              <a:t>sự</a:t>
            </a:r>
            <a:r>
              <a:rPr lang="en-US" dirty="0"/>
              <a:t> </a:t>
            </a:r>
            <a:r>
              <a:rPr lang="en-US" dirty="0" err="1"/>
              <a:t>cải</a:t>
            </a:r>
            <a:r>
              <a:rPr lang="en-US" dirty="0"/>
              <a:t> </a:t>
            </a:r>
            <a:r>
              <a:rPr lang="en-US" dirty="0" err="1"/>
              <a:t>tiến</a:t>
            </a:r>
            <a:r>
              <a:rPr lang="en-US" dirty="0"/>
              <a:t> </a:t>
            </a:r>
            <a:r>
              <a:rPr lang="en-US" dirty="0" err="1"/>
              <a:t>liên</a:t>
            </a:r>
            <a:r>
              <a:rPr lang="en-US" dirty="0"/>
              <a:t> </a:t>
            </a:r>
            <a:r>
              <a:rPr lang="en-US" dirty="0" err="1"/>
              <a:t>tục</a:t>
            </a:r>
            <a:endParaRPr lang="en-US" dirty="0"/>
          </a:p>
          <a:p>
            <a:pPr algn="just"/>
            <a:r>
              <a:rPr lang="en-US" dirty="0"/>
              <a:t>CMM </a:t>
            </a:r>
            <a:r>
              <a:rPr lang="en-US" dirty="0" err="1"/>
              <a:t>cho</a:t>
            </a:r>
            <a:r>
              <a:rPr lang="en-US" dirty="0"/>
              <a:t> </a:t>
            </a:r>
            <a:r>
              <a:rPr lang="en-US" dirty="0" err="1"/>
              <a:t>phần</a:t>
            </a:r>
            <a:r>
              <a:rPr lang="en-US" dirty="0"/>
              <a:t> </a:t>
            </a:r>
            <a:r>
              <a:rPr lang="en-US" dirty="0" err="1"/>
              <a:t>mềm</a:t>
            </a:r>
            <a:r>
              <a:rPr lang="en-US" dirty="0"/>
              <a:t> </a:t>
            </a:r>
            <a:r>
              <a:rPr lang="en-US" dirty="0" err="1"/>
              <a:t>là</a:t>
            </a:r>
            <a:r>
              <a:rPr lang="en-US" dirty="0"/>
              <a:t> </a:t>
            </a:r>
            <a:r>
              <a:rPr lang="en-US" dirty="0" err="1"/>
              <a:t>không</a:t>
            </a:r>
            <a:r>
              <a:rPr lang="en-US" dirty="0"/>
              <a:t> </a:t>
            </a:r>
            <a:r>
              <a:rPr lang="en-US" dirty="0" err="1"/>
              <a:t>phải</a:t>
            </a:r>
            <a:r>
              <a:rPr lang="en-US" dirty="0"/>
              <a:t> </a:t>
            </a:r>
            <a:r>
              <a:rPr lang="en-US" dirty="0" err="1"/>
              <a:t>một</a:t>
            </a:r>
            <a:r>
              <a:rPr lang="en-US" dirty="0"/>
              <a:t> </a:t>
            </a:r>
            <a:r>
              <a:rPr lang="en-US" dirty="0" err="1"/>
              <a:t>mô</a:t>
            </a:r>
            <a:r>
              <a:rPr lang="en-US" dirty="0"/>
              <a:t> </a:t>
            </a:r>
            <a:r>
              <a:rPr lang="en-US" dirty="0" err="1"/>
              <a:t>hình</a:t>
            </a:r>
            <a:r>
              <a:rPr lang="en-US" dirty="0"/>
              <a:t> life-cycle, </a:t>
            </a:r>
            <a:r>
              <a:rPr lang="en-US" dirty="0" err="1"/>
              <a:t>nh</a:t>
            </a:r>
            <a:r>
              <a:rPr lang="vi-VN" dirty="0"/>
              <a:t>ư</a:t>
            </a:r>
            <a:r>
              <a:rPr lang="en-US" dirty="0"/>
              <a:t>ng </a:t>
            </a:r>
            <a:r>
              <a:rPr lang="en-US" dirty="0" err="1"/>
              <a:t>có</a:t>
            </a:r>
            <a:r>
              <a:rPr lang="en-US" dirty="0"/>
              <a:t> </a:t>
            </a:r>
            <a:r>
              <a:rPr lang="en-US" dirty="0" err="1"/>
              <a:t>thể</a:t>
            </a:r>
            <a:r>
              <a:rPr lang="en-US" dirty="0"/>
              <a:t>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mô</a:t>
            </a:r>
            <a:r>
              <a:rPr lang="en-US" dirty="0"/>
              <a:t> </a:t>
            </a:r>
            <a:r>
              <a:rPr lang="en-US" dirty="0" err="1"/>
              <a:t>tả</a:t>
            </a:r>
            <a:r>
              <a:rPr lang="en-US" dirty="0"/>
              <a:t> </a:t>
            </a:r>
            <a:r>
              <a:rPr lang="en-US" dirty="0" err="1"/>
              <a:t>những</a:t>
            </a:r>
            <a:r>
              <a:rPr lang="en-US" dirty="0"/>
              <a:t> </a:t>
            </a:r>
            <a:r>
              <a:rPr lang="en-US" dirty="0" err="1"/>
              <a:t>nguyên</a:t>
            </a:r>
            <a:r>
              <a:rPr lang="en-US" dirty="0"/>
              <a:t> </a:t>
            </a:r>
            <a:r>
              <a:rPr lang="en-US" dirty="0" err="1"/>
              <a:t>lý</a:t>
            </a:r>
            <a:r>
              <a:rPr lang="en-US" dirty="0"/>
              <a:t> </a:t>
            </a:r>
            <a:r>
              <a:rPr lang="en-US" dirty="0" err="1"/>
              <a:t>và</a:t>
            </a:r>
            <a:r>
              <a:rPr lang="en-US" dirty="0"/>
              <a:t> </a:t>
            </a:r>
            <a:r>
              <a:rPr lang="en-US" dirty="0" err="1"/>
              <a:t>những</a:t>
            </a:r>
            <a:r>
              <a:rPr lang="en-US" dirty="0"/>
              <a:t> </a:t>
            </a:r>
            <a:r>
              <a:rPr lang="en-US" dirty="0" err="1"/>
              <a:t>thực</a:t>
            </a:r>
            <a:r>
              <a:rPr lang="en-US" dirty="0"/>
              <a:t> </a:t>
            </a:r>
            <a:r>
              <a:rPr lang="en-US" dirty="0" err="1"/>
              <a:t>hành</a:t>
            </a:r>
            <a:r>
              <a:rPr lang="en-US" dirty="0"/>
              <a:t> </a:t>
            </a:r>
            <a:r>
              <a:rPr lang="en-US" dirty="0" err="1"/>
              <a:t>sự</a:t>
            </a:r>
            <a:r>
              <a:rPr lang="en-US" dirty="0"/>
              <a:t> </a:t>
            </a:r>
            <a:r>
              <a:rPr lang="en-US" dirty="0" err="1"/>
              <a:t>tr</a:t>
            </a:r>
            <a:r>
              <a:rPr lang="vi-VN" dirty="0"/>
              <a:t>ư</a:t>
            </a:r>
            <a:r>
              <a:rPr lang="en-US" dirty="0" err="1"/>
              <a:t>ởng</a:t>
            </a:r>
            <a:r>
              <a:rPr lang="en-US" dirty="0"/>
              <a:t> </a:t>
            </a:r>
            <a:r>
              <a:rPr lang="en-US" dirty="0" err="1"/>
              <a:t>thành</a:t>
            </a:r>
            <a:r>
              <a:rPr lang="en-US" dirty="0"/>
              <a:t> </a:t>
            </a:r>
            <a:r>
              <a:rPr lang="en-US" dirty="0" err="1"/>
              <a:t>bên</a:t>
            </a:r>
            <a:r>
              <a:rPr lang="en-US" dirty="0"/>
              <a:t> d</a:t>
            </a:r>
            <a:r>
              <a:rPr lang="vi-VN" dirty="0"/>
              <a:t>ư</a:t>
            </a:r>
            <a:r>
              <a:rPr lang="en-US" dirty="0" err="1"/>
              <a:t>ới</a:t>
            </a:r>
            <a:r>
              <a:rPr lang="en-US" dirty="0"/>
              <a:t> </a:t>
            </a:r>
            <a:r>
              <a:rPr lang="en-US" dirty="0" err="1"/>
              <a:t>của</a:t>
            </a:r>
            <a:r>
              <a:rPr lang="en-US" dirty="0"/>
              <a:t> </a:t>
            </a:r>
            <a:r>
              <a:rPr lang="en-US" dirty="0" err="1"/>
              <a:t>quá</a:t>
            </a:r>
            <a:r>
              <a:rPr lang="en-US" dirty="0"/>
              <a:t> </a:t>
            </a:r>
            <a:r>
              <a:rPr lang="en-US" dirty="0" err="1"/>
              <a:t>trình</a:t>
            </a:r>
            <a:r>
              <a:rPr lang="en-US" dirty="0"/>
              <a:t> </a:t>
            </a:r>
            <a:r>
              <a:rPr lang="en-US" dirty="0" err="1"/>
              <a:t>phần</a:t>
            </a:r>
            <a:r>
              <a:rPr lang="en-US" dirty="0"/>
              <a:t> </a:t>
            </a:r>
            <a:r>
              <a:rPr lang="en-US" dirty="0" err="1"/>
              <a:t>mềm</a:t>
            </a:r>
            <a:endParaRPr lang="en-US" dirty="0"/>
          </a:p>
          <a:p>
            <a:pPr algn="just"/>
            <a:r>
              <a:rPr lang="en-US" dirty="0" err="1"/>
              <a:t>Mô</a:t>
            </a:r>
            <a:r>
              <a:rPr lang="en-US" dirty="0"/>
              <a:t> </a:t>
            </a:r>
            <a:r>
              <a:rPr lang="en-US" dirty="0" err="1"/>
              <a:t>hình</a:t>
            </a:r>
            <a:r>
              <a:rPr lang="en-US" dirty="0"/>
              <a:t> CMMI </a:t>
            </a:r>
            <a:r>
              <a:rPr lang="en-US" dirty="0" err="1"/>
              <a:t>là</a:t>
            </a:r>
            <a:r>
              <a:rPr lang="en-US" dirty="0"/>
              <a:t> </a:t>
            </a:r>
            <a:r>
              <a:rPr lang="en-US" dirty="0" err="1"/>
              <a:t>mô</a:t>
            </a:r>
            <a:r>
              <a:rPr lang="en-US" dirty="0"/>
              <a:t> </a:t>
            </a:r>
            <a:r>
              <a:rPr lang="en-US" dirty="0" err="1"/>
              <a:t>hình</a:t>
            </a:r>
            <a:r>
              <a:rPr lang="en-US" dirty="0"/>
              <a:t> </a:t>
            </a:r>
            <a:r>
              <a:rPr lang="en-US" dirty="0" err="1"/>
              <a:t>chung</a:t>
            </a:r>
            <a:r>
              <a:rPr lang="en-US" dirty="0"/>
              <a:t> h</a:t>
            </a:r>
            <a:r>
              <a:rPr lang="vi-VN" dirty="0"/>
              <a:t>ơ</a:t>
            </a:r>
            <a:r>
              <a:rPr lang="en-US" dirty="0"/>
              <a:t>n CMM </a:t>
            </a:r>
            <a:r>
              <a:rPr lang="en-US" dirty="0" err="1"/>
              <a:t>tích</a:t>
            </a:r>
            <a:r>
              <a:rPr lang="en-US" dirty="0"/>
              <a:t> </a:t>
            </a:r>
            <a:r>
              <a:rPr lang="en-US" dirty="0" err="1"/>
              <a:t>hợp</a:t>
            </a:r>
            <a:r>
              <a:rPr lang="en-US" dirty="0"/>
              <a:t> </a:t>
            </a:r>
            <a:r>
              <a:rPr lang="en-US" dirty="0" err="1"/>
              <a:t>những</a:t>
            </a:r>
            <a:r>
              <a:rPr lang="en-US" dirty="0"/>
              <a:t> </a:t>
            </a:r>
            <a:r>
              <a:rPr lang="en-US" dirty="0" err="1"/>
              <a:t>khía</a:t>
            </a:r>
            <a:r>
              <a:rPr lang="en-US" dirty="0"/>
              <a:t> </a:t>
            </a:r>
            <a:r>
              <a:rPr lang="en-US" dirty="0" err="1"/>
              <a:t>cạnh</a:t>
            </a:r>
            <a:r>
              <a:rPr lang="en-US" dirty="0"/>
              <a:t> </a:t>
            </a:r>
            <a:r>
              <a:rPr lang="en-US" dirty="0" err="1"/>
              <a:t>khác</a:t>
            </a:r>
            <a:endParaRPr lang="en-US" dirty="0"/>
          </a:p>
        </p:txBody>
      </p:sp>
      <p:sp>
        <p:nvSpPr>
          <p:cNvPr id="4" name="Slide Number Placeholder 3">
            <a:extLst>
              <a:ext uri="{FF2B5EF4-FFF2-40B4-BE49-F238E27FC236}">
                <a16:creationId xmlns:a16="http://schemas.microsoft.com/office/drawing/2014/main" id="{A4AFE4B2-6209-4D6D-ABEB-35A3204FADFB}"/>
              </a:ext>
            </a:extLst>
          </p:cNvPr>
          <p:cNvSpPr>
            <a:spLocks noGrp="1"/>
          </p:cNvSpPr>
          <p:nvPr>
            <p:ph type="sldNum" sz="quarter" idx="12"/>
          </p:nvPr>
        </p:nvSpPr>
        <p:spPr/>
        <p:txBody>
          <a:bodyPr/>
          <a:lstStyle/>
          <a:p>
            <a:fld id="{9808288A-7DB6-4C4B-ACD0-1D1E0C6D4C3E}" type="slidenum">
              <a:rPr lang="en-US" smtClean="0"/>
              <a:t>6</a:t>
            </a:fld>
            <a:endParaRPr lang="en-US"/>
          </a:p>
        </p:txBody>
      </p:sp>
    </p:spTree>
    <p:extLst>
      <p:ext uri="{BB962C8B-B14F-4D97-AF65-F5344CB8AC3E}">
        <p14:creationId xmlns:p14="http://schemas.microsoft.com/office/powerpoint/2010/main" val="98950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7768-7BBB-40F3-8318-84F9602999AE}"/>
              </a:ext>
            </a:extLst>
          </p:cNvPr>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02F1AA80-4364-4594-8A20-5150B355F0B1}"/>
              </a:ext>
            </a:extLst>
          </p:cNvPr>
          <p:cNvSpPr>
            <a:spLocks noGrp="1"/>
          </p:cNvSpPr>
          <p:nvPr>
            <p:ph idx="1"/>
          </p:nvPr>
        </p:nvSpPr>
        <p:spPr/>
        <p:txBody>
          <a:bodyPr/>
          <a:lstStyle/>
          <a:p>
            <a:pPr algn="just"/>
            <a:r>
              <a:rPr lang="vi-VN" dirty="0"/>
              <a:t>Phân loại người dùng theo trình độ Tin học:</a:t>
            </a:r>
          </a:p>
          <a:p>
            <a:pPr lvl="1" algn="just"/>
            <a:r>
              <a:rPr lang="vi-VN" dirty="0"/>
              <a:t>Người dùng có trình độ Tin học càng thấp thì càng phải Đảm bảo chất lượng phần mềm đơn giản, dễ sử dụng</a:t>
            </a:r>
          </a:p>
          <a:p>
            <a:pPr lvl="1" algn="just"/>
            <a:r>
              <a:rPr lang="vi-VN" dirty="0"/>
              <a:t>Cần khảo sát trình độ Tin học của nhân viên tại công ty khách hàng</a:t>
            </a:r>
          </a:p>
          <a:p>
            <a:pPr algn="just"/>
            <a:endParaRPr lang="en-US" dirty="0"/>
          </a:p>
          <a:p>
            <a:pPr algn="just"/>
            <a:r>
              <a:rPr lang="en-US" dirty="0" err="1"/>
              <a:t>Ví</a:t>
            </a:r>
            <a:r>
              <a:rPr lang="en-US" dirty="0"/>
              <a:t> </a:t>
            </a:r>
            <a:r>
              <a:rPr lang="en-US" dirty="0" err="1"/>
              <a:t>dụ</a:t>
            </a:r>
            <a:r>
              <a:rPr lang="en-US" dirty="0"/>
              <a:t>:</a:t>
            </a:r>
          </a:p>
          <a:p>
            <a:pPr lvl="1" algn="just"/>
            <a:r>
              <a:rPr lang="vi-VN" dirty="0"/>
              <a:t>Nếu người dùng có trình độ Tin học cao, có thể Đảm bảo chất lượng phần mềm sử dụng icon thay cho label, kết hợp phím tắt, kéo thả, các thao tác nhanh (gesture), cảm ứng,…</a:t>
            </a:r>
          </a:p>
          <a:p>
            <a:pPr lvl="1" algn="just"/>
            <a:r>
              <a:rPr lang="vi-VN" dirty="0"/>
              <a:t>Ngược lại, cần Đảm bảo chất lượng phần mềm theo kiểu menu truyền thống, icon kèm label ghi rõ chức năng…</a:t>
            </a:r>
          </a:p>
          <a:p>
            <a:pPr lvl="1" algn="just"/>
            <a:endParaRPr lang="en-US" dirty="0"/>
          </a:p>
        </p:txBody>
      </p:sp>
      <p:sp>
        <p:nvSpPr>
          <p:cNvPr id="4" name="Slide Number Placeholder 3">
            <a:extLst>
              <a:ext uri="{FF2B5EF4-FFF2-40B4-BE49-F238E27FC236}">
                <a16:creationId xmlns:a16="http://schemas.microsoft.com/office/drawing/2014/main" id="{B0664A46-B7E1-41FF-A65B-B08ECC634875}"/>
              </a:ext>
            </a:extLst>
          </p:cNvPr>
          <p:cNvSpPr>
            <a:spLocks noGrp="1"/>
          </p:cNvSpPr>
          <p:nvPr>
            <p:ph type="sldNum" sz="quarter" idx="12"/>
          </p:nvPr>
        </p:nvSpPr>
        <p:spPr/>
        <p:txBody>
          <a:bodyPr/>
          <a:lstStyle/>
          <a:p>
            <a:fld id="{9808288A-7DB6-4C4B-ACD0-1D1E0C6D4C3E}" type="slidenum">
              <a:rPr lang="en-US" smtClean="0"/>
              <a:t>7</a:t>
            </a:fld>
            <a:endParaRPr lang="en-US"/>
          </a:p>
        </p:txBody>
      </p:sp>
    </p:spTree>
    <p:extLst>
      <p:ext uri="{BB962C8B-B14F-4D97-AF65-F5344CB8AC3E}">
        <p14:creationId xmlns:p14="http://schemas.microsoft.com/office/powerpoint/2010/main" val="351388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5C1F-190B-4759-BDDB-4516D8FD93BC}"/>
              </a:ext>
            </a:extLst>
          </p:cNvPr>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phần</a:t>
            </a:r>
            <a:r>
              <a:rPr lang="en-US" dirty="0"/>
              <a:t> </a:t>
            </a:r>
            <a:r>
              <a:rPr lang="en-US" dirty="0" err="1"/>
              <a:t>mềm</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7E583A33-E2FF-43E4-873F-10AAD45BDF8F}"/>
              </a:ext>
            </a:extLst>
          </p:cNvPr>
          <p:cNvSpPr>
            <a:spLocks noGrp="1"/>
          </p:cNvSpPr>
          <p:nvPr>
            <p:ph idx="1"/>
          </p:nvPr>
        </p:nvSpPr>
        <p:spPr/>
        <p:txBody>
          <a:bodyPr/>
          <a:lstStyle/>
          <a:p>
            <a:pPr algn="just"/>
            <a:r>
              <a:rPr lang="vi-VN" dirty="0"/>
              <a:t>Phân loại người dùng theo nghiệp vụ:</a:t>
            </a:r>
          </a:p>
          <a:p>
            <a:pPr lvl="1" algn="just"/>
            <a:r>
              <a:rPr lang="vi-VN" dirty="0"/>
              <a:t>Dựa vào vai trò của người dùng trong hệ thống để Đảm bảo chất lượng phần mềm phù hợp</a:t>
            </a:r>
          </a:p>
          <a:p>
            <a:pPr lvl="1" algn="just"/>
            <a:r>
              <a:rPr lang="vi-VN" dirty="0"/>
              <a:t>Thường áp dụng trong các hệ thống có phân quyền và đăng nhập bằng tài khoản</a:t>
            </a:r>
          </a:p>
          <a:p>
            <a:pPr algn="just"/>
            <a:endParaRPr lang="en-US" dirty="0"/>
          </a:p>
          <a:p>
            <a:pPr algn="just"/>
            <a:r>
              <a:rPr lang="en-US" dirty="0" err="1"/>
              <a:t>Ví</a:t>
            </a:r>
            <a:r>
              <a:rPr lang="en-US" dirty="0"/>
              <a:t> </a:t>
            </a:r>
            <a:r>
              <a:rPr lang="en-US" dirty="0" err="1"/>
              <a:t>dụ</a:t>
            </a:r>
            <a:r>
              <a:rPr lang="en-US" dirty="0"/>
              <a:t> </a:t>
            </a:r>
            <a:r>
              <a:rPr lang="en-US" dirty="0" err="1"/>
              <a:t>về</a:t>
            </a:r>
            <a:r>
              <a:rPr lang="en-US" dirty="0"/>
              <a:t>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quán</a:t>
            </a:r>
            <a:r>
              <a:rPr lang="en-US" dirty="0"/>
              <a:t> café</a:t>
            </a:r>
          </a:p>
          <a:p>
            <a:pPr lvl="1" algn="just"/>
            <a:r>
              <a:rPr lang="vi-VN" dirty="0"/>
              <a:t>NV thu ngân sẽ được Đảm bảo chất lượng phần mềm giúp chọn món nhanh nhất, ưu tiên việc chọn dữ liệu thay vì nhập dữ liệu</a:t>
            </a:r>
          </a:p>
          <a:p>
            <a:pPr lvl="1" algn="just"/>
            <a:r>
              <a:rPr lang="vi-VN" dirty="0"/>
              <a:t>NV quản kho sẽ được Đảm bảo chất lượng phần mềm giúp nhập hàng nhanh nhất, ưu tiên việc nhập dữ liệu thay vì chọn dữ liệu.</a:t>
            </a:r>
          </a:p>
          <a:p>
            <a:pPr lvl="1" algn="just"/>
            <a:endParaRPr lang="en-US" dirty="0"/>
          </a:p>
        </p:txBody>
      </p:sp>
      <p:sp>
        <p:nvSpPr>
          <p:cNvPr id="4" name="Slide Number Placeholder 3">
            <a:extLst>
              <a:ext uri="{FF2B5EF4-FFF2-40B4-BE49-F238E27FC236}">
                <a16:creationId xmlns:a16="http://schemas.microsoft.com/office/drawing/2014/main" id="{B543D45C-7CC6-459A-946D-7B8537F4A22A}"/>
              </a:ext>
            </a:extLst>
          </p:cNvPr>
          <p:cNvSpPr>
            <a:spLocks noGrp="1"/>
          </p:cNvSpPr>
          <p:nvPr>
            <p:ph type="sldNum" sz="quarter" idx="12"/>
          </p:nvPr>
        </p:nvSpPr>
        <p:spPr/>
        <p:txBody>
          <a:bodyPr/>
          <a:lstStyle/>
          <a:p>
            <a:fld id="{9808288A-7DB6-4C4B-ACD0-1D1E0C6D4C3E}" type="slidenum">
              <a:rPr lang="en-US" smtClean="0"/>
              <a:t>8</a:t>
            </a:fld>
            <a:endParaRPr lang="en-US"/>
          </a:p>
        </p:txBody>
      </p:sp>
    </p:spTree>
    <p:extLst>
      <p:ext uri="{BB962C8B-B14F-4D97-AF65-F5344CB8AC3E}">
        <p14:creationId xmlns:p14="http://schemas.microsoft.com/office/powerpoint/2010/main" val="277428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306C-36F7-44D3-AC60-164E916349B2}"/>
              </a:ext>
            </a:extLst>
          </p:cNvPr>
          <p:cNvSpPr>
            <a:spLocks noGrp="1"/>
          </p:cNvSpPr>
          <p:nvPr>
            <p:ph type="title"/>
          </p:nvPr>
        </p:nvSpPr>
        <p:spPr/>
        <p:txBody>
          <a:bodyPr/>
          <a:lstStyle/>
          <a:p>
            <a:r>
              <a:rPr lang="en-US" b="1" dirty="0"/>
              <a:t>KIỂM THỬ PHẦN MỀM (TESTING)</a:t>
            </a:r>
          </a:p>
        </p:txBody>
      </p:sp>
      <p:sp>
        <p:nvSpPr>
          <p:cNvPr id="3" name="Text Placeholder 2">
            <a:extLst>
              <a:ext uri="{FF2B5EF4-FFF2-40B4-BE49-F238E27FC236}">
                <a16:creationId xmlns:a16="http://schemas.microsoft.com/office/drawing/2014/main" id="{3E04509D-6CAA-449A-A7D7-0EC93DA8CA4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5E45EC7-E899-4EEA-8FB5-CC5DDEA750D4}"/>
              </a:ext>
            </a:extLst>
          </p:cNvPr>
          <p:cNvSpPr>
            <a:spLocks noGrp="1"/>
          </p:cNvSpPr>
          <p:nvPr>
            <p:ph type="sldNum" sz="quarter" idx="12"/>
          </p:nvPr>
        </p:nvSpPr>
        <p:spPr/>
        <p:txBody>
          <a:bodyPr/>
          <a:lstStyle/>
          <a:p>
            <a:fld id="{9808288A-7DB6-4C4B-ACD0-1D1E0C6D4C3E}" type="slidenum">
              <a:rPr lang="en-US" smtClean="0"/>
              <a:t>9</a:t>
            </a:fld>
            <a:endParaRPr lang="en-US"/>
          </a:p>
        </p:txBody>
      </p:sp>
    </p:spTree>
    <p:extLst>
      <p:ext uri="{BB962C8B-B14F-4D97-AF65-F5344CB8AC3E}">
        <p14:creationId xmlns:p14="http://schemas.microsoft.com/office/powerpoint/2010/main" val="726235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886</TotalTime>
  <Words>1963</Words>
  <Application>Microsoft Office PowerPoint</Application>
  <PresentationFormat>Widescreen</PresentationFormat>
  <Paragraphs>193</Paragraphs>
  <Slides>27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Segoe UI</vt:lpstr>
      <vt:lpstr>Wingdings</vt:lpstr>
      <vt:lpstr>Office Theme</vt:lpstr>
      <vt:lpstr>ĐẢM BẢO CHẤT LƯỢNG PHẦN MỀM</vt:lpstr>
      <vt:lpstr>Nội dung</vt:lpstr>
      <vt:lpstr>MÔ HÌNH &amp; TIÊU CHUẨN CHẤT LƯỢNG</vt:lpstr>
      <vt:lpstr>Chất lượng phần mềm</vt:lpstr>
      <vt:lpstr>Mô hình chất lượng</vt:lpstr>
      <vt:lpstr>Mô hình CMM</vt:lpstr>
      <vt:lpstr>Tiêu chuẩn phần mềm</vt:lpstr>
      <vt:lpstr>Tiêu chuẩn phần mềm (tt)</vt:lpstr>
      <vt:lpstr>KIỂM THỬ PHẦN MỀM (TESTING)</vt:lpstr>
      <vt:lpstr>Khái niệm về kiểm thử</vt:lpstr>
      <vt:lpstr>Mục tiêu kiểm thử</vt:lpstr>
      <vt:lpstr>Bộ kiểm thử phần mềm</vt:lpstr>
      <vt:lpstr>Các yêu cầu</vt:lpstr>
      <vt:lpstr>Tiến trình kiểm thử</vt:lpstr>
      <vt:lpstr>Tiến trình kiểm thử (tt)</vt:lpstr>
      <vt:lpstr>Tiến trình kiểm thử (tt)</vt:lpstr>
      <vt:lpstr>Công cụ kiểm thử</vt:lpstr>
      <vt:lpstr>ĐỘ ĐO (METRICS)</vt:lpstr>
      <vt:lpstr>Mục đích</vt:lpstr>
      <vt:lpstr>Xác định độ đo</vt:lpstr>
      <vt:lpstr>Một số độ đo</vt:lpstr>
      <vt:lpstr>BẢO TRÌ VÀ TÁI SỬ DỤNG</vt:lpstr>
      <vt:lpstr>Bảo trì phần mềm</vt:lpstr>
      <vt:lpstr>Phân loại bảo trì</vt:lpstr>
      <vt:lpstr>Tái sử dụng</vt:lpstr>
      <vt:lpstr>Nguyên lý Pareto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50601624@stu.hcmut.edu.vn</dc:creator>
  <cp:lastModifiedBy> </cp:lastModifiedBy>
  <cp:revision>56</cp:revision>
  <dcterms:created xsi:type="dcterms:W3CDTF">2017-11-17T02:11:01Z</dcterms:created>
  <dcterms:modified xsi:type="dcterms:W3CDTF">2018-05-02T04:00:58Z</dcterms:modified>
</cp:coreProperties>
</file>