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85" r:id="rId6"/>
    <p:sldId id="286" r:id="rId7"/>
    <p:sldId id="259" r:id="rId8"/>
    <p:sldId id="272" r:id="rId9"/>
    <p:sldId id="287" r:id="rId10"/>
    <p:sldId id="288" r:id="rId11"/>
    <p:sldId id="289" r:id="rId12"/>
    <p:sldId id="290" r:id="rId13"/>
    <p:sldId id="291" r:id="rId14"/>
    <p:sldId id="292" r:id="rId15"/>
    <p:sldId id="260" r:id="rId16"/>
    <p:sldId id="273" r:id="rId17"/>
    <p:sldId id="293" r:id="rId18"/>
    <p:sldId id="294" r:id="rId19"/>
    <p:sldId id="295" r:id="rId20"/>
    <p:sldId id="296" r:id="rId21"/>
    <p:sldId id="297" r:id="rId22"/>
    <p:sldId id="298" r:id="rId23"/>
    <p:sldId id="299" r:id="rId24"/>
    <p:sldId id="261" r:id="rId25"/>
    <p:sldId id="274" r:id="rId26"/>
    <p:sldId id="262" r:id="rId27"/>
    <p:sldId id="275" r:id="rId28"/>
    <p:sldId id="300" r:id="rId29"/>
    <p:sldId id="301" r:id="rId30"/>
    <p:sldId id="302" r:id="rId31"/>
    <p:sldId id="263" r:id="rId32"/>
    <p:sldId id="276" r:id="rId33"/>
    <p:sldId id="303" r:id="rId34"/>
    <p:sldId id="264" r:id="rId35"/>
    <p:sldId id="304" r:id="rId36"/>
    <p:sldId id="305" r:id="rId37"/>
    <p:sldId id="265" r:id="rId38"/>
    <p:sldId id="278" r:id="rId39"/>
    <p:sldId id="306" r:id="rId40"/>
    <p:sldId id="266" r:id="rId41"/>
    <p:sldId id="279" r:id="rId42"/>
    <p:sldId id="307" r:id="rId43"/>
    <p:sldId id="308" r:id="rId44"/>
    <p:sldId id="309" r:id="rId45"/>
    <p:sldId id="310" r:id="rId46"/>
    <p:sldId id="311"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D78CC-8FA1-4B45-88D0-AE93E9D32198}"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21F0B14A-6746-438C-A2BF-B04BE660FD58}">
      <dgm:prSet phldrT="[Text]"/>
      <dgm:spPr/>
      <dgm:t>
        <a:bodyPr/>
        <a:lstStyle/>
        <a:p>
          <a:r>
            <a:rPr lang="en-US" dirty="0"/>
            <a:t>ROLE</a:t>
          </a:r>
        </a:p>
      </dgm:t>
    </dgm:pt>
    <dgm:pt modelId="{B25D7222-34D8-45EA-BB7C-570D5AED7AEE}" type="parTrans" cxnId="{A15FA974-5BEA-461E-8C18-DFF2EEBD3929}">
      <dgm:prSet/>
      <dgm:spPr/>
      <dgm:t>
        <a:bodyPr/>
        <a:lstStyle/>
        <a:p>
          <a:endParaRPr lang="en-US"/>
        </a:p>
      </dgm:t>
    </dgm:pt>
    <dgm:pt modelId="{1199A0B5-4A23-45CE-B79C-174CEF47F4BA}" type="sibTrans" cxnId="{A15FA974-5BEA-461E-8C18-DFF2EEBD3929}">
      <dgm:prSet/>
      <dgm:spPr/>
      <dgm:t>
        <a:bodyPr/>
        <a:lstStyle/>
        <a:p>
          <a:endParaRPr lang="en-US"/>
        </a:p>
      </dgm:t>
    </dgm:pt>
    <dgm:pt modelId="{37948BFC-70CD-4F4D-9464-B153F2A48757}">
      <dgm:prSet phldrT="[Text]" custT="1"/>
      <dgm:spPr/>
      <dgm:t>
        <a:bodyPr/>
        <a:lstStyle/>
        <a:p>
          <a:pPr>
            <a:buFont typeface="Courier New" panose="02070309020205020404" pitchFamily="49" charset="0"/>
            <a:buChar char="o"/>
          </a:pPr>
          <a:r>
            <a:rPr lang="en-US" sz="2800" dirty="0">
              <a:solidFill>
                <a:schemeClr val="tx1"/>
              </a:solidFill>
            </a:rPr>
            <a:t>Product Owner</a:t>
          </a:r>
        </a:p>
      </dgm:t>
    </dgm:pt>
    <dgm:pt modelId="{E20330BF-8C71-4D4F-B3E4-C87064F11147}" type="parTrans" cxnId="{893F2147-0BBC-47A9-A979-2CAE813FA7AE}">
      <dgm:prSet/>
      <dgm:spPr/>
      <dgm:t>
        <a:bodyPr/>
        <a:lstStyle/>
        <a:p>
          <a:endParaRPr lang="en-US"/>
        </a:p>
      </dgm:t>
    </dgm:pt>
    <dgm:pt modelId="{9B246E38-7281-4CB8-AB10-EF550D574EEB}" type="sibTrans" cxnId="{893F2147-0BBC-47A9-A979-2CAE813FA7AE}">
      <dgm:prSet/>
      <dgm:spPr/>
      <dgm:t>
        <a:bodyPr/>
        <a:lstStyle/>
        <a:p>
          <a:endParaRPr lang="en-US"/>
        </a:p>
      </dgm:t>
    </dgm:pt>
    <dgm:pt modelId="{FB84FB3A-3988-4473-8573-5866ACD866E6}">
      <dgm:prSet phldrT="[Text]"/>
      <dgm:spPr/>
      <dgm:t>
        <a:bodyPr/>
        <a:lstStyle/>
        <a:p>
          <a:r>
            <a:rPr lang="en-US" dirty="0"/>
            <a:t>ARTIFACT</a:t>
          </a:r>
        </a:p>
      </dgm:t>
    </dgm:pt>
    <dgm:pt modelId="{F1A3CFC7-629C-4CCB-AD18-8F0A6E2C6D80}" type="parTrans" cxnId="{797D9102-9785-4CD4-A9EA-B0F1F4D5F595}">
      <dgm:prSet/>
      <dgm:spPr/>
      <dgm:t>
        <a:bodyPr/>
        <a:lstStyle/>
        <a:p>
          <a:endParaRPr lang="en-US"/>
        </a:p>
      </dgm:t>
    </dgm:pt>
    <dgm:pt modelId="{2BCF83C5-5D86-46A6-BA4B-9C9BB741457F}" type="sibTrans" cxnId="{797D9102-9785-4CD4-A9EA-B0F1F4D5F595}">
      <dgm:prSet/>
      <dgm:spPr/>
      <dgm:t>
        <a:bodyPr/>
        <a:lstStyle/>
        <a:p>
          <a:endParaRPr lang="en-US"/>
        </a:p>
      </dgm:t>
    </dgm:pt>
    <dgm:pt modelId="{04D6C480-CA64-4BEB-87B3-AC93437F29FE}">
      <dgm:prSet phldrT="[Text]" custT="1"/>
      <dgm:spPr/>
      <dgm:t>
        <a:bodyPr/>
        <a:lstStyle/>
        <a:p>
          <a:r>
            <a:rPr lang="en-US" sz="2800" dirty="0" err="1">
              <a:solidFill>
                <a:srgbClr val="002060"/>
              </a:solidFill>
            </a:rPr>
            <a:t>Gói</a:t>
          </a:r>
          <a:r>
            <a:rPr lang="en-US" sz="2800" dirty="0">
              <a:solidFill>
                <a:srgbClr val="002060"/>
              </a:solidFill>
            </a:rPr>
            <a:t> </a:t>
          </a:r>
          <a:r>
            <a:rPr lang="en-US" sz="2800" dirty="0" err="1">
              <a:solidFill>
                <a:srgbClr val="002060"/>
              </a:solidFill>
            </a:rPr>
            <a:t>tăng</a:t>
          </a:r>
          <a:r>
            <a:rPr lang="en-US" sz="2800" dirty="0">
              <a:solidFill>
                <a:srgbClr val="002060"/>
              </a:solidFill>
            </a:rPr>
            <a:t> </a:t>
          </a:r>
          <a:r>
            <a:rPr lang="en-US" sz="2800" dirty="0" err="1">
              <a:solidFill>
                <a:srgbClr val="002060"/>
              </a:solidFill>
            </a:rPr>
            <a:t>trưởng</a:t>
          </a:r>
          <a:endParaRPr lang="en-US" sz="2800" dirty="0">
            <a:solidFill>
              <a:srgbClr val="002060"/>
            </a:solidFill>
          </a:endParaRPr>
        </a:p>
      </dgm:t>
    </dgm:pt>
    <dgm:pt modelId="{BD1AA44D-D55A-4539-8D36-C92AAE57A898}" type="parTrans" cxnId="{31A9C2A9-868B-447F-A522-B49F172810C2}">
      <dgm:prSet/>
      <dgm:spPr/>
      <dgm:t>
        <a:bodyPr/>
        <a:lstStyle/>
        <a:p>
          <a:endParaRPr lang="en-US"/>
        </a:p>
      </dgm:t>
    </dgm:pt>
    <dgm:pt modelId="{223D631A-CFF9-4300-AE03-68DE8A8A5981}" type="sibTrans" cxnId="{31A9C2A9-868B-447F-A522-B49F172810C2}">
      <dgm:prSet/>
      <dgm:spPr/>
      <dgm:t>
        <a:bodyPr/>
        <a:lstStyle/>
        <a:p>
          <a:endParaRPr lang="en-US"/>
        </a:p>
      </dgm:t>
    </dgm:pt>
    <dgm:pt modelId="{0919F0AA-3343-4B66-AC5E-678BB878360A}">
      <dgm:prSet phldrT="[Text]"/>
      <dgm:spPr/>
      <dgm:t>
        <a:bodyPr/>
        <a:lstStyle/>
        <a:p>
          <a:r>
            <a:rPr lang="en-US" dirty="0"/>
            <a:t>EVENT</a:t>
          </a:r>
        </a:p>
      </dgm:t>
    </dgm:pt>
    <dgm:pt modelId="{EB3EB7C4-A0A7-4EE3-A466-178871B20140}" type="parTrans" cxnId="{56FBA98A-D8ED-4930-9912-391BEB3E368F}">
      <dgm:prSet/>
      <dgm:spPr/>
      <dgm:t>
        <a:bodyPr/>
        <a:lstStyle/>
        <a:p>
          <a:endParaRPr lang="en-US"/>
        </a:p>
      </dgm:t>
    </dgm:pt>
    <dgm:pt modelId="{252BB4D8-C25C-4DF9-A8C8-DD3FB68504A3}" type="sibTrans" cxnId="{56FBA98A-D8ED-4930-9912-391BEB3E368F}">
      <dgm:prSet/>
      <dgm:spPr/>
      <dgm:t>
        <a:bodyPr/>
        <a:lstStyle/>
        <a:p>
          <a:endParaRPr lang="en-US"/>
        </a:p>
      </dgm:t>
    </dgm:pt>
    <dgm:pt modelId="{6179F1C7-0D5E-4872-A485-FCB8A21154B8}">
      <dgm:prSet phldrT="[Text]" custT="1"/>
      <dgm:spPr/>
      <dgm:t>
        <a:bodyPr/>
        <a:lstStyle/>
        <a:p>
          <a:r>
            <a:rPr lang="en-US" sz="2800" dirty="0">
              <a:solidFill>
                <a:schemeClr val="tx1"/>
              </a:solidFill>
            </a:rPr>
            <a:t>Sprint</a:t>
          </a:r>
        </a:p>
      </dgm:t>
    </dgm:pt>
    <dgm:pt modelId="{7B5837A8-05B0-4730-8748-505373E9047D}" type="parTrans" cxnId="{F1ABE8DD-B608-41CD-8487-CD12581014BC}">
      <dgm:prSet/>
      <dgm:spPr/>
      <dgm:t>
        <a:bodyPr/>
        <a:lstStyle/>
        <a:p>
          <a:endParaRPr lang="en-US"/>
        </a:p>
      </dgm:t>
    </dgm:pt>
    <dgm:pt modelId="{2CF67E92-321E-4641-AE16-4D3A79EE681A}" type="sibTrans" cxnId="{F1ABE8DD-B608-41CD-8487-CD12581014BC}">
      <dgm:prSet/>
      <dgm:spPr/>
      <dgm:t>
        <a:bodyPr/>
        <a:lstStyle/>
        <a:p>
          <a:endParaRPr lang="en-US"/>
        </a:p>
      </dgm:t>
    </dgm:pt>
    <dgm:pt modelId="{68B5D8DA-459D-4979-9C81-E9A4B24EC9FF}">
      <dgm:prSet phldrT="[Text]" custT="1"/>
      <dgm:spPr/>
      <dgm:t>
        <a:bodyPr/>
        <a:lstStyle/>
        <a:p>
          <a:pPr>
            <a:buFont typeface="Courier New" panose="02070309020205020404" pitchFamily="49" charset="0"/>
            <a:buChar char="o"/>
          </a:pPr>
          <a:r>
            <a:rPr lang="en-US" sz="2800" dirty="0" err="1">
              <a:solidFill>
                <a:schemeClr val="tx1"/>
              </a:solidFill>
            </a:rPr>
            <a:t>Nhóm</a:t>
          </a:r>
          <a:r>
            <a:rPr lang="en-US" sz="2800" dirty="0">
              <a:solidFill>
                <a:schemeClr val="tx1"/>
              </a:solidFill>
            </a:rPr>
            <a:t> </a:t>
          </a:r>
          <a:r>
            <a:rPr lang="en-US" sz="2800" dirty="0" err="1">
              <a:solidFill>
                <a:schemeClr val="tx1"/>
              </a:solidFill>
            </a:rPr>
            <a:t>phát</a:t>
          </a:r>
          <a:r>
            <a:rPr lang="en-US" sz="2800" dirty="0">
              <a:solidFill>
                <a:schemeClr val="tx1"/>
              </a:solidFill>
            </a:rPr>
            <a:t> </a:t>
          </a:r>
          <a:r>
            <a:rPr lang="en-US" sz="2800" dirty="0" err="1">
              <a:solidFill>
                <a:schemeClr val="tx1"/>
              </a:solidFill>
            </a:rPr>
            <a:t>triển</a:t>
          </a:r>
          <a:endParaRPr lang="en-US" sz="2800" dirty="0">
            <a:solidFill>
              <a:schemeClr val="tx1"/>
            </a:solidFill>
          </a:endParaRPr>
        </a:p>
      </dgm:t>
    </dgm:pt>
    <dgm:pt modelId="{33A641F0-1499-4448-B470-B48664FA49FE}" type="parTrans" cxnId="{800EA867-6723-461F-AED7-C79189E488EC}">
      <dgm:prSet/>
      <dgm:spPr/>
      <dgm:t>
        <a:bodyPr/>
        <a:lstStyle/>
        <a:p>
          <a:endParaRPr lang="en-US"/>
        </a:p>
      </dgm:t>
    </dgm:pt>
    <dgm:pt modelId="{93F53888-8AD6-4C9B-8591-77FAA0AC0966}" type="sibTrans" cxnId="{800EA867-6723-461F-AED7-C79189E488EC}">
      <dgm:prSet/>
      <dgm:spPr/>
      <dgm:t>
        <a:bodyPr/>
        <a:lstStyle/>
        <a:p>
          <a:endParaRPr lang="en-US"/>
        </a:p>
      </dgm:t>
    </dgm:pt>
    <dgm:pt modelId="{2E009518-12C3-4D49-850C-EE200CE25D88}">
      <dgm:prSet phldrT="[Text]" custT="1"/>
      <dgm:spPr/>
      <dgm:t>
        <a:bodyPr/>
        <a:lstStyle/>
        <a:p>
          <a:pPr>
            <a:buFont typeface="Courier New" panose="02070309020205020404" pitchFamily="49" charset="0"/>
            <a:buChar char="o"/>
          </a:pPr>
          <a:r>
            <a:rPr lang="en-US" sz="2800" dirty="0">
              <a:solidFill>
                <a:schemeClr val="tx1"/>
              </a:solidFill>
            </a:rPr>
            <a:t>Scrum Master</a:t>
          </a:r>
        </a:p>
      </dgm:t>
    </dgm:pt>
    <dgm:pt modelId="{6E826F36-095B-46FA-8A82-7B69E20D3396}" type="parTrans" cxnId="{B83C0C6E-DC6A-4E29-AE82-232CC63E1F64}">
      <dgm:prSet/>
      <dgm:spPr/>
      <dgm:t>
        <a:bodyPr/>
        <a:lstStyle/>
        <a:p>
          <a:endParaRPr lang="en-US"/>
        </a:p>
      </dgm:t>
    </dgm:pt>
    <dgm:pt modelId="{7225B9F7-C48D-4139-9A83-36B19B76EB8A}" type="sibTrans" cxnId="{B83C0C6E-DC6A-4E29-AE82-232CC63E1F64}">
      <dgm:prSet/>
      <dgm:spPr/>
      <dgm:t>
        <a:bodyPr/>
        <a:lstStyle/>
        <a:p>
          <a:endParaRPr lang="en-US"/>
        </a:p>
      </dgm:t>
    </dgm:pt>
    <dgm:pt modelId="{F5351B92-D3CA-43D3-B111-35E23D06FD5C}">
      <dgm:prSet phldrT="[Text]" custT="1"/>
      <dgm:spPr/>
      <dgm:t>
        <a:bodyPr/>
        <a:lstStyle/>
        <a:p>
          <a:r>
            <a:rPr lang="en-US" sz="2800" dirty="0">
              <a:solidFill>
                <a:srgbClr val="002060"/>
              </a:solidFill>
            </a:rPr>
            <a:t>Product Backlog</a:t>
          </a:r>
        </a:p>
      </dgm:t>
    </dgm:pt>
    <dgm:pt modelId="{783BD691-287C-4D6D-A02E-B6ADFF217D90}" type="parTrans" cxnId="{065F34EC-9AF9-4D35-83B0-FDB7D8BBCF88}">
      <dgm:prSet/>
      <dgm:spPr/>
      <dgm:t>
        <a:bodyPr/>
        <a:lstStyle/>
        <a:p>
          <a:endParaRPr lang="en-US"/>
        </a:p>
      </dgm:t>
    </dgm:pt>
    <dgm:pt modelId="{6ABD8A77-93B2-497B-ABCC-81853966A7BE}" type="sibTrans" cxnId="{065F34EC-9AF9-4D35-83B0-FDB7D8BBCF88}">
      <dgm:prSet/>
      <dgm:spPr/>
      <dgm:t>
        <a:bodyPr/>
        <a:lstStyle/>
        <a:p>
          <a:endParaRPr lang="en-US"/>
        </a:p>
      </dgm:t>
    </dgm:pt>
    <dgm:pt modelId="{FD14385A-ED47-4982-9765-2BED6A7F01D2}">
      <dgm:prSet phldrT="[Text]" custT="1"/>
      <dgm:spPr/>
      <dgm:t>
        <a:bodyPr/>
        <a:lstStyle/>
        <a:p>
          <a:r>
            <a:rPr lang="en-US" sz="2800" dirty="0">
              <a:solidFill>
                <a:srgbClr val="002060"/>
              </a:solidFill>
            </a:rPr>
            <a:t>Sprint </a:t>
          </a:r>
          <a:r>
            <a:rPr lang="en-US" sz="3100" dirty="0">
              <a:solidFill>
                <a:srgbClr val="002060"/>
              </a:solidFill>
            </a:rPr>
            <a:t>Backlog</a:t>
          </a:r>
        </a:p>
      </dgm:t>
    </dgm:pt>
    <dgm:pt modelId="{072D37F6-A465-4063-81A7-19158D04ED48}" type="parTrans" cxnId="{7394F949-121D-4D77-949C-CBFBC5D2C475}">
      <dgm:prSet/>
      <dgm:spPr/>
      <dgm:t>
        <a:bodyPr/>
        <a:lstStyle/>
        <a:p>
          <a:endParaRPr lang="en-US"/>
        </a:p>
      </dgm:t>
    </dgm:pt>
    <dgm:pt modelId="{BA5C78FC-13C9-4DF9-AF21-A27993FA7308}" type="sibTrans" cxnId="{7394F949-121D-4D77-949C-CBFBC5D2C475}">
      <dgm:prSet/>
      <dgm:spPr/>
      <dgm:t>
        <a:bodyPr/>
        <a:lstStyle/>
        <a:p>
          <a:endParaRPr lang="en-US"/>
        </a:p>
      </dgm:t>
    </dgm:pt>
    <dgm:pt modelId="{21A94088-4771-4766-96CA-98B5A84DEDDA}">
      <dgm:prSet phldrT="[Text]" custT="1"/>
      <dgm:spPr/>
      <dgm:t>
        <a:bodyPr/>
        <a:lstStyle/>
        <a:p>
          <a:r>
            <a:rPr lang="en-US" sz="2800" dirty="0" err="1">
              <a:solidFill>
                <a:schemeClr val="tx1"/>
              </a:solidFill>
            </a:rPr>
            <a:t>Họp</a:t>
          </a:r>
          <a:r>
            <a:rPr lang="en-US" sz="2800" dirty="0">
              <a:solidFill>
                <a:schemeClr val="tx1"/>
              </a:solidFill>
            </a:rPr>
            <a:t> </a:t>
          </a:r>
          <a:r>
            <a:rPr lang="en-US" sz="2800" dirty="0" err="1">
              <a:solidFill>
                <a:schemeClr val="tx1"/>
              </a:solidFill>
            </a:rPr>
            <a:t>kế</a:t>
          </a:r>
          <a:r>
            <a:rPr lang="en-US" sz="2800" dirty="0">
              <a:solidFill>
                <a:schemeClr val="tx1"/>
              </a:solidFill>
            </a:rPr>
            <a:t> </a:t>
          </a:r>
          <a:r>
            <a:rPr lang="en-US" sz="2800" dirty="0" err="1">
              <a:solidFill>
                <a:schemeClr val="tx1"/>
              </a:solidFill>
            </a:rPr>
            <a:t>hoạch</a:t>
          </a:r>
          <a:r>
            <a:rPr lang="en-US" sz="2800" dirty="0">
              <a:solidFill>
                <a:schemeClr val="tx1"/>
              </a:solidFill>
            </a:rPr>
            <a:t> Sprint</a:t>
          </a:r>
        </a:p>
      </dgm:t>
    </dgm:pt>
    <dgm:pt modelId="{F7325AF9-4A46-46FA-B5D7-5431A3FCA6E5}" type="parTrans" cxnId="{530EDD63-52A3-4DE2-BE6F-E72453A52778}">
      <dgm:prSet/>
      <dgm:spPr/>
      <dgm:t>
        <a:bodyPr/>
        <a:lstStyle/>
        <a:p>
          <a:endParaRPr lang="en-US"/>
        </a:p>
      </dgm:t>
    </dgm:pt>
    <dgm:pt modelId="{B63AB379-8738-42AC-9E8B-3467F7707E1F}" type="sibTrans" cxnId="{530EDD63-52A3-4DE2-BE6F-E72453A52778}">
      <dgm:prSet/>
      <dgm:spPr/>
      <dgm:t>
        <a:bodyPr/>
        <a:lstStyle/>
        <a:p>
          <a:endParaRPr lang="en-US"/>
        </a:p>
      </dgm:t>
    </dgm:pt>
    <dgm:pt modelId="{F07E6ADF-2D1F-4589-8F23-42239F2076AA}">
      <dgm:prSet phldrT="[Text]" custT="1"/>
      <dgm:spPr/>
      <dgm:t>
        <a:bodyPr/>
        <a:lstStyle/>
        <a:p>
          <a:r>
            <a:rPr lang="en-US" sz="2800" dirty="0" err="1">
              <a:solidFill>
                <a:schemeClr val="tx1"/>
              </a:solidFill>
            </a:rPr>
            <a:t>Họp</a:t>
          </a:r>
          <a:r>
            <a:rPr lang="en-US" sz="2800" dirty="0">
              <a:solidFill>
                <a:schemeClr val="tx1"/>
              </a:solidFill>
            </a:rPr>
            <a:t> Scrum </a:t>
          </a:r>
          <a:r>
            <a:rPr lang="en-US" sz="2800" dirty="0" err="1">
              <a:solidFill>
                <a:schemeClr val="tx1"/>
              </a:solidFill>
            </a:rPr>
            <a:t>hằng</a:t>
          </a:r>
          <a:r>
            <a:rPr lang="en-US" sz="2800" dirty="0">
              <a:solidFill>
                <a:schemeClr val="tx1"/>
              </a:solidFill>
            </a:rPr>
            <a:t> </a:t>
          </a:r>
          <a:r>
            <a:rPr lang="en-US" sz="2800" dirty="0" err="1">
              <a:solidFill>
                <a:schemeClr val="tx1"/>
              </a:solidFill>
            </a:rPr>
            <a:t>ngày</a:t>
          </a:r>
          <a:endParaRPr lang="en-US" sz="2800" dirty="0">
            <a:solidFill>
              <a:schemeClr val="tx1"/>
            </a:solidFill>
          </a:endParaRPr>
        </a:p>
      </dgm:t>
    </dgm:pt>
    <dgm:pt modelId="{A28B06C3-3DFD-469D-B5B0-A0D792FDE737}" type="parTrans" cxnId="{D05E4C38-02CD-49E8-BD44-7106D88EF62B}">
      <dgm:prSet/>
      <dgm:spPr/>
      <dgm:t>
        <a:bodyPr/>
        <a:lstStyle/>
        <a:p>
          <a:endParaRPr lang="en-US"/>
        </a:p>
      </dgm:t>
    </dgm:pt>
    <dgm:pt modelId="{1927F343-159C-467D-8E02-F8C778EBE48E}" type="sibTrans" cxnId="{D05E4C38-02CD-49E8-BD44-7106D88EF62B}">
      <dgm:prSet/>
      <dgm:spPr/>
      <dgm:t>
        <a:bodyPr/>
        <a:lstStyle/>
        <a:p>
          <a:endParaRPr lang="en-US"/>
        </a:p>
      </dgm:t>
    </dgm:pt>
    <dgm:pt modelId="{597854FD-C3DE-4D38-BDFE-544132A6B87E}">
      <dgm:prSet phldrT="[Text]" custT="1"/>
      <dgm:spPr/>
      <dgm:t>
        <a:bodyPr/>
        <a:lstStyle/>
        <a:p>
          <a:r>
            <a:rPr lang="en-US" sz="2800" dirty="0" err="1">
              <a:solidFill>
                <a:schemeClr val="tx1"/>
              </a:solidFill>
            </a:rPr>
            <a:t>Sơ</a:t>
          </a:r>
          <a:r>
            <a:rPr lang="en-US" sz="2800" dirty="0">
              <a:solidFill>
                <a:schemeClr val="tx1"/>
              </a:solidFill>
            </a:rPr>
            <a:t> </a:t>
          </a:r>
          <a:r>
            <a:rPr lang="en-US" sz="2800" dirty="0" err="1">
              <a:solidFill>
                <a:schemeClr val="tx1"/>
              </a:solidFill>
            </a:rPr>
            <a:t>kết</a:t>
          </a:r>
          <a:r>
            <a:rPr lang="en-US" sz="2800" dirty="0">
              <a:solidFill>
                <a:schemeClr val="tx1"/>
              </a:solidFill>
            </a:rPr>
            <a:t> Sprint</a:t>
          </a:r>
        </a:p>
      </dgm:t>
    </dgm:pt>
    <dgm:pt modelId="{CF840340-EEDD-475A-9553-34DB94617AF2}" type="parTrans" cxnId="{DF18BD63-1C50-4618-ABA2-F1004878D4F3}">
      <dgm:prSet/>
      <dgm:spPr/>
      <dgm:t>
        <a:bodyPr/>
        <a:lstStyle/>
        <a:p>
          <a:endParaRPr lang="en-US"/>
        </a:p>
      </dgm:t>
    </dgm:pt>
    <dgm:pt modelId="{7C41B4F2-7A48-4172-91EF-826BE4853C62}" type="sibTrans" cxnId="{DF18BD63-1C50-4618-ABA2-F1004878D4F3}">
      <dgm:prSet/>
      <dgm:spPr/>
      <dgm:t>
        <a:bodyPr/>
        <a:lstStyle/>
        <a:p>
          <a:endParaRPr lang="en-US"/>
        </a:p>
      </dgm:t>
    </dgm:pt>
    <dgm:pt modelId="{8E1288E4-06D9-4CD3-BF7B-149386ED50D3}">
      <dgm:prSet phldrT="[Text]" custT="1"/>
      <dgm:spPr/>
      <dgm:t>
        <a:bodyPr/>
        <a:lstStyle/>
        <a:p>
          <a:r>
            <a:rPr lang="en-US" sz="2800" dirty="0" err="1">
              <a:solidFill>
                <a:schemeClr val="tx1"/>
              </a:solidFill>
            </a:rPr>
            <a:t>Họp</a:t>
          </a:r>
          <a:r>
            <a:rPr lang="en-US" sz="2800" dirty="0">
              <a:solidFill>
                <a:schemeClr val="tx1"/>
              </a:solidFill>
            </a:rPr>
            <a:t> </a:t>
          </a:r>
          <a:r>
            <a:rPr lang="en-US" sz="2800" dirty="0" err="1">
              <a:solidFill>
                <a:schemeClr val="tx1"/>
              </a:solidFill>
            </a:rPr>
            <a:t>cải</a:t>
          </a:r>
          <a:r>
            <a:rPr lang="en-US" sz="2800" dirty="0">
              <a:solidFill>
                <a:schemeClr val="tx1"/>
              </a:solidFill>
            </a:rPr>
            <a:t> </a:t>
          </a:r>
          <a:r>
            <a:rPr lang="en-US" sz="2800" dirty="0" err="1">
              <a:solidFill>
                <a:schemeClr val="tx1"/>
              </a:solidFill>
            </a:rPr>
            <a:t>tiến</a:t>
          </a:r>
          <a:r>
            <a:rPr lang="en-US" sz="2800" dirty="0">
              <a:solidFill>
                <a:schemeClr val="tx1"/>
              </a:solidFill>
            </a:rPr>
            <a:t> Sprint</a:t>
          </a:r>
        </a:p>
      </dgm:t>
    </dgm:pt>
    <dgm:pt modelId="{0D8058E9-4468-40B4-895E-9AE8BF34F85E}" type="parTrans" cxnId="{4CF5D45F-B4A8-4595-AD9A-D94ACB6907EE}">
      <dgm:prSet/>
      <dgm:spPr/>
      <dgm:t>
        <a:bodyPr/>
        <a:lstStyle/>
        <a:p>
          <a:endParaRPr lang="en-US"/>
        </a:p>
      </dgm:t>
    </dgm:pt>
    <dgm:pt modelId="{D4C467D5-6F58-4883-847C-3D87889472C2}" type="sibTrans" cxnId="{4CF5D45F-B4A8-4595-AD9A-D94ACB6907EE}">
      <dgm:prSet/>
      <dgm:spPr/>
      <dgm:t>
        <a:bodyPr/>
        <a:lstStyle/>
        <a:p>
          <a:endParaRPr lang="en-US"/>
        </a:p>
      </dgm:t>
    </dgm:pt>
    <dgm:pt modelId="{47C134C7-983A-45B3-B842-A9577070D376}" type="pres">
      <dgm:prSet presAssocID="{26ED78CC-8FA1-4B45-88D0-AE93E9D32198}" presName="Name0" presStyleCnt="0">
        <dgm:presLayoutVars>
          <dgm:dir/>
          <dgm:animLvl val="lvl"/>
          <dgm:resizeHandles val="exact"/>
        </dgm:presLayoutVars>
      </dgm:prSet>
      <dgm:spPr/>
    </dgm:pt>
    <dgm:pt modelId="{F67A3B2F-8B49-4298-AA56-30A2BE1C364D}" type="pres">
      <dgm:prSet presAssocID="{21F0B14A-6746-438C-A2BF-B04BE660FD58}" presName="composite" presStyleCnt="0"/>
      <dgm:spPr/>
    </dgm:pt>
    <dgm:pt modelId="{70F38470-A787-49D0-B208-115948CACB60}" type="pres">
      <dgm:prSet presAssocID="{21F0B14A-6746-438C-A2BF-B04BE660FD58}" presName="parTx" presStyleLbl="alignNode1" presStyleIdx="0" presStyleCnt="3">
        <dgm:presLayoutVars>
          <dgm:chMax val="0"/>
          <dgm:chPref val="0"/>
          <dgm:bulletEnabled val="1"/>
        </dgm:presLayoutVars>
      </dgm:prSet>
      <dgm:spPr/>
    </dgm:pt>
    <dgm:pt modelId="{1EF35147-ACC5-4775-A3F0-E8E2A05C51F4}" type="pres">
      <dgm:prSet presAssocID="{21F0B14A-6746-438C-A2BF-B04BE660FD58}" presName="desTx" presStyleLbl="alignAccFollowNode1" presStyleIdx="0" presStyleCnt="3">
        <dgm:presLayoutVars>
          <dgm:bulletEnabled val="1"/>
        </dgm:presLayoutVars>
      </dgm:prSet>
      <dgm:spPr/>
    </dgm:pt>
    <dgm:pt modelId="{DFCD684F-6E97-472E-A4A6-81E3C013E49B}" type="pres">
      <dgm:prSet presAssocID="{1199A0B5-4A23-45CE-B79C-174CEF47F4BA}" presName="space" presStyleCnt="0"/>
      <dgm:spPr/>
    </dgm:pt>
    <dgm:pt modelId="{1DB30860-61DF-47AA-A959-2290BE523299}" type="pres">
      <dgm:prSet presAssocID="{FB84FB3A-3988-4473-8573-5866ACD866E6}" presName="composite" presStyleCnt="0"/>
      <dgm:spPr/>
    </dgm:pt>
    <dgm:pt modelId="{DAAB4549-B2C6-4784-847A-C92BEAE745EE}" type="pres">
      <dgm:prSet presAssocID="{FB84FB3A-3988-4473-8573-5866ACD866E6}" presName="parTx" presStyleLbl="alignNode1" presStyleIdx="1" presStyleCnt="3">
        <dgm:presLayoutVars>
          <dgm:chMax val="0"/>
          <dgm:chPref val="0"/>
          <dgm:bulletEnabled val="1"/>
        </dgm:presLayoutVars>
      </dgm:prSet>
      <dgm:spPr/>
    </dgm:pt>
    <dgm:pt modelId="{6DBFE9F7-67FB-41F9-A729-308FB1D78029}" type="pres">
      <dgm:prSet presAssocID="{FB84FB3A-3988-4473-8573-5866ACD866E6}" presName="desTx" presStyleLbl="alignAccFollowNode1" presStyleIdx="1" presStyleCnt="3">
        <dgm:presLayoutVars>
          <dgm:bulletEnabled val="1"/>
        </dgm:presLayoutVars>
      </dgm:prSet>
      <dgm:spPr/>
    </dgm:pt>
    <dgm:pt modelId="{F83991A1-380A-4BA2-BCF6-2944C31B9298}" type="pres">
      <dgm:prSet presAssocID="{2BCF83C5-5D86-46A6-BA4B-9C9BB741457F}" presName="space" presStyleCnt="0"/>
      <dgm:spPr/>
    </dgm:pt>
    <dgm:pt modelId="{C0BDE112-C1AF-4DC4-8A80-391F9AD48DBF}" type="pres">
      <dgm:prSet presAssocID="{0919F0AA-3343-4B66-AC5E-678BB878360A}" presName="composite" presStyleCnt="0"/>
      <dgm:spPr/>
    </dgm:pt>
    <dgm:pt modelId="{B6F01CDD-B79B-42F7-878C-BD62123937BB}" type="pres">
      <dgm:prSet presAssocID="{0919F0AA-3343-4B66-AC5E-678BB878360A}" presName="parTx" presStyleLbl="alignNode1" presStyleIdx="2" presStyleCnt="3">
        <dgm:presLayoutVars>
          <dgm:chMax val="0"/>
          <dgm:chPref val="0"/>
          <dgm:bulletEnabled val="1"/>
        </dgm:presLayoutVars>
      </dgm:prSet>
      <dgm:spPr/>
    </dgm:pt>
    <dgm:pt modelId="{49D41D0F-AB80-4495-8FFB-D1CD28EA3001}" type="pres">
      <dgm:prSet presAssocID="{0919F0AA-3343-4B66-AC5E-678BB878360A}" presName="desTx" presStyleLbl="alignAccFollowNode1" presStyleIdx="2" presStyleCnt="3">
        <dgm:presLayoutVars>
          <dgm:bulletEnabled val="1"/>
        </dgm:presLayoutVars>
      </dgm:prSet>
      <dgm:spPr/>
    </dgm:pt>
  </dgm:ptLst>
  <dgm:cxnLst>
    <dgm:cxn modelId="{797D9102-9785-4CD4-A9EA-B0F1F4D5F595}" srcId="{26ED78CC-8FA1-4B45-88D0-AE93E9D32198}" destId="{FB84FB3A-3988-4473-8573-5866ACD866E6}" srcOrd="1" destOrd="0" parTransId="{F1A3CFC7-629C-4CCB-AD18-8F0A6E2C6D80}" sibTransId="{2BCF83C5-5D86-46A6-BA4B-9C9BB741457F}"/>
    <dgm:cxn modelId="{08632B10-C960-4391-AF55-D3EDCEEFAEDD}" type="presOf" srcId="{04D6C480-CA64-4BEB-87B3-AC93437F29FE}" destId="{6DBFE9F7-67FB-41F9-A729-308FB1D78029}" srcOrd="0" destOrd="0" presId="urn:microsoft.com/office/officeart/2005/8/layout/hList1"/>
    <dgm:cxn modelId="{04573334-422D-4899-8276-CA8D6A281559}" type="presOf" srcId="{8E1288E4-06D9-4CD3-BF7B-149386ED50D3}" destId="{49D41D0F-AB80-4495-8FFB-D1CD28EA3001}" srcOrd="0" destOrd="4" presId="urn:microsoft.com/office/officeart/2005/8/layout/hList1"/>
    <dgm:cxn modelId="{D05E4C38-02CD-49E8-BD44-7106D88EF62B}" srcId="{0919F0AA-3343-4B66-AC5E-678BB878360A}" destId="{F07E6ADF-2D1F-4589-8F23-42239F2076AA}" srcOrd="2" destOrd="0" parTransId="{A28B06C3-3DFD-469D-B5B0-A0D792FDE737}" sibTransId="{1927F343-159C-467D-8E02-F8C778EBE48E}"/>
    <dgm:cxn modelId="{A6E8FE3E-0996-44DC-B0CC-E12582BAF401}" type="presOf" srcId="{597854FD-C3DE-4D38-BDFE-544132A6B87E}" destId="{49D41D0F-AB80-4495-8FFB-D1CD28EA3001}" srcOrd="0" destOrd="3" presId="urn:microsoft.com/office/officeart/2005/8/layout/hList1"/>
    <dgm:cxn modelId="{4CF5D45F-B4A8-4595-AD9A-D94ACB6907EE}" srcId="{0919F0AA-3343-4B66-AC5E-678BB878360A}" destId="{8E1288E4-06D9-4CD3-BF7B-149386ED50D3}" srcOrd="4" destOrd="0" parTransId="{0D8058E9-4468-40B4-895E-9AE8BF34F85E}" sibTransId="{D4C467D5-6F58-4883-847C-3D87889472C2}"/>
    <dgm:cxn modelId="{DF18BD63-1C50-4618-ABA2-F1004878D4F3}" srcId="{0919F0AA-3343-4B66-AC5E-678BB878360A}" destId="{597854FD-C3DE-4D38-BDFE-544132A6B87E}" srcOrd="3" destOrd="0" parTransId="{CF840340-EEDD-475A-9553-34DB94617AF2}" sibTransId="{7C41B4F2-7A48-4172-91EF-826BE4853C62}"/>
    <dgm:cxn modelId="{530EDD63-52A3-4DE2-BE6F-E72453A52778}" srcId="{0919F0AA-3343-4B66-AC5E-678BB878360A}" destId="{21A94088-4771-4766-96CA-98B5A84DEDDA}" srcOrd="1" destOrd="0" parTransId="{F7325AF9-4A46-46FA-B5D7-5431A3FCA6E5}" sibTransId="{B63AB379-8738-42AC-9E8B-3467F7707E1F}"/>
    <dgm:cxn modelId="{893F2147-0BBC-47A9-A979-2CAE813FA7AE}" srcId="{21F0B14A-6746-438C-A2BF-B04BE660FD58}" destId="{37948BFC-70CD-4F4D-9464-B153F2A48757}" srcOrd="0" destOrd="0" parTransId="{E20330BF-8C71-4D4F-B3E4-C87064F11147}" sibTransId="{9B246E38-7281-4CB8-AB10-EF550D574EEB}"/>
    <dgm:cxn modelId="{D8375167-2128-41D4-8B3D-C966A844C8D2}" type="presOf" srcId="{2E009518-12C3-4D49-850C-EE200CE25D88}" destId="{1EF35147-ACC5-4775-A3F0-E8E2A05C51F4}" srcOrd="0" destOrd="2" presId="urn:microsoft.com/office/officeart/2005/8/layout/hList1"/>
    <dgm:cxn modelId="{800EA867-6723-461F-AED7-C79189E488EC}" srcId="{21F0B14A-6746-438C-A2BF-B04BE660FD58}" destId="{68B5D8DA-459D-4979-9C81-E9A4B24EC9FF}" srcOrd="1" destOrd="0" parTransId="{33A641F0-1499-4448-B470-B48664FA49FE}" sibTransId="{93F53888-8AD6-4C9B-8591-77FAA0AC0966}"/>
    <dgm:cxn modelId="{7394F949-121D-4D77-949C-CBFBC5D2C475}" srcId="{FB84FB3A-3988-4473-8573-5866ACD866E6}" destId="{FD14385A-ED47-4982-9765-2BED6A7F01D2}" srcOrd="2" destOrd="0" parTransId="{072D37F6-A465-4063-81A7-19158D04ED48}" sibTransId="{BA5C78FC-13C9-4DF9-AF21-A27993FA7308}"/>
    <dgm:cxn modelId="{F8B0754D-7F75-400E-A6A0-BB70F1147905}" type="presOf" srcId="{37948BFC-70CD-4F4D-9464-B153F2A48757}" destId="{1EF35147-ACC5-4775-A3F0-E8E2A05C51F4}" srcOrd="0" destOrd="0" presId="urn:microsoft.com/office/officeart/2005/8/layout/hList1"/>
    <dgm:cxn modelId="{B83C0C6E-DC6A-4E29-AE82-232CC63E1F64}" srcId="{21F0B14A-6746-438C-A2BF-B04BE660FD58}" destId="{2E009518-12C3-4D49-850C-EE200CE25D88}" srcOrd="2" destOrd="0" parTransId="{6E826F36-095B-46FA-8A82-7B69E20D3396}" sibTransId="{7225B9F7-C48D-4139-9A83-36B19B76EB8A}"/>
    <dgm:cxn modelId="{A15FA974-5BEA-461E-8C18-DFF2EEBD3929}" srcId="{26ED78CC-8FA1-4B45-88D0-AE93E9D32198}" destId="{21F0B14A-6746-438C-A2BF-B04BE660FD58}" srcOrd="0" destOrd="0" parTransId="{B25D7222-34D8-45EA-BB7C-570D5AED7AEE}" sibTransId="{1199A0B5-4A23-45CE-B79C-174CEF47F4BA}"/>
    <dgm:cxn modelId="{3D3BC677-39A6-400A-BC7B-3751AA572923}" type="presOf" srcId="{FB84FB3A-3988-4473-8573-5866ACD866E6}" destId="{DAAB4549-B2C6-4784-847A-C92BEAE745EE}" srcOrd="0" destOrd="0" presId="urn:microsoft.com/office/officeart/2005/8/layout/hList1"/>
    <dgm:cxn modelId="{56FBA98A-D8ED-4930-9912-391BEB3E368F}" srcId="{26ED78CC-8FA1-4B45-88D0-AE93E9D32198}" destId="{0919F0AA-3343-4B66-AC5E-678BB878360A}" srcOrd="2" destOrd="0" parTransId="{EB3EB7C4-A0A7-4EE3-A466-178871B20140}" sibTransId="{252BB4D8-C25C-4DF9-A8C8-DD3FB68504A3}"/>
    <dgm:cxn modelId="{50F9C497-A3E9-4CDB-B86C-00151A6755BF}" type="presOf" srcId="{F5351B92-D3CA-43D3-B111-35E23D06FD5C}" destId="{6DBFE9F7-67FB-41F9-A729-308FB1D78029}" srcOrd="0" destOrd="1" presId="urn:microsoft.com/office/officeart/2005/8/layout/hList1"/>
    <dgm:cxn modelId="{31A9C2A9-868B-447F-A522-B49F172810C2}" srcId="{FB84FB3A-3988-4473-8573-5866ACD866E6}" destId="{04D6C480-CA64-4BEB-87B3-AC93437F29FE}" srcOrd="0" destOrd="0" parTransId="{BD1AA44D-D55A-4539-8D36-C92AAE57A898}" sibTransId="{223D631A-CFF9-4300-AE03-68DE8A8A5981}"/>
    <dgm:cxn modelId="{FDBEFBB1-06D9-4ED8-AA69-7AD2865AC993}" type="presOf" srcId="{F07E6ADF-2D1F-4589-8F23-42239F2076AA}" destId="{49D41D0F-AB80-4495-8FFB-D1CD28EA3001}" srcOrd="0" destOrd="2" presId="urn:microsoft.com/office/officeart/2005/8/layout/hList1"/>
    <dgm:cxn modelId="{40E7A8BE-E270-4C2D-B8A5-A41A6BDC8919}" type="presOf" srcId="{21A94088-4771-4766-96CA-98B5A84DEDDA}" destId="{49D41D0F-AB80-4495-8FFB-D1CD28EA3001}" srcOrd="0" destOrd="1" presId="urn:microsoft.com/office/officeart/2005/8/layout/hList1"/>
    <dgm:cxn modelId="{4FF9A8C5-8E54-4863-AF5B-9E971332C7EC}" type="presOf" srcId="{0919F0AA-3343-4B66-AC5E-678BB878360A}" destId="{B6F01CDD-B79B-42F7-878C-BD62123937BB}" srcOrd="0" destOrd="0" presId="urn:microsoft.com/office/officeart/2005/8/layout/hList1"/>
    <dgm:cxn modelId="{F1ABE8DD-B608-41CD-8487-CD12581014BC}" srcId="{0919F0AA-3343-4B66-AC5E-678BB878360A}" destId="{6179F1C7-0D5E-4872-A485-FCB8A21154B8}" srcOrd="0" destOrd="0" parTransId="{7B5837A8-05B0-4730-8748-505373E9047D}" sibTransId="{2CF67E92-321E-4641-AE16-4D3A79EE681A}"/>
    <dgm:cxn modelId="{09A259E2-53F7-4FAB-B167-0E63DA5148E4}" type="presOf" srcId="{FD14385A-ED47-4982-9765-2BED6A7F01D2}" destId="{6DBFE9F7-67FB-41F9-A729-308FB1D78029}" srcOrd="0" destOrd="2" presId="urn:microsoft.com/office/officeart/2005/8/layout/hList1"/>
    <dgm:cxn modelId="{C3E29CE6-927A-4619-8BF5-FAA11913988E}" type="presOf" srcId="{21F0B14A-6746-438C-A2BF-B04BE660FD58}" destId="{70F38470-A787-49D0-B208-115948CACB60}" srcOrd="0" destOrd="0" presId="urn:microsoft.com/office/officeart/2005/8/layout/hList1"/>
    <dgm:cxn modelId="{3FC683E7-8519-4951-9D29-E9DF249EE9CF}" type="presOf" srcId="{6179F1C7-0D5E-4872-A485-FCB8A21154B8}" destId="{49D41D0F-AB80-4495-8FFB-D1CD28EA3001}" srcOrd="0" destOrd="0" presId="urn:microsoft.com/office/officeart/2005/8/layout/hList1"/>
    <dgm:cxn modelId="{89030FE9-259E-4F93-8316-57B37AD09D3B}" type="presOf" srcId="{26ED78CC-8FA1-4B45-88D0-AE93E9D32198}" destId="{47C134C7-983A-45B3-B842-A9577070D376}" srcOrd="0" destOrd="0" presId="urn:microsoft.com/office/officeart/2005/8/layout/hList1"/>
    <dgm:cxn modelId="{065F34EC-9AF9-4D35-83B0-FDB7D8BBCF88}" srcId="{FB84FB3A-3988-4473-8573-5866ACD866E6}" destId="{F5351B92-D3CA-43D3-B111-35E23D06FD5C}" srcOrd="1" destOrd="0" parTransId="{783BD691-287C-4D6D-A02E-B6ADFF217D90}" sibTransId="{6ABD8A77-93B2-497B-ABCC-81853966A7BE}"/>
    <dgm:cxn modelId="{956030FB-1EE2-475F-AEF7-E12CC991AA1D}" type="presOf" srcId="{68B5D8DA-459D-4979-9C81-E9A4B24EC9FF}" destId="{1EF35147-ACC5-4775-A3F0-E8E2A05C51F4}" srcOrd="0" destOrd="1" presId="urn:microsoft.com/office/officeart/2005/8/layout/hList1"/>
    <dgm:cxn modelId="{6AC07F1D-69F7-4E9C-8FE2-8259D06546DE}" type="presParOf" srcId="{47C134C7-983A-45B3-B842-A9577070D376}" destId="{F67A3B2F-8B49-4298-AA56-30A2BE1C364D}" srcOrd="0" destOrd="0" presId="urn:microsoft.com/office/officeart/2005/8/layout/hList1"/>
    <dgm:cxn modelId="{981F1934-A47F-4F3C-8C39-C21E6B21E9F9}" type="presParOf" srcId="{F67A3B2F-8B49-4298-AA56-30A2BE1C364D}" destId="{70F38470-A787-49D0-B208-115948CACB60}" srcOrd="0" destOrd="0" presId="urn:microsoft.com/office/officeart/2005/8/layout/hList1"/>
    <dgm:cxn modelId="{8C2048F1-ECB5-4340-8A7E-4C72EE02E7DB}" type="presParOf" srcId="{F67A3B2F-8B49-4298-AA56-30A2BE1C364D}" destId="{1EF35147-ACC5-4775-A3F0-E8E2A05C51F4}" srcOrd="1" destOrd="0" presId="urn:microsoft.com/office/officeart/2005/8/layout/hList1"/>
    <dgm:cxn modelId="{A414BC0B-E305-4279-A0F5-38C44B1E6565}" type="presParOf" srcId="{47C134C7-983A-45B3-B842-A9577070D376}" destId="{DFCD684F-6E97-472E-A4A6-81E3C013E49B}" srcOrd="1" destOrd="0" presId="urn:microsoft.com/office/officeart/2005/8/layout/hList1"/>
    <dgm:cxn modelId="{125DAC53-D7D8-4FB9-B15F-735F1A76965C}" type="presParOf" srcId="{47C134C7-983A-45B3-B842-A9577070D376}" destId="{1DB30860-61DF-47AA-A959-2290BE523299}" srcOrd="2" destOrd="0" presId="urn:microsoft.com/office/officeart/2005/8/layout/hList1"/>
    <dgm:cxn modelId="{03E19BEF-25AD-4F6A-801B-96832587C8B5}" type="presParOf" srcId="{1DB30860-61DF-47AA-A959-2290BE523299}" destId="{DAAB4549-B2C6-4784-847A-C92BEAE745EE}" srcOrd="0" destOrd="0" presId="urn:microsoft.com/office/officeart/2005/8/layout/hList1"/>
    <dgm:cxn modelId="{858856C8-1BF3-4F1D-8361-CF314D28F281}" type="presParOf" srcId="{1DB30860-61DF-47AA-A959-2290BE523299}" destId="{6DBFE9F7-67FB-41F9-A729-308FB1D78029}" srcOrd="1" destOrd="0" presId="urn:microsoft.com/office/officeart/2005/8/layout/hList1"/>
    <dgm:cxn modelId="{1C340C97-87FC-4E40-9685-C2AB6B901CD2}" type="presParOf" srcId="{47C134C7-983A-45B3-B842-A9577070D376}" destId="{F83991A1-380A-4BA2-BCF6-2944C31B9298}" srcOrd="3" destOrd="0" presId="urn:microsoft.com/office/officeart/2005/8/layout/hList1"/>
    <dgm:cxn modelId="{C84BA8A8-3221-4263-BA9A-B09EF575DB84}" type="presParOf" srcId="{47C134C7-983A-45B3-B842-A9577070D376}" destId="{C0BDE112-C1AF-4DC4-8A80-391F9AD48DBF}" srcOrd="4" destOrd="0" presId="urn:microsoft.com/office/officeart/2005/8/layout/hList1"/>
    <dgm:cxn modelId="{8931D97A-8FEC-4F74-807C-E1DF0C131C0A}" type="presParOf" srcId="{C0BDE112-C1AF-4DC4-8A80-391F9AD48DBF}" destId="{B6F01CDD-B79B-42F7-878C-BD62123937BB}" srcOrd="0" destOrd="0" presId="urn:microsoft.com/office/officeart/2005/8/layout/hList1"/>
    <dgm:cxn modelId="{9034AD52-4BB3-4AEE-AD6E-9D0DEEBBF0FA}" type="presParOf" srcId="{C0BDE112-C1AF-4DC4-8A80-391F9AD48DBF}" destId="{49D41D0F-AB80-4495-8FFB-D1CD28EA30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84241-A1AC-40F3-80FA-5582FE75590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762AC2D-A983-4922-96E7-BBA1805F932C}">
      <dgm:prSet phldrT="[Text]"/>
      <dgm:spPr/>
      <dgm:t>
        <a:bodyPr/>
        <a:lstStyle/>
        <a:p>
          <a:r>
            <a:rPr lang="en-US" dirty="0" err="1"/>
            <a:t>Nhóm</a:t>
          </a:r>
          <a:r>
            <a:rPr lang="en-US" dirty="0"/>
            <a:t> </a:t>
          </a:r>
          <a:r>
            <a:rPr lang="en-US" dirty="0" err="1"/>
            <a:t>phát</a:t>
          </a:r>
          <a:r>
            <a:rPr lang="en-US" dirty="0"/>
            <a:t> </a:t>
          </a:r>
          <a:r>
            <a:rPr lang="en-US" dirty="0" err="1"/>
            <a:t>triển</a:t>
          </a:r>
          <a:endParaRPr lang="en-US" dirty="0"/>
        </a:p>
      </dgm:t>
    </dgm:pt>
    <dgm:pt modelId="{2E2DC723-09D6-4A34-BBE8-B1512AE5D67F}" type="parTrans" cxnId="{D64E4226-3FE4-4E67-A16D-9E49B2E74819}">
      <dgm:prSet/>
      <dgm:spPr/>
      <dgm:t>
        <a:bodyPr/>
        <a:lstStyle/>
        <a:p>
          <a:endParaRPr lang="en-US"/>
        </a:p>
      </dgm:t>
    </dgm:pt>
    <dgm:pt modelId="{273AD17E-F8CE-40B7-916B-A4B424103AF2}" type="sibTrans" cxnId="{D64E4226-3FE4-4E67-A16D-9E49B2E74819}">
      <dgm:prSet/>
      <dgm:spPr/>
      <dgm:t>
        <a:bodyPr/>
        <a:lstStyle/>
        <a:p>
          <a:endParaRPr lang="en-US"/>
        </a:p>
      </dgm:t>
    </dgm:pt>
    <dgm:pt modelId="{C0829B73-ADDA-4908-A2E1-7B220A274882}">
      <dgm:prSet phldrT="[Text]"/>
      <dgm:spPr/>
      <dgm:t>
        <a:bodyPr/>
        <a:lstStyle/>
        <a:p>
          <a:r>
            <a:rPr lang="en-US" dirty="0" err="1"/>
            <a:t>Tự</a:t>
          </a:r>
          <a:r>
            <a:rPr lang="en-US" dirty="0"/>
            <a:t> </a:t>
          </a:r>
          <a:r>
            <a:rPr lang="en-US" dirty="0" err="1"/>
            <a:t>quản</a:t>
          </a:r>
          <a:r>
            <a:rPr lang="en-US" dirty="0"/>
            <a:t> </a:t>
          </a:r>
          <a:r>
            <a:rPr lang="en-US" dirty="0" err="1"/>
            <a:t>lý</a:t>
          </a:r>
          <a:endParaRPr lang="en-US" dirty="0"/>
        </a:p>
      </dgm:t>
    </dgm:pt>
    <dgm:pt modelId="{07C7FDC2-4618-4706-9052-54BA033593D6}" type="parTrans" cxnId="{FA0CB79F-8EC8-4E95-BB62-37BD73D8ABA9}">
      <dgm:prSet/>
      <dgm:spPr/>
      <dgm:t>
        <a:bodyPr/>
        <a:lstStyle/>
        <a:p>
          <a:endParaRPr lang="en-US"/>
        </a:p>
      </dgm:t>
    </dgm:pt>
    <dgm:pt modelId="{66F5EFB7-DE25-4EC6-BC26-73AB1070580C}" type="sibTrans" cxnId="{FA0CB79F-8EC8-4E95-BB62-37BD73D8ABA9}">
      <dgm:prSet/>
      <dgm:spPr/>
      <dgm:t>
        <a:bodyPr/>
        <a:lstStyle/>
        <a:p>
          <a:endParaRPr lang="en-US"/>
        </a:p>
      </dgm:t>
    </dgm:pt>
    <dgm:pt modelId="{23689989-D9D9-454F-9B18-5531CCB3E040}">
      <dgm:prSet phldrT="[Text]"/>
      <dgm:spPr/>
      <dgm:t>
        <a:bodyPr/>
        <a:lstStyle/>
        <a:p>
          <a:r>
            <a:rPr lang="en-US"/>
            <a:t>Tạo </a:t>
          </a:r>
          <a:r>
            <a:rPr lang="en-US" dirty="0"/>
            <a:t>ra </a:t>
          </a:r>
          <a:r>
            <a:rPr lang="en-US" dirty="0" err="1"/>
            <a:t>phần</a:t>
          </a:r>
          <a:r>
            <a:rPr lang="en-US" dirty="0"/>
            <a:t> </a:t>
          </a:r>
          <a:r>
            <a:rPr lang="en-US" dirty="0" err="1"/>
            <a:t>tăng</a:t>
          </a:r>
          <a:r>
            <a:rPr lang="en-US" dirty="0"/>
            <a:t> </a:t>
          </a:r>
          <a:r>
            <a:rPr lang="en-US" dirty="0" err="1"/>
            <a:t>trưởng</a:t>
          </a:r>
          <a:r>
            <a:rPr lang="en-US" dirty="0"/>
            <a:t> “</a:t>
          </a:r>
          <a:r>
            <a:rPr lang="en-US" dirty="0" err="1"/>
            <a:t>hoàn</a:t>
          </a:r>
          <a:r>
            <a:rPr lang="en-US" dirty="0"/>
            <a:t> </a:t>
          </a:r>
          <a:r>
            <a:rPr lang="en-US" dirty="0" err="1"/>
            <a:t>thành</a:t>
          </a:r>
          <a:r>
            <a:rPr lang="en-US" dirty="0"/>
            <a:t>”</a:t>
          </a:r>
        </a:p>
      </dgm:t>
    </dgm:pt>
    <dgm:pt modelId="{1655621F-1C60-4418-A9F0-3382807BA038}" type="parTrans" cxnId="{B7559AE9-7683-462F-B4EC-31ECCEA9DD27}">
      <dgm:prSet/>
      <dgm:spPr/>
      <dgm:t>
        <a:bodyPr/>
        <a:lstStyle/>
        <a:p>
          <a:endParaRPr lang="en-US"/>
        </a:p>
      </dgm:t>
    </dgm:pt>
    <dgm:pt modelId="{A7E7E1BB-3443-4352-A451-21B46938C0F0}" type="sibTrans" cxnId="{B7559AE9-7683-462F-B4EC-31ECCEA9DD27}">
      <dgm:prSet/>
      <dgm:spPr/>
      <dgm:t>
        <a:bodyPr/>
        <a:lstStyle/>
        <a:p>
          <a:endParaRPr lang="en-US"/>
        </a:p>
      </dgm:t>
    </dgm:pt>
    <dgm:pt modelId="{ECDCC41D-3F41-4514-BC10-6E95AD354BD7}">
      <dgm:prSet phldrT="[Text]"/>
      <dgm:spPr/>
      <dgm:t>
        <a:bodyPr/>
        <a:lstStyle/>
        <a:p>
          <a:r>
            <a:rPr lang="en-US" dirty="0"/>
            <a:t>Product Owner (PO)</a:t>
          </a:r>
        </a:p>
      </dgm:t>
    </dgm:pt>
    <dgm:pt modelId="{55B32458-B43C-41E0-B7E2-CC220ED4EA1F}" type="parTrans" cxnId="{ACE72D66-53BC-4452-8A07-7CCCD9CA5A81}">
      <dgm:prSet/>
      <dgm:spPr/>
      <dgm:t>
        <a:bodyPr/>
        <a:lstStyle/>
        <a:p>
          <a:endParaRPr lang="en-US"/>
        </a:p>
      </dgm:t>
    </dgm:pt>
    <dgm:pt modelId="{CC0327D1-4BAE-4160-83D0-66CE76F1A9A9}" type="sibTrans" cxnId="{ACE72D66-53BC-4452-8A07-7CCCD9CA5A81}">
      <dgm:prSet/>
      <dgm:spPr/>
      <dgm:t>
        <a:bodyPr/>
        <a:lstStyle/>
        <a:p>
          <a:endParaRPr lang="en-US"/>
        </a:p>
      </dgm:t>
    </dgm:pt>
    <dgm:pt modelId="{FD1EDA09-16D2-4EF2-99F6-0D8CE51E90C2}">
      <dgm:prSet phldrT="[Text]"/>
      <dgm:spPr/>
      <dgm:t>
        <a:bodyPr/>
        <a:lstStyle/>
        <a:p>
          <a:r>
            <a:rPr lang="en-US" dirty="0" err="1"/>
            <a:t>Tối</a:t>
          </a:r>
          <a:r>
            <a:rPr lang="en-US" dirty="0"/>
            <a:t> </a:t>
          </a:r>
          <a:r>
            <a:rPr lang="en-US" dirty="0" err="1"/>
            <a:t>ưu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sản</a:t>
          </a:r>
          <a:r>
            <a:rPr lang="en-US" dirty="0"/>
            <a:t> </a:t>
          </a:r>
          <a:r>
            <a:rPr lang="en-US" dirty="0" err="1"/>
            <a:t>phẩm</a:t>
          </a:r>
          <a:endParaRPr lang="en-US" dirty="0"/>
        </a:p>
      </dgm:t>
    </dgm:pt>
    <dgm:pt modelId="{C4AE5B8A-5243-44C8-9C66-57901B7F690A}" type="parTrans" cxnId="{2C8D6012-31AA-408B-B056-CBFFFC0FDCF6}">
      <dgm:prSet/>
      <dgm:spPr/>
      <dgm:t>
        <a:bodyPr/>
        <a:lstStyle/>
        <a:p>
          <a:endParaRPr lang="en-US"/>
        </a:p>
      </dgm:t>
    </dgm:pt>
    <dgm:pt modelId="{AF9B674C-F3AA-4927-AE95-6A5E782CA965}" type="sibTrans" cxnId="{2C8D6012-31AA-408B-B056-CBFFFC0FDCF6}">
      <dgm:prSet/>
      <dgm:spPr/>
      <dgm:t>
        <a:bodyPr/>
        <a:lstStyle/>
        <a:p>
          <a:endParaRPr lang="en-US"/>
        </a:p>
      </dgm:t>
    </dgm:pt>
    <dgm:pt modelId="{82F1BEB4-311B-4BC4-9D82-E84FE8003640}">
      <dgm:prSet phldrT="[Text]"/>
      <dgm:spPr/>
      <dgm:t>
        <a:bodyPr/>
        <a:lstStyle/>
        <a:p>
          <a:r>
            <a:rPr lang="en-US" dirty="0" err="1"/>
            <a:t>Quản</a:t>
          </a:r>
          <a:r>
            <a:rPr lang="en-US" dirty="0"/>
            <a:t> </a:t>
          </a:r>
          <a:r>
            <a:rPr lang="en-US" dirty="0" err="1"/>
            <a:t>lý</a:t>
          </a:r>
          <a:r>
            <a:rPr lang="en-US" dirty="0"/>
            <a:t> Product Backlog</a:t>
          </a:r>
        </a:p>
      </dgm:t>
    </dgm:pt>
    <dgm:pt modelId="{60447DD5-2E47-4E33-88C8-C36D135C5E69}" type="parTrans" cxnId="{8083BB79-7A85-4313-ADD5-9E6A8AF2FFC7}">
      <dgm:prSet/>
      <dgm:spPr/>
      <dgm:t>
        <a:bodyPr/>
        <a:lstStyle/>
        <a:p>
          <a:endParaRPr lang="en-US"/>
        </a:p>
      </dgm:t>
    </dgm:pt>
    <dgm:pt modelId="{E4BE94CD-71D5-440A-9377-E0B84A349FD9}" type="sibTrans" cxnId="{8083BB79-7A85-4313-ADD5-9E6A8AF2FFC7}">
      <dgm:prSet/>
      <dgm:spPr/>
      <dgm:t>
        <a:bodyPr/>
        <a:lstStyle/>
        <a:p>
          <a:endParaRPr lang="en-US"/>
        </a:p>
      </dgm:t>
    </dgm:pt>
    <dgm:pt modelId="{B5B5BDDA-3F07-45F2-99B3-5EA35629DB69}">
      <dgm:prSet phldrT="[Text]"/>
      <dgm:spPr/>
      <dgm:t>
        <a:bodyPr/>
        <a:lstStyle/>
        <a:p>
          <a:r>
            <a:rPr lang="en-US" dirty="0"/>
            <a:t>Scrum Master</a:t>
          </a:r>
        </a:p>
      </dgm:t>
    </dgm:pt>
    <dgm:pt modelId="{C6CD842A-5817-40F0-BCAF-C21561A0827B}" type="parTrans" cxnId="{5F03612B-16A9-4E15-BF3C-8909B55B2100}">
      <dgm:prSet/>
      <dgm:spPr/>
      <dgm:t>
        <a:bodyPr/>
        <a:lstStyle/>
        <a:p>
          <a:endParaRPr lang="en-US"/>
        </a:p>
      </dgm:t>
    </dgm:pt>
    <dgm:pt modelId="{B2F721E5-68D8-4A0B-B0F4-57148A6BA404}" type="sibTrans" cxnId="{5F03612B-16A9-4E15-BF3C-8909B55B2100}">
      <dgm:prSet/>
      <dgm:spPr/>
      <dgm:t>
        <a:bodyPr/>
        <a:lstStyle/>
        <a:p>
          <a:endParaRPr lang="en-US"/>
        </a:p>
      </dgm:t>
    </dgm:pt>
    <dgm:pt modelId="{2DCAAB93-A07C-4BC4-A2FF-59E80ECC1B38}">
      <dgm:prSet phldrT="[Text]"/>
      <dgm:spPr/>
      <dgm:t>
        <a:bodyPr/>
        <a:lstStyle/>
        <a:p>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hành</a:t>
          </a:r>
          <a:r>
            <a:rPr lang="en-US" dirty="0"/>
            <a:t> Scrum</a:t>
          </a:r>
        </a:p>
      </dgm:t>
    </dgm:pt>
    <dgm:pt modelId="{3D451010-FA95-45DF-8B41-D07B62FDDF2E}" type="parTrans" cxnId="{C7CA08FC-AC2F-411B-841B-01F145FF0911}">
      <dgm:prSet/>
      <dgm:spPr/>
      <dgm:t>
        <a:bodyPr/>
        <a:lstStyle/>
        <a:p>
          <a:endParaRPr lang="en-US"/>
        </a:p>
      </dgm:t>
    </dgm:pt>
    <dgm:pt modelId="{2021028B-5435-4BFF-B85A-DF2A1F3F2C8D}" type="sibTrans" cxnId="{C7CA08FC-AC2F-411B-841B-01F145FF0911}">
      <dgm:prSet/>
      <dgm:spPr/>
      <dgm:t>
        <a:bodyPr/>
        <a:lstStyle/>
        <a:p>
          <a:endParaRPr lang="en-US"/>
        </a:p>
      </dgm:t>
    </dgm:pt>
    <dgm:pt modelId="{BD05A6DA-B34E-4ED2-9BEA-70C9ABE1C4F2}">
      <dgm:prSet phldrT="[Text]"/>
      <dgm:spPr/>
      <dgm:t>
        <a:bodyPr/>
        <a:lstStyle/>
        <a:p>
          <a:r>
            <a:rPr lang="en-US" dirty="0" err="1"/>
            <a:t>Tháo</a:t>
          </a:r>
          <a:r>
            <a:rPr lang="en-US" dirty="0"/>
            <a:t> </a:t>
          </a:r>
          <a:r>
            <a:rPr lang="en-US" dirty="0" err="1"/>
            <a:t>gỡ</a:t>
          </a:r>
          <a:r>
            <a:rPr lang="en-US" dirty="0"/>
            <a:t> </a:t>
          </a:r>
          <a:r>
            <a:rPr lang="en-US" dirty="0" err="1"/>
            <a:t>khó</a:t>
          </a:r>
          <a:r>
            <a:rPr lang="en-US" dirty="0"/>
            <a:t> </a:t>
          </a:r>
          <a:r>
            <a:rPr lang="en-US" dirty="0" err="1"/>
            <a:t>khăn</a:t>
          </a:r>
          <a:endParaRPr lang="en-US" dirty="0"/>
        </a:p>
      </dgm:t>
    </dgm:pt>
    <dgm:pt modelId="{42E3B248-EC9C-4E34-86B4-3215CBDAF596}" type="parTrans" cxnId="{1D104C2A-811F-4991-A9ED-6FA682F3D7E3}">
      <dgm:prSet/>
      <dgm:spPr/>
      <dgm:t>
        <a:bodyPr/>
        <a:lstStyle/>
        <a:p>
          <a:endParaRPr lang="en-US"/>
        </a:p>
      </dgm:t>
    </dgm:pt>
    <dgm:pt modelId="{32F04699-70EC-40A2-BE5D-EDB0FA4C8EB3}" type="sibTrans" cxnId="{1D104C2A-811F-4991-A9ED-6FA682F3D7E3}">
      <dgm:prSet/>
      <dgm:spPr/>
      <dgm:t>
        <a:bodyPr/>
        <a:lstStyle/>
        <a:p>
          <a:endParaRPr lang="en-US"/>
        </a:p>
      </dgm:t>
    </dgm:pt>
    <dgm:pt modelId="{5410EBDF-9669-4DC4-AD86-21F41E24A896}" type="pres">
      <dgm:prSet presAssocID="{F5684241-A1AC-40F3-80FA-5582FE75590C}" presName="Name0" presStyleCnt="0">
        <dgm:presLayoutVars>
          <dgm:dir/>
          <dgm:animLvl val="lvl"/>
          <dgm:resizeHandles val="exact"/>
        </dgm:presLayoutVars>
      </dgm:prSet>
      <dgm:spPr/>
    </dgm:pt>
    <dgm:pt modelId="{9A7C8D61-89BF-4C9D-BB84-21284038821C}" type="pres">
      <dgm:prSet presAssocID="{9762AC2D-A983-4922-96E7-BBA1805F932C}" presName="linNode" presStyleCnt="0"/>
      <dgm:spPr/>
    </dgm:pt>
    <dgm:pt modelId="{200D0C8B-19AF-45A9-824E-0B3F14B978E9}" type="pres">
      <dgm:prSet presAssocID="{9762AC2D-A983-4922-96E7-BBA1805F932C}" presName="parentText" presStyleLbl="node1" presStyleIdx="0" presStyleCnt="3">
        <dgm:presLayoutVars>
          <dgm:chMax val="1"/>
          <dgm:bulletEnabled val="1"/>
        </dgm:presLayoutVars>
      </dgm:prSet>
      <dgm:spPr/>
    </dgm:pt>
    <dgm:pt modelId="{F601C396-D1B7-4BF3-9A34-A0FA90E05F3E}" type="pres">
      <dgm:prSet presAssocID="{9762AC2D-A983-4922-96E7-BBA1805F932C}" presName="descendantText" presStyleLbl="alignAccFollowNode1" presStyleIdx="0" presStyleCnt="3">
        <dgm:presLayoutVars>
          <dgm:bulletEnabled val="1"/>
        </dgm:presLayoutVars>
      </dgm:prSet>
      <dgm:spPr/>
    </dgm:pt>
    <dgm:pt modelId="{AB19C445-4BEA-487E-9BA8-89D23465C21F}" type="pres">
      <dgm:prSet presAssocID="{273AD17E-F8CE-40B7-916B-A4B424103AF2}" presName="sp" presStyleCnt="0"/>
      <dgm:spPr/>
    </dgm:pt>
    <dgm:pt modelId="{D6660A53-84AB-438D-95DD-536C180CAB76}" type="pres">
      <dgm:prSet presAssocID="{ECDCC41D-3F41-4514-BC10-6E95AD354BD7}" presName="linNode" presStyleCnt="0"/>
      <dgm:spPr/>
    </dgm:pt>
    <dgm:pt modelId="{A56A0E10-29F3-4ACA-83C0-FA1DEB9A0C6D}" type="pres">
      <dgm:prSet presAssocID="{ECDCC41D-3F41-4514-BC10-6E95AD354BD7}" presName="parentText" presStyleLbl="node1" presStyleIdx="1" presStyleCnt="3">
        <dgm:presLayoutVars>
          <dgm:chMax val="1"/>
          <dgm:bulletEnabled val="1"/>
        </dgm:presLayoutVars>
      </dgm:prSet>
      <dgm:spPr/>
    </dgm:pt>
    <dgm:pt modelId="{CE290A0E-6912-43B3-B316-E4B1D01F008D}" type="pres">
      <dgm:prSet presAssocID="{ECDCC41D-3F41-4514-BC10-6E95AD354BD7}" presName="descendantText" presStyleLbl="alignAccFollowNode1" presStyleIdx="1" presStyleCnt="3">
        <dgm:presLayoutVars>
          <dgm:bulletEnabled val="1"/>
        </dgm:presLayoutVars>
      </dgm:prSet>
      <dgm:spPr/>
    </dgm:pt>
    <dgm:pt modelId="{3068B209-853E-4195-8185-EA5443BDD721}" type="pres">
      <dgm:prSet presAssocID="{CC0327D1-4BAE-4160-83D0-66CE76F1A9A9}" presName="sp" presStyleCnt="0"/>
      <dgm:spPr/>
    </dgm:pt>
    <dgm:pt modelId="{9085ECAA-543A-419F-B63C-C5393FF876D3}" type="pres">
      <dgm:prSet presAssocID="{B5B5BDDA-3F07-45F2-99B3-5EA35629DB69}" presName="linNode" presStyleCnt="0"/>
      <dgm:spPr/>
    </dgm:pt>
    <dgm:pt modelId="{AC7C4A94-8B65-4833-9E33-B261BCDD6062}" type="pres">
      <dgm:prSet presAssocID="{B5B5BDDA-3F07-45F2-99B3-5EA35629DB69}" presName="parentText" presStyleLbl="node1" presStyleIdx="2" presStyleCnt="3">
        <dgm:presLayoutVars>
          <dgm:chMax val="1"/>
          <dgm:bulletEnabled val="1"/>
        </dgm:presLayoutVars>
      </dgm:prSet>
      <dgm:spPr/>
    </dgm:pt>
    <dgm:pt modelId="{57680917-14E7-4D39-BB89-CB20B7E2A42B}" type="pres">
      <dgm:prSet presAssocID="{B5B5BDDA-3F07-45F2-99B3-5EA35629DB69}" presName="descendantText" presStyleLbl="alignAccFollowNode1" presStyleIdx="2" presStyleCnt="3">
        <dgm:presLayoutVars>
          <dgm:bulletEnabled val="1"/>
        </dgm:presLayoutVars>
      </dgm:prSet>
      <dgm:spPr/>
    </dgm:pt>
  </dgm:ptLst>
  <dgm:cxnLst>
    <dgm:cxn modelId="{41EA6900-9141-441A-AF24-D4CE773B126F}" type="presOf" srcId="{FD1EDA09-16D2-4EF2-99F6-0D8CE51E90C2}" destId="{CE290A0E-6912-43B3-B316-E4B1D01F008D}" srcOrd="0" destOrd="0" presId="urn:microsoft.com/office/officeart/2005/8/layout/vList5"/>
    <dgm:cxn modelId="{2C8D6012-31AA-408B-B056-CBFFFC0FDCF6}" srcId="{ECDCC41D-3F41-4514-BC10-6E95AD354BD7}" destId="{FD1EDA09-16D2-4EF2-99F6-0D8CE51E90C2}" srcOrd="0" destOrd="0" parTransId="{C4AE5B8A-5243-44C8-9C66-57901B7F690A}" sibTransId="{AF9B674C-F3AA-4927-AE95-6A5E782CA965}"/>
    <dgm:cxn modelId="{BDDE1016-CBDB-47C0-A7C5-42C5F7B92548}" type="presOf" srcId="{F5684241-A1AC-40F3-80FA-5582FE75590C}" destId="{5410EBDF-9669-4DC4-AD86-21F41E24A896}" srcOrd="0" destOrd="0" presId="urn:microsoft.com/office/officeart/2005/8/layout/vList5"/>
    <dgm:cxn modelId="{A563A71A-8E7E-49E4-B150-17E1697F47DA}" type="presOf" srcId="{9762AC2D-A983-4922-96E7-BBA1805F932C}" destId="{200D0C8B-19AF-45A9-824E-0B3F14B978E9}" srcOrd="0" destOrd="0" presId="urn:microsoft.com/office/officeart/2005/8/layout/vList5"/>
    <dgm:cxn modelId="{D64E4226-3FE4-4E67-A16D-9E49B2E74819}" srcId="{F5684241-A1AC-40F3-80FA-5582FE75590C}" destId="{9762AC2D-A983-4922-96E7-BBA1805F932C}" srcOrd="0" destOrd="0" parTransId="{2E2DC723-09D6-4A34-BBE8-B1512AE5D67F}" sibTransId="{273AD17E-F8CE-40B7-916B-A4B424103AF2}"/>
    <dgm:cxn modelId="{1D104C2A-811F-4991-A9ED-6FA682F3D7E3}" srcId="{B5B5BDDA-3F07-45F2-99B3-5EA35629DB69}" destId="{BD05A6DA-B34E-4ED2-9BEA-70C9ABE1C4F2}" srcOrd="1" destOrd="0" parTransId="{42E3B248-EC9C-4E34-86B4-3215CBDAF596}" sibTransId="{32F04699-70EC-40A2-BE5D-EDB0FA4C8EB3}"/>
    <dgm:cxn modelId="{5F03612B-16A9-4E15-BF3C-8909B55B2100}" srcId="{F5684241-A1AC-40F3-80FA-5582FE75590C}" destId="{B5B5BDDA-3F07-45F2-99B3-5EA35629DB69}" srcOrd="2" destOrd="0" parTransId="{C6CD842A-5817-40F0-BCAF-C21561A0827B}" sibTransId="{B2F721E5-68D8-4A0B-B0F4-57148A6BA404}"/>
    <dgm:cxn modelId="{B488CF35-E29D-42BA-B7B3-911B80118BF0}" type="presOf" srcId="{82F1BEB4-311B-4BC4-9D82-E84FE8003640}" destId="{CE290A0E-6912-43B3-B316-E4B1D01F008D}" srcOrd="0" destOrd="1" presId="urn:microsoft.com/office/officeart/2005/8/layout/vList5"/>
    <dgm:cxn modelId="{100E2A3B-55AC-4BC3-8D45-2F268F2DB639}" type="presOf" srcId="{2DCAAB93-A07C-4BC4-A2FF-59E80ECC1B38}" destId="{57680917-14E7-4D39-BB89-CB20B7E2A42B}" srcOrd="0" destOrd="0" presId="urn:microsoft.com/office/officeart/2005/8/layout/vList5"/>
    <dgm:cxn modelId="{D0B58C63-7753-4BB7-A920-E283ED037CC1}" type="presOf" srcId="{23689989-D9D9-454F-9B18-5531CCB3E040}" destId="{F601C396-D1B7-4BF3-9A34-A0FA90E05F3E}" srcOrd="0" destOrd="1" presId="urn:microsoft.com/office/officeart/2005/8/layout/vList5"/>
    <dgm:cxn modelId="{ACE72D66-53BC-4452-8A07-7CCCD9CA5A81}" srcId="{F5684241-A1AC-40F3-80FA-5582FE75590C}" destId="{ECDCC41D-3F41-4514-BC10-6E95AD354BD7}" srcOrd="1" destOrd="0" parTransId="{55B32458-B43C-41E0-B7E2-CC220ED4EA1F}" sibTransId="{CC0327D1-4BAE-4160-83D0-66CE76F1A9A9}"/>
    <dgm:cxn modelId="{8083BB79-7A85-4313-ADD5-9E6A8AF2FFC7}" srcId="{ECDCC41D-3F41-4514-BC10-6E95AD354BD7}" destId="{82F1BEB4-311B-4BC4-9D82-E84FE8003640}" srcOrd="1" destOrd="0" parTransId="{60447DD5-2E47-4E33-88C8-C36D135C5E69}" sibTransId="{E4BE94CD-71D5-440A-9377-E0B84A349FD9}"/>
    <dgm:cxn modelId="{08015685-F6E0-4DE7-9792-283C7A5FE994}" type="presOf" srcId="{BD05A6DA-B34E-4ED2-9BEA-70C9ABE1C4F2}" destId="{57680917-14E7-4D39-BB89-CB20B7E2A42B}" srcOrd="0" destOrd="1" presId="urn:microsoft.com/office/officeart/2005/8/layout/vList5"/>
    <dgm:cxn modelId="{42E08794-AB47-4229-90D3-CBC0DE4760C6}" type="presOf" srcId="{ECDCC41D-3F41-4514-BC10-6E95AD354BD7}" destId="{A56A0E10-29F3-4ACA-83C0-FA1DEB9A0C6D}" srcOrd="0" destOrd="0" presId="urn:microsoft.com/office/officeart/2005/8/layout/vList5"/>
    <dgm:cxn modelId="{FA0CB79F-8EC8-4E95-BB62-37BD73D8ABA9}" srcId="{9762AC2D-A983-4922-96E7-BBA1805F932C}" destId="{C0829B73-ADDA-4908-A2E1-7B220A274882}" srcOrd="0" destOrd="0" parTransId="{07C7FDC2-4618-4706-9052-54BA033593D6}" sibTransId="{66F5EFB7-DE25-4EC6-BC26-73AB1070580C}"/>
    <dgm:cxn modelId="{F23D4CB1-DA9B-4F1C-85DB-1FD482757547}" type="presOf" srcId="{C0829B73-ADDA-4908-A2E1-7B220A274882}" destId="{F601C396-D1B7-4BF3-9A34-A0FA90E05F3E}" srcOrd="0" destOrd="0" presId="urn:microsoft.com/office/officeart/2005/8/layout/vList5"/>
    <dgm:cxn modelId="{79A176B5-157A-4A52-9A74-7703F314A2FE}" type="presOf" srcId="{B5B5BDDA-3F07-45F2-99B3-5EA35629DB69}" destId="{AC7C4A94-8B65-4833-9E33-B261BCDD6062}" srcOrd="0" destOrd="0" presId="urn:microsoft.com/office/officeart/2005/8/layout/vList5"/>
    <dgm:cxn modelId="{B7559AE9-7683-462F-B4EC-31ECCEA9DD27}" srcId="{9762AC2D-A983-4922-96E7-BBA1805F932C}" destId="{23689989-D9D9-454F-9B18-5531CCB3E040}" srcOrd="1" destOrd="0" parTransId="{1655621F-1C60-4418-A9F0-3382807BA038}" sibTransId="{A7E7E1BB-3443-4352-A451-21B46938C0F0}"/>
    <dgm:cxn modelId="{C7CA08FC-AC2F-411B-841B-01F145FF0911}" srcId="{B5B5BDDA-3F07-45F2-99B3-5EA35629DB69}" destId="{2DCAAB93-A07C-4BC4-A2FF-59E80ECC1B38}" srcOrd="0" destOrd="0" parTransId="{3D451010-FA95-45DF-8B41-D07B62FDDF2E}" sibTransId="{2021028B-5435-4BFF-B85A-DF2A1F3F2C8D}"/>
    <dgm:cxn modelId="{8DDE1537-A5E4-4D53-A270-515CEF2B8270}" type="presParOf" srcId="{5410EBDF-9669-4DC4-AD86-21F41E24A896}" destId="{9A7C8D61-89BF-4C9D-BB84-21284038821C}" srcOrd="0" destOrd="0" presId="urn:microsoft.com/office/officeart/2005/8/layout/vList5"/>
    <dgm:cxn modelId="{96F3FAAE-0AC7-45C0-9DF5-84E41B0C6B45}" type="presParOf" srcId="{9A7C8D61-89BF-4C9D-BB84-21284038821C}" destId="{200D0C8B-19AF-45A9-824E-0B3F14B978E9}" srcOrd="0" destOrd="0" presId="urn:microsoft.com/office/officeart/2005/8/layout/vList5"/>
    <dgm:cxn modelId="{1DE984F9-2D61-4ACC-987C-6DC60BB0C6DD}" type="presParOf" srcId="{9A7C8D61-89BF-4C9D-BB84-21284038821C}" destId="{F601C396-D1B7-4BF3-9A34-A0FA90E05F3E}" srcOrd="1" destOrd="0" presId="urn:microsoft.com/office/officeart/2005/8/layout/vList5"/>
    <dgm:cxn modelId="{2C2CEF34-27B0-425B-B60B-2C72A17B8C26}" type="presParOf" srcId="{5410EBDF-9669-4DC4-AD86-21F41E24A896}" destId="{AB19C445-4BEA-487E-9BA8-89D23465C21F}" srcOrd="1" destOrd="0" presId="urn:microsoft.com/office/officeart/2005/8/layout/vList5"/>
    <dgm:cxn modelId="{D77E0515-E2C5-42A8-B714-2F06C68D30E5}" type="presParOf" srcId="{5410EBDF-9669-4DC4-AD86-21F41E24A896}" destId="{D6660A53-84AB-438D-95DD-536C180CAB76}" srcOrd="2" destOrd="0" presId="urn:microsoft.com/office/officeart/2005/8/layout/vList5"/>
    <dgm:cxn modelId="{61FF2F6D-A20A-4733-8550-7767D6612072}" type="presParOf" srcId="{D6660A53-84AB-438D-95DD-536C180CAB76}" destId="{A56A0E10-29F3-4ACA-83C0-FA1DEB9A0C6D}" srcOrd="0" destOrd="0" presId="urn:microsoft.com/office/officeart/2005/8/layout/vList5"/>
    <dgm:cxn modelId="{BC9CE161-2FE9-43C0-A14B-1940A5DDD91F}" type="presParOf" srcId="{D6660A53-84AB-438D-95DD-536C180CAB76}" destId="{CE290A0E-6912-43B3-B316-E4B1D01F008D}" srcOrd="1" destOrd="0" presId="urn:microsoft.com/office/officeart/2005/8/layout/vList5"/>
    <dgm:cxn modelId="{FCE060D3-B3C5-42AC-A337-C7C21F35437F}" type="presParOf" srcId="{5410EBDF-9669-4DC4-AD86-21F41E24A896}" destId="{3068B209-853E-4195-8185-EA5443BDD721}" srcOrd="3" destOrd="0" presId="urn:microsoft.com/office/officeart/2005/8/layout/vList5"/>
    <dgm:cxn modelId="{67D44CBE-2891-4067-BF68-ACC04ABB7CBF}" type="presParOf" srcId="{5410EBDF-9669-4DC4-AD86-21F41E24A896}" destId="{9085ECAA-543A-419F-B63C-C5393FF876D3}" srcOrd="4" destOrd="0" presId="urn:microsoft.com/office/officeart/2005/8/layout/vList5"/>
    <dgm:cxn modelId="{5F978F18-A8D7-46AE-97C4-576097413ACE}" type="presParOf" srcId="{9085ECAA-543A-419F-B63C-C5393FF876D3}" destId="{AC7C4A94-8B65-4833-9E33-B261BCDD6062}" srcOrd="0" destOrd="0" presId="urn:microsoft.com/office/officeart/2005/8/layout/vList5"/>
    <dgm:cxn modelId="{E10BC1F3-0369-4C3C-A707-1EB157C2F5C0}" type="presParOf" srcId="{9085ECAA-543A-419F-B63C-C5393FF876D3}" destId="{57680917-14E7-4D39-BB89-CB20B7E2A42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5A662-4210-4368-A9A3-E3959495EC9B}"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US"/>
        </a:p>
      </dgm:t>
    </dgm:pt>
    <dgm:pt modelId="{9F9679E7-DD30-4174-8E46-07FADE687BE9}">
      <dgm:prSet phldrT="[Text]"/>
      <dgm:spPr/>
      <dgm:t>
        <a:bodyPr/>
        <a:lstStyle/>
        <a:p>
          <a:r>
            <a:rPr lang="en-US" dirty="0" err="1"/>
            <a:t>Truyền</a:t>
          </a:r>
          <a:r>
            <a:rPr lang="en-US" dirty="0"/>
            <a:t> </a:t>
          </a:r>
          <a:r>
            <a:rPr lang="en-US" dirty="0" err="1"/>
            <a:t>thống</a:t>
          </a:r>
          <a:endParaRPr lang="en-US" dirty="0"/>
        </a:p>
      </dgm:t>
    </dgm:pt>
    <dgm:pt modelId="{2D7D2F56-FEA4-4611-9B77-CF6431FEA77A}" type="parTrans" cxnId="{D552C422-49BA-40E6-9B0E-DD4F6EDAA929}">
      <dgm:prSet/>
      <dgm:spPr/>
      <dgm:t>
        <a:bodyPr/>
        <a:lstStyle/>
        <a:p>
          <a:endParaRPr lang="en-US"/>
        </a:p>
      </dgm:t>
    </dgm:pt>
    <dgm:pt modelId="{769E0C71-E21C-429F-AE23-2CD0A9CA2A28}" type="sibTrans" cxnId="{D552C422-49BA-40E6-9B0E-DD4F6EDAA929}">
      <dgm:prSet/>
      <dgm:spPr/>
      <dgm:t>
        <a:bodyPr/>
        <a:lstStyle/>
        <a:p>
          <a:endParaRPr lang="en-US"/>
        </a:p>
      </dgm:t>
    </dgm:pt>
    <dgm:pt modelId="{28A0B355-844B-4482-8DC8-5F935CB7A2EA}">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ra </a:t>
          </a:r>
          <a:r>
            <a:rPr lang="en-US" dirty="0" err="1"/>
            <a:t>lệnh</a:t>
          </a:r>
          <a:r>
            <a:rPr lang="en-US" dirty="0"/>
            <a:t> </a:t>
          </a:r>
          <a:r>
            <a:rPr lang="en-US" dirty="0" err="1"/>
            <a:t>và</a:t>
          </a:r>
          <a:r>
            <a:rPr lang="en-US" dirty="0"/>
            <a:t> </a:t>
          </a:r>
          <a:r>
            <a:rPr lang="en-US" dirty="0" err="1"/>
            <a:t>đảm</a:t>
          </a:r>
          <a:r>
            <a:rPr lang="en-US" dirty="0"/>
            <a:t> </a:t>
          </a:r>
          <a:r>
            <a:rPr lang="en-US" dirty="0" err="1"/>
            <a:t>bảo</a:t>
          </a:r>
          <a:r>
            <a:rPr lang="en-US" dirty="0"/>
            <a:t> </a:t>
          </a:r>
          <a:r>
            <a:rPr lang="en-US" dirty="0" err="1"/>
            <a:t>được</a:t>
          </a:r>
          <a:r>
            <a:rPr lang="en-US" dirty="0"/>
            <a:t> </a:t>
          </a:r>
          <a:r>
            <a:rPr lang="en-US" dirty="0" err="1"/>
            <a:t>thực</a:t>
          </a:r>
          <a:r>
            <a:rPr lang="en-US" dirty="0"/>
            <a:t> </a:t>
          </a:r>
          <a:r>
            <a:rPr lang="en-US" dirty="0" err="1"/>
            <a:t>thi</a:t>
          </a:r>
          <a:endParaRPr lang="en-US" dirty="0"/>
        </a:p>
      </dgm:t>
    </dgm:pt>
    <dgm:pt modelId="{EAF70526-B676-45A2-A884-41C18A356B12}" type="parTrans" cxnId="{A83C7828-5724-428D-9CD5-DFBCFE59E2D7}">
      <dgm:prSet/>
      <dgm:spPr/>
      <dgm:t>
        <a:bodyPr/>
        <a:lstStyle/>
        <a:p>
          <a:endParaRPr lang="en-US"/>
        </a:p>
      </dgm:t>
    </dgm:pt>
    <dgm:pt modelId="{BE53FA7B-E1D7-4024-925A-9C0B98B87549}" type="sibTrans" cxnId="{A83C7828-5724-428D-9CD5-DFBCFE59E2D7}">
      <dgm:prSet/>
      <dgm:spPr/>
      <dgm:t>
        <a:bodyPr/>
        <a:lstStyle/>
        <a:p>
          <a:endParaRPr lang="en-US"/>
        </a:p>
      </dgm:t>
    </dgm:pt>
    <dgm:pt modelId="{3204FB80-4D9E-44A6-958D-9E2B779C40FE}">
      <dgm:prSet phldrT="[Text]"/>
      <dgm:spPr/>
      <dgm:t>
        <a:bodyPr/>
        <a:lstStyle/>
        <a:p>
          <a:r>
            <a:rPr lang="en-US" dirty="0"/>
            <a:t>Scrum</a:t>
          </a:r>
        </a:p>
      </dgm:t>
    </dgm:pt>
    <dgm:pt modelId="{78E2A314-7C10-4BC2-9E83-8F0F9AEFEF07}" type="parTrans" cxnId="{C1EF0831-2C39-4B78-BDE5-42D1BFB90734}">
      <dgm:prSet/>
      <dgm:spPr/>
      <dgm:t>
        <a:bodyPr/>
        <a:lstStyle/>
        <a:p>
          <a:endParaRPr lang="en-US"/>
        </a:p>
      </dgm:t>
    </dgm:pt>
    <dgm:pt modelId="{742DE92B-632B-413E-948D-7D2AEA2FD826}" type="sibTrans" cxnId="{C1EF0831-2C39-4B78-BDE5-42D1BFB90734}">
      <dgm:prSet/>
      <dgm:spPr/>
      <dgm:t>
        <a:bodyPr/>
        <a:lstStyle/>
        <a:p>
          <a:endParaRPr lang="en-US"/>
        </a:p>
      </dgm:t>
    </dgm:pt>
    <dgm:pt modelId="{909E9289-E652-48FB-87D7-9EAF45CFD92A}">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ra </a:t>
          </a:r>
          <a:r>
            <a:rPr lang="en-US" dirty="0" err="1"/>
            <a:t>quyết</a:t>
          </a:r>
          <a:r>
            <a:rPr lang="en-US" dirty="0"/>
            <a:t> </a:t>
          </a:r>
          <a:r>
            <a:rPr lang="en-US" dirty="0" err="1"/>
            <a:t>định</a:t>
          </a:r>
          <a:endParaRPr lang="en-US" dirty="0"/>
        </a:p>
      </dgm:t>
    </dgm:pt>
    <dgm:pt modelId="{752A6069-0C6F-4514-A6F3-0C6FB9B032DD}" type="parTrans" cxnId="{96A7EBE8-C98D-46F3-93A6-4DE7996C86B5}">
      <dgm:prSet/>
      <dgm:spPr/>
      <dgm:t>
        <a:bodyPr/>
        <a:lstStyle/>
        <a:p>
          <a:endParaRPr lang="en-US"/>
        </a:p>
      </dgm:t>
    </dgm:pt>
    <dgm:pt modelId="{9DF830EC-870B-49FC-A771-E0F4E06AB3A2}" type="sibTrans" cxnId="{96A7EBE8-C98D-46F3-93A6-4DE7996C86B5}">
      <dgm:prSet/>
      <dgm:spPr/>
      <dgm:t>
        <a:bodyPr/>
        <a:lstStyle/>
        <a:p>
          <a:endParaRPr lang="en-US"/>
        </a:p>
      </dgm:t>
    </dgm:pt>
    <dgm:pt modelId="{8369C20D-0494-4625-95C6-75616136A369}">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giới</a:t>
          </a:r>
          <a:r>
            <a:rPr lang="en-US" dirty="0"/>
            <a:t> </a:t>
          </a:r>
          <a:r>
            <a:rPr lang="en-US" dirty="0" err="1"/>
            <a:t>hạn</a:t>
          </a:r>
          <a:r>
            <a:rPr lang="en-US" dirty="0"/>
            <a:t> </a:t>
          </a:r>
          <a:r>
            <a:rPr lang="en-US" dirty="0" err="1"/>
            <a:t>thông</a:t>
          </a:r>
          <a:r>
            <a:rPr lang="en-US" dirty="0"/>
            <a:t> tin </a:t>
          </a:r>
          <a:r>
            <a:rPr lang="en-US" dirty="0" err="1"/>
            <a:t>và</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nhân</a:t>
          </a:r>
          <a:r>
            <a:rPr lang="en-US" dirty="0"/>
            <a:t> </a:t>
          </a:r>
          <a:r>
            <a:rPr lang="en-US" dirty="0" err="1"/>
            <a:t>viên</a:t>
          </a:r>
          <a:endParaRPr lang="en-US" dirty="0"/>
        </a:p>
      </dgm:t>
    </dgm:pt>
    <dgm:pt modelId="{986F01D5-0B64-490A-9920-438C1422A1D9}" type="parTrans" cxnId="{3FC45F88-CC34-430A-BE7B-49ED2DCDF1BD}">
      <dgm:prSet/>
      <dgm:spPr/>
      <dgm:t>
        <a:bodyPr/>
        <a:lstStyle/>
        <a:p>
          <a:endParaRPr lang="en-US"/>
        </a:p>
      </dgm:t>
    </dgm:pt>
    <dgm:pt modelId="{0601762B-1711-4F44-A97B-CB88044C285E}" type="sibTrans" cxnId="{3FC45F88-CC34-430A-BE7B-49ED2DCDF1BD}">
      <dgm:prSet/>
      <dgm:spPr/>
      <dgm:t>
        <a:bodyPr/>
        <a:lstStyle/>
        <a:p>
          <a:endParaRPr lang="en-US"/>
        </a:p>
      </dgm:t>
    </dgm:pt>
    <dgm:pt modelId="{18DF4B7A-A568-4AFE-941A-39E753E436F9}">
      <dgm:prSet phldrT="[Text]"/>
      <dgm:spPr/>
      <dgm:t>
        <a:bodyPr/>
        <a:lstStyle/>
        <a:p>
          <a:r>
            <a:rPr lang="en-US" dirty="0"/>
            <a:t>- </a:t>
          </a:r>
          <a:r>
            <a:rPr lang="en-US" dirty="0" err="1"/>
            <a:t>Mọi</a:t>
          </a:r>
          <a:r>
            <a:rPr lang="en-US" dirty="0"/>
            <a:t> </a:t>
          </a:r>
          <a:r>
            <a:rPr lang="en-US" dirty="0" err="1"/>
            <a:t>người</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và</a:t>
          </a:r>
          <a:r>
            <a:rPr lang="en-US" dirty="0"/>
            <a:t> </a:t>
          </a:r>
          <a:r>
            <a:rPr lang="en-US" dirty="0" err="1"/>
            <a:t>cách</a:t>
          </a:r>
          <a:r>
            <a:rPr lang="en-US" dirty="0"/>
            <a:t> </a:t>
          </a:r>
          <a:r>
            <a:rPr lang="en-US" dirty="0" err="1"/>
            <a:t>triển</a:t>
          </a:r>
          <a:r>
            <a:rPr lang="en-US" dirty="0"/>
            <a:t> </a:t>
          </a:r>
          <a:r>
            <a:rPr lang="en-US" dirty="0" err="1"/>
            <a:t>khai</a:t>
          </a:r>
          <a:endParaRPr lang="en-US" dirty="0"/>
        </a:p>
      </dgm:t>
    </dgm:pt>
    <dgm:pt modelId="{6FCDF2D3-CCF9-406B-BB7D-8FE020405195}" type="parTrans" cxnId="{909449F9-586B-4E27-B7A2-A1B7449B7E5B}">
      <dgm:prSet/>
      <dgm:spPr/>
      <dgm:t>
        <a:bodyPr/>
        <a:lstStyle/>
        <a:p>
          <a:endParaRPr lang="en-US"/>
        </a:p>
      </dgm:t>
    </dgm:pt>
    <dgm:pt modelId="{A182400D-2163-44B1-9513-9093F93A718E}" type="sibTrans" cxnId="{909449F9-586B-4E27-B7A2-A1B7449B7E5B}">
      <dgm:prSet/>
      <dgm:spPr/>
      <dgm:t>
        <a:bodyPr/>
        <a:lstStyle/>
        <a:p>
          <a:endParaRPr lang="en-US"/>
        </a:p>
      </dgm:t>
    </dgm:pt>
    <dgm:pt modelId="{49668A7C-6A1F-41BD-AE2A-358B573C7581}">
      <dgm:prSet phldrT="[Text]"/>
      <dgm:spPr/>
      <dgm:t>
        <a:bodyPr/>
        <a:lstStyle/>
        <a:p>
          <a:r>
            <a:rPr lang="en-US" dirty="0"/>
            <a:t>- </a:t>
          </a:r>
          <a:r>
            <a:rPr lang="en-US" dirty="0" err="1"/>
            <a:t>Nhóm</a:t>
          </a:r>
          <a:r>
            <a:rPr lang="en-US" dirty="0"/>
            <a:t> ra </a:t>
          </a:r>
          <a:r>
            <a:rPr lang="en-US" dirty="0" err="1"/>
            <a:t>quyết</a:t>
          </a:r>
          <a:r>
            <a:rPr lang="en-US" dirty="0"/>
            <a:t> </a:t>
          </a:r>
          <a:r>
            <a:rPr lang="en-US" dirty="0" err="1"/>
            <a:t>định</a:t>
          </a:r>
          <a:endParaRPr lang="en-US" dirty="0"/>
        </a:p>
      </dgm:t>
    </dgm:pt>
    <dgm:pt modelId="{E9524FB0-35FE-4A76-A9C7-E100EE827F48}" type="parTrans" cxnId="{073654FB-6A66-4103-8F0D-FBA24487CDC4}">
      <dgm:prSet/>
      <dgm:spPr/>
      <dgm:t>
        <a:bodyPr/>
        <a:lstStyle/>
        <a:p>
          <a:endParaRPr lang="en-US"/>
        </a:p>
      </dgm:t>
    </dgm:pt>
    <dgm:pt modelId="{754FFB0A-EA35-48E1-9C26-4BCAE93A3E0E}" type="sibTrans" cxnId="{073654FB-6A66-4103-8F0D-FBA24487CDC4}">
      <dgm:prSet/>
      <dgm:spPr/>
      <dgm:t>
        <a:bodyPr/>
        <a:lstStyle/>
        <a:p>
          <a:endParaRPr lang="en-US"/>
        </a:p>
      </dgm:t>
    </dgm:pt>
    <dgm:pt modelId="{2722FE71-573D-405F-8DCB-73C2FD9EBF0B}">
      <dgm:prSet phldrT="[Text]"/>
      <dgm:spPr/>
      <dgm:t>
        <a:bodyPr/>
        <a:lstStyle/>
        <a:p>
          <a:r>
            <a:rPr lang="en-US" dirty="0"/>
            <a:t>- Minh </a:t>
          </a:r>
          <a:r>
            <a:rPr lang="en-US" dirty="0" err="1"/>
            <a:t>bạch</a:t>
          </a:r>
          <a:r>
            <a:rPr lang="en-US" dirty="0"/>
            <a:t> </a:t>
          </a:r>
          <a:r>
            <a:rPr lang="en-US" dirty="0" err="1"/>
            <a:t>về</a:t>
          </a:r>
          <a:r>
            <a:rPr lang="en-US" dirty="0"/>
            <a:t> </a:t>
          </a:r>
          <a:r>
            <a:rPr lang="en-US" dirty="0" err="1"/>
            <a:t>thông</a:t>
          </a:r>
          <a:r>
            <a:rPr lang="en-US" dirty="0"/>
            <a:t> tin</a:t>
          </a:r>
        </a:p>
      </dgm:t>
    </dgm:pt>
    <dgm:pt modelId="{39DFE702-F25A-4868-9206-4EC1B643CA44}" type="parTrans" cxnId="{0EAC9FDC-F17E-450A-9512-9735F16CD781}">
      <dgm:prSet/>
      <dgm:spPr/>
      <dgm:t>
        <a:bodyPr/>
        <a:lstStyle/>
        <a:p>
          <a:endParaRPr lang="en-US"/>
        </a:p>
      </dgm:t>
    </dgm:pt>
    <dgm:pt modelId="{A9DC948C-40FB-43D9-AE29-F7B8FE0A197A}" type="sibTrans" cxnId="{0EAC9FDC-F17E-450A-9512-9735F16CD781}">
      <dgm:prSet/>
      <dgm:spPr/>
      <dgm:t>
        <a:bodyPr/>
        <a:lstStyle/>
        <a:p>
          <a:endParaRPr lang="en-US"/>
        </a:p>
      </dgm:t>
    </dgm:pt>
    <dgm:pt modelId="{CD553327-FB4F-4793-ABEC-22550CE27690}" type="pres">
      <dgm:prSet presAssocID="{3AC5A662-4210-4368-A9A3-E3959495EC9B}" presName="Name0" presStyleCnt="0">
        <dgm:presLayoutVars>
          <dgm:dir/>
          <dgm:animLvl val="lvl"/>
          <dgm:resizeHandles val="exact"/>
        </dgm:presLayoutVars>
      </dgm:prSet>
      <dgm:spPr/>
    </dgm:pt>
    <dgm:pt modelId="{AF6501FD-E95B-4D88-B3BC-22AADD01A38C}" type="pres">
      <dgm:prSet presAssocID="{9F9679E7-DD30-4174-8E46-07FADE687BE9}" presName="compositeNode" presStyleCnt="0">
        <dgm:presLayoutVars>
          <dgm:bulletEnabled val="1"/>
        </dgm:presLayoutVars>
      </dgm:prSet>
      <dgm:spPr/>
    </dgm:pt>
    <dgm:pt modelId="{3DEF8276-6D73-459D-A157-FD6D836643FC}" type="pres">
      <dgm:prSet presAssocID="{9F9679E7-DD30-4174-8E46-07FADE687BE9}" presName="bgRect" presStyleLbl="node1" presStyleIdx="0" presStyleCnt="2"/>
      <dgm:spPr/>
    </dgm:pt>
    <dgm:pt modelId="{FDC40591-D872-49B9-BD21-A4A39E7E30ED}" type="pres">
      <dgm:prSet presAssocID="{9F9679E7-DD30-4174-8E46-07FADE687BE9}" presName="parentNode" presStyleLbl="node1" presStyleIdx="0" presStyleCnt="2">
        <dgm:presLayoutVars>
          <dgm:chMax val="0"/>
          <dgm:bulletEnabled val="1"/>
        </dgm:presLayoutVars>
      </dgm:prSet>
      <dgm:spPr/>
    </dgm:pt>
    <dgm:pt modelId="{E5C486FF-18FA-456C-8163-EBE694820446}" type="pres">
      <dgm:prSet presAssocID="{9F9679E7-DD30-4174-8E46-07FADE687BE9}" presName="childNode" presStyleLbl="node1" presStyleIdx="0" presStyleCnt="2">
        <dgm:presLayoutVars>
          <dgm:bulletEnabled val="1"/>
        </dgm:presLayoutVars>
      </dgm:prSet>
      <dgm:spPr/>
    </dgm:pt>
    <dgm:pt modelId="{31968FDF-DA79-4F26-9A9D-B7877E05C8AA}" type="pres">
      <dgm:prSet presAssocID="{769E0C71-E21C-429F-AE23-2CD0A9CA2A28}" presName="hSp" presStyleCnt="0"/>
      <dgm:spPr/>
    </dgm:pt>
    <dgm:pt modelId="{630503D0-159F-4330-9642-9F3E4D9E5E39}" type="pres">
      <dgm:prSet presAssocID="{769E0C71-E21C-429F-AE23-2CD0A9CA2A28}" presName="vProcSp" presStyleCnt="0"/>
      <dgm:spPr/>
    </dgm:pt>
    <dgm:pt modelId="{1D9E2358-B255-4D4D-B27D-315380DB6619}" type="pres">
      <dgm:prSet presAssocID="{769E0C71-E21C-429F-AE23-2CD0A9CA2A28}" presName="vSp1" presStyleCnt="0"/>
      <dgm:spPr/>
    </dgm:pt>
    <dgm:pt modelId="{C1C1F4B3-B78D-4849-A242-2243141F3C13}" type="pres">
      <dgm:prSet presAssocID="{769E0C71-E21C-429F-AE23-2CD0A9CA2A28}" presName="simulatedConn" presStyleLbl="solidFgAcc1" presStyleIdx="0" presStyleCnt="1"/>
      <dgm:spPr/>
    </dgm:pt>
    <dgm:pt modelId="{73E09519-D3E3-4943-AFFB-A090F692FBAB}" type="pres">
      <dgm:prSet presAssocID="{769E0C71-E21C-429F-AE23-2CD0A9CA2A28}" presName="vSp2" presStyleCnt="0"/>
      <dgm:spPr/>
    </dgm:pt>
    <dgm:pt modelId="{E58DBC61-2C2D-44A2-8CCD-EF072CF52CA4}" type="pres">
      <dgm:prSet presAssocID="{769E0C71-E21C-429F-AE23-2CD0A9CA2A28}" presName="sibTrans" presStyleCnt="0"/>
      <dgm:spPr/>
    </dgm:pt>
    <dgm:pt modelId="{67631189-97DD-47FB-9A1D-F3320CEF3791}" type="pres">
      <dgm:prSet presAssocID="{3204FB80-4D9E-44A6-958D-9E2B779C40FE}" presName="compositeNode" presStyleCnt="0">
        <dgm:presLayoutVars>
          <dgm:bulletEnabled val="1"/>
        </dgm:presLayoutVars>
      </dgm:prSet>
      <dgm:spPr/>
    </dgm:pt>
    <dgm:pt modelId="{00915CB5-557E-48A7-8549-CA656066A042}" type="pres">
      <dgm:prSet presAssocID="{3204FB80-4D9E-44A6-958D-9E2B779C40FE}" presName="bgRect" presStyleLbl="node1" presStyleIdx="1" presStyleCnt="2"/>
      <dgm:spPr/>
    </dgm:pt>
    <dgm:pt modelId="{13FE8DE7-AE95-4A50-B813-92A3B1B6E62A}" type="pres">
      <dgm:prSet presAssocID="{3204FB80-4D9E-44A6-958D-9E2B779C40FE}" presName="parentNode" presStyleLbl="node1" presStyleIdx="1" presStyleCnt="2">
        <dgm:presLayoutVars>
          <dgm:chMax val="0"/>
          <dgm:bulletEnabled val="1"/>
        </dgm:presLayoutVars>
      </dgm:prSet>
      <dgm:spPr/>
    </dgm:pt>
    <dgm:pt modelId="{B42DCCEF-94A8-4AE1-8CDB-1747853A072F}" type="pres">
      <dgm:prSet presAssocID="{3204FB80-4D9E-44A6-958D-9E2B779C40FE}" presName="childNode" presStyleLbl="node1" presStyleIdx="1" presStyleCnt="2">
        <dgm:presLayoutVars>
          <dgm:bulletEnabled val="1"/>
        </dgm:presLayoutVars>
      </dgm:prSet>
      <dgm:spPr/>
    </dgm:pt>
  </dgm:ptLst>
  <dgm:cxnLst>
    <dgm:cxn modelId="{AF4E241D-AF34-4AFC-B597-007A5618A7CE}" type="presOf" srcId="{909E9289-E652-48FB-87D7-9EAF45CFD92A}" destId="{E5C486FF-18FA-456C-8163-EBE694820446}" srcOrd="0" destOrd="1" presId="urn:microsoft.com/office/officeart/2005/8/layout/hProcess7"/>
    <dgm:cxn modelId="{D552C422-49BA-40E6-9B0E-DD4F6EDAA929}" srcId="{3AC5A662-4210-4368-A9A3-E3959495EC9B}" destId="{9F9679E7-DD30-4174-8E46-07FADE687BE9}" srcOrd="0" destOrd="0" parTransId="{2D7D2F56-FEA4-4611-9B77-CF6431FEA77A}" sibTransId="{769E0C71-E21C-429F-AE23-2CD0A9CA2A28}"/>
    <dgm:cxn modelId="{A83C7828-5724-428D-9CD5-DFBCFE59E2D7}" srcId="{9F9679E7-DD30-4174-8E46-07FADE687BE9}" destId="{28A0B355-844B-4482-8DC8-5F935CB7A2EA}" srcOrd="0" destOrd="0" parTransId="{EAF70526-B676-45A2-A884-41C18A356B12}" sibTransId="{BE53FA7B-E1D7-4024-925A-9C0B98B87549}"/>
    <dgm:cxn modelId="{ADBBBD2D-947B-4DFE-B1AE-74D5BA195B87}" type="presOf" srcId="{3AC5A662-4210-4368-A9A3-E3959495EC9B}" destId="{CD553327-FB4F-4793-ABEC-22550CE27690}" srcOrd="0" destOrd="0" presId="urn:microsoft.com/office/officeart/2005/8/layout/hProcess7"/>
    <dgm:cxn modelId="{C1EF0831-2C39-4B78-BDE5-42D1BFB90734}" srcId="{3AC5A662-4210-4368-A9A3-E3959495EC9B}" destId="{3204FB80-4D9E-44A6-958D-9E2B779C40FE}" srcOrd="1" destOrd="0" parTransId="{78E2A314-7C10-4BC2-9E83-8F0F9AEFEF07}" sibTransId="{742DE92B-632B-413E-948D-7D2AEA2FD826}"/>
    <dgm:cxn modelId="{BACCA86D-EA3C-4491-AB3A-876DB7A57191}" type="presOf" srcId="{28A0B355-844B-4482-8DC8-5F935CB7A2EA}" destId="{E5C486FF-18FA-456C-8163-EBE694820446}" srcOrd="0" destOrd="0" presId="urn:microsoft.com/office/officeart/2005/8/layout/hProcess7"/>
    <dgm:cxn modelId="{3FC45F88-CC34-430A-BE7B-49ED2DCDF1BD}" srcId="{9F9679E7-DD30-4174-8E46-07FADE687BE9}" destId="{8369C20D-0494-4625-95C6-75616136A369}" srcOrd="2" destOrd="0" parTransId="{986F01D5-0B64-490A-9920-438C1422A1D9}" sibTransId="{0601762B-1711-4F44-A97B-CB88044C285E}"/>
    <dgm:cxn modelId="{AE0D91A0-6F61-4E3F-8B48-317EDF424C7E}" type="presOf" srcId="{3204FB80-4D9E-44A6-958D-9E2B779C40FE}" destId="{00915CB5-557E-48A7-8549-CA656066A042}" srcOrd="0" destOrd="0" presId="urn:microsoft.com/office/officeart/2005/8/layout/hProcess7"/>
    <dgm:cxn modelId="{4C968FA6-2140-4D6C-8048-5A0FBD89AA4F}" type="presOf" srcId="{8369C20D-0494-4625-95C6-75616136A369}" destId="{E5C486FF-18FA-456C-8163-EBE694820446}" srcOrd="0" destOrd="2" presId="urn:microsoft.com/office/officeart/2005/8/layout/hProcess7"/>
    <dgm:cxn modelId="{D2500DB0-8C3B-4AF4-B726-6C3AF8929B15}" type="presOf" srcId="{49668A7C-6A1F-41BD-AE2A-358B573C7581}" destId="{B42DCCEF-94A8-4AE1-8CDB-1747853A072F}" srcOrd="0" destOrd="1" presId="urn:microsoft.com/office/officeart/2005/8/layout/hProcess7"/>
    <dgm:cxn modelId="{0D914CC9-6C8F-418A-9598-93727B2A0007}" type="presOf" srcId="{2722FE71-573D-405F-8DCB-73C2FD9EBF0B}" destId="{B42DCCEF-94A8-4AE1-8CDB-1747853A072F}" srcOrd="0" destOrd="2" presId="urn:microsoft.com/office/officeart/2005/8/layout/hProcess7"/>
    <dgm:cxn modelId="{C1C75CD1-80AA-4287-85B8-6172D1E9F512}" type="presOf" srcId="{18DF4B7A-A568-4AFE-941A-39E753E436F9}" destId="{B42DCCEF-94A8-4AE1-8CDB-1747853A072F}" srcOrd="0" destOrd="0" presId="urn:microsoft.com/office/officeart/2005/8/layout/hProcess7"/>
    <dgm:cxn modelId="{080AF0D9-C0FD-4D5D-82F5-2FC47127E1F7}" type="presOf" srcId="{9F9679E7-DD30-4174-8E46-07FADE687BE9}" destId="{FDC40591-D872-49B9-BD21-A4A39E7E30ED}" srcOrd="1" destOrd="0" presId="urn:microsoft.com/office/officeart/2005/8/layout/hProcess7"/>
    <dgm:cxn modelId="{0EAC9FDC-F17E-450A-9512-9735F16CD781}" srcId="{3204FB80-4D9E-44A6-958D-9E2B779C40FE}" destId="{2722FE71-573D-405F-8DCB-73C2FD9EBF0B}" srcOrd="2" destOrd="0" parTransId="{39DFE702-F25A-4868-9206-4EC1B643CA44}" sibTransId="{A9DC948C-40FB-43D9-AE29-F7B8FE0A197A}"/>
    <dgm:cxn modelId="{96A7EBE8-C98D-46F3-93A6-4DE7996C86B5}" srcId="{9F9679E7-DD30-4174-8E46-07FADE687BE9}" destId="{909E9289-E652-48FB-87D7-9EAF45CFD92A}" srcOrd="1" destOrd="0" parTransId="{752A6069-0C6F-4514-A6F3-0C6FB9B032DD}" sibTransId="{9DF830EC-870B-49FC-A771-E0F4E06AB3A2}"/>
    <dgm:cxn modelId="{F42379EB-3830-40CE-9F5A-E59C202CD74B}" type="presOf" srcId="{3204FB80-4D9E-44A6-958D-9E2B779C40FE}" destId="{13FE8DE7-AE95-4A50-B813-92A3B1B6E62A}" srcOrd="1" destOrd="0" presId="urn:microsoft.com/office/officeart/2005/8/layout/hProcess7"/>
    <dgm:cxn modelId="{F6B95FF1-7873-4709-B43C-5614387A1B9E}" type="presOf" srcId="{9F9679E7-DD30-4174-8E46-07FADE687BE9}" destId="{3DEF8276-6D73-459D-A157-FD6D836643FC}" srcOrd="0" destOrd="0" presId="urn:microsoft.com/office/officeart/2005/8/layout/hProcess7"/>
    <dgm:cxn modelId="{909449F9-586B-4E27-B7A2-A1B7449B7E5B}" srcId="{3204FB80-4D9E-44A6-958D-9E2B779C40FE}" destId="{18DF4B7A-A568-4AFE-941A-39E753E436F9}" srcOrd="0" destOrd="0" parTransId="{6FCDF2D3-CCF9-406B-BB7D-8FE020405195}" sibTransId="{A182400D-2163-44B1-9513-9093F93A718E}"/>
    <dgm:cxn modelId="{073654FB-6A66-4103-8F0D-FBA24487CDC4}" srcId="{3204FB80-4D9E-44A6-958D-9E2B779C40FE}" destId="{49668A7C-6A1F-41BD-AE2A-358B573C7581}" srcOrd="1" destOrd="0" parTransId="{E9524FB0-35FE-4A76-A9C7-E100EE827F48}" sibTransId="{754FFB0A-EA35-48E1-9C26-4BCAE93A3E0E}"/>
    <dgm:cxn modelId="{7FD1B3F7-13A9-422C-BCA5-29C60E5899AF}" type="presParOf" srcId="{CD553327-FB4F-4793-ABEC-22550CE27690}" destId="{AF6501FD-E95B-4D88-B3BC-22AADD01A38C}" srcOrd="0" destOrd="0" presId="urn:microsoft.com/office/officeart/2005/8/layout/hProcess7"/>
    <dgm:cxn modelId="{B1FEE66D-08D8-43E3-9C21-FF1D5D8B248B}" type="presParOf" srcId="{AF6501FD-E95B-4D88-B3BC-22AADD01A38C}" destId="{3DEF8276-6D73-459D-A157-FD6D836643FC}" srcOrd="0" destOrd="0" presId="urn:microsoft.com/office/officeart/2005/8/layout/hProcess7"/>
    <dgm:cxn modelId="{D917176A-E259-4F49-B532-854670199B80}" type="presParOf" srcId="{AF6501FD-E95B-4D88-B3BC-22AADD01A38C}" destId="{FDC40591-D872-49B9-BD21-A4A39E7E30ED}" srcOrd="1" destOrd="0" presId="urn:microsoft.com/office/officeart/2005/8/layout/hProcess7"/>
    <dgm:cxn modelId="{DD3DB72A-0C1C-4857-B5F6-E03BD213F697}" type="presParOf" srcId="{AF6501FD-E95B-4D88-B3BC-22AADD01A38C}" destId="{E5C486FF-18FA-456C-8163-EBE694820446}" srcOrd="2" destOrd="0" presId="urn:microsoft.com/office/officeart/2005/8/layout/hProcess7"/>
    <dgm:cxn modelId="{3AC041EE-B8A9-43AE-AB68-9B95FE94D7F9}" type="presParOf" srcId="{CD553327-FB4F-4793-ABEC-22550CE27690}" destId="{31968FDF-DA79-4F26-9A9D-B7877E05C8AA}" srcOrd="1" destOrd="0" presId="urn:microsoft.com/office/officeart/2005/8/layout/hProcess7"/>
    <dgm:cxn modelId="{E138C11C-E9A7-4E60-93F0-1F93F243E78A}" type="presParOf" srcId="{CD553327-FB4F-4793-ABEC-22550CE27690}" destId="{630503D0-159F-4330-9642-9F3E4D9E5E39}" srcOrd="2" destOrd="0" presId="urn:microsoft.com/office/officeart/2005/8/layout/hProcess7"/>
    <dgm:cxn modelId="{5A2DBC7F-0FFB-4B89-9046-3BF2AB2387B4}" type="presParOf" srcId="{630503D0-159F-4330-9642-9F3E4D9E5E39}" destId="{1D9E2358-B255-4D4D-B27D-315380DB6619}" srcOrd="0" destOrd="0" presId="urn:microsoft.com/office/officeart/2005/8/layout/hProcess7"/>
    <dgm:cxn modelId="{F4B26F35-4945-4A3B-9D31-2BCA9F2FC174}" type="presParOf" srcId="{630503D0-159F-4330-9642-9F3E4D9E5E39}" destId="{C1C1F4B3-B78D-4849-A242-2243141F3C13}" srcOrd="1" destOrd="0" presId="urn:microsoft.com/office/officeart/2005/8/layout/hProcess7"/>
    <dgm:cxn modelId="{19EECCA2-1289-46CB-8E02-4F992D7054B4}" type="presParOf" srcId="{630503D0-159F-4330-9642-9F3E4D9E5E39}" destId="{73E09519-D3E3-4943-AFFB-A090F692FBAB}" srcOrd="2" destOrd="0" presId="urn:microsoft.com/office/officeart/2005/8/layout/hProcess7"/>
    <dgm:cxn modelId="{0CEB14C9-6125-487D-9E9E-8CA63DE4F231}" type="presParOf" srcId="{CD553327-FB4F-4793-ABEC-22550CE27690}" destId="{E58DBC61-2C2D-44A2-8CCD-EF072CF52CA4}" srcOrd="3" destOrd="0" presId="urn:microsoft.com/office/officeart/2005/8/layout/hProcess7"/>
    <dgm:cxn modelId="{EEB48E4F-B736-4E36-855F-9BC94A6E31BE}" type="presParOf" srcId="{CD553327-FB4F-4793-ABEC-22550CE27690}" destId="{67631189-97DD-47FB-9A1D-F3320CEF3791}" srcOrd="4" destOrd="0" presId="urn:microsoft.com/office/officeart/2005/8/layout/hProcess7"/>
    <dgm:cxn modelId="{12BFA65D-CE94-4E73-875B-E4FC3B304124}" type="presParOf" srcId="{67631189-97DD-47FB-9A1D-F3320CEF3791}" destId="{00915CB5-557E-48A7-8549-CA656066A042}" srcOrd="0" destOrd="0" presId="urn:microsoft.com/office/officeart/2005/8/layout/hProcess7"/>
    <dgm:cxn modelId="{03D11F8B-3354-43FA-A1A1-DEA9F1FC1470}" type="presParOf" srcId="{67631189-97DD-47FB-9A1D-F3320CEF3791}" destId="{13FE8DE7-AE95-4A50-B813-92A3B1B6E62A}" srcOrd="1" destOrd="0" presId="urn:microsoft.com/office/officeart/2005/8/layout/hProcess7"/>
    <dgm:cxn modelId="{36BFC83D-D227-4509-956C-FBA76DA77C33}" type="presParOf" srcId="{67631189-97DD-47FB-9A1D-F3320CEF3791}" destId="{B42DCCEF-94A8-4AE1-8CDB-1747853A072F}"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B1833F-33FC-4903-846D-9EA55E2343CD}"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CADE736A-4DE6-44B9-AF0B-DABD1DF39E06}">
      <dgm:prSet phldrT="[Text]"/>
      <dgm:spPr/>
      <dgm:t>
        <a:bodyPr/>
        <a:lstStyle/>
        <a:p>
          <a:r>
            <a:rPr lang="en-US" dirty="0" err="1"/>
            <a:t>Họp</a:t>
          </a:r>
          <a:r>
            <a:rPr lang="en-US" dirty="0"/>
            <a:t> </a:t>
          </a:r>
          <a:r>
            <a:rPr lang="en-US" dirty="0" err="1"/>
            <a:t>kế</a:t>
          </a:r>
          <a:r>
            <a:rPr lang="en-US" dirty="0"/>
            <a:t> </a:t>
          </a:r>
          <a:r>
            <a:rPr lang="en-US" dirty="0" err="1"/>
            <a:t>hoạch</a:t>
          </a:r>
          <a:r>
            <a:rPr lang="en-US" dirty="0"/>
            <a:t> Sprint</a:t>
          </a:r>
        </a:p>
      </dgm:t>
    </dgm:pt>
    <dgm:pt modelId="{37A6DA56-E126-465D-8DB5-461E22C6EE10}" type="parTrans" cxnId="{341DF586-FFB1-4EEE-A560-9BC992882E96}">
      <dgm:prSet/>
      <dgm:spPr/>
      <dgm:t>
        <a:bodyPr/>
        <a:lstStyle/>
        <a:p>
          <a:endParaRPr lang="en-US"/>
        </a:p>
      </dgm:t>
    </dgm:pt>
    <dgm:pt modelId="{6C4C2E83-4B78-41E9-8FD5-80B708D76FCC}" type="sibTrans" cxnId="{341DF586-FFB1-4EEE-A560-9BC992882E96}">
      <dgm:prSet/>
      <dgm:spPr/>
      <dgm:t>
        <a:bodyPr/>
        <a:lstStyle/>
        <a:p>
          <a:endParaRPr lang="en-US"/>
        </a:p>
      </dgm:t>
    </dgm:pt>
    <dgm:pt modelId="{8977D534-1F05-4156-886D-4023E99620AD}">
      <dgm:prSet phldrT="[Text]"/>
      <dgm:spPr/>
      <dgm:t>
        <a:bodyPr/>
        <a:lstStyle/>
        <a:p>
          <a:r>
            <a:rPr lang="en-US" dirty="0" err="1"/>
            <a:t>Thiết</a:t>
          </a:r>
          <a:r>
            <a:rPr lang="en-US" dirty="0"/>
            <a:t> </a:t>
          </a:r>
          <a:r>
            <a:rPr lang="en-US" dirty="0" err="1"/>
            <a:t>lập</a:t>
          </a:r>
          <a:r>
            <a:rPr lang="en-US" dirty="0"/>
            <a:t> </a:t>
          </a:r>
          <a:r>
            <a:rPr lang="en-US" dirty="0" err="1"/>
            <a:t>mục</a:t>
          </a:r>
          <a:r>
            <a:rPr lang="en-US" dirty="0"/>
            <a:t> </a:t>
          </a:r>
          <a:r>
            <a:rPr lang="en-US" dirty="0" err="1"/>
            <a:t>tiêu</a:t>
          </a:r>
          <a:r>
            <a:rPr lang="en-US" dirty="0"/>
            <a:t> Sprint</a:t>
          </a:r>
        </a:p>
      </dgm:t>
    </dgm:pt>
    <dgm:pt modelId="{1FCEBB0A-EF9D-4BD0-8A2C-32D35C4C0EF7}" type="parTrans" cxnId="{FAEB3E40-F3EF-4612-A6E9-21D59FAD5A63}">
      <dgm:prSet/>
      <dgm:spPr/>
      <dgm:t>
        <a:bodyPr/>
        <a:lstStyle/>
        <a:p>
          <a:endParaRPr lang="en-US"/>
        </a:p>
      </dgm:t>
    </dgm:pt>
    <dgm:pt modelId="{7ACC63AF-7325-4527-8E34-199150AACA49}" type="sibTrans" cxnId="{FAEB3E40-F3EF-4612-A6E9-21D59FAD5A63}">
      <dgm:prSet/>
      <dgm:spPr/>
      <dgm:t>
        <a:bodyPr/>
        <a:lstStyle/>
        <a:p>
          <a:endParaRPr lang="en-US"/>
        </a:p>
      </dgm:t>
    </dgm:pt>
    <dgm:pt modelId="{7412B00A-691E-4946-A927-666165038554}">
      <dgm:prSet phldrT="[Text]"/>
      <dgm:spPr/>
      <dgm:t>
        <a:bodyPr/>
        <a:lstStyle/>
        <a:p>
          <a:r>
            <a:rPr lang="en-US" dirty="0" err="1"/>
            <a:t>Lựa</a:t>
          </a:r>
          <a:r>
            <a:rPr lang="en-US" dirty="0"/>
            <a:t> </a:t>
          </a:r>
          <a:r>
            <a:rPr lang="en-US" dirty="0" err="1"/>
            <a:t>chọn</a:t>
          </a:r>
          <a:r>
            <a:rPr lang="en-US" dirty="0"/>
            <a:t> </a:t>
          </a:r>
          <a:r>
            <a:rPr lang="en-US" dirty="0" err="1"/>
            <a:t>các</a:t>
          </a:r>
          <a:r>
            <a:rPr lang="en-US" dirty="0"/>
            <a:t> </a:t>
          </a:r>
          <a:r>
            <a:rPr lang="en-US" dirty="0" err="1"/>
            <a:t>việc</a:t>
          </a:r>
          <a:r>
            <a:rPr lang="en-US" dirty="0"/>
            <a:t> </a:t>
          </a:r>
          <a:r>
            <a:rPr lang="en-US" dirty="0" err="1"/>
            <a:t>cho</a:t>
          </a:r>
          <a:r>
            <a:rPr lang="en-US" dirty="0"/>
            <a:t> Sprint </a:t>
          </a:r>
          <a:r>
            <a:rPr lang="en-US" dirty="0" err="1"/>
            <a:t>và</a:t>
          </a:r>
          <a:r>
            <a:rPr lang="en-US" dirty="0"/>
            <a:t> </a:t>
          </a:r>
          <a:r>
            <a:rPr lang="en-US" dirty="0" err="1"/>
            <a:t>làm</a:t>
          </a:r>
          <a:r>
            <a:rPr lang="en-US" dirty="0"/>
            <a:t> </a:t>
          </a:r>
          <a:r>
            <a:rPr lang="en-US" dirty="0" err="1"/>
            <a:t>rõ</a:t>
          </a:r>
          <a:r>
            <a:rPr lang="en-US" dirty="0"/>
            <a:t> </a:t>
          </a:r>
          <a:r>
            <a:rPr lang="en-US" dirty="0" err="1"/>
            <a:t>cách</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chúng</a:t>
          </a:r>
          <a:endParaRPr lang="en-US" dirty="0"/>
        </a:p>
      </dgm:t>
    </dgm:pt>
    <dgm:pt modelId="{776038F5-DFDA-462E-8682-0AAB830EA833}" type="parTrans" cxnId="{F032D5AA-E99B-4C1F-9751-0C4574ABC999}">
      <dgm:prSet/>
      <dgm:spPr/>
      <dgm:t>
        <a:bodyPr/>
        <a:lstStyle/>
        <a:p>
          <a:endParaRPr lang="en-US"/>
        </a:p>
      </dgm:t>
    </dgm:pt>
    <dgm:pt modelId="{C234F042-D640-4FD5-AED5-54FCEE6DC784}" type="sibTrans" cxnId="{F032D5AA-E99B-4C1F-9751-0C4574ABC999}">
      <dgm:prSet/>
      <dgm:spPr/>
      <dgm:t>
        <a:bodyPr/>
        <a:lstStyle/>
        <a:p>
          <a:endParaRPr lang="en-US"/>
        </a:p>
      </dgm:t>
    </dgm:pt>
    <dgm:pt modelId="{BD7879C2-705E-47DB-8352-146D01A63FF9}">
      <dgm:prSet phldrT="[Text]"/>
      <dgm:spPr/>
      <dgm:t>
        <a:bodyPr/>
        <a:lstStyle/>
        <a:p>
          <a:r>
            <a:rPr lang="en-US" dirty="0"/>
            <a:t>Scrum </a:t>
          </a:r>
          <a:r>
            <a:rPr lang="en-US" dirty="0" err="1"/>
            <a:t>hằng</a:t>
          </a:r>
          <a:r>
            <a:rPr lang="en-US" dirty="0"/>
            <a:t> </a:t>
          </a:r>
          <a:r>
            <a:rPr lang="en-US" dirty="0" err="1"/>
            <a:t>ngày</a:t>
          </a:r>
          <a:endParaRPr lang="en-US" dirty="0"/>
        </a:p>
      </dgm:t>
    </dgm:pt>
    <dgm:pt modelId="{A8300F2A-E1F0-4EC1-9C9D-F9E2734E075B}" type="parTrans" cxnId="{45EC2E26-9AEE-43FB-824A-8C2FD72CE8CA}">
      <dgm:prSet/>
      <dgm:spPr/>
      <dgm:t>
        <a:bodyPr/>
        <a:lstStyle/>
        <a:p>
          <a:endParaRPr lang="en-US"/>
        </a:p>
      </dgm:t>
    </dgm:pt>
    <dgm:pt modelId="{9C2859F2-509B-4EA7-9D2E-595F8A0A25DB}" type="sibTrans" cxnId="{45EC2E26-9AEE-43FB-824A-8C2FD72CE8CA}">
      <dgm:prSet/>
      <dgm:spPr/>
      <dgm:t>
        <a:bodyPr/>
        <a:lstStyle/>
        <a:p>
          <a:endParaRPr lang="en-US"/>
        </a:p>
      </dgm:t>
    </dgm:pt>
    <dgm:pt modelId="{115AC845-811D-464C-A41D-00EA70EF4400}">
      <dgm:prSet phldrT="[Text]"/>
      <dgm:spPr/>
      <dgm:t>
        <a:bodyPr/>
        <a:lstStyle/>
        <a:p>
          <a:r>
            <a:rPr lang="en-US" dirty="0" err="1"/>
            <a:t>Đồng</a:t>
          </a:r>
          <a:r>
            <a:rPr lang="en-US" dirty="0"/>
            <a:t> </a:t>
          </a:r>
          <a:r>
            <a:rPr lang="en-US" dirty="0" err="1"/>
            <a:t>bộ</a:t>
          </a:r>
          <a:r>
            <a:rPr lang="en-US" dirty="0"/>
            <a:t> </a:t>
          </a:r>
          <a:r>
            <a:rPr lang="en-US" dirty="0" err="1"/>
            <a:t>hóa</a:t>
          </a:r>
          <a:r>
            <a:rPr lang="en-US" dirty="0"/>
            <a:t> </a:t>
          </a:r>
          <a:r>
            <a:rPr lang="en-US" dirty="0" err="1"/>
            <a:t>công</a:t>
          </a:r>
          <a:r>
            <a:rPr lang="en-US" dirty="0"/>
            <a:t> </a:t>
          </a:r>
          <a:r>
            <a:rPr lang="en-US" dirty="0" err="1"/>
            <a:t>việc</a:t>
          </a:r>
          <a:endParaRPr lang="en-US" dirty="0"/>
        </a:p>
      </dgm:t>
    </dgm:pt>
    <dgm:pt modelId="{1DA60651-0AFD-4EBC-A738-E7A72148371A}" type="parTrans" cxnId="{37B93293-0308-4E7D-A287-952DF198C9DF}">
      <dgm:prSet/>
      <dgm:spPr/>
      <dgm:t>
        <a:bodyPr/>
        <a:lstStyle/>
        <a:p>
          <a:endParaRPr lang="en-US"/>
        </a:p>
      </dgm:t>
    </dgm:pt>
    <dgm:pt modelId="{01823F20-0A98-4F88-A3A7-893FC8A9CB59}" type="sibTrans" cxnId="{37B93293-0308-4E7D-A287-952DF198C9DF}">
      <dgm:prSet/>
      <dgm:spPr/>
      <dgm:t>
        <a:bodyPr/>
        <a:lstStyle/>
        <a:p>
          <a:endParaRPr lang="en-US"/>
        </a:p>
      </dgm:t>
    </dgm:pt>
    <dgm:pt modelId="{91927EDD-E15D-40BB-9772-C7C28FDFF1D6}">
      <dgm:prSet phldrT="[Text]"/>
      <dgm:spPr/>
      <dgm:t>
        <a:bodyPr/>
        <a:lstStyle/>
        <a:p>
          <a:r>
            <a:rPr lang="en-US" dirty="0" err="1"/>
            <a:t>Cập</a:t>
          </a:r>
          <a:r>
            <a:rPr lang="en-US" dirty="0"/>
            <a:t> </a:t>
          </a:r>
          <a:r>
            <a:rPr lang="en-US" dirty="0" err="1"/>
            <a:t>nhật</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tiến</a:t>
          </a:r>
          <a:r>
            <a:rPr lang="en-US" dirty="0"/>
            <a:t> </a:t>
          </a:r>
          <a:r>
            <a:rPr lang="en-US" dirty="0" err="1"/>
            <a:t>độ</a:t>
          </a:r>
          <a:endParaRPr lang="en-US" dirty="0"/>
        </a:p>
      </dgm:t>
    </dgm:pt>
    <dgm:pt modelId="{6743FE6C-1D96-4B27-8716-224C93963CBA}" type="parTrans" cxnId="{40486BEB-A8E4-4EB5-81DA-2E20F47B86C4}">
      <dgm:prSet/>
      <dgm:spPr/>
      <dgm:t>
        <a:bodyPr/>
        <a:lstStyle/>
        <a:p>
          <a:endParaRPr lang="en-US"/>
        </a:p>
      </dgm:t>
    </dgm:pt>
    <dgm:pt modelId="{2872A4DE-EE7C-4D8D-AF15-4CA539E232A5}" type="sibTrans" cxnId="{40486BEB-A8E4-4EB5-81DA-2E20F47B86C4}">
      <dgm:prSet/>
      <dgm:spPr/>
      <dgm:t>
        <a:bodyPr/>
        <a:lstStyle/>
        <a:p>
          <a:endParaRPr lang="en-US"/>
        </a:p>
      </dgm:t>
    </dgm:pt>
    <dgm:pt modelId="{BE97DE78-C6FC-4A4D-87CD-B1A7DAAB2257}">
      <dgm:prSet phldrT="[Text]"/>
      <dgm:spPr/>
      <dgm:t>
        <a:bodyPr/>
        <a:lstStyle/>
        <a:p>
          <a:r>
            <a:rPr lang="en-US" dirty="0" err="1"/>
            <a:t>Sơ</a:t>
          </a:r>
          <a:r>
            <a:rPr lang="en-US" dirty="0"/>
            <a:t> </a:t>
          </a:r>
          <a:r>
            <a:rPr lang="en-US" dirty="0" err="1"/>
            <a:t>kết</a:t>
          </a:r>
          <a:r>
            <a:rPr lang="en-US" dirty="0"/>
            <a:t> Sprint</a:t>
          </a:r>
        </a:p>
      </dgm:t>
    </dgm:pt>
    <dgm:pt modelId="{37803FFD-7C9A-432B-89B2-5858E7FFAFAE}" type="parTrans" cxnId="{B7DE028E-3A65-45AE-98FA-7414C2205E2A}">
      <dgm:prSet/>
      <dgm:spPr/>
      <dgm:t>
        <a:bodyPr/>
        <a:lstStyle/>
        <a:p>
          <a:endParaRPr lang="en-US"/>
        </a:p>
      </dgm:t>
    </dgm:pt>
    <dgm:pt modelId="{3CBF6ACB-2462-4533-AC49-EAAF1AD83762}" type="sibTrans" cxnId="{B7DE028E-3A65-45AE-98FA-7414C2205E2A}">
      <dgm:prSet/>
      <dgm:spPr/>
      <dgm:t>
        <a:bodyPr/>
        <a:lstStyle/>
        <a:p>
          <a:endParaRPr lang="en-US"/>
        </a:p>
      </dgm:t>
    </dgm:pt>
    <dgm:pt modelId="{914A730D-8699-4D9D-8809-C7BDED44C762}">
      <dgm:prSet phldrT="[Text]"/>
      <dgm:spPr/>
      <dgm:t>
        <a:bodyPr/>
        <a:lstStyle/>
        <a:p>
          <a:r>
            <a:rPr lang="en-US" dirty="0" err="1"/>
            <a:t>Sơ</a:t>
          </a:r>
          <a:r>
            <a:rPr lang="en-US" dirty="0"/>
            <a:t> </a:t>
          </a:r>
          <a:r>
            <a:rPr lang="en-US" dirty="0" err="1"/>
            <a:t>kết</a:t>
          </a:r>
          <a:r>
            <a:rPr lang="en-US" dirty="0"/>
            <a:t> </a:t>
          </a:r>
          <a:r>
            <a:rPr lang="en-US" dirty="0" err="1"/>
            <a:t>về</a:t>
          </a:r>
          <a:r>
            <a:rPr lang="en-US" dirty="0"/>
            <a:t> </a:t>
          </a:r>
          <a:r>
            <a:rPr lang="en-US" dirty="0" err="1"/>
            <a:t>các</a:t>
          </a:r>
          <a:r>
            <a:rPr lang="en-US" dirty="0"/>
            <a:t> </a:t>
          </a:r>
          <a:r>
            <a:rPr lang="en-US" dirty="0" err="1"/>
            <a:t>việc</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trong</a:t>
          </a:r>
          <a:r>
            <a:rPr lang="en-US" dirty="0"/>
            <a:t> Sprint</a:t>
          </a:r>
        </a:p>
      </dgm:t>
    </dgm:pt>
    <dgm:pt modelId="{13330CFF-910B-4463-AC6F-C405C6F5C048}" type="parTrans" cxnId="{5738B315-A395-42BC-8007-23D2B582BCFA}">
      <dgm:prSet/>
      <dgm:spPr/>
      <dgm:t>
        <a:bodyPr/>
        <a:lstStyle/>
        <a:p>
          <a:endParaRPr lang="en-US"/>
        </a:p>
      </dgm:t>
    </dgm:pt>
    <dgm:pt modelId="{E45B053C-72C7-4D66-A72D-87ED403ACF8A}" type="sibTrans" cxnId="{5738B315-A395-42BC-8007-23D2B582BCFA}">
      <dgm:prSet/>
      <dgm:spPr/>
      <dgm:t>
        <a:bodyPr/>
        <a:lstStyle/>
        <a:p>
          <a:endParaRPr lang="en-US"/>
        </a:p>
      </dgm:t>
    </dgm:pt>
    <dgm:pt modelId="{FE78E524-FC0A-4748-88DF-E01D044C201A}">
      <dgm:prSet phldrT="[Text]"/>
      <dgm:spPr/>
      <dgm:t>
        <a:bodyPr/>
        <a:lstStyle/>
        <a:p>
          <a:r>
            <a:rPr lang="en-US" dirty="0" err="1"/>
            <a:t>Họp</a:t>
          </a:r>
          <a:r>
            <a:rPr lang="en-US" dirty="0"/>
            <a:t> </a:t>
          </a:r>
          <a:r>
            <a:rPr lang="en-US" dirty="0" err="1"/>
            <a:t>cải</a:t>
          </a:r>
          <a:r>
            <a:rPr lang="en-US" dirty="0"/>
            <a:t> </a:t>
          </a:r>
          <a:r>
            <a:rPr lang="en-US" dirty="0" err="1"/>
            <a:t>tiến</a:t>
          </a:r>
          <a:r>
            <a:rPr lang="en-US" dirty="0"/>
            <a:t> Sprint</a:t>
          </a:r>
        </a:p>
      </dgm:t>
    </dgm:pt>
    <dgm:pt modelId="{14E6BD6E-368E-484A-AC63-5C38FDC31335}" type="parTrans" cxnId="{F84A5D7B-33F4-4A76-811C-04CEA4CAF91C}">
      <dgm:prSet/>
      <dgm:spPr/>
      <dgm:t>
        <a:bodyPr/>
        <a:lstStyle/>
        <a:p>
          <a:endParaRPr lang="en-US"/>
        </a:p>
      </dgm:t>
    </dgm:pt>
    <dgm:pt modelId="{595F735F-F391-4897-A97B-3B117B105D87}" type="sibTrans" cxnId="{F84A5D7B-33F4-4A76-811C-04CEA4CAF91C}">
      <dgm:prSet/>
      <dgm:spPr/>
      <dgm:t>
        <a:bodyPr/>
        <a:lstStyle/>
        <a:p>
          <a:endParaRPr lang="en-US"/>
        </a:p>
      </dgm:t>
    </dgm:pt>
    <dgm:pt modelId="{C26DE651-0586-4DE7-8B14-7B7702552700}">
      <dgm:prSet phldrT="[Text]"/>
      <dgm:spPr/>
      <dgm:t>
        <a:bodyPr/>
        <a:lstStyle/>
        <a:p>
          <a:r>
            <a:rPr lang="en-US" dirty="0" err="1"/>
            <a:t>Kiểm</a:t>
          </a:r>
          <a:r>
            <a:rPr lang="en-US" dirty="0"/>
            <a:t> </a:t>
          </a:r>
          <a:r>
            <a:rPr lang="en-US" dirty="0" err="1"/>
            <a:t>tra</a:t>
          </a:r>
          <a:r>
            <a:rPr lang="en-US" dirty="0"/>
            <a:t> </a:t>
          </a:r>
          <a:r>
            <a:rPr lang="en-US" dirty="0" err="1"/>
            <a:t>có</a:t>
          </a:r>
          <a:r>
            <a:rPr lang="en-US" dirty="0"/>
            <a:t> </a:t>
          </a:r>
          <a:r>
            <a:rPr lang="en-US" dirty="0" err="1"/>
            <a:t>đạt</a:t>
          </a:r>
          <a:r>
            <a:rPr lang="en-US" dirty="0"/>
            <a:t> </a:t>
          </a:r>
          <a:r>
            <a:rPr lang="en-US" dirty="0" err="1"/>
            <a:t>mục</a:t>
          </a:r>
          <a:r>
            <a:rPr lang="en-US" dirty="0"/>
            <a:t> </a:t>
          </a:r>
          <a:r>
            <a:rPr lang="en-US" dirty="0" err="1"/>
            <a:t>tiêu</a:t>
          </a:r>
          <a:r>
            <a:rPr lang="en-US" dirty="0"/>
            <a:t> Sprint </a:t>
          </a:r>
          <a:r>
            <a:rPr lang="en-US" dirty="0" err="1"/>
            <a:t>không</a:t>
          </a:r>
          <a:endParaRPr lang="en-US" dirty="0"/>
        </a:p>
      </dgm:t>
    </dgm:pt>
    <dgm:pt modelId="{D6D2D260-2A30-41A9-955B-37B412657F66}" type="parTrans" cxnId="{429914FE-600A-4963-897C-2A0FFD7B9AB9}">
      <dgm:prSet/>
      <dgm:spPr/>
      <dgm:t>
        <a:bodyPr/>
        <a:lstStyle/>
        <a:p>
          <a:endParaRPr lang="en-US"/>
        </a:p>
      </dgm:t>
    </dgm:pt>
    <dgm:pt modelId="{92F57B5B-9C0A-4549-A937-69058EAE8E0E}" type="sibTrans" cxnId="{429914FE-600A-4963-897C-2A0FFD7B9AB9}">
      <dgm:prSet/>
      <dgm:spPr/>
      <dgm:t>
        <a:bodyPr/>
        <a:lstStyle/>
        <a:p>
          <a:endParaRPr lang="en-US"/>
        </a:p>
      </dgm:t>
    </dgm:pt>
    <dgm:pt modelId="{EF9506F7-7C93-4CA7-88B9-051DD0E62FD8}">
      <dgm:prSet phldrT="[Text]"/>
      <dgm:spPr/>
      <dgm:t>
        <a:bodyPr/>
        <a:lstStyle/>
        <a:p>
          <a:r>
            <a:rPr lang="en-US" dirty="0" err="1"/>
            <a:t>Rà</a:t>
          </a:r>
          <a:r>
            <a:rPr lang="en-US" dirty="0"/>
            <a:t> </a:t>
          </a:r>
          <a:r>
            <a:rPr lang="en-US" dirty="0" err="1"/>
            <a:t>soát</a:t>
          </a:r>
          <a:r>
            <a:rPr lang="en-US" dirty="0"/>
            <a:t> </a:t>
          </a:r>
          <a:r>
            <a:rPr lang="en-US" dirty="0" err="1"/>
            <a:t>quy</a:t>
          </a:r>
          <a:r>
            <a:rPr lang="en-US" dirty="0"/>
            <a:t> </a:t>
          </a:r>
          <a:r>
            <a:rPr lang="en-US" dirty="0" err="1"/>
            <a:t>trình</a:t>
          </a:r>
          <a:endParaRPr lang="en-US" dirty="0"/>
        </a:p>
      </dgm:t>
    </dgm:pt>
    <dgm:pt modelId="{D3D4CC7C-4BFC-4C98-8B88-502A3FE0D070}" type="parTrans" cxnId="{A21CCD8D-348D-4A80-BA84-FB756D729142}">
      <dgm:prSet/>
      <dgm:spPr/>
      <dgm:t>
        <a:bodyPr/>
        <a:lstStyle/>
        <a:p>
          <a:endParaRPr lang="en-US"/>
        </a:p>
      </dgm:t>
    </dgm:pt>
    <dgm:pt modelId="{137DAF7F-8C78-42E2-B8FB-5A7E3A4F9A77}" type="sibTrans" cxnId="{A21CCD8D-348D-4A80-BA84-FB756D729142}">
      <dgm:prSet/>
      <dgm:spPr/>
      <dgm:t>
        <a:bodyPr/>
        <a:lstStyle/>
        <a:p>
          <a:endParaRPr lang="en-US"/>
        </a:p>
      </dgm:t>
    </dgm:pt>
    <dgm:pt modelId="{CF9D939C-37AC-453C-843E-2CCB4585D638}">
      <dgm:prSet phldrT="[Text]"/>
      <dgm:spPr/>
      <dgm:t>
        <a:bodyPr/>
        <a:lstStyle/>
        <a:p>
          <a:r>
            <a:rPr lang="en-US" dirty="0" err="1"/>
            <a:t>Tìm</a:t>
          </a:r>
          <a:r>
            <a:rPr lang="en-US" dirty="0"/>
            <a:t> </a:t>
          </a:r>
          <a:r>
            <a:rPr lang="en-US" dirty="0" err="1"/>
            <a:t>kiếm</a:t>
          </a:r>
          <a:r>
            <a:rPr lang="en-US" dirty="0"/>
            <a:t> </a:t>
          </a:r>
          <a:r>
            <a:rPr lang="en-US" dirty="0" err="1"/>
            <a:t>sự</a:t>
          </a:r>
          <a:r>
            <a:rPr lang="en-US" dirty="0"/>
            <a:t> </a:t>
          </a:r>
          <a:r>
            <a:rPr lang="en-US" dirty="0" err="1"/>
            <a:t>cải</a:t>
          </a:r>
          <a:r>
            <a:rPr lang="en-US" dirty="0"/>
            <a:t> </a:t>
          </a:r>
          <a:r>
            <a:rPr lang="en-US" dirty="0" err="1"/>
            <a:t>tiến</a:t>
          </a:r>
          <a:endParaRPr lang="en-US" dirty="0"/>
        </a:p>
      </dgm:t>
    </dgm:pt>
    <dgm:pt modelId="{74423CDC-F3D1-4250-957E-256AC46EA08C}" type="parTrans" cxnId="{275CF963-E6A1-405C-9CAB-3610E7C1C67E}">
      <dgm:prSet/>
      <dgm:spPr/>
      <dgm:t>
        <a:bodyPr/>
        <a:lstStyle/>
        <a:p>
          <a:endParaRPr lang="en-US"/>
        </a:p>
      </dgm:t>
    </dgm:pt>
    <dgm:pt modelId="{71D2039C-BE71-4BAF-BCFD-F7F9FD34FFA1}" type="sibTrans" cxnId="{275CF963-E6A1-405C-9CAB-3610E7C1C67E}">
      <dgm:prSet/>
      <dgm:spPr/>
      <dgm:t>
        <a:bodyPr/>
        <a:lstStyle/>
        <a:p>
          <a:endParaRPr lang="en-US"/>
        </a:p>
      </dgm:t>
    </dgm:pt>
    <dgm:pt modelId="{4D4AB8DF-67C5-44DE-9A14-393B057A530F}">
      <dgm:prSet phldrT="[Text]"/>
      <dgm:spPr/>
      <dgm:t>
        <a:bodyPr/>
        <a:lstStyle/>
        <a:p>
          <a:r>
            <a:rPr lang="en-US" dirty="0"/>
            <a:t>Sprint</a:t>
          </a:r>
        </a:p>
      </dgm:t>
    </dgm:pt>
    <dgm:pt modelId="{7550B2DB-682C-4D35-826E-8048F841CC2D}" type="parTrans" cxnId="{73FACF66-7443-47EC-ACA1-3F741149BB6D}">
      <dgm:prSet/>
      <dgm:spPr/>
      <dgm:t>
        <a:bodyPr/>
        <a:lstStyle/>
        <a:p>
          <a:endParaRPr lang="en-US"/>
        </a:p>
      </dgm:t>
    </dgm:pt>
    <dgm:pt modelId="{31732540-8E66-4DAF-8C62-9FFD1B968A84}" type="sibTrans" cxnId="{73FACF66-7443-47EC-ACA1-3F741149BB6D}">
      <dgm:prSet/>
      <dgm:spPr/>
      <dgm:t>
        <a:bodyPr/>
        <a:lstStyle/>
        <a:p>
          <a:endParaRPr lang="en-US"/>
        </a:p>
      </dgm:t>
    </dgm:pt>
    <dgm:pt modelId="{5ADDAA64-B72D-4E8F-8848-419942656CA7}">
      <dgm:prSet phldrT="[Text]"/>
      <dgm:spPr/>
      <dgm:t>
        <a:bodyPr/>
        <a:lstStyle/>
        <a:p>
          <a:r>
            <a:rPr lang="en-US" dirty="0" err="1"/>
            <a:t>Hành</a:t>
          </a:r>
          <a:r>
            <a:rPr lang="en-US" dirty="0"/>
            <a:t> </a:t>
          </a:r>
          <a:r>
            <a:rPr lang="en-US" dirty="0" err="1"/>
            <a:t>động</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r>
            <a:rPr lang="en-US" dirty="0"/>
            <a:t> Sprint</a:t>
          </a:r>
        </a:p>
      </dgm:t>
    </dgm:pt>
    <dgm:pt modelId="{7847F497-0C9F-425B-A686-525AA393E762}" type="parTrans" cxnId="{4CF2D1B8-BAAB-44B8-B095-C465562350BA}">
      <dgm:prSet/>
      <dgm:spPr/>
      <dgm:t>
        <a:bodyPr/>
        <a:lstStyle/>
        <a:p>
          <a:endParaRPr lang="en-US"/>
        </a:p>
      </dgm:t>
    </dgm:pt>
    <dgm:pt modelId="{8D845486-FBCC-4071-8188-06A640617F56}" type="sibTrans" cxnId="{4CF2D1B8-BAAB-44B8-B095-C465562350BA}">
      <dgm:prSet/>
      <dgm:spPr/>
      <dgm:t>
        <a:bodyPr/>
        <a:lstStyle/>
        <a:p>
          <a:endParaRPr lang="en-US"/>
        </a:p>
      </dgm:t>
    </dgm:pt>
    <dgm:pt modelId="{67CADB01-F526-4C1B-8BEF-6A1264CB2B82}">
      <dgm:prSet phldrT="[Text]"/>
      <dgm:spPr/>
      <dgm:t>
        <a:bodyPr/>
        <a:lstStyle/>
        <a:p>
          <a:r>
            <a:rPr lang="en-US" dirty="0"/>
            <a:t>Design, Code, Review, Test,…</a:t>
          </a:r>
        </a:p>
      </dgm:t>
    </dgm:pt>
    <dgm:pt modelId="{A55A4111-F4D4-4764-9272-32D49E5BE30C}" type="parTrans" cxnId="{C95DC7C8-F7E8-4794-940E-C07DD1C9FCF0}">
      <dgm:prSet/>
      <dgm:spPr/>
      <dgm:t>
        <a:bodyPr/>
        <a:lstStyle/>
        <a:p>
          <a:endParaRPr lang="en-US"/>
        </a:p>
      </dgm:t>
    </dgm:pt>
    <dgm:pt modelId="{A1F85AD0-228F-4A3B-AFC6-E3DE30CB9B6E}" type="sibTrans" cxnId="{C95DC7C8-F7E8-4794-940E-C07DD1C9FCF0}">
      <dgm:prSet/>
      <dgm:spPr/>
      <dgm:t>
        <a:bodyPr/>
        <a:lstStyle/>
        <a:p>
          <a:endParaRPr lang="en-US"/>
        </a:p>
      </dgm:t>
    </dgm:pt>
    <dgm:pt modelId="{8E554149-4B93-4CCC-8DB5-A441E1D7A95D}" type="pres">
      <dgm:prSet presAssocID="{F3B1833F-33FC-4903-846D-9EA55E2343CD}" presName="Name0" presStyleCnt="0">
        <dgm:presLayoutVars>
          <dgm:dir/>
          <dgm:animLvl val="lvl"/>
          <dgm:resizeHandles val="exact"/>
        </dgm:presLayoutVars>
      </dgm:prSet>
      <dgm:spPr/>
    </dgm:pt>
    <dgm:pt modelId="{A2B5F665-EF20-4E1E-8B5A-8F2D501D2576}" type="pres">
      <dgm:prSet presAssocID="{CADE736A-4DE6-44B9-AF0B-DABD1DF39E06}" presName="linNode" presStyleCnt="0"/>
      <dgm:spPr/>
    </dgm:pt>
    <dgm:pt modelId="{59F46D33-2949-4FCA-8A36-F1C57AD8ACD0}" type="pres">
      <dgm:prSet presAssocID="{CADE736A-4DE6-44B9-AF0B-DABD1DF39E06}" presName="parentText" presStyleLbl="node1" presStyleIdx="0" presStyleCnt="5">
        <dgm:presLayoutVars>
          <dgm:chMax val="1"/>
          <dgm:bulletEnabled val="1"/>
        </dgm:presLayoutVars>
      </dgm:prSet>
      <dgm:spPr/>
    </dgm:pt>
    <dgm:pt modelId="{3FE6C1E3-9874-406C-B1F1-C507BF6E8317}" type="pres">
      <dgm:prSet presAssocID="{CADE736A-4DE6-44B9-AF0B-DABD1DF39E06}" presName="descendantText" presStyleLbl="alignAccFollowNode1" presStyleIdx="0" presStyleCnt="5">
        <dgm:presLayoutVars>
          <dgm:bulletEnabled val="1"/>
        </dgm:presLayoutVars>
      </dgm:prSet>
      <dgm:spPr/>
    </dgm:pt>
    <dgm:pt modelId="{BD5F5E50-0EF9-4567-A826-F296AE5A4E2F}" type="pres">
      <dgm:prSet presAssocID="{6C4C2E83-4B78-41E9-8FD5-80B708D76FCC}" presName="sp" presStyleCnt="0"/>
      <dgm:spPr/>
    </dgm:pt>
    <dgm:pt modelId="{353AA26F-E141-4365-8A90-2E9B69A12C2C}" type="pres">
      <dgm:prSet presAssocID="{BD7879C2-705E-47DB-8352-146D01A63FF9}" presName="linNode" presStyleCnt="0"/>
      <dgm:spPr/>
    </dgm:pt>
    <dgm:pt modelId="{E8E331A9-34D0-44E8-A19C-3BCE4AA8641B}" type="pres">
      <dgm:prSet presAssocID="{BD7879C2-705E-47DB-8352-146D01A63FF9}" presName="parentText" presStyleLbl="node1" presStyleIdx="1" presStyleCnt="5">
        <dgm:presLayoutVars>
          <dgm:chMax val="1"/>
          <dgm:bulletEnabled val="1"/>
        </dgm:presLayoutVars>
      </dgm:prSet>
      <dgm:spPr/>
    </dgm:pt>
    <dgm:pt modelId="{54426F17-BCE1-4B02-B4E1-03F5E4F2AF64}" type="pres">
      <dgm:prSet presAssocID="{BD7879C2-705E-47DB-8352-146D01A63FF9}" presName="descendantText" presStyleLbl="alignAccFollowNode1" presStyleIdx="1" presStyleCnt="5">
        <dgm:presLayoutVars>
          <dgm:bulletEnabled val="1"/>
        </dgm:presLayoutVars>
      </dgm:prSet>
      <dgm:spPr/>
    </dgm:pt>
    <dgm:pt modelId="{31BDF246-877C-4077-A551-237BE6469FB3}" type="pres">
      <dgm:prSet presAssocID="{9C2859F2-509B-4EA7-9D2E-595F8A0A25DB}" presName="sp" presStyleCnt="0"/>
      <dgm:spPr/>
    </dgm:pt>
    <dgm:pt modelId="{69F3A4DF-734A-42C3-A6B9-E5684D26C597}" type="pres">
      <dgm:prSet presAssocID="{BE97DE78-C6FC-4A4D-87CD-B1A7DAAB2257}" presName="linNode" presStyleCnt="0"/>
      <dgm:spPr/>
    </dgm:pt>
    <dgm:pt modelId="{082C639B-AF23-40A1-B7E7-B56D73D783D6}" type="pres">
      <dgm:prSet presAssocID="{BE97DE78-C6FC-4A4D-87CD-B1A7DAAB2257}" presName="parentText" presStyleLbl="node1" presStyleIdx="2" presStyleCnt="5">
        <dgm:presLayoutVars>
          <dgm:chMax val="1"/>
          <dgm:bulletEnabled val="1"/>
        </dgm:presLayoutVars>
      </dgm:prSet>
      <dgm:spPr/>
    </dgm:pt>
    <dgm:pt modelId="{14F17D3F-8030-4A2A-B432-756004B8EEA3}" type="pres">
      <dgm:prSet presAssocID="{BE97DE78-C6FC-4A4D-87CD-B1A7DAAB2257}" presName="descendantText" presStyleLbl="alignAccFollowNode1" presStyleIdx="2" presStyleCnt="5">
        <dgm:presLayoutVars>
          <dgm:bulletEnabled val="1"/>
        </dgm:presLayoutVars>
      </dgm:prSet>
      <dgm:spPr/>
    </dgm:pt>
    <dgm:pt modelId="{E62D4F89-EED0-462A-9503-C5E13C394509}" type="pres">
      <dgm:prSet presAssocID="{3CBF6ACB-2462-4533-AC49-EAAF1AD83762}" presName="sp" presStyleCnt="0"/>
      <dgm:spPr/>
    </dgm:pt>
    <dgm:pt modelId="{7B7E98F7-F369-4BE9-8A26-D583C9AC703B}" type="pres">
      <dgm:prSet presAssocID="{FE78E524-FC0A-4748-88DF-E01D044C201A}" presName="linNode" presStyleCnt="0"/>
      <dgm:spPr/>
    </dgm:pt>
    <dgm:pt modelId="{766450FD-B112-46FD-8BA4-DF0CF97D38FB}" type="pres">
      <dgm:prSet presAssocID="{FE78E524-FC0A-4748-88DF-E01D044C201A}" presName="parentText" presStyleLbl="node1" presStyleIdx="3" presStyleCnt="5">
        <dgm:presLayoutVars>
          <dgm:chMax val="1"/>
          <dgm:bulletEnabled val="1"/>
        </dgm:presLayoutVars>
      </dgm:prSet>
      <dgm:spPr/>
    </dgm:pt>
    <dgm:pt modelId="{08A4F391-1794-46D4-9BE5-DE7BA95A5F66}" type="pres">
      <dgm:prSet presAssocID="{FE78E524-FC0A-4748-88DF-E01D044C201A}" presName="descendantText" presStyleLbl="alignAccFollowNode1" presStyleIdx="3" presStyleCnt="5">
        <dgm:presLayoutVars>
          <dgm:bulletEnabled val="1"/>
        </dgm:presLayoutVars>
      </dgm:prSet>
      <dgm:spPr/>
    </dgm:pt>
    <dgm:pt modelId="{8BBAC6C6-D986-4746-8CE2-3D6DED0C43B0}" type="pres">
      <dgm:prSet presAssocID="{595F735F-F391-4897-A97B-3B117B105D87}" presName="sp" presStyleCnt="0"/>
      <dgm:spPr/>
    </dgm:pt>
    <dgm:pt modelId="{9D4279DB-48B8-4C1F-A7EE-01CE21601634}" type="pres">
      <dgm:prSet presAssocID="{4D4AB8DF-67C5-44DE-9A14-393B057A530F}" presName="linNode" presStyleCnt="0"/>
      <dgm:spPr/>
    </dgm:pt>
    <dgm:pt modelId="{3D4B1235-FF69-4124-B3E9-E72DF8AAE755}" type="pres">
      <dgm:prSet presAssocID="{4D4AB8DF-67C5-44DE-9A14-393B057A530F}" presName="parentText" presStyleLbl="node1" presStyleIdx="4" presStyleCnt="5">
        <dgm:presLayoutVars>
          <dgm:chMax val="1"/>
          <dgm:bulletEnabled val="1"/>
        </dgm:presLayoutVars>
      </dgm:prSet>
      <dgm:spPr/>
    </dgm:pt>
    <dgm:pt modelId="{74030693-D40F-463B-9776-36680DBE1DA5}" type="pres">
      <dgm:prSet presAssocID="{4D4AB8DF-67C5-44DE-9A14-393B057A530F}" presName="descendantText" presStyleLbl="alignAccFollowNode1" presStyleIdx="4" presStyleCnt="5">
        <dgm:presLayoutVars>
          <dgm:bulletEnabled val="1"/>
        </dgm:presLayoutVars>
      </dgm:prSet>
      <dgm:spPr/>
    </dgm:pt>
  </dgm:ptLst>
  <dgm:cxnLst>
    <dgm:cxn modelId="{D38C520A-F97C-4B53-AFB9-CA4AC9BE7FE5}" type="presOf" srcId="{C26DE651-0586-4DE7-8B14-7B7702552700}" destId="{14F17D3F-8030-4A2A-B432-756004B8EEA3}" srcOrd="0" destOrd="1" presId="urn:microsoft.com/office/officeart/2005/8/layout/vList5"/>
    <dgm:cxn modelId="{5738B315-A395-42BC-8007-23D2B582BCFA}" srcId="{BE97DE78-C6FC-4A4D-87CD-B1A7DAAB2257}" destId="{914A730D-8699-4D9D-8809-C7BDED44C762}" srcOrd="0" destOrd="0" parTransId="{13330CFF-910B-4463-AC6F-C405C6F5C048}" sibTransId="{E45B053C-72C7-4D66-A72D-87ED403ACF8A}"/>
    <dgm:cxn modelId="{3FCF411E-97A7-4DD5-B627-9282C193A692}" type="presOf" srcId="{91927EDD-E15D-40BB-9772-C7C28FDFF1D6}" destId="{54426F17-BCE1-4B02-B4E1-03F5E4F2AF64}" srcOrd="0" destOrd="1" presId="urn:microsoft.com/office/officeart/2005/8/layout/vList5"/>
    <dgm:cxn modelId="{45EC2E26-9AEE-43FB-824A-8C2FD72CE8CA}" srcId="{F3B1833F-33FC-4903-846D-9EA55E2343CD}" destId="{BD7879C2-705E-47DB-8352-146D01A63FF9}" srcOrd="1" destOrd="0" parTransId="{A8300F2A-E1F0-4EC1-9C9D-F9E2734E075B}" sibTransId="{9C2859F2-509B-4EA7-9D2E-595F8A0A25DB}"/>
    <dgm:cxn modelId="{8D1E8431-0398-41A3-B229-13E81780698D}" type="presOf" srcId="{CADE736A-4DE6-44B9-AF0B-DABD1DF39E06}" destId="{59F46D33-2949-4FCA-8A36-F1C57AD8ACD0}" srcOrd="0" destOrd="0" presId="urn:microsoft.com/office/officeart/2005/8/layout/vList5"/>
    <dgm:cxn modelId="{EAFBEF3F-9456-482A-AC68-0104B16BA0B2}" type="presOf" srcId="{FE78E524-FC0A-4748-88DF-E01D044C201A}" destId="{766450FD-B112-46FD-8BA4-DF0CF97D38FB}" srcOrd="0" destOrd="0" presId="urn:microsoft.com/office/officeart/2005/8/layout/vList5"/>
    <dgm:cxn modelId="{FAEB3E40-F3EF-4612-A6E9-21D59FAD5A63}" srcId="{CADE736A-4DE6-44B9-AF0B-DABD1DF39E06}" destId="{8977D534-1F05-4156-886D-4023E99620AD}" srcOrd="0" destOrd="0" parTransId="{1FCEBB0A-EF9D-4BD0-8A2C-32D35C4C0EF7}" sibTransId="{7ACC63AF-7325-4527-8E34-199150AACA49}"/>
    <dgm:cxn modelId="{14966940-0FED-4457-BBC2-D9A75B22D4FC}" type="presOf" srcId="{F3B1833F-33FC-4903-846D-9EA55E2343CD}" destId="{8E554149-4B93-4CCC-8DB5-A441E1D7A95D}" srcOrd="0" destOrd="0" presId="urn:microsoft.com/office/officeart/2005/8/layout/vList5"/>
    <dgm:cxn modelId="{164BFA60-8837-4A45-B7D7-F3FA8E031405}" type="presOf" srcId="{4D4AB8DF-67C5-44DE-9A14-393B057A530F}" destId="{3D4B1235-FF69-4124-B3E9-E72DF8AAE755}" srcOrd="0" destOrd="0" presId="urn:microsoft.com/office/officeart/2005/8/layout/vList5"/>
    <dgm:cxn modelId="{275CF963-E6A1-405C-9CAB-3610E7C1C67E}" srcId="{FE78E524-FC0A-4748-88DF-E01D044C201A}" destId="{CF9D939C-37AC-453C-843E-2CCB4585D638}" srcOrd="1" destOrd="0" parTransId="{74423CDC-F3D1-4250-957E-256AC46EA08C}" sibTransId="{71D2039C-BE71-4BAF-BCFD-F7F9FD34FFA1}"/>
    <dgm:cxn modelId="{73FACF66-7443-47EC-ACA1-3F741149BB6D}" srcId="{F3B1833F-33FC-4903-846D-9EA55E2343CD}" destId="{4D4AB8DF-67C5-44DE-9A14-393B057A530F}" srcOrd="4" destOrd="0" parTransId="{7550B2DB-682C-4D35-826E-8048F841CC2D}" sibTransId="{31732540-8E66-4DAF-8C62-9FFD1B968A84}"/>
    <dgm:cxn modelId="{43A3AE67-9376-42AD-A4B8-1FF65FC0EB26}" type="presOf" srcId="{CF9D939C-37AC-453C-843E-2CCB4585D638}" destId="{08A4F391-1794-46D4-9BE5-DE7BA95A5F66}" srcOrd="0" destOrd="1" presId="urn:microsoft.com/office/officeart/2005/8/layout/vList5"/>
    <dgm:cxn modelId="{83688F4A-7913-4E99-AF1F-F817D8854539}" type="presOf" srcId="{5ADDAA64-B72D-4E8F-8848-419942656CA7}" destId="{74030693-D40F-463B-9776-36680DBE1DA5}" srcOrd="0" destOrd="0" presId="urn:microsoft.com/office/officeart/2005/8/layout/vList5"/>
    <dgm:cxn modelId="{F84A5D7B-33F4-4A76-811C-04CEA4CAF91C}" srcId="{F3B1833F-33FC-4903-846D-9EA55E2343CD}" destId="{FE78E524-FC0A-4748-88DF-E01D044C201A}" srcOrd="3" destOrd="0" parTransId="{14E6BD6E-368E-484A-AC63-5C38FDC31335}" sibTransId="{595F735F-F391-4897-A97B-3B117B105D87}"/>
    <dgm:cxn modelId="{341DF586-FFB1-4EEE-A560-9BC992882E96}" srcId="{F3B1833F-33FC-4903-846D-9EA55E2343CD}" destId="{CADE736A-4DE6-44B9-AF0B-DABD1DF39E06}" srcOrd="0" destOrd="0" parTransId="{37A6DA56-E126-465D-8DB5-461E22C6EE10}" sibTransId="{6C4C2E83-4B78-41E9-8FD5-80B708D76FCC}"/>
    <dgm:cxn modelId="{BF7CEB8C-BC86-4204-BE16-173119C5B935}" type="presOf" srcId="{EF9506F7-7C93-4CA7-88B9-051DD0E62FD8}" destId="{08A4F391-1794-46D4-9BE5-DE7BA95A5F66}" srcOrd="0" destOrd="0" presId="urn:microsoft.com/office/officeart/2005/8/layout/vList5"/>
    <dgm:cxn modelId="{A21CCD8D-348D-4A80-BA84-FB756D729142}" srcId="{FE78E524-FC0A-4748-88DF-E01D044C201A}" destId="{EF9506F7-7C93-4CA7-88B9-051DD0E62FD8}" srcOrd="0" destOrd="0" parTransId="{D3D4CC7C-4BFC-4C98-8B88-502A3FE0D070}" sibTransId="{137DAF7F-8C78-42E2-B8FB-5A7E3A4F9A77}"/>
    <dgm:cxn modelId="{B7DE028E-3A65-45AE-98FA-7414C2205E2A}" srcId="{F3B1833F-33FC-4903-846D-9EA55E2343CD}" destId="{BE97DE78-C6FC-4A4D-87CD-B1A7DAAB2257}" srcOrd="2" destOrd="0" parTransId="{37803FFD-7C9A-432B-89B2-5858E7FFAFAE}" sibTransId="{3CBF6ACB-2462-4533-AC49-EAAF1AD83762}"/>
    <dgm:cxn modelId="{37B93293-0308-4E7D-A287-952DF198C9DF}" srcId="{BD7879C2-705E-47DB-8352-146D01A63FF9}" destId="{115AC845-811D-464C-A41D-00EA70EF4400}" srcOrd="0" destOrd="0" parTransId="{1DA60651-0AFD-4EBC-A738-E7A72148371A}" sibTransId="{01823F20-0A98-4F88-A3A7-893FC8A9CB59}"/>
    <dgm:cxn modelId="{F032D5AA-E99B-4C1F-9751-0C4574ABC999}" srcId="{CADE736A-4DE6-44B9-AF0B-DABD1DF39E06}" destId="{7412B00A-691E-4946-A927-666165038554}" srcOrd="1" destOrd="0" parTransId="{776038F5-DFDA-462E-8682-0AAB830EA833}" sibTransId="{C234F042-D640-4FD5-AED5-54FCEE6DC784}"/>
    <dgm:cxn modelId="{1E28C4AD-A6B2-49AC-9E75-E34C26808662}" type="presOf" srcId="{BD7879C2-705E-47DB-8352-146D01A63FF9}" destId="{E8E331A9-34D0-44E8-A19C-3BCE4AA8641B}" srcOrd="0" destOrd="0" presId="urn:microsoft.com/office/officeart/2005/8/layout/vList5"/>
    <dgm:cxn modelId="{79E799B1-E455-43EE-9064-4155CC8A06EA}" type="presOf" srcId="{914A730D-8699-4D9D-8809-C7BDED44C762}" destId="{14F17D3F-8030-4A2A-B432-756004B8EEA3}" srcOrd="0" destOrd="0" presId="urn:microsoft.com/office/officeart/2005/8/layout/vList5"/>
    <dgm:cxn modelId="{FCB055B4-B38B-47A7-B407-66DAD428084F}" type="presOf" srcId="{115AC845-811D-464C-A41D-00EA70EF4400}" destId="{54426F17-BCE1-4B02-B4E1-03F5E4F2AF64}" srcOrd="0" destOrd="0" presId="urn:microsoft.com/office/officeart/2005/8/layout/vList5"/>
    <dgm:cxn modelId="{4CF2D1B8-BAAB-44B8-B095-C465562350BA}" srcId="{4D4AB8DF-67C5-44DE-9A14-393B057A530F}" destId="{5ADDAA64-B72D-4E8F-8848-419942656CA7}" srcOrd="0" destOrd="0" parTransId="{7847F497-0C9F-425B-A686-525AA393E762}" sibTransId="{8D845486-FBCC-4071-8188-06A640617F56}"/>
    <dgm:cxn modelId="{F8B3A2C2-E86D-4E1A-AC7F-E96EA59C767C}" type="presOf" srcId="{7412B00A-691E-4946-A927-666165038554}" destId="{3FE6C1E3-9874-406C-B1F1-C507BF6E8317}" srcOrd="0" destOrd="1" presId="urn:microsoft.com/office/officeart/2005/8/layout/vList5"/>
    <dgm:cxn modelId="{1EEAD3C3-CA5E-4DC3-8463-FB923A02AA38}" type="presOf" srcId="{67CADB01-F526-4C1B-8BEF-6A1264CB2B82}" destId="{74030693-D40F-463B-9776-36680DBE1DA5}" srcOrd="0" destOrd="1" presId="urn:microsoft.com/office/officeart/2005/8/layout/vList5"/>
    <dgm:cxn modelId="{C95DC7C8-F7E8-4794-940E-C07DD1C9FCF0}" srcId="{4D4AB8DF-67C5-44DE-9A14-393B057A530F}" destId="{67CADB01-F526-4C1B-8BEF-6A1264CB2B82}" srcOrd="1" destOrd="0" parTransId="{A55A4111-F4D4-4764-9272-32D49E5BE30C}" sibTransId="{A1F85AD0-228F-4A3B-AFC6-E3DE30CB9B6E}"/>
    <dgm:cxn modelId="{38A6CED9-6E99-4991-93B5-D18C7A9D4E83}" type="presOf" srcId="{BE97DE78-C6FC-4A4D-87CD-B1A7DAAB2257}" destId="{082C639B-AF23-40A1-B7E7-B56D73D783D6}" srcOrd="0" destOrd="0" presId="urn:microsoft.com/office/officeart/2005/8/layout/vList5"/>
    <dgm:cxn modelId="{79CEFFE5-63B6-4BC7-94F3-76407505591C}" type="presOf" srcId="{8977D534-1F05-4156-886D-4023E99620AD}" destId="{3FE6C1E3-9874-406C-B1F1-C507BF6E8317}" srcOrd="0" destOrd="0" presId="urn:microsoft.com/office/officeart/2005/8/layout/vList5"/>
    <dgm:cxn modelId="{40486BEB-A8E4-4EB5-81DA-2E20F47B86C4}" srcId="{BD7879C2-705E-47DB-8352-146D01A63FF9}" destId="{91927EDD-E15D-40BB-9772-C7C28FDFF1D6}" srcOrd="1" destOrd="0" parTransId="{6743FE6C-1D96-4B27-8716-224C93963CBA}" sibTransId="{2872A4DE-EE7C-4D8D-AF15-4CA539E232A5}"/>
    <dgm:cxn modelId="{429914FE-600A-4963-897C-2A0FFD7B9AB9}" srcId="{BE97DE78-C6FC-4A4D-87CD-B1A7DAAB2257}" destId="{C26DE651-0586-4DE7-8B14-7B7702552700}" srcOrd="1" destOrd="0" parTransId="{D6D2D260-2A30-41A9-955B-37B412657F66}" sibTransId="{92F57B5B-9C0A-4549-A937-69058EAE8E0E}"/>
    <dgm:cxn modelId="{ED5B9766-8F7C-430F-9A4C-3BE5B3992EFB}" type="presParOf" srcId="{8E554149-4B93-4CCC-8DB5-A441E1D7A95D}" destId="{A2B5F665-EF20-4E1E-8B5A-8F2D501D2576}" srcOrd="0" destOrd="0" presId="urn:microsoft.com/office/officeart/2005/8/layout/vList5"/>
    <dgm:cxn modelId="{DF92DEC2-2137-44E7-9F5F-213876C9C65B}" type="presParOf" srcId="{A2B5F665-EF20-4E1E-8B5A-8F2D501D2576}" destId="{59F46D33-2949-4FCA-8A36-F1C57AD8ACD0}" srcOrd="0" destOrd="0" presId="urn:microsoft.com/office/officeart/2005/8/layout/vList5"/>
    <dgm:cxn modelId="{C5AE44C0-1233-44CC-812A-95C8403A89FD}" type="presParOf" srcId="{A2B5F665-EF20-4E1E-8B5A-8F2D501D2576}" destId="{3FE6C1E3-9874-406C-B1F1-C507BF6E8317}" srcOrd="1" destOrd="0" presId="urn:microsoft.com/office/officeart/2005/8/layout/vList5"/>
    <dgm:cxn modelId="{7E89728C-C36C-424E-A686-0C2DE7111CA1}" type="presParOf" srcId="{8E554149-4B93-4CCC-8DB5-A441E1D7A95D}" destId="{BD5F5E50-0EF9-4567-A826-F296AE5A4E2F}" srcOrd="1" destOrd="0" presId="urn:microsoft.com/office/officeart/2005/8/layout/vList5"/>
    <dgm:cxn modelId="{D5503A32-BFC0-43FF-BA36-2AC369C54D44}" type="presParOf" srcId="{8E554149-4B93-4CCC-8DB5-A441E1D7A95D}" destId="{353AA26F-E141-4365-8A90-2E9B69A12C2C}" srcOrd="2" destOrd="0" presId="urn:microsoft.com/office/officeart/2005/8/layout/vList5"/>
    <dgm:cxn modelId="{3FCDD244-7DA5-44C8-A76B-D519536F5F76}" type="presParOf" srcId="{353AA26F-E141-4365-8A90-2E9B69A12C2C}" destId="{E8E331A9-34D0-44E8-A19C-3BCE4AA8641B}" srcOrd="0" destOrd="0" presId="urn:microsoft.com/office/officeart/2005/8/layout/vList5"/>
    <dgm:cxn modelId="{B4D3B1B4-C206-47F8-A3EF-A0010EF62220}" type="presParOf" srcId="{353AA26F-E141-4365-8A90-2E9B69A12C2C}" destId="{54426F17-BCE1-4B02-B4E1-03F5E4F2AF64}" srcOrd="1" destOrd="0" presId="urn:microsoft.com/office/officeart/2005/8/layout/vList5"/>
    <dgm:cxn modelId="{2714814A-E501-4BB8-91C3-9E97930BF2B9}" type="presParOf" srcId="{8E554149-4B93-4CCC-8DB5-A441E1D7A95D}" destId="{31BDF246-877C-4077-A551-237BE6469FB3}" srcOrd="3" destOrd="0" presId="urn:microsoft.com/office/officeart/2005/8/layout/vList5"/>
    <dgm:cxn modelId="{17561CCA-72ED-43D3-A69F-F8A3FC97F244}" type="presParOf" srcId="{8E554149-4B93-4CCC-8DB5-A441E1D7A95D}" destId="{69F3A4DF-734A-42C3-A6B9-E5684D26C597}" srcOrd="4" destOrd="0" presId="urn:microsoft.com/office/officeart/2005/8/layout/vList5"/>
    <dgm:cxn modelId="{388602AF-E746-40F6-B896-DDF9CD29E375}" type="presParOf" srcId="{69F3A4DF-734A-42C3-A6B9-E5684D26C597}" destId="{082C639B-AF23-40A1-B7E7-B56D73D783D6}" srcOrd="0" destOrd="0" presId="urn:microsoft.com/office/officeart/2005/8/layout/vList5"/>
    <dgm:cxn modelId="{E81BE0F0-284B-45B9-9F28-31797CEEE0E2}" type="presParOf" srcId="{69F3A4DF-734A-42C3-A6B9-E5684D26C597}" destId="{14F17D3F-8030-4A2A-B432-756004B8EEA3}" srcOrd="1" destOrd="0" presId="urn:microsoft.com/office/officeart/2005/8/layout/vList5"/>
    <dgm:cxn modelId="{92B6F4CE-B89D-4AFD-947D-9B7DAC910DDF}" type="presParOf" srcId="{8E554149-4B93-4CCC-8DB5-A441E1D7A95D}" destId="{E62D4F89-EED0-462A-9503-C5E13C394509}" srcOrd="5" destOrd="0" presId="urn:microsoft.com/office/officeart/2005/8/layout/vList5"/>
    <dgm:cxn modelId="{D35E8563-54EC-4FF5-AB16-4990225DA411}" type="presParOf" srcId="{8E554149-4B93-4CCC-8DB5-A441E1D7A95D}" destId="{7B7E98F7-F369-4BE9-8A26-D583C9AC703B}" srcOrd="6" destOrd="0" presId="urn:microsoft.com/office/officeart/2005/8/layout/vList5"/>
    <dgm:cxn modelId="{E27571B1-0F91-4595-92B5-6986DDC47916}" type="presParOf" srcId="{7B7E98F7-F369-4BE9-8A26-D583C9AC703B}" destId="{766450FD-B112-46FD-8BA4-DF0CF97D38FB}" srcOrd="0" destOrd="0" presId="urn:microsoft.com/office/officeart/2005/8/layout/vList5"/>
    <dgm:cxn modelId="{E775A2B9-1661-4641-AD36-377CA6CF342A}" type="presParOf" srcId="{7B7E98F7-F369-4BE9-8A26-D583C9AC703B}" destId="{08A4F391-1794-46D4-9BE5-DE7BA95A5F66}" srcOrd="1" destOrd="0" presId="urn:microsoft.com/office/officeart/2005/8/layout/vList5"/>
    <dgm:cxn modelId="{E95B38A9-B68A-4967-AFE1-1D56B23DDAE6}" type="presParOf" srcId="{8E554149-4B93-4CCC-8DB5-A441E1D7A95D}" destId="{8BBAC6C6-D986-4746-8CE2-3D6DED0C43B0}" srcOrd="7" destOrd="0" presId="urn:microsoft.com/office/officeart/2005/8/layout/vList5"/>
    <dgm:cxn modelId="{F4058418-2B10-4E74-A936-C6405E5758D3}" type="presParOf" srcId="{8E554149-4B93-4CCC-8DB5-A441E1D7A95D}" destId="{9D4279DB-48B8-4C1F-A7EE-01CE21601634}" srcOrd="8" destOrd="0" presId="urn:microsoft.com/office/officeart/2005/8/layout/vList5"/>
    <dgm:cxn modelId="{743A341E-8909-464C-88AD-A0C18AA1DCA4}" type="presParOf" srcId="{9D4279DB-48B8-4C1F-A7EE-01CE21601634}" destId="{3D4B1235-FF69-4124-B3E9-E72DF8AAE755}" srcOrd="0" destOrd="0" presId="urn:microsoft.com/office/officeart/2005/8/layout/vList5"/>
    <dgm:cxn modelId="{2E85A22E-88FF-4084-A24B-E0CB7CB39351}" type="presParOf" srcId="{9D4279DB-48B8-4C1F-A7EE-01CE21601634}" destId="{74030693-D40F-463B-9776-36680DBE1D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38470-A787-49D0-B208-115948CACB60}">
      <dsp:nvSpPr>
        <dsp:cNvPr id="0" name=""/>
        <dsp:cNvSpPr/>
      </dsp:nvSpPr>
      <dsp:spPr>
        <a:xfrm>
          <a:off x="3459" y="16249"/>
          <a:ext cx="3373395" cy="126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ROLE</a:t>
          </a:r>
        </a:p>
      </dsp:txBody>
      <dsp:txXfrm>
        <a:off x="3459" y="16249"/>
        <a:ext cx="3373395" cy="1267200"/>
      </dsp:txXfrm>
    </dsp:sp>
    <dsp:sp modelId="{1EF35147-ACC5-4775-A3F0-E8E2A05C51F4}">
      <dsp:nvSpPr>
        <dsp:cNvPr id="0" name=""/>
        <dsp:cNvSpPr/>
      </dsp:nvSpPr>
      <dsp:spPr>
        <a:xfrm>
          <a:off x="3459" y="1283449"/>
          <a:ext cx="3373395" cy="33818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a:solidFill>
                <a:schemeClr val="tx1"/>
              </a:solidFill>
            </a:rPr>
            <a:t>Product Owner</a:t>
          </a:r>
        </a:p>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err="1">
              <a:solidFill>
                <a:schemeClr val="tx1"/>
              </a:solidFill>
            </a:rPr>
            <a:t>Nhóm</a:t>
          </a:r>
          <a:r>
            <a:rPr lang="en-US" sz="2800" kern="1200" dirty="0">
              <a:solidFill>
                <a:schemeClr val="tx1"/>
              </a:solidFill>
            </a:rPr>
            <a:t> </a:t>
          </a:r>
          <a:r>
            <a:rPr lang="en-US" sz="2800" kern="1200" dirty="0" err="1">
              <a:solidFill>
                <a:schemeClr val="tx1"/>
              </a:solidFill>
            </a:rPr>
            <a:t>phát</a:t>
          </a:r>
          <a:r>
            <a:rPr lang="en-US" sz="2800" kern="1200" dirty="0">
              <a:solidFill>
                <a:schemeClr val="tx1"/>
              </a:solidFill>
            </a:rPr>
            <a:t> </a:t>
          </a:r>
          <a:r>
            <a:rPr lang="en-US" sz="2800" kern="1200" dirty="0" err="1">
              <a:solidFill>
                <a:schemeClr val="tx1"/>
              </a:solidFill>
            </a:rPr>
            <a:t>triển</a:t>
          </a:r>
          <a:endParaRPr lang="en-US" sz="2800" kern="1200" dirty="0">
            <a:solidFill>
              <a:schemeClr val="tx1"/>
            </a:solidFill>
          </a:endParaRPr>
        </a:p>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a:solidFill>
                <a:schemeClr val="tx1"/>
              </a:solidFill>
            </a:rPr>
            <a:t>Scrum Master</a:t>
          </a:r>
        </a:p>
      </dsp:txBody>
      <dsp:txXfrm>
        <a:off x="3459" y="1283449"/>
        <a:ext cx="3373395" cy="3381840"/>
      </dsp:txXfrm>
    </dsp:sp>
    <dsp:sp modelId="{DAAB4549-B2C6-4784-847A-C92BEAE745EE}">
      <dsp:nvSpPr>
        <dsp:cNvPr id="0" name=""/>
        <dsp:cNvSpPr/>
      </dsp:nvSpPr>
      <dsp:spPr>
        <a:xfrm>
          <a:off x="3849130" y="16249"/>
          <a:ext cx="3373395" cy="1267200"/>
        </a:xfrm>
        <a:prstGeom prst="rect">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ARTIFACT</a:t>
          </a:r>
        </a:p>
      </dsp:txBody>
      <dsp:txXfrm>
        <a:off x="3849130" y="16249"/>
        <a:ext cx="3373395" cy="1267200"/>
      </dsp:txXfrm>
    </dsp:sp>
    <dsp:sp modelId="{6DBFE9F7-67FB-41F9-A729-308FB1D78029}">
      <dsp:nvSpPr>
        <dsp:cNvPr id="0" name=""/>
        <dsp:cNvSpPr/>
      </dsp:nvSpPr>
      <dsp:spPr>
        <a:xfrm>
          <a:off x="3849130" y="1283449"/>
          <a:ext cx="3373395" cy="3381840"/>
        </a:xfrm>
        <a:prstGeom prst="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solidFill>
                <a:srgbClr val="002060"/>
              </a:solidFill>
            </a:rPr>
            <a:t>Gói</a:t>
          </a:r>
          <a:r>
            <a:rPr lang="en-US" sz="2800" kern="1200" dirty="0">
              <a:solidFill>
                <a:srgbClr val="002060"/>
              </a:solidFill>
            </a:rPr>
            <a:t> </a:t>
          </a:r>
          <a:r>
            <a:rPr lang="en-US" sz="2800" kern="1200" dirty="0" err="1">
              <a:solidFill>
                <a:srgbClr val="002060"/>
              </a:solidFill>
            </a:rPr>
            <a:t>tăng</a:t>
          </a:r>
          <a:r>
            <a:rPr lang="en-US" sz="2800" kern="1200" dirty="0">
              <a:solidFill>
                <a:srgbClr val="002060"/>
              </a:solidFill>
            </a:rPr>
            <a:t> </a:t>
          </a:r>
          <a:r>
            <a:rPr lang="en-US" sz="2800" kern="1200" dirty="0" err="1">
              <a:solidFill>
                <a:srgbClr val="002060"/>
              </a:solidFill>
            </a:rPr>
            <a:t>trưởng</a:t>
          </a:r>
          <a:endParaRPr lang="en-US" sz="2800" kern="1200" dirty="0">
            <a:solidFill>
              <a:srgbClr val="002060"/>
            </a:solidFill>
          </a:endParaRPr>
        </a:p>
        <a:p>
          <a:pPr marL="285750" lvl="1" indent="-285750" algn="l" defTabSz="1244600">
            <a:lnSpc>
              <a:spcPct val="90000"/>
            </a:lnSpc>
            <a:spcBef>
              <a:spcPct val="0"/>
            </a:spcBef>
            <a:spcAft>
              <a:spcPct val="15000"/>
            </a:spcAft>
            <a:buChar char="•"/>
          </a:pPr>
          <a:r>
            <a:rPr lang="en-US" sz="2800" kern="1200" dirty="0">
              <a:solidFill>
                <a:srgbClr val="002060"/>
              </a:solidFill>
            </a:rPr>
            <a:t>Product Backlog</a:t>
          </a:r>
        </a:p>
        <a:p>
          <a:pPr marL="285750" lvl="1" indent="-285750" algn="l" defTabSz="1244600">
            <a:lnSpc>
              <a:spcPct val="90000"/>
            </a:lnSpc>
            <a:spcBef>
              <a:spcPct val="0"/>
            </a:spcBef>
            <a:spcAft>
              <a:spcPct val="15000"/>
            </a:spcAft>
            <a:buChar char="•"/>
          </a:pPr>
          <a:r>
            <a:rPr lang="en-US" sz="2800" kern="1200" dirty="0">
              <a:solidFill>
                <a:srgbClr val="002060"/>
              </a:solidFill>
            </a:rPr>
            <a:t>Sprint </a:t>
          </a:r>
          <a:r>
            <a:rPr lang="en-US" sz="3100" kern="1200" dirty="0">
              <a:solidFill>
                <a:srgbClr val="002060"/>
              </a:solidFill>
            </a:rPr>
            <a:t>Backlog</a:t>
          </a:r>
        </a:p>
      </dsp:txBody>
      <dsp:txXfrm>
        <a:off x="3849130" y="1283449"/>
        <a:ext cx="3373395" cy="3381840"/>
      </dsp:txXfrm>
    </dsp:sp>
    <dsp:sp modelId="{B6F01CDD-B79B-42F7-878C-BD62123937BB}">
      <dsp:nvSpPr>
        <dsp:cNvPr id="0" name=""/>
        <dsp:cNvSpPr/>
      </dsp:nvSpPr>
      <dsp:spPr>
        <a:xfrm>
          <a:off x="7694801" y="16249"/>
          <a:ext cx="3373395" cy="1267200"/>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EVENT</a:t>
          </a:r>
        </a:p>
      </dsp:txBody>
      <dsp:txXfrm>
        <a:off x="7694801" y="16249"/>
        <a:ext cx="3373395" cy="1267200"/>
      </dsp:txXfrm>
    </dsp:sp>
    <dsp:sp modelId="{49D41D0F-AB80-4495-8FFB-D1CD28EA3001}">
      <dsp:nvSpPr>
        <dsp:cNvPr id="0" name=""/>
        <dsp:cNvSpPr/>
      </dsp:nvSpPr>
      <dsp:spPr>
        <a:xfrm>
          <a:off x="7694801" y="1283449"/>
          <a:ext cx="3373395" cy="3381840"/>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tx1"/>
              </a:solidFill>
            </a:rPr>
            <a:t>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a:t>
          </a:r>
          <a:r>
            <a:rPr lang="en-US" sz="2800" kern="1200" dirty="0" err="1">
              <a:solidFill>
                <a:schemeClr val="tx1"/>
              </a:solidFill>
            </a:rPr>
            <a:t>kế</a:t>
          </a:r>
          <a:r>
            <a:rPr lang="en-US" sz="2800" kern="1200" dirty="0">
              <a:solidFill>
                <a:schemeClr val="tx1"/>
              </a:solidFill>
            </a:rPr>
            <a:t> </a:t>
          </a:r>
          <a:r>
            <a:rPr lang="en-US" sz="2800" kern="1200" dirty="0" err="1">
              <a:solidFill>
                <a:schemeClr val="tx1"/>
              </a:solidFill>
            </a:rPr>
            <a:t>hoạch</a:t>
          </a:r>
          <a:r>
            <a:rPr lang="en-US" sz="2800" kern="1200" dirty="0">
              <a:solidFill>
                <a:schemeClr val="tx1"/>
              </a:solidFill>
            </a:rPr>
            <a:t> 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Scrum </a:t>
          </a:r>
          <a:r>
            <a:rPr lang="en-US" sz="2800" kern="1200" dirty="0" err="1">
              <a:solidFill>
                <a:schemeClr val="tx1"/>
              </a:solidFill>
            </a:rPr>
            <a:t>hằng</a:t>
          </a:r>
          <a:r>
            <a:rPr lang="en-US" sz="2800" kern="1200" dirty="0">
              <a:solidFill>
                <a:schemeClr val="tx1"/>
              </a:solidFill>
            </a:rPr>
            <a:t> </a:t>
          </a:r>
          <a:r>
            <a:rPr lang="en-US" sz="2800" kern="1200" dirty="0" err="1">
              <a:solidFill>
                <a:schemeClr val="tx1"/>
              </a:solidFill>
            </a:rPr>
            <a:t>ngày</a:t>
          </a:r>
          <a:endParaRPr lang="en-US" sz="2800" kern="1200" dirty="0">
            <a:solidFill>
              <a:schemeClr val="tx1"/>
            </a:solidFill>
          </a:endParaRPr>
        </a:p>
        <a:p>
          <a:pPr marL="285750" lvl="1" indent="-285750" algn="l" defTabSz="1244600">
            <a:lnSpc>
              <a:spcPct val="90000"/>
            </a:lnSpc>
            <a:spcBef>
              <a:spcPct val="0"/>
            </a:spcBef>
            <a:spcAft>
              <a:spcPct val="15000"/>
            </a:spcAft>
            <a:buChar char="•"/>
          </a:pPr>
          <a:r>
            <a:rPr lang="en-US" sz="2800" kern="1200" dirty="0" err="1">
              <a:solidFill>
                <a:schemeClr val="tx1"/>
              </a:solidFill>
            </a:rPr>
            <a:t>Sơ</a:t>
          </a:r>
          <a:r>
            <a:rPr lang="en-US" sz="2800" kern="1200" dirty="0">
              <a:solidFill>
                <a:schemeClr val="tx1"/>
              </a:solidFill>
            </a:rPr>
            <a:t> </a:t>
          </a:r>
          <a:r>
            <a:rPr lang="en-US" sz="2800" kern="1200" dirty="0" err="1">
              <a:solidFill>
                <a:schemeClr val="tx1"/>
              </a:solidFill>
            </a:rPr>
            <a:t>kết</a:t>
          </a:r>
          <a:r>
            <a:rPr lang="en-US" sz="2800" kern="1200" dirty="0">
              <a:solidFill>
                <a:schemeClr val="tx1"/>
              </a:solidFill>
            </a:rPr>
            <a:t> 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a:t>
          </a:r>
          <a:r>
            <a:rPr lang="en-US" sz="2800" kern="1200" dirty="0" err="1">
              <a:solidFill>
                <a:schemeClr val="tx1"/>
              </a:solidFill>
            </a:rPr>
            <a:t>cải</a:t>
          </a:r>
          <a:r>
            <a:rPr lang="en-US" sz="2800" kern="1200" dirty="0">
              <a:solidFill>
                <a:schemeClr val="tx1"/>
              </a:solidFill>
            </a:rPr>
            <a:t> </a:t>
          </a:r>
          <a:r>
            <a:rPr lang="en-US" sz="2800" kern="1200" dirty="0" err="1">
              <a:solidFill>
                <a:schemeClr val="tx1"/>
              </a:solidFill>
            </a:rPr>
            <a:t>tiến</a:t>
          </a:r>
          <a:r>
            <a:rPr lang="en-US" sz="2800" kern="1200" dirty="0">
              <a:solidFill>
                <a:schemeClr val="tx1"/>
              </a:solidFill>
            </a:rPr>
            <a:t> Sprint</a:t>
          </a:r>
        </a:p>
      </dsp:txBody>
      <dsp:txXfrm>
        <a:off x="7694801" y="1283449"/>
        <a:ext cx="3373395" cy="338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1C396-D1B7-4BF3-9A34-A0FA90E05F3E}">
      <dsp:nvSpPr>
        <dsp:cNvPr id="0" name=""/>
        <dsp:cNvSpPr/>
      </dsp:nvSpPr>
      <dsp:spPr>
        <a:xfrm rot="5400000">
          <a:off x="6831036" y="-2741960"/>
          <a:ext cx="1206959" cy="699719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Tự</a:t>
          </a:r>
          <a:r>
            <a:rPr lang="en-US" sz="3100" kern="1200" dirty="0"/>
            <a:t> </a:t>
          </a:r>
          <a:r>
            <a:rPr lang="en-US" sz="3100" kern="1200" dirty="0" err="1"/>
            <a:t>quản</a:t>
          </a:r>
          <a:r>
            <a:rPr lang="en-US" sz="3100" kern="1200" dirty="0"/>
            <a:t> </a:t>
          </a:r>
          <a:r>
            <a:rPr lang="en-US" sz="3100" kern="1200" dirty="0" err="1"/>
            <a:t>lý</a:t>
          </a:r>
          <a:endParaRPr lang="en-US" sz="3100" kern="1200" dirty="0"/>
        </a:p>
        <a:p>
          <a:pPr marL="285750" lvl="1" indent="-285750" algn="l" defTabSz="1377950">
            <a:lnSpc>
              <a:spcPct val="90000"/>
            </a:lnSpc>
            <a:spcBef>
              <a:spcPct val="0"/>
            </a:spcBef>
            <a:spcAft>
              <a:spcPct val="15000"/>
            </a:spcAft>
            <a:buChar char="•"/>
          </a:pPr>
          <a:r>
            <a:rPr lang="en-US" sz="3100" kern="1200"/>
            <a:t>Tạo </a:t>
          </a:r>
          <a:r>
            <a:rPr lang="en-US" sz="3100" kern="1200" dirty="0"/>
            <a:t>ra </a:t>
          </a:r>
          <a:r>
            <a:rPr lang="en-US" sz="3100" kern="1200" dirty="0" err="1"/>
            <a:t>phần</a:t>
          </a:r>
          <a:r>
            <a:rPr lang="en-US" sz="3100" kern="1200" dirty="0"/>
            <a:t> </a:t>
          </a:r>
          <a:r>
            <a:rPr lang="en-US" sz="3100" kern="1200" dirty="0" err="1"/>
            <a:t>tăng</a:t>
          </a:r>
          <a:r>
            <a:rPr lang="en-US" sz="3100" kern="1200" dirty="0"/>
            <a:t> </a:t>
          </a:r>
          <a:r>
            <a:rPr lang="en-US" sz="3100" kern="1200" dirty="0" err="1"/>
            <a:t>trưởng</a:t>
          </a:r>
          <a:r>
            <a:rPr lang="en-US" sz="3100" kern="1200" dirty="0"/>
            <a:t> “</a:t>
          </a:r>
          <a:r>
            <a:rPr lang="en-US" sz="3100" kern="1200" dirty="0" err="1"/>
            <a:t>hoàn</a:t>
          </a:r>
          <a:r>
            <a:rPr lang="en-US" sz="3100" kern="1200" dirty="0"/>
            <a:t> </a:t>
          </a:r>
          <a:r>
            <a:rPr lang="en-US" sz="3100" kern="1200" dirty="0" err="1"/>
            <a:t>thành</a:t>
          </a:r>
          <a:r>
            <a:rPr lang="en-US" sz="3100" kern="1200" dirty="0"/>
            <a:t>”</a:t>
          </a:r>
        </a:p>
      </dsp:txBody>
      <dsp:txXfrm rot="-5400000">
        <a:off x="3935921" y="212074"/>
        <a:ext cx="6938272" cy="1089121"/>
      </dsp:txXfrm>
    </dsp:sp>
    <dsp:sp modelId="{200D0C8B-19AF-45A9-824E-0B3F14B978E9}">
      <dsp:nvSpPr>
        <dsp:cNvPr id="0" name=""/>
        <dsp:cNvSpPr/>
      </dsp:nvSpPr>
      <dsp:spPr>
        <a:xfrm>
          <a:off x="0" y="2285"/>
          <a:ext cx="3935920" cy="15086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err="1"/>
            <a:t>Nhóm</a:t>
          </a:r>
          <a:r>
            <a:rPr lang="en-US" sz="4200" kern="1200" dirty="0"/>
            <a:t> </a:t>
          </a:r>
          <a:r>
            <a:rPr lang="en-US" sz="4200" kern="1200" dirty="0" err="1"/>
            <a:t>phát</a:t>
          </a:r>
          <a:r>
            <a:rPr lang="en-US" sz="4200" kern="1200" dirty="0"/>
            <a:t> </a:t>
          </a:r>
          <a:r>
            <a:rPr lang="en-US" sz="4200" kern="1200" dirty="0" err="1"/>
            <a:t>triển</a:t>
          </a:r>
          <a:endParaRPr lang="en-US" sz="4200" kern="1200" dirty="0"/>
        </a:p>
      </dsp:txBody>
      <dsp:txXfrm>
        <a:off x="73649" y="75934"/>
        <a:ext cx="3788622" cy="1361400"/>
      </dsp:txXfrm>
    </dsp:sp>
    <dsp:sp modelId="{CE290A0E-6912-43B3-B316-E4B1D01F008D}">
      <dsp:nvSpPr>
        <dsp:cNvPr id="0" name=""/>
        <dsp:cNvSpPr/>
      </dsp:nvSpPr>
      <dsp:spPr>
        <a:xfrm rot="5400000">
          <a:off x="6831036" y="-1157826"/>
          <a:ext cx="1206959" cy="6997191"/>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Tối</a:t>
          </a:r>
          <a:r>
            <a:rPr lang="en-US" sz="3100" kern="1200" dirty="0"/>
            <a:t> </a:t>
          </a:r>
          <a:r>
            <a:rPr lang="en-US" sz="3100" kern="1200" dirty="0" err="1"/>
            <a:t>ưu</a:t>
          </a:r>
          <a:r>
            <a:rPr lang="en-US" sz="3100" kern="1200" dirty="0"/>
            <a:t> </a:t>
          </a:r>
          <a:r>
            <a:rPr lang="en-US" sz="3100" kern="1200" dirty="0" err="1"/>
            <a:t>giá</a:t>
          </a:r>
          <a:r>
            <a:rPr lang="en-US" sz="3100" kern="1200" dirty="0"/>
            <a:t> </a:t>
          </a:r>
          <a:r>
            <a:rPr lang="en-US" sz="3100" kern="1200" dirty="0" err="1"/>
            <a:t>trị</a:t>
          </a:r>
          <a:r>
            <a:rPr lang="en-US" sz="3100" kern="1200" dirty="0"/>
            <a:t> </a:t>
          </a:r>
          <a:r>
            <a:rPr lang="en-US" sz="3100" kern="1200" dirty="0" err="1"/>
            <a:t>của</a:t>
          </a:r>
          <a:r>
            <a:rPr lang="en-US" sz="3100" kern="1200" dirty="0"/>
            <a:t> </a:t>
          </a:r>
          <a:r>
            <a:rPr lang="en-US" sz="3100" kern="1200" dirty="0" err="1"/>
            <a:t>sản</a:t>
          </a:r>
          <a:r>
            <a:rPr lang="en-US" sz="3100" kern="1200" dirty="0"/>
            <a:t> </a:t>
          </a:r>
          <a:r>
            <a:rPr lang="en-US" sz="3100" kern="1200" dirty="0" err="1"/>
            <a:t>phẩm</a:t>
          </a:r>
          <a:endParaRPr lang="en-US" sz="3100" kern="1200" dirty="0"/>
        </a:p>
        <a:p>
          <a:pPr marL="285750" lvl="1" indent="-285750" algn="l" defTabSz="1377950">
            <a:lnSpc>
              <a:spcPct val="90000"/>
            </a:lnSpc>
            <a:spcBef>
              <a:spcPct val="0"/>
            </a:spcBef>
            <a:spcAft>
              <a:spcPct val="15000"/>
            </a:spcAft>
            <a:buChar char="•"/>
          </a:pPr>
          <a:r>
            <a:rPr lang="en-US" sz="3100" kern="1200" dirty="0" err="1"/>
            <a:t>Quản</a:t>
          </a:r>
          <a:r>
            <a:rPr lang="en-US" sz="3100" kern="1200" dirty="0"/>
            <a:t> </a:t>
          </a:r>
          <a:r>
            <a:rPr lang="en-US" sz="3100" kern="1200" dirty="0" err="1"/>
            <a:t>lý</a:t>
          </a:r>
          <a:r>
            <a:rPr lang="en-US" sz="3100" kern="1200" dirty="0"/>
            <a:t> Product Backlog</a:t>
          </a:r>
        </a:p>
      </dsp:txBody>
      <dsp:txXfrm rot="-5400000">
        <a:off x="3935921" y="1796208"/>
        <a:ext cx="6938272" cy="1089121"/>
      </dsp:txXfrm>
    </dsp:sp>
    <dsp:sp modelId="{A56A0E10-29F3-4ACA-83C0-FA1DEB9A0C6D}">
      <dsp:nvSpPr>
        <dsp:cNvPr id="0" name=""/>
        <dsp:cNvSpPr/>
      </dsp:nvSpPr>
      <dsp:spPr>
        <a:xfrm>
          <a:off x="0" y="1586419"/>
          <a:ext cx="3935920" cy="150869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Product Owner (PO)</a:t>
          </a:r>
        </a:p>
      </dsp:txBody>
      <dsp:txXfrm>
        <a:off x="73649" y="1660068"/>
        <a:ext cx="3788622" cy="1361400"/>
      </dsp:txXfrm>
    </dsp:sp>
    <dsp:sp modelId="{57680917-14E7-4D39-BB89-CB20B7E2A42B}">
      <dsp:nvSpPr>
        <dsp:cNvPr id="0" name=""/>
        <dsp:cNvSpPr/>
      </dsp:nvSpPr>
      <dsp:spPr>
        <a:xfrm rot="5400000">
          <a:off x="6831036" y="426306"/>
          <a:ext cx="1206959" cy="6997191"/>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Quản</a:t>
          </a:r>
          <a:r>
            <a:rPr lang="en-US" sz="3100" kern="1200" dirty="0"/>
            <a:t> </a:t>
          </a:r>
          <a:r>
            <a:rPr lang="en-US" sz="3100" kern="1200" dirty="0" err="1"/>
            <a:t>lý</a:t>
          </a:r>
          <a:r>
            <a:rPr lang="en-US" sz="3100" kern="1200" dirty="0"/>
            <a:t> </a:t>
          </a:r>
          <a:r>
            <a:rPr lang="en-US" sz="3100" kern="1200" dirty="0" err="1"/>
            <a:t>tiến</a:t>
          </a:r>
          <a:r>
            <a:rPr lang="en-US" sz="3100" kern="1200" dirty="0"/>
            <a:t> </a:t>
          </a:r>
          <a:r>
            <a:rPr lang="en-US" sz="3100" kern="1200" dirty="0" err="1"/>
            <a:t>trình</a:t>
          </a:r>
          <a:r>
            <a:rPr lang="en-US" sz="3100" kern="1200" dirty="0"/>
            <a:t> </a:t>
          </a:r>
          <a:r>
            <a:rPr lang="en-US" sz="3100" kern="1200" dirty="0" err="1"/>
            <a:t>thực</a:t>
          </a:r>
          <a:r>
            <a:rPr lang="en-US" sz="3100" kern="1200" dirty="0"/>
            <a:t> </a:t>
          </a:r>
          <a:r>
            <a:rPr lang="en-US" sz="3100" kern="1200" dirty="0" err="1"/>
            <a:t>hành</a:t>
          </a:r>
          <a:r>
            <a:rPr lang="en-US" sz="3100" kern="1200" dirty="0"/>
            <a:t> Scrum</a:t>
          </a:r>
        </a:p>
        <a:p>
          <a:pPr marL="285750" lvl="1" indent="-285750" algn="l" defTabSz="1377950">
            <a:lnSpc>
              <a:spcPct val="90000"/>
            </a:lnSpc>
            <a:spcBef>
              <a:spcPct val="0"/>
            </a:spcBef>
            <a:spcAft>
              <a:spcPct val="15000"/>
            </a:spcAft>
            <a:buChar char="•"/>
          </a:pPr>
          <a:r>
            <a:rPr lang="en-US" sz="3100" kern="1200" dirty="0" err="1"/>
            <a:t>Tháo</a:t>
          </a:r>
          <a:r>
            <a:rPr lang="en-US" sz="3100" kern="1200" dirty="0"/>
            <a:t> </a:t>
          </a:r>
          <a:r>
            <a:rPr lang="en-US" sz="3100" kern="1200" dirty="0" err="1"/>
            <a:t>gỡ</a:t>
          </a:r>
          <a:r>
            <a:rPr lang="en-US" sz="3100" kern="1200" dirty="0"/>
            <a:t> </a:t>
          </a:r>
          <a:r>
            <a:rPr lang="en-US" sz="3100" kern="1200" dirty="0" err="1"/>
            <a:t>khó</a:t>
          </a:r>
          <a:r>
            <a:rPr lang="en-US" sz="3100" kern="1200" dirty="0"/>
            <a:t> </a:t>
          </a:r>
          <a:r>
            <a:rPr lang="en-US" sz="3100" kern="1200" dirty="0" err="1"/>
            <a:t>khăn</a:t>
          </a:r>
          <a:endParaRPr lang="en-US" sz="3100" kern="1200" dirty="0"/>
        </a:p>
      </dsp:txBody>
      <dsp:txXfrm rot="-5400000">
        <a:off x="3935921" y="3380341"/>
        <a:ext cx="6938272" cy="1089121"/>
      </dsp:txXfrm>
    </dsp:sp>
    <dsp:sp modelId="{AC7C4A94-8B65-4833-9E33-B261BCDD6062}">
      <dsp:nvSpPr>
        <dsp:cNvPr id="0" name=""/>
        <dsp:cNvSpPr/>
      </dsp:nvSpPr>
      <dsp:spPr>
        <a:xfrm>
          <a:off x="0" y="3170553"/>
          <a:ext cx="3935920" cy="150869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Scrum Master</a:t>
          </a:r>
        </a:p>
      </dsp:txBody>
      <dsp:txXfrm>
        <a:off x="73649" y="3244202"/>
        <a:ext cx="3788622" cy="1361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F8276-6D73-459D-A157-FD6D836643FC}">
      <dsp:nvSpPr>
        <dsp:cNvPr id="0" name=""/>
        <dsp:cNvSpPr/>
      </dsp:nvSpPr>
      <dsp:spPr>
        <a:xfrm>
          <a:off x="2108" y="0"/>
          <a:ext cx="5370464" cy="4681537"/>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8308" rIns="231140" bIns="0" numCol="1" spcCol="1270" anchor="t" anchorCtr="0">
          <a:noAutofit/>
        </a:bodyPr>
        <a:lstStyle/>
        <a:p>
          <a:pPr marL="0" lvl="0" indent="0" algn="r" defTabSz="2311400">
            <a:lnSpc>
              <a:spcPct val="90000"/>
            </a:lnSpc>
            <a:spcBef>
              <a:spcPct val="0"/>
            </a:spcBef>
            <a:spcAft>
              <a:spcPct val="35000"/>
            </a:spcAft>
            <a:buNone/>
          </a:pPr>
          <a:r>
            <a:rPr lang="en-US" sz="5200" kern="1200" dirty="0" err="1"/>
            <a:t>Truyền</a:t>
          </a:r>
          <a:r>
            <a:rPr lang="en-US" sz="5200" kern="1200" dirty="0"/>
            <a:t> </a:t>
          </a:r>
          <a:r>
            <a:rPr lang="en-US" sz="5200" kern="1200" dirty="0" err="1"/>
            <a:t>thống</a:t>
          </a:r>
          <a:endParaRPr lang="en-US" sz="5200" kern="1200" dirty="0"/>
        </a:p>
      </dsp:txBody>
      <dsp:txXfrm rot="16200000">
        <a:off x="-1380275" y="1382384"/>
        <a:ext cx="3838861" cy="1074092"/>
      </dsp:txXfrm>
    </dsp:sp>
    <dsp:sp modelId="{E5C486FF-18FA-456C-8163-EBE694820446}">
      <dsp:nvSpPr>
        <dsp:cNvPr id="0" name=""/>
        <dsp:cNvSpPr/>
      </dsp:nvSpPr>
      <dsp:spPr>
        <a:xfrm>
          <a:off x="1076201" y="0"/>
          <a:ext cx="4000995" cy="46815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0015" rIns="0" bIns="0" numCol="1" spcCol="1270" anchor="t" anchorCtr="0">
          <a:noAutofit/>
        </a:bodyPr>
        <a:lstStyle/>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ra </a:t>
          </a:r>
          <a:r>
            <a:rPr lang="en-US" sz="3500" kern="1200" dirty="0" err="1"/>
            <a:t>lệnh</a:t>
          </a:r>
          <a:r>
            <a:rPr lang="en-US" sz="3500" kern="1200" dirty="0"/>
            <a:t> </a:t>
          </a:r>
          <a:r>
            <a:rPr lang="en-US" sz="3500" kern="1200" dirty="0" err="1"/>
            <a:t>và</a:t>
          </a:r>
          <a:r>
            <a:rPr lang="en-US" sz="3500" kern="1200" dirty="0"/>
            <a:t> </a:t>
          </a:r>
          <a:r>
            <a:rPr lang="en-US" sz="3500" kern="1200" dirty="0" err="1"/>
            <a:t>đảm</a:t>
          </a:r>
          <a:r>
            <a:rPr lang="en-US" sz="3500" kern="1200" dirty="0"/>
            <a:t> </a:t>
          </a:r>
          <a:r>
            <a:rPr lang="en-US" sz="3500" kern="1200" dirty="0" err="1"/>
            <a:t>bảo</a:t>
          </a:r>
          <a:r>
            <a:rPr lang="en-US" sz="3500" kern="1200" dirty="0"/>
            <a:t> </a:t>
          </a:r>
          <a:r>
            <a:rPr lang="en-US" sz="3500" kern="1200" dirty="0" err="1"/>
            <a:t>được</a:t>
          </a:r>
          <a:r>
            <a:rPr lang="en-US" sz="3500" kern="1200" dirty="0"/>
            <a:t> </a:t>
          </a:r>
          <a:r>
            <a:rPr lang="en-US" sz="3500" kern="1200" dirty="0" err="1"/>
            <a:t>thực</a:t>
          </a:r>
          <a:r>
            <a:rPr lang="en-US" sz="3500" kern="1200" dirty="0"/>
            <a:t> </a:t>
          </a:r>
          <a:r>
            <a:rPr lang="en-US" sz="3500" kern="1200" dirty="0" err="1"/>
            <a:t>thi</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ra </a:t>
          </a:r>
          <a:r>
            <a:rPr lang="en-US" sz="3500" kern="1200" dirty="0" err="1"/>
            <a:t>quyết</a:t>
          </a:r>
          <a:r>
            <a:rPr lang="en-US" sz="3500" kern="1200" dirty="0"/>
            <a:t> </a:t>
          </a:r>
          <a:r>
            <a:rPr lang="en-US" sz="3500" kern="1200" dirty="0" err="1"/>
            <a:t>định</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a:t>
          </a:r>
          <a:r>
            <a:rPr lang="en-US" sz="3500" kern="1200" dirty="0" err="1"/>
            <a:t>giới</a:t>
          </a:r>
          <a:r>
            <a:rPr lang="en-US" sz="3500" kern="1200" dirty="0"/>
            <a:t> </a:t>
          </a:r>
          <a:r>
            <a:rPr lang="en-US" sz="3500" kern="1200" dirty="0" err="1"/>
            <a:t>hạn</a:t>
          </a:r>
          <a:r>
            <a:rPr lang="en-US" sz="3500" kern="1200" dirty="0"/>
            <a:t> </a:t>
          </a:r>
          <a:r>
            <a:rPr lang="en-US" sz="3500" kern="1200" dirty="0" err="1"/>
            <a:t>thông</a:t>
          </a:r>
          <a:r>
            <a:rPr lang="en-US" sz="3500" kern="1200" dirty="0"/>
            <a:t> tin </a:t>
          </a:r>
          <a:r>
            <a:rPr lang="en-US" sz="3500" kern="1200" dirty="0" err="1"/>
            <a:t>và</a:t>
          </a:r>
          <a:r>
            <a:rPr lang="en-US" sz="3500" kern="1200" dirty="0"/>
            <a:t> </a:t>
          </a:r>
          <a:r>
            <a:rPr lang="en-US" sz="3500" kern="1200" dirty="0" err="1"/>
            <a:t>tài</a:t>
          </a:r>
          <a:r>
            <a:rPr lang="en-US" sz="3500" kern="1200" dirty="0"/>
            <a:t> </a:t>
          </a:r>
          <a:r>
            <a:rPr lang="en-US" sz="3500" kern="1200" dirty="0" err="1"/>
            <a:t>nguyên</a:t>
          </a:r>
          <a:r>
            <a:rPr lang="en-US" sz="3500" kern="1200" dirty="0"/>
            <a:t> </a:t>
          </a:r>
          <a:r>
            <a:rPr lang="en-US" sz="3500" kern="1200" dirty="0" err="1"/>
            <a:t>của</a:t>
          </a:r>
          <a:r>
            <a:rPr lang="en-US" sz="3500" kern="1200" dirty="0"/>
            <a:t> </a:t>
          </a:r>
          <a:r>
            <a:rPr lang="en-US" sz="3500" kern="1200" dirty="0" err="1"/>
            <a:t>nhân</a:t>
          </a:r>
          <a:r>
            <a:rPr lang="en-US" sz="3500" kern="1200" dirty="0"/>
            <a:t> </a:t>
          </a:r>
          <a:r>
            <a:rPr lang="en-US" sz="3500" kern="1200" dirty="0" err="1"/>
            <a:t>viên</a:t>
          </a:r>
          <a:endParaRPr lang="en-US" sz="3500" kern="1200" dirty="0"/>
        </a:p>
      </dsp:txBody>
      <dsp:txXfrm>
        <a:off x="1076201" y="0"/>
        <a:ext cx="4000995" cy="4681537"/>
      </dsp:txXfrm>
    </dsp:sp>
    <dsp:sp modelId="{00915CB5-557E-48A7-8549-CA656066A042}">
      <dsp:nvSpPr>
        <dsp:cNvPr id="0" name=""/>
        <dsp:cNvSpPr/>
      </dsp:nvSpPr>
      <dsp:spPr>
        <a:xfrm>
          <a:off x="5560539" y="0"/>
          <a:ext cx="5370464" cy="4681537"/>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8308" rIns="231140" bIns="0" numCol="1" spcCol="1270" anchor="t" anchorCtr="0">
          <a:noAutofit/>
        </a:bodyPr>
        <a:lstStyle/>
        <a:p>
          <a:pPr marL="0" lvl="0" indent="0" algn="r" defTabSz="2311400">
            <a:lnSpc>
              <a:spcPct val="90000"/>
            </a:lnSpc>
            <a:spcBef>
              <a:spcPct val="0"/>
            </a:spcBef>
            <a:spcAft>
              <a:spcPct val="35000"/>
            </a:spcAft>
            <a:buNone/>
          </a:pPr>
          <a:r>
            <a:rPr lang="en-US" sz="5200" kern="1200" dirty="0"/>
            <a:t>Scrum</a:t>
          </a:r>
        </a:p>
      </dsp:txBody>
      <dsp:txXfrm rot="16200000">
        <a:off x="4178154" y="1382384"/>
        <a:ext cx="3838861" cy="1074092"/>
      </dsp:txXfrm>
    </dsp:sp>
    <dsp:sp modelId="{C1C1F4B3-B78D-4849-A242-2243141F3C13}">
      <dsp:nvSpPr>
        <dsp:cNvPr id="0" name=""/>
        <dsp:cNvSpPr/>
      </dsp:nvSpPr>
      <dsp:spPr>
        <a:xfrm rot="5400000">
          <a:off x="5243462" y="3609715"/>
          <a:ext cx="687857" cy="805569"/>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2DCCEF-94A8-4AE1-8CDB-1747853A072F}">
      <dsp:nvSpPr>
        <dsp:cNvPr id="0" name=""/>
        <dsp:cNvSpPr/>
      </dsp:nvSpPr>
      <dsp:spPr>
        <a:xfrm>
          <a:off x="6634631" y="0"/>
          <a:ext cx="4000995" cy="46815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0015" rIns="0" bIns="0" numCol="1" spcCol="1270" anchor="t" anchorCtr="0">
          <a:noAutofit/>
        </a:bodyPr>
        <a:lstStyle/>
        <a:p>
          <a:pPr marL="0" lvl="0" indent="0" algn="l" defTabSz="1555750">
            <a:lnSpc>
              <a:spcPct val="90000"/>
            </a:lnSpc>
            <a:spcBef>
              <a:spcPct val="0"/>
            </a:spcBef>
            <a:spcAft>
              <a:spcPct val="35000"/>
            </a:spcAft>
            <a:buNone/>
          </a:pPr>
          <a:r>
            <a:rPr lang="en-US" sz="3500" kern="1200" dirty="0"/>
            <a:t>- </a:t>
          </a:r>
          <a:r>
            <a:rPr lang="en-US" sz="3500" kern="1200" dirty="0" err="1"/>
            <a:t>Mọi</a:t>
          </a:r>
          <a:r>
            <a:rPr lang="en-US" sz="3500" kern="1200" dirty="0"/>
            <a:t> </a:t>
          </a:r>
          <a:r>
            <a:rPr lang="en-US" sz="3500" kern="1200" dirty="0" err="1"/>
            <a:t>người</a:t>
          </a:r>
          <a:r>
            <a:rPr lang="en-US" sz="3500" kern="1200" dirty="0"/>
            <a:t> </a:t>
          </a:r>
          <a:r>
            <a:rPr lang="en-US" sz="3500" kern="1200" dirty="0" err="1"/>
            <a:t>quyết</a:t>
          </a:r>
          <a:r>
            <a:rPr lang="en-US" sz="3500" kern="1200" dirty="0"/>
            <a:t> </a:t>
          </a:r>
          <a:r>
            <a:rPr lang="en-US" sz="3500" kern="1200" dirty="0" err="1"/>
            <a:t>định</a:t>
          </a:r>
          <a:r>
            <a:rPr lang="en-US" sz="3500" kern="1200" dirty="0"/>
            <a:t> </a:t>
          </a:r>
          <a:r>
            <a:rPr lang="en-US" sz="3500" kern="1200" dirty="0" err="1"/>
            <a:t>việc</a:t>
          </a:r>
          <a:r>
            <a:rPr lang="en-US" sz="3500" kern="1200" dirty="0"/>
            <a:t> </a:t>
          </a:r>
          <a:r>
            <a:rPr lang="en-US" sz="3500" kern="1200" dirty="0" err="1"/>
            <a:t>cần</a:t>
          </a:r>
          <a:r>
            <a:rPr lang="en-US" sz="3500" kern="1200" dirty="0"/>
            <a:t> </a:t>
          </a:r>
          <a:r>
            <a:rPr lang="en-US" sz="3500" kern="1200" dirty="0" err="1"/>
            <a:t>làm</a:t>
          </a:r>
          <a:r>
            <a:rPr lang="en-US" sz="3500" kern="1200" dirty="0"/>
            <a:t> </a:t>
          </a:r>
          <a:r>
            <a:rPr lang="en-US" sz="3500" kern="1200" dirty="0" err="1"/>
            <a:t>và</a:t>
          </a:r>
          <a:r>
            <a:rPr lang="en-US" sz="3500" kern="1200" dirty="0"/>
            <a:t> </a:t>
          </a:r>
          <a:r>
            <a:rPr lang="en-US" sz="3500" kern="1200" dirty="0" err="1"/>
            <a:t>cách</a:t>
          </a:r>
          <a:r>
            <a:rPr lang="en-US" sz="3500" kern="1200" dirty="0"/>
            <a:t> </a:t>
          </a:r>
          <a:r>
            <a:rPr lang="en-US" sz="3500" kern="1200" dirty="0" err="1"/>
            <a:t>triển</a:t>
          </a:r>
          <a:r>
            <a:rPr lang="en-US" sz="3500" kern="1200" dirty="0"/>
            <a:t> </a:t>
          </a:r>
          <a:r>
            <a:rPr lang="en-US" sz="3500" kern="1200" dirty="0" err="1"/>
            <a:t>khai</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Nhóm</a:t>
          </a:r>
          <a:r>
            <a:rPr lang="en-US" sz="3500" kern="1200" dirty="0"/>
            <a:t> ra </a:t>
          </a:r>
          <a:r>
            <a:rPr lang="en-US" sz="3500" kern="1200" dirty="0" err="1"/>
            <a:t>quyết</a:t>
          </a:r>
          <a:r>
            <a:rPr lang="en-US" sz="3500" kern="1200" dirty="0"/>
            <a:t> </a:t>
          </a:r>
          <a:r>
            <a:rPr lang="en-US" sz="3500" kern="1200" dirty="0" err="1"/>
            <a:t>định</a:t>
          </a:r>
          <a:endParaRPr lang="en-US" sz="3500" kern="1200" dirty="0"/>
        </a:p>
        <a:p>
          <a:pPr marL="0" lvl="0" indent="0" algn="l" defTabSz="1555750">
            <a:lnSpc>
              <a:spcPct val="90000"/>
            </a:lnSpc>
            <a:spcBef>
              <a:spcPct val="0"/>
            </a:spcBef>
            <a:spcAft>
              <a:spcPct val="35000"/>
            </a:spcAft>
            <a:buNone/>
          </a:pPr>
          <a:r>
            <a:rPr lang="en-US" sz="3500" kern="1200" dirty="0"/>
            <a:t>- Minh </a:t>
          </a:r>
          <a:r>
            <a:rPr lang="en-US" sz="3500" kern="1200" dirty="0" err="1"/>
            <a:t>bạch</a:t>
          </a:r>
          <a:r>
            <a:rPr lang="en-US" sz="3500" kern="1200" dirty="0"/>
            <a:t> </a:t>
          </a:r>
          <a:r>
            <a:rPr lang="en-US" sz="3500" kern="1200" dirty="0" err="1"/>
            <a:t>về</a:t>
          </a:r>
          <a:r>
            <a:rPr lang="en-US" sz="3500" kern="1200" dirty="0"/>
            <a:t> </a:t>
          </a:r>
          <a:r>
            <a:rPr lang="en-US" sz="3500" kern="1200" dirty="0" err="1"/>
            <a:t>thông</a:t>
          </a:r>
          <a:r>
            <a:rPr lang="en-US" sz="3500" kern="1200" dirty="0"/>
            <a:t> tin</a:t>
          </a:r>
        </a:p>
      </dsp:txBody>
      <dsp:txXfrm>
        <a:off x="6634631" y="0"/>
        <a:ext cx="4000995" cy="4681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6C1E3-9874-406C-B1F1-C507BF6E8317}">
      <dsp:nvSpPr>
        <dsp:cNvPr id="0" name=""/>
        <dsp:cNvSpPr/>
      </dsp:nvSpPr>
      <dsp:spPr>
        <a:xfrm rot="5400000">
          <a:off x="7074714" y="-3046786"/>
          <a:ext cx="719603" cy="699719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Thiết</a:t>
          </a:r>
          <a:r>
            <a:rPr lang="en-US" sz="1900" kern="1200" dirty="0"/>
            <a:t> </a:t>
          </a:r>
          <a:r>
            <a:rPr lang="en-US" sz="1900" kern="1200" dirty="0" err="1"/>
            <a:t>lập</a:t>
          </a:r>
          <a:r>
            <a:rPr lang="en-US" sz="1900" kern="1200" dirty="0"/>
            <a:t> </a:t>
          </a:r>
          <a:r>
            <a:rPr lang="en-US" sz="1900" kern="1200" dirty="0" err="1"/>
            <a:t>mục</a:t>
          </a:r>
          <a:r>
            <a:rPr lang="en-US" sz="1900" kern="1200" dirty="0"/>
            <a:t> </a:t>
          </a:r>
          <a:r>
            <a:rPr lang="en-US" sz="1900" kern="1200" dirty="0" err="1"/>
            <a:t>tiêu</a:t>
          </a:r>
          <a:r>
            <a:rPr lang="en-US" sz="1900" kern="1200" dirty="0"/>
            <a:t> Sprint</a:t>
          </a:r>
        </a:p>
        <a:p>
          <a:pPr marL="171450" lvl="1" indent="-171450" algn="l" defTabSz="844550">
            <a:lnSpc>
              <a:spcPct val="90000"/>
            </a:lnSpc>
            <a:spcBef>
              <a:spcPct val="0"/>
            </a:spcBef>
            <a:spcAft>
              <a:spcPct val="15000"/>
            </a:spcAft>
            <a:buChar char="•"/>
          </a:pPr>
          <a:r>
            <a:rPr lang="en-US" sz="1900" kern="1200" dirty="0" err="1"/>
            <a:t>Lựa</a:t>
          </a:r>
          <a:r>
            <a:rPr lang="en-US" sz="1900" kern="1200" dirty="0"/>
            <a:t> </a:t>
          </a:r>
          <a:r>
            <a:rPr lang="en-US" sz="1900" kern="1200" dirty="0" err="1"/>
            <a:t>chọn</a:t>
          </a:r>
          <a:r>
            <a:rPr lang="en-US" sz="1900" kern="1200" dirty="0"/>
            <a:t> </a:t>
          </a:r>
          <a:r>
            <a:rPr lang="en-US" sz="1900" kern="1200" dirty="0" err="1"/>
            <a:t>các</a:t>
          </a:r>
          <a:r>
            <a:rPr lang="en-US" sz="1900" kern="1200" dirty="0"/>
            <a:t> </a:t>
          </a:r>
          <a:r>
            <a:rPr lang="en-US" sz="1900" kern="1200" dirty="0" err="1"/>
            <a:t>việc</a:t>
          </a:r>
          <a:r>
            <a:rPr lang="en-US" sz="1900" kern="1200" dirty="0"/>
            <a:t> </a:t>
          </a:r>
          <a:r>
            <a:rPr lang="en-US" sz="1900" kern="1200" dirty="0" err="1"/>
            <a:t>cho</a:t>
          </a:r>
          <a:r>
            <a:rPr lang="en-US" sz="1900" kern="1200" dirty="0"/>
            <a:t> Sprint </a:t>
          </a:r>
          <a:r>
            <a:rPr lang="en-US" sz="1900" kern="1200" dirty="0" err="1"/>
            <a:t>và</a:t>
          </a:r>
          <a:r>
            <a:rPr lang="en-US" sz="1900" kern="1200" dirty="0"/>
            <a:t> </a:t>
          </a:r>
          <a:r>
            <a:rPr lang="en-US" sz="1900" kern="1200" dirty="0" err="1"/>
            <a:t>làm</a:t>
          </a:r>
          <a:r>
            <a:rPr lang="en-US" sz="1900" kern="1200" dirty="0"/>
            <a:t> </a:t>
          </a:r>
          <a:r>
            <a:rPr lang="en-US" sz="1900" kern="1200" dirty="0" err="1"/>
            <a:t>rõ</a:t>
          </a:r>
          <a:r>
            <a:rPr lang="en-US" sz="1900" kern="1200" dirty="0"/>
            <a:t> </a:t>
          </a:r>
          <a:r>
            <a:rPr lang="en-US" sz="1900" kern="1200" dirty="0" err="1"/>
            <a:t>cách</a:t>
          </a:r>
          <a:r>
            <a:rPr lang="en-US" sz="1900" kern="1200" dirty="0"/>
            <a:t> </a:t>
          </a:r>
          <a:r>
            <a:rPr lang="en-US" sz="1900" kern="1200" dirty="0" err="1"/>
            <a:t>để</a:t>
          </a:r>
          <a:r>
            <a:rPr lang="en-US" sz="1900" kern="1200" dirty="0"/>
            <a:t> </a:t>
          </a:r>
          <a:r>
            <a:rPr lang="en-US" sz="1900" kern="1200" dirty="0" err="1"/>
            <a:t>đạt</a:t>
          </a:r>
          <a:r>
            <a:rPr lang="en-US" sz="1900" kern="1200" dirty="0"/>
            <a:t> </a:t>
          </a:r>
          <a:r>
            <a:rPr lang="en-US" sz="1900" kern="1200" dirty="0" err="1"/>
            <a:t>được</a:t>
          </a:r>
          <a:r>
            <a:rPr lang="en-US" sz="1900" kern="1200" dirty="0"/>
            <a:t> </a:t>
          </a:r>
          <a:r>
            <a:rPr lang="en-US" sz="1900" kern="1200" dirty="0" err="1"/>
            <a:t>chúng</a:t>
          </a:r>
          <a:endParaRPr lang="en-US" sz="1900" kern="1200" dirty="0"/>
        </a:p>
      </dsp:txBody>
      <dsp:txXfrm rot="-5400000">
        <a:off x="3935920" y="127136"/>
        <a:ext cx="6962063" cy="649347"/>
      </dsp:txXfrm>
    </dsp:sp>
    <dsp:sp modelId="{59F46D33-2949-4FCA-8A36-F1C57AD8ACD0}">
      <dsp:nvSpPr>
        <dsp:cNvPr id="0" name=""/>
        <dsp:cNvSpPr/>
      </dsp:nvSpPr>
      <dsp:spPr>
        <a:xfrm>
          <a:off x="0" y="2057"/>
          <a:ext cx="3935920" cy="8995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Họp</a:t>
          </a:r>
          <a:r>
            <a:rPr lang="en-US" sz="3400" kern="1200" dirty="0"/>
            <a:t> </a:t>
          </a:r>
          <a:r>
            <a:rPr lang="en-US" sz="3400" kern="1200" dirty="0" err="1"/>
            <a:t>kế</a:t>
          </a:r>
          <a:r>
            <a:rPr lang="en-US" sz="3400" kern="1200" dirty="0"/>
            <a:t> </a:t>
          </a:r>
          <a:r>
            <a:rPr lang="en-US" sz="3400" kern="1200" dirty="0" err="1"/>
            <a:t>hoạch</a:t>
          </a:r>
          <a:r>
            <a:rPr lang="en-US" sz="3400" kern="1200" dirty="0"/>
            <a:t> Sprint</a:t>
          </a:r>
        </a:p>
      </dsp:txBody>
      <dsp:txXfrm>
        <a:off x="43910" y="45967"/>
        <a:ext cx="3848100" cy="811684"/>
      </dsp:txXfrm>
    </dsp:sp>
    <dsp:sp modelId="{54426F17-BCE1-4B02-B4E1-03F5E4F2AF64}">
      <dsp:nvSpPr>
        <dsp:cNvPr id="0" name=""/>
        <dsp:cNvSpPr/>
      </dsp:nvSpPr>
      <dsp:spPr>
        <a:xfrm rot="5400000">
          <a:off x="7074714" y="-2102306"/>
          <a:ext cx="719603" cy="6997191"/>
        </a:xfrm>
        <a:prstGeom prst="round2Same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Đồng</a:t>
          </a:r>
          <a:r>
            <a:rPr lang="en-US" sz="1900" kern="1200" dirty="0"/>
            <a:t> </a:t>
          </a:r>
          <a:r>
            <a:rPr lang="en-US" sz="1900" kern="1200" dirty="0" err="1"/>
            <a:t>bộ</a:t>
          </a:r>
          <a:r>
            <a:rPr lang="en-US" sz="1900" kern="1200" dirty="0"/>
            <a:t> </a:t>
          </a:r>
          <a:r>
            <a:rPr lang="en-US" sz="1900" kern="1200" dirty="0" err="1"/>
            <a:t>hóa</a:t>
          </a:r>
          <a:r>
            <a:rPr lang="en-US" sz="1900" kern="1200" dirty="0"/>
            <a:t> </a:t>
          </a:r>
          <a:r>
            <a:rPr lang="en-US" sz="1900" kern="1200" dirty="0" err="1"/>
            <a:t>công</a:t>
          </a:r>
          <a:r>
            <a:rPr lang="en-US" sz="1900" kern="1200" dirty="0"/>
            <a:t> </a:t>
          </a:r>
          <a:r>
            <a:rPr lang="en-US" sz="1900" kern="1200" dirty="0" err="1"/>
            <a:t>việc</a:t>
          </a:r>
          <a:endParaRPr lang="en-US" sz="1900" kern="1200" dirty="0"/>
        </a:p>
        <a:p>
          <a:pPr marL="171450" lvl="1" indent="-171450" algn="l" defTabSz="844550">
            <a:lnSpc>
              <a:spcPct val="90000"/>
            </a:lnSpc>
            <a:spcBef>
              <a:spcPct val="0"/>
            </a:spcBef>
            <a:spcAft>
              <a:spcPct val="15000"/>
            </a:spcAft>
            <a:buChar char="•"/>
          </a:pPr>
          <a:r>
            <a:rPr lang="en-US" sz="1900" kern="1200" dirty="0" err="1"/>
            <a:t>Cập</a:t>
          </a:r>
          <a:r>
            <a:rPr lang="en-US" sz="1900" kern="1200" dirty="0"/>
            <a:t> </a:t>
          </a:r>
          <a:r>
            <a:rPr lang="en-US" sz="1900" kern="1200" dirty="0" err="1"/>
            <a:t>nhật</a:t>
          </a:r>
          <a:r>
            <a:rPr lang="en-US" sz="1900" kern="1200" dirty="0"/>
            <a:t> </a:t>
          </a:r>
          <a:r>
            <a:rPr lang="en-US" sz="1900" kern="1200" dirty="0" err="1"/>
            <a:t>kế</a:t>
          </a:r>
          <a:r>
            <a:rPr lang="en-US" sz="1900" kern="1200" dirty="0"/>
            <a:t> </a:t>
          </a:r>
          <a:r>
            <a:rPr lang="en-US" sz="1900" kern="1200" dirty="0" err="1"/>
            <a:t>hoạch</a:t>
          </a:r>
          <a:r>
            <a:rPr lang="en-US" sz="1900" kern="1200" dirty="0"/>
            <a:t> </a:t>
          </a:r>
          <a:r>
            <a:rPr lang="en-US" sz="1900" kern="1200" dirty="0" err="1"/>
            <a:t>và</a:t>
          </a:r>
          <a:r>
            <a:rPr lang="en-US" sz="1900" kern="1200" dirty="0"/>
            <a:t> </a:t>
          </a:r>
          <a:r>
            <a:rPr lang="en-US" sz="1900" kern="1200" dirty="0" err="1"/>
            <a:t>tiến</a:t>
          </a:r>
          <a:r>
            <a:rPr lang="en-US" sz="1900" kern="1200" dirty="0"/>
            <a:t> </a:t>
          </a:r>
          <a:r>
            <a:rPr lang="en-US" sz="1900" kern="1200" dirty="0" err="1"/>
            <a:t>độ</a:t>
          </a:r>
          <a:endParaRPr lang="en-US" sz="1900" kern="1200" dirty="0"/>
        </a:p>
      </dsp:txBody>
      <dsp:txXfrm rot="-5400000">
        <a:off x="3935920" y="1071616"/>
        <a:ext cx="6962063" cy="649347"/>
      </dsp:txXfrm>
    </dsp:sp>
    <dsp:sp modelId="{E8E331A9-34D0-44E8-A19C-3BCE4AA8641B}">
      <dsp:nvSpPr>
        <dsp:cNvPr id="0" name=""/>
        <dsp:cNvSpPr/>
      </dsp:nvSpPr>
      <dsp:spPr>
        <a:xfrm>
          <a:off x="0" y="946537"/>
          <a:ext cx="3935920" cy="8995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Scrum </a:t>
          </a:r>
          <a:r>
            <a:rPr lang="en-US" sz="3400" kern="1200" dirty="0" err="1"/>
            <a:t>hằng</a:t>
          </a:r>
          <a:r>
            <a:rPr lang="en-US" sz="3400" kern="1200" dirty="0"/>
            <a:t> </a:t>
          </a:r>
          <a:r>
            <a:rPr lang="en-US" sz="3400" kern="1200" dirty="0" err="1"/>
            <a:t>ngày</a:t>
          </a:r>
          <a:endParaRPr lang="en-US" sz="3400" kern="1200" dirty="0"/>
        </a:p>
      </dsp:txBody>
      <dsp:txXfrm>
        <a:off x="43910" y="990447"/>
        <a:ext cx="3848100" cy="811684"/>
      </dsp:txXfrm>
    </dsp:sp>
    <dsp:sp modelId="{14F17D3F-8030-4A2A-B432-756004B8EEA3}">
      <dsp:nvSpPr>
        <dsp:cNvPr id="0" name=""/>
        <dsp:cNvSpPr/>
      </dsp:nvSpPr>
      <dsp:spPr>
        <a:xfrm rot="5400000">
          <a:off x="7074714" y="-1157826"/>
          <a:ext cx="719603" cy="6997191"/>
        </a:xfrm>
        <a:prstGeom prst="round2Same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Sơ</a:t>
          </a:r>
          <a:r>
            <a:rPr lang="en-US" sz="1900" kern="1200" dirty="0"/>
            <a:t> </a:t>
          </a:r>
          <a:r>
            <a:rPr lang="en-US" sz="1900" kern="1200" dirty="0" err="1"/>
            <a:t>kết</a:t>
          </a:r>
          <a:r>
            <a:rPr lang="en-US" sz="1900" kern="1200" dirty="0"/>
            <a:t> </a:t>
          </a:r>
          <a:r>
            <a:rPr lang="en-US" sz="1900" kern="1200" dirty="0" err="1"/>
            <a:t>về</a:t>
          </a:r>
          <a:r>
            <a:rPr lang="en-US" sz="1900" kern="1200" dirty="0"/>
            <a:t> </a:t>
          </a:r>
          <a:r>
            <a:rPr lang="en-US" sz="1900" kern="1200" dirty="0" err="1"/>
            <a:t>các</a:t>
          </a:r>
          <a:r>
            <a:rPr lang="en-US" sz="1900" kern="1200" dirty="0"/>
            <a:t> </a:t>
          </a:r>
          <a:r>
            <a:rPr lang="en-US" sz="1900" kern="1200" dirty="0" err="1"/>
            <a:t>việc</a:t>
          </a:r>
          <a:r>
            <a:rPr lang="en-US" sz="1900" kern="1200" dirty="0"/>
            <a:t> </a:t>
          </a:r>
          <a:r>
            <a:rPr lang="en-US" sz="1900" kern="1200" dirty="0" err="1"/>
            <a:t>đã</a:t>
          </a:r>
          <a:r>
            <a:rPr lang="en-US" sz="1900" kern="1200" dirty="0"/>
            <a:t> </a:t>
          </a:r>
          <a:r>
            <a:rPr lang="en-US" sz="1900" kern="1200" dirty="0" err="1"/>
            <a:t>hoàn</a:t>
          </a:r>
          <a:r>
            <a:rPr lang="en-US" sz="1900" kern="1200" dirty="0"/>
            <a:t> </a:t>
          </a:r>
          <a:r>
            <a:rPr lang="en-US" sz="1900" kern="1200" dirty="0" err="1"/>
            <a:t>thành</a:t>
          </a:r>
          <a:r>
            <a:rPr lang="en-US" sz="1900" kern="1200" dirty="0"/>
            <a:t> </a:t>
          </a:r>
          <a:r>
            <a:rPr lang="en-US" sz="1900" kern="1200" dirty="0" err="1"/>
            <a:t>trong</a:t>
          </a:r>
          <a:r>
            <a:rPr lang="en-US" sz="1900" kern="1200" dirty="0"/>
            <a:t> Sprint</a:t>
          </a:r>
        </a:p>
        <a:p>
          <a:pPr marL="171450" lvl="1" indent="-171450" algn="l" defTabSz="844550">
            <a:lnSpc>
              <a:spcPct val="90000"/>
            </a:lnSpc>
            <a:spcBef>
              <a:spcPct val="0"/>
            </a:spcBef>
            <a:spcAft>
              <a:spcPct val="15000"/>
            </a:spcAft>
            <a:buChar char="•"/>
          </a:pPr>
          <a:r>
            <a:rPr lang="en-US" sz="1900" kern="1200" dirty="0" err="1"/>
            <a:t>Kiểm</a:t>
          </a:r>
          <a:r>
            <a:rPr lang="en-US" sz="1900" kern="1200" dirty="0"/>
            <a:t> </a:t>
          </a:r>
          <a:r>
            <a:rPr lang="en-US" sz="1900" kern="1200" dirty="0" err="1"/>
            <a:t>tra</a:t>
          </a:r>
          <a:r>
            <a:rPr lang="en-US" sz="1900" kern="1200" dirty="0"/>
            <a:t> </a:t>
          </a:r>
          <a:r>
            <a:rPr lang="en-US" sz="1900" kern="1200" dirty="0" err="1"/>
            <a:t>có</a:t>
          </a:r>
          <a:r>
            <a:rPr lang="en-US" sz="1900" kern="1200" dirty="0"/>
            <a:t> </a:t>
          </a:r>
          <a:r>
            <a:rPr lang="en-US" sz="1900" kern="1200" dirty="0" err="1"/>
            <a:t>đạt</a:t>
          </a:r>
          <a:r>
            <a:rPr lang="en-US" sz="1900" kern="1200" dirty="0"/>
            <a:t> </a:t>
          </a:r>
          <a:r>
            <a:rPr lang="en-US" sz="1900" kern="1200" dirty="0" err="1"/>
            <a:t>mục</a:t>
          </a:r>
          <a:r>
            <a:rPr lang="en-US" sz="1900" kern="1200" dirty="0"/>
            <a:t> </a:t>
          </a:r>
          <a:r>
            <a:rPr lang="en-US" sz="1900" kern="1200" dirty="0" err="1"/>
            <a:t>tiêu</a:t>
          </a:r>
          <a:r>
            <a:rPr lang="en-US" sz="1900" kern="1200" dirty="0"/>
            <a:t> Sprint </a:t>
          </a:r>
          <a:r>
            <a:rPr lang="en-US" sz="1900" kern="1200" dirty="0" err="1"/>
            <a:t>không</a:t>
          </a:r>
          <a:endParaRPr lang="en-US" sz="1900" kern="1200" dirty="0"/>
        </a:p>
      </dsp:txBody>
      <dsp:txXfrm rot="-5400000">
        <a:off x="3935920" y="2016096"/>
        <a:ext cx="6962063" cy="649347"/>
      </dsp:txXfrm>
    </dsp:sp>
    <dsp:sp modelId="{082C639B-AF23-40A1-B7E7-B56D73D783D6}">
      <dsp:nvSpPr>
        <dsp:cNvPr id="0" name=""/>
        <dsp:cNvSpPr/>
      </dsp:nvSpPr>
      <dsp:spPr>
        <a:xfrm>
          <a:off x="0" y="1891016"/>
          <a:ext cx="3935920" cy="8995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Sơ</a:t>
          </a:r>
          <a:r>
            <a:rPr lang="en-US" sz="3400" kern="1200" dirty="0"/>
            <a:t> </a:t>
          </a:r>
          <a:r>
            <a:rPr lang="en-US" sz="3400" kern="1200" dirty="0" err="1"/>
            <a:t>kết</a:t>
          </a:r>
          <a:r>
            <a:rPr lang="en-US" sz="3400" kern="1200" dirty="0"/>
            <a:t> Sprint</a:t>
          </a:r>
        </a:p>
      </dsp:txBody>
      <dsp:txXfrm>
        <a:off x="43910" y="1934926"/>
        <a:ext cx="3848100" cy="811684"/>
      </dsp:txXfrm>
    </dsp:sp>
    <dsp:sp modelId="{08A4F391-1794-46D4-9BE5-DE7BA95A5F66}">
      <dsp:nvSpPr>
        <dsp:cNvPr id="0" name=""/>
        <dsp:cNvSpPr/>
      </dsp:nvSpPr>
      <dsp:spPr>
        <a:xfrm rot="5400000">
          <a:off x="7074714" y="-213347"/>
          <a:ext cx="719603" cy="6997191"/>
        </a:xfrm>
        <a:prstGeom prst="round2Same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Rà</a:t>
          </a:r>
          <a:r>
            <a:rPr lang="en-US" sz="1900" kern="1200" dirty="0"/>
            <a:t> </a:t>
          </a:r>
          <a:r>
            <a:rPr lang="en-US" sz="1900" kern="1200" dirty="0" err="1"/>
            <a:t>soát</a:t>
          </a:r>
          <a:r>
            <a:rPr lang="en-US" sz="1900" kern="1200" dirty="0"/>
            <a:t> </a:t>
          </a:r>
          <a:r>
            <a:rPr lang="en-US" sz="1900" kern="1200" dirty="0" err="1"/>
            <a:t>quy</a:t>
          </a:r>
          <a:r>
            <a:rPr lang="en-US" sz="1900" kern="1200" dirty="0"/>
            <a:t> </a:t>
          </a:r>
          <a:r>
            <a:rPr lang="en-US" sz="1900" kern="1200" dirty="0" err="1"/>
            <a:t>trình</a:t>
          </a:r>
          <a:endParaRPr lang="en-US" sz="1900" kern="1200" dirty="0"/>
        </a:p>
        <a:p>
          <a:pPr marL="171450" lvl="1" indent="-171450" algn="l" defTabSz="844550">
            <a:lnSpc>
              <a:spcPct val="90000"/>
            </a:lnSpc>
            <a:spcBef>
              <a:spcPct val="0"/>
            </a:spcBef>
            <a:spcAft>
              <a:spcPct val="15000"/>
            </a:spcAft>
            <a:buChar char="•"/>
          </a:pPr>
          <a:r>
            <a:rPr lang="en-US" sz="1900" kern="1200" dirty="0" err="1"/>
            <a:t>Tìm</a:t>
          </a:r>
          <a:r>
            <a:rPr lang="en-US" sz="1900" kern="1200" dirty="0"/>
            <a:t> </a:t>
          </a:r>
          <a:r>
            <a:rPr lang="en-US" sz="1900" kern="1200" dirty="0" err="1"/>
            <a:t>kiếm</a:t>
          </a:r>
          <a:r>
            <a:rPr lang="en-US" sz="1900" kern="1200" dirty="0"/>
            <a:t> </a:t>
          </a:r>
          <a:r>
            <a:rPr lang="en-US" sz="1900" kern="1200" dirty="0" err="1"/>
            <a:t>sự</a:t>
          </a:r>
          <a:r>
            <a:rPr lang="en-US" sz="1900" kern="1200" dirty="0"/>
            <a:t> </a:t>
          </a:r>
          <a:r>
            <a:rPr lang="en-US" sz="1900" kern="1200" dirty="0" err="1"/>
            <a:t>cải</a:t>
          </a:r>
          <a:r>
            <a:rPr lang="en-US" sz="1900" kern="1200" dirty="0"/>
            <a:t> </a:t>
          </a:r>
          <a:r>
            <a:rPr lang="en-US" sz="1900" kern="1200" dirty="0" err="1"/>
            <a:t>tiến</a:t>
          </a:r>
          <a:endParaRPr lang="en-US" sz="1900" kern="1200" dirty="0"/>
        </a:p>
      </dsp:txBody>
      <dsp:txXfrm rot="-5400000">
        <a:off x="3935920" y="2960575"/>
        <a:ext cx="6962063" cy="649347"/>
      </dsp:txXfrm>
    </dsp:sp>
    <dsp:sp modelId="{766450FD-B112-46FD-8BA4-DF0CF97D38FB}">
      <dsp:nvSpPr>
        <dsp:cNvPr id="0" name=""/>
        <dsp:cNvSpPr/>
      </dsp:nvSpPr>
      <dsp:spPr>
        <a:xfrm>
          <a:off x="0" y="2835496"/>
          <a:ext cx="3935920" cy="8995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Họp</a:t>
          </a:r>
          <a:r>
            <a:rPr lang="en-US" sz="3400" kern="1200" dirty="0"/>
            <a:t> </a:t>
          </a:r>
          <a:r>
            <a:rPr lang="en-US" sz="3400" kern="1200" dirty="0" err="1"/>
            <a:t>cải</a:t>
          </a:r>
          <a:r>
            <a:rPr lang="en-US" sz="3400" kern="1200" dirty="0"/>
            <a:t> </a:t>
          </a:r>
          <a:r>
            <a:rPr lang="en-US" sz="3400" kern="1200" dirty="0" err="1"/>
            <a:t>tiến</a:t>
          </a:r>
          <a:r>
            <a:rPr lang="en-US" sz="3400" kern="1200" dirty="0"/>
            <a:t> Sprint</a:t>
          </a:r>
        </a:p>
      </dsp:txBody>
      <dsp:txXfrm>
        <a:off x="43910" y="2879406"/>
        <a:ext cx="3848100" cy="811684"/>
      </dsp:txXfrm>
    </dsp:sp>
    <dsp:sp modelId="{74030693-D40F-463B-9776-36680DBE1DA5}">
      <dsp:nvSpPr>
        <dsp:cNvPr id="0" name=""/>
        <dsp:cNvSpPr/>
      </dsp:nvSpPr>
      <dsp:spPr>
        <a:xfrm rot="5400000">
          <a:off x="7074714" y="731132"/>
          <a:ext cx="719603" cy="6997191"/>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Hành</a:t>
          </a:r>
          <a:r>
            <a:rPr lang="en-US" sz="1900" kern="1200" dirty="0"/>
            <a:t> </a:t>
          </a:r>
          <a:r>
            <a:rPr lang="en-US" sz="1900" kern="1200" dirty="0" err="1"/>
            <a:t>động</a:t>
          </a:r>
          <a:r>
            <a:rPr lang="en-US" sz="1900" kern="1200" dirty="0"/>
            <a:t> </a:t>
          </a:r>
          <a:r>
            <a:rPr lang="en-US" sz="1900" kern="1200" dirty="0" err="1"/>
            <a:t>để</a:t>
          </a:r>
          <a:r>
            <a:rPr lang="en-US" sz="1900" kern="1200" dirty="0"/>
            <a:t> </a:t>
          </a:r>
          <a:r>
            <a:rPr lang="en-US" sz="1900" kern="1200" dirty="0" err="1"/>
            <a:t>đạt</a:t>
          </a:r>
          <a:r>
            <a:rPr lang="en-US" sz="1900" kern="1200" dirty="0"/>
            <a:t> </a:t>
          </a:r>
          <a:r>
            <a:rPr lang="en-US" sz="1900" kern="1200" dirty="0" err="1"/>
            <a:t>được</a:t>
          </a:r>
          <a:r>
            <a:rPr lang="en-US" sz="1900" kern="1200" dirty="0"/>
            <a:t> </a:t>
          </a:r>
          <a:r>
            <a:rPr lang="en-US" sz="1900" kern="1200" dirty="0" err="1"/>
            <a:t>mục</a:t>
          </a:r>
          <a:r>
            <a:rPr lang="en-US" sz="1900" kern="1200" dirty="0"/>
            <a:t> </a:t>
          </a:r>
          <a:r>
            <a:rPr lang="en-US" sz="1900" kern="1200" dirty="0" err="1"/>
            <a:t>tiêu</a:t>
          </a:r>
          <a:r>
            <a:rPr lang="en-US" sz="1900" kern="1200" dirty="0"/>
            <a:t> Sprint</a:t>
          </a:r>
        </a:p>
        <a:p>
          <a:pPr marL="171450" lvl="1" indent="-171450" algn="l" defTabSz="844550">
            <a:lnSpc>
              <a:spcPct val="90000"/>
            </a:lnSpc>
            <a:spcBef>
              <a:spcPct val="0"/>
            </a:spcBef>
            <a:spcAft>
              <a:spcPct val="15000"/>
            </a:spcAft>
            <a:buChar char="•"/>
          </a:pPr>
          <a:r>
            <a:rPr lang="en-US" sz="1900" kern="1200" dirty="0"/>
            <a:t>Design, Code, Review, Test,…</a:t>
          </a:r>
        </a:p>
      </dsp:txBody>
      <dsp:txXfrm rot="-5400000">
        <a:off x="3935920" y="3905054"/>
        <a:ext cx="6962063" cy="649347"/>
      </dsp:txXfrm>
    </dsp:sp>
    <dsp:sp modelId="{3D4B1235-FF69-4124-B3E9-E72DF8AAE755}">
      <dsp:nvSpPr>
        <dsp:cNvPr id="0" name=""/>
        <dsp:cNvSpPr/>
      </dsp:nvSpPr>
      <dsp:spPr>
        <a:xfrm>
          <a:off x="0" y="3779976"/>
          <a:ext cx="3935920" cy="8995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Sprint</a:t>
          </a:r>
        </a:p>
      </dsp:txBody>
      <dsp:txXfrm>
        <a:off x="43910" y="3823886"/>
        <a:ext cx="3848100" cy="8116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41268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826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914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347663" indent="-347663">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28/05/2020</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85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userDrawn="1"/>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userDrawn="1"/>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spTree>
    <p:extLst>
      <p:ext uri="{BB962C8B-B14F-4D97-AF65-F5344CB8AC3E}">
        <p14:creationId xmlns:p14="http://schemas.microsoft.com/office/powerpoint/2010/main" val="9886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F70215-2630-44F0-9348-29F62C940390}"/>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lvl1pPr algn="r">
              <a:defRPr b="1">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a:xfrm>
            <a:off x="7831" y="6442764"/>
            <a:ext cx="445008" cy="365125"/>
          </a:xfrm>
        </p:spPr>
        <p:txBody>
          <a:bodyPr/>
          <a:lstStyle/>
          <a:p>
            <a:fld id="{9808288A-7DB6-4C4B-ACD0-1D1E0C6D4C3E}" type="slidenum">
              <a:rPr lang="en-US" smtClean="0"/>
              <a:t>‹#›</a:t>
            </a:fld>
            <a:endParaRPr lang="en-US"/>
          </a:p>
        </p:txBody>
      </p:sp>
      <p:sp>
        <p:nvSpPr>
          <p:cNvPr id="9" name="Rectangle 8">
            <a:extLst>
              <a:ext uri="{FF2B5EF4-FFF2-40B4-BE49-F238E27FC236}">
                <a16:creationId xmlns:a16="http://schemas.microsoft.com/office/drawing/2014/main" id="{AAD34654-A389-4B94-95D9-DD975728B36D}"/>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738ED9A-3B30-4965-A003-05DF89ECE996}"/>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EA118A-1DAE-43FF-BBBB-0B803E65A5A0}"/>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DC88E-AE1C-4C3F-AB79-7E5EFE9DB324}"/>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0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E0CB5FE-604C-46D9-A773-876F85A694D1}"/>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lvl1pPr algn="r">
              <a:defRPr b="1">
                <a:solidFill>
                  <a:srgbClr val="C00000"/>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a:xfrm>
            <a:off x="8610600" y="6356350"/>
            <a:ext cx="2743200" cy="365125"/>
          </a:xfrm>
        </p:spPr>
        <p:txBody>
          <a:bodyPr/>
          <a:lstStyle/>
          <a:p>
            <a:fld id="{9808288A-7DB6-4C4B-ACD0-1D1E0C6D4C3E}" type="slidenum">
              <a:rPr lang="en-US" smtClean="0"/>
              <a:t>‹#›</a:t>
            </a:fld>
            <a:endParaRPr lang="en-US"/>
          </a:p>
        </p:txBody>
      </p:sp>
      <p:sp>
        <p:nvSpPr>
          <p:cNvPr id="16" name="Rectangle 15">
            <a:extLst>
              <a:ext uri="{FF2B5EF4-FFF2-40B4-BE49-F238E27FC236}">
                <a16:creationId xmlns:a16="http://schemas.microsoft.com/office/drawing/2014/main" id="{E6152520-EBAB-41C5-9BFC-16B99B301747}"/>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CD5E05-83D8-4A73-86AF-BC917E2AEA8F}"/>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BE182C-1280-412B-A92D-E2779AFD12E8}"/>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877542-C389-4CBF-B693-08B4501FAF42}"/>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09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7810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45225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91611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28/05/2020</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47044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28/05/2020</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408388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KHÁI QUÁT VỀ SCRUM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00C1-1A9C-4322-89F3-CA4DB76671CC}"/>
              </a:ext>
            </a:extLst>
          </p:cNvPr>
          <p:cNvSpPr>
            <a:spLocks noGrp="1"/>
          </p:cNvSpPr>
          <p:nvPr>
            <p:ph type="title"/>
          </p:nvPr>
        </p:nvSpPr>
        <p:spPr/>
        <p:txBody>
          <a:bodyPr/>
          <a:lstStyle/>
          <a:p>
            <a:r>
              <a:rPr lang="en-US" dirty="0"/>
              <a:t>Minh </a:t>
            </a:r>
            <a:r>
              <a:rPr lang="en-US" dirty="0" err="1"/>
              <a:t>bạch</a:t>
            </a:r>
            <a:endParaRPr lang="en-US" dirty="0"/>
          </a:p>
        </p:txBody>
      </p:sp>
      <p:sp>
        <p:nvSpPr>
          <p:cNvPr id="3" name="Content Placeholder 2">
            <a:extLst>
              <a:ext uri="{FF2B5EF4-FFF2-40B4-BE49-F238E27FC236}">
                <a16:creationId xmlns:a16="http://schemas.microsoft.com/office/drawing/2014/main" id="{C98EC7FC-0099-4847-BDF1-23303425267B}"/>
              </a:ext>
            </a:extLst>
          </p:cNvPr>
          <p:cNvSpPr>
            <a:spLocks noGrp="1"/>
          </p:cNvSpPr>
          <p:nvPr>
            <p:ph idx="1"/>
          </p:nvPr>
        </p:nvSpPr>
        <p:spPr/>
        <p:txBody>
          <a:bodyPr>
            <a:normAutofit lnSpcReduction="10000"/>
          </a:bodyPr>
          <a:lstStyle/>
          <a:p>
            <a:r>
              <a:rPr lang="vi-VN" dirty="0"/>
              <a:t>Các khía cạnh quan trọng của tiến trình phải được hiển thị rõ ràng cho những người có trách</a:t>
            </a:r>
            <a:r>
              <a:rPr lang="en-US" dirty="0"/>
              <a:t> </a:t>
            </a:r>
            <a:r>
              <a:rPr lang="vi-VN" dirty="0"/>
              <a:t>nhiệm với thành quả của tiến trình đó </a:t>
            </a:r>
            <a:endParaRPr lang="en-US" dirty="0"/>
          </a:p>
          <a:p>
            <a:r>
              <a:rPr lang="vi-VN" dirty="0"/>
              <a:t>Sự minh bạch yêu cầu các yếu tố này cần được định</a:t>
            </a:r>
            <a:r>
              <a:rPr lang="en-US" dirty="0"/>
              <a:t> </a:t>
            </a:r>
            <a:r>
              <a:rPr lang="vi-VN" dirty="0"/>
              <a:t>nghĩa theo một tiêu chuẩn để những người quan sát có thể hiểu những gì họ</a:t>
            </a:r>
            <a:r>
              <a:rPr lang="en-US" dirty="0"/>
              <a:t> </a:t>
            </a:r>
            <a:r>
              <a:rPr lang="vi-VN" dirty="0"/>
              <a:t>thấy theo cùng</a:t>
            </a:r>
            <a:r>
              <a:rPr lang="en-US" dirty="0"/>
              <a:t> </a:t>
            </a:r>
            <a:r>
              <a:rPr lang="vi-VN" dirty="0"/>
              <a:t>một cách</a:t>
            </a:r>
            <a:endParaRPr lang="en-US" dirty="0"/>
          </a:p>
          <a:p>
            <a:r>
              <a:rPr lang="en-US" dirty="0" err="1"/>
              <a:t>Ví</a:t>
            </a:r>
            <a:r>
              <a:rPr lang="en-US" dirty="0"/>
              <a:t> </a:t>
            </a:r>
            <a:r>
              <a:rPr lang="en-US" dirty="0" err="1"/>
              <a:t>dụ</a:t>
            </a:r>
            <a:endParaRPr lang="en-US" dirty="0"/>
          </a:p>
          <a:p>
            <a:pPr lvl="1"/>
            <a:r>
              <a:rPr lang="vi-VN" dirty="0"/>
              <a:t>Một ngôn ngữ chung về quy trình cần phải được chia sẻ cho tất cả các</a:t>
            </a:r>
            <a:r>
              <a:rPr lang="en-US" dirty="0"/>
              <a:t> </a:t>
            </a:r>
            <a:r>
              <a:rPr lang="vi-VN" dirty="0"/>
              <a:t>bên tham gia; và,</a:t>
            </a:r>
            <a:endParaRPr lang="en-US" dirty="0"/>
          </a:p>
          <a:p>
            <a:pPr lvl="1"/>
            <a:r>
              <a:rPr lang="vi-VN" dirty="0"/>
              <a:t>Một định nghĩa chung về “Hoàn thành” phải được chia sẻ bởi những người đảm nhiệm công việc</a:t>
            </a:r>
            <a:r>
              <a:rPr lang="en-US" dirty="0"/>
              <a:t> </a:t>
            </a:r>
            <a:r>
              <a:rPr lang="vi-VN" dirty="0"/>
              <a:t>và những người tiếp nhận sản phẩm của công việc đó </a:t>
            </a:r>
            <a:br>
              <a:rPr lang="vi-VN" dirty="0"/>
            </a:br>
            <a:endParaRPr lang="en-US" dirty="0"/>
          </a:p>
        </p:txBody>
      </p:sp>
    </p:spTree>
    <p:extLst>
      <p:ext uri="{BB962C8B-B14F-4D97-AF65-F5344CB8AC3E}">
        <p14:creationId xmlns:p14="http://schemas.microsoft.com/office/powerpoint/2010/main" val="35474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34A9-9E9A-4190-809E-89C388C15BED}"/>
              </a:ext>
            </a:extLst>
          </p:cNvPr>
          <p:cNvSpPr>
            <a:spLocks noGrp="1"/>
          </p:cNvSpPr>
          <p:nvPr>
            <p:ph type="title"/>
          </p:nvPr>
        </p:nvSpPr>
        <p:spPr/>
        <p:txBody>
          <a:bodyPr/>
          <a:lstStyle/>
          <a:p>
            <a:r>
              <a:rPr lang="en-US" dirty="0"/>
              <a:t>Thanh </a:t>
            </a:r>
            <a:r>
              <a:rPr lang="en-US" dirty="0" err="1"/>
              <a:t>tra</a:t>
            </a:r>
            <a:endParaRPr lang="en-US" dirty="0"/>
          </a:p>
        </p:txBody>
      </p:sp>
      <p:sp>
        <p:nvSpPr>
          <p:cNvPr id="3" name="Content Placeholder 2">
            <a:extLst>
              <a:ext uri="{FF2B5EF4-FFF2-40B4-BE49-F238E27FC236}">
                <a16:creationId xmlns:a16="http://schemas.microsoft.com/office/drawing/2014/main" id="{4AC8BBAE-F937-48B0-8BB3-0788D0559BB8}"/>
              </a:ext>
            </a:extLst>
          </p:cNvPr>
          <p:cNvSpPr>
            <a:spLocks noGrp="1"/>
          </p:cNvSpPr>
          <p:nvPr>
            <p:ph idx="1"/>
          </p:nvPr>
        </p:nvSpPr>
        <p:spPr/>
        <p:txBody>
          <a:bodyPr/>
          <a:lstStyle/>
          <a:p>
            <a:r>
              <a:rPr lang="vi-VN" dirty="0"/>
              <a:t>Người sử dụng Scrum phải thường xuyên thanh tra các </a:t>
            </a:r>
            <a:r>
              <a:rPr lang="en-US" dirty="0" err="1"/>
              <a:t>công</a:t>
            </a:r>
            <a:r>
              <a:rPr lang="en-US" dirty="0"/>
              <a:t> </a:t>
            </a:r>
            <a:r>
              <a:rPr lang="en-US" dirty="0" err="1"/>
              <a:t>cụ</a:t>
            </a:r>
            <a:r>
              <a:rPr lang="en-US" dirty="0"/>
              <a:t> </a:t>
            </a:r>
            <a:r>
              <a:rPr lang="vi-VN" dirty="0"/>
              <a:t>và tiến độ để đạt được Mục tiêu</a:t>
            </a:r>
            <a:r>
              <a:rPr lang="en-US" dirty="0"/>
              <a:t> </a:t>
            </a:r>
            <a:r>
              <a:rPr lang="vi-VN" dirty="0"/>
              <a:t>Sprint và phát hiện điểm bất</a:t>
            </a:r>
            <a:r>
              <a:rPr lang="en-US" dirty="0"/>
              <a:t> </a:t>
            </a:r>
            <a:r>
              <a:rPr lang="vi-VN" dirty="0"/>
              <a:t>thường ngoài theo ý muốn</a:t>
            </a:r>
            <a:endParaRPr lang="en-US" dirty="0"/>
          </a:p>
          <a:p>
            <a:r>
              <a:rPr lang="vi-VN" dirty="0"/>
              <a:t>Tần suất thanh tra không nên quá dày,</a:t>
            </a:r>
            <a:r>
              <a:rPr lang="en-US" dirty="0"/>
              <a:t> </a:t>
            </a:r>
            <a:r>
              <a:rPr lang="vi-VN" dirty="0"/>
              <a:t>không ảnh hưởng đến công việc</a:t>
            </a:r>
            <a:endParaRPr lang="en-US" dirty="0"/>
          </a:p>
          <a:p>
            <a:r>
              <a:rPr lang="vi-VN" dirty="0"/>
              <a:t>Công tác thanh tra có ích nhất khi được thực hiện một cách cần</a:t>
            </a:r>
            <a:br>
              <a:rPr lang="vi-VN" dirty="0"/>
            </a:br>
            <a:r>
              <a:rPr lang="vi-VN" dirty="0"/>
              <a:t>mẫn bởi người có kĩ năng thanh tra tại các mốc công việc</a:t>
            </a:r>
            <a:endParaRPr lang="en-US" dirty="0"/>
          </a:p>
        </p:txBody>
      </p:sp>
    </p:spTree>
    <p:extLst>
      <p:ext uri="{BB962C8B-B14F-4D97-AF65-F5344CB8AC3E}">
        <p14:creationId xmlns:p14="http://schemas.microsoft.com/office/powerpoint/2010/main" val="164469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2EB-7A60-4620-B2A5-15504A4C05F5}"/>
              </a:ext>
            </a:extLst>
          </p:cNvPr>
          <p:cNvSpPr>
            <a:spLocks noGrp="1"/>
          </p:cNvSpPr>
          <p:nvPr>
            <p:ph type="title"/>
          </p:nvPr>
        </p:nvSpPr>
        <p:spPr/>
        <p:txBody>
          <a:bodyPr/>
          <a:lstStyle/>
          <a:p>
            <a:r>
              <a:rPr lang="en-US" dirty="0" err="1"/>
              <a:t>Thích</a:t>
            </a:r>
            <a:r>
              <a:rPr lang="en-US" dirty="0"/>
              <a:t> </a:t>
            </a:r>
            <a:r>
              <a:rPr lang="en-US" dirty="0" err="1"/>
              <a:t>nghi</a:t>
            </a:r>
            <a:endParaRPr lang="en-US" dirty="0"/>
          </a:p>
        </p:txBody>
      </p:sp>
      <p:sp>
        <p:nvSpPr>
          <p:cNvPr id="3" name="Content Placeholder 2">
            <a:extLst>
              <a:ext uri="{FF2B5EF4-FFF2-40B4-BE49-F238E27FC236}">
                <a16:creationId xmlns:a16="http://schemas.microsoft.com/office/drawing/2014/main" id="{42D28B4C-56BC-4404-8D5D-33CD9C3F60A1}"/>
              </a:ext>
            </a:extLst>
          </p:cNvPr>
          <p:cNvSpPr>
            <a:spLocks noGrp="1"/>
          </p:cNvSpPr>
          <p:nvPr>
            <p:ph idx="1"/>
          </p:nvPr>
        </p:nvSpPr>
        <p:spPr/>
        <p:txBody>
          <a:bodyPr>
            <a:normAutofit lnSpcReduction="10000"/>
          </a:bodyPr>
          <a:lstStyle/>
          <a:p>
            <a:r>
              <a:rPr lang="vi-VN" dirty="0"/>
              <a:t>Nếu một người thanh tra xác định được rằng có vấn đề nào đó vượt quá giới hạn cho phép, và hậu quả của vấn đề đó đối với sản phẩm là không thể chấp nhận được, thì quy trình hoặc các vật liệu được xử lý (processed material) phải được điều chỉnh. </a:t>
            </a:r>
          </a:p>
          <a:p>
            <a:r>
              <a:rPr lang="vi-VN" dirty="0"/>
              <a:t>Sự điều chỉnh phải được tiến hành càng sớm càng tốt để giảm thiểu các sai sót khác có thể xảy ra. </a:t>
            </a:r>
          </a:p>
          <a:p>
            <a:r>
              <a:rPr lang="vi-VN" dirty="0"/>
              <a:t>Scrum cung cấp bốn cơ hội chính thức cho việc thanh tra và thích nghi trong các Sự kiện Scrum, bao gồm: </a:t>
            </a:r>
          </a:p>
          <a:p>
            <a:pPr lvl="1"/>
            <a:r>
              <a:rPr lang="vi-VN" dirty="0"/>
              <a:t>Buổi Họp Kế hoạch Sprint (Sprint Planning Meeting) </a:t>
            </a:r>
          </a:p>
          <a:p>
            <a:pPr lvl="1"/>
            <a:r>
              <a:rPr lang="vi-VN" dirty="0"/>
              <a:t>Họp Scrum hằng ngày (Daily Scrum) </a:t>
            </a:r>
          </a:p>
          <a:p>
            <a:pPr lvl="1"/>
            <a:r>
              <a:rPr lang="vi-VN" dirty="0"/>
              <a:t>Sơ kết Sprint (Sprint Review) </a:t>
            </a:r>
          </a:p>
          <a:p>
            <a:pPr lvl="1"/>
            <a:r>
              <a:rPr lang="vi-VN" dirty="0"/>
              <a:t>Cải tiến Sprint (Sprint Retrospective) </a:t>
            </a:r>
            <a:endParaRPr lang="en-US" dirty="0"/>
          </a:p>
        </p:txBody>
      </p:sp>
    </p:spTree>
    <p:extLst>
      <p:ext uri="{BB962C8B-B14F-4D97-AF65-F5344CB8AC3E}">
        <p14:creationId xmlns:p14="http://schemas.microsoft.com/office/powerpoint/2010/main" val="388320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9E79-96DC-4B74-85CD-6F1359BF07A4}"/>
              </a:ext>
            </a:extLst>
          </p:cNvPr>
          <p:cNvSpPr>
            <a:spLocks noGrp="1"/>
          </p:cNvSpPr>
          <p:nvPr>
            <p:ph type="title"/>
          </p:nvPr>
        </p:nvSpPr>
        <p:spPr/>
        <p:txBody>
          <a:bodyPr/>
          <a:lstStyle/>
          <a:p>
            <a:r>
              <a:rPr lang="en-US" dirty="0" err="1"/>
              <a:t>Khung</a:t>
            </a:r>
            <a:r>
              <a:rPr lang="en-US" dirty="0"/>
              <a:t> </a:t>
            </a:r>
            <a:r>
              <a:rPr lang="en-US" dirty="0" err="1"/>
              <a:t>làm</a:t>
            </a:r>
            <a:r>
              <a:rPr lang="en-US" dirty="0"/>
              <a:t> </a:t>
            </a:r>
            <a:r>
              <a:rPr lang="en-US" dirty="0" err="1"/>
              <a:t>việc</a:t>
            </a:r>
            <a:endParaRPr lang="en-US" dirty="0"/>
          </a:p>
        </p:txBody>
      </p:sp>
      <p:graphicFrame>
        <p:nvGraphicFramePr>
          <p:cNvPr id="6" name="Content Placeholder 5">
            <a:extLst>
              <a:ext uri="{FF2B5EF4-FFF2-40B4-BE49-F238E27FC236}">
                <a16:creationId xmlns:a16="http://schemas.microsoft.com/office/drawing/2014/main" id="{02DA7ED4-7A9F-4D62-A87D-38D9006C175E}"/>
              </a:ext>
            </a:extLst>
          </p:cNvPr>
          <p:cNvGraphicFramePr>
            <a:graphicFrameLocks noGrp="1"/>
          </p:cNvGraphicFramePr>
          <p:nvPr>
            <p:ph idx="1"/>
            <p:extLst>
              <p:ext uri="{D42A27DB-BD31-4B8C-83A1-F6EECF244321}">
                <p14:modId xmlns:p14="http://schemas.microsoft.com/office/powerpoint/2010/main" val="3691013797"/>
              </p:ext>
            </p:extLst>
          </p:nvPr>
        </p:nvGraphicFramePr>
        <p:xfrm>
          <a:off x="852487" y="1495425"/>
          <a:ext cx="11071657"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837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4AC7-630F-431C-A879-5E121C25AC82}"/>
              </a:ext>
            </a:extLst>
          </p:cNvPr>
          <p:cNvSpPr>
            <a:spLocks noGrp="1"/>
          </p:cNvSpPr>
          <p:nvPr>
            <p:ph type="title"/>
          </p:nvPr>
        </p:nvSpPr>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các</a:t>
            </a:r>
            <a:r>
              <a:rPr lang="en-US" dirty="0"/>
              <a:t> </a:t>
            </a:r>
            <a:r>
              <a:rPr lang="en-US" dirty="0" err="1"/>
              <a:t>nhóm</a:t>
            </a:r>
            <a:endParaRPr lang="en-US" dirty="0"/>
          </a:p>
        </p:txBody>
      </p:sp>
      <p:graphicFrame>
        <p:nvGraphicFramePr>
          <p:cNvPr id="4" name="Content Placeholder 3">
            <a:extLst>
              <a:ext uri="{FF2B5EF4-FFF2-40B4-BE49-F238E27FC236}">
                <a16:creationId xmlns:a16="http://schemas.microsoft.com/office/drawing/2014/main" id="{FA0B3EE7-E24C-4653-AE1D-57826F854E0B}"/>
              </a:ext>
            </a:extLst>
          </p:cNvPr>
          <p:cNvGraphicFramePr>
            <a:graphicFrameLocks noGrp="1"/>
          </p:cNvGraphicFramePr>
          <p:nvPr>
            <p:ph idx="1"/>
            <p:extLst>
              <p:ext uri="{D42A27DB-BD31-4B8C-83A1-F6EECF244321}">
                <p14:modId xmlns:p14="http://schemas.microsoft.com/office/powerpoint/2010/main" val="3756492647"/>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63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C1DB-244B-4DDD-A2D5-042EB55A506E}"/>
              </a:ext>
            </a:extLst>
          </p:cNvPr>
          <p:cNvSpPr>
            <a:spLocks noGrp="1"/>
          </p:cNvSpPr>
          <p:nvPr>
            <p:ph type="title"/>
          </p:nvPr>
        </p:nvSpPr>
        <p:spPr/>
        <p:txBody>
          <a:bodyPr/>
          <a:lstStyle/>
          <a:p>
            <a:r>
              <a:rPr lang="en-US" b="1" dirty="0"/>
              <a:t>SCRUM MASTER</a:t>
            </a:r>
          </a:p>
        </p:txBody>
      </p:sp>
      <p:sp>
        <p:nvSpPr>
          <p:cNvPr id="3" name="Text Placeholder 2">
            <a:extLst>
              <a:ext uri="{FF2B5EF4-FFF2-40B4-BE49-F238E27FC236}">
                <a16:creationId xmlns:a16="http://schemas.microsoft.com/office/drawing/2014/main" id="{4312FC58-5939-4513-88E2-EE39F5F76F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638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E9C1-3206-440E-A563-A2682702F58E}"/>
              </a:ext>
            </a:extLst>
          </p:cNvPr>
          <p:cNvSpPr>
            <a:spLocks noGrp="1"/>
          </p:cNvSpPr>
          <p:nvPr>
            <p:ph type="title"/>
          </p:nvPr>
        </p:nvSpPr>
        <p:spPr/>
        <p:txBody>
          <a:bodyPr/>
          <a:lstStyle/>
          <a:p>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4E5CC6B5-4D2F-4F43-AC70-BFE83FC84425}"/>
              </a:ext>
            </a:extLst>
          </p:cNvPr>
          <p:cNvSpPr>
            <a:spLocks noGrp="1"/>
          </p:cNvSpPr>
          <p:nvPr>
            <p:ph idx="1"/>
          </p:nvPr>
        </p:nvSpPr>
        <p:spPr/>
        <p:txBody>
          <a:bodyPr/>
          <a:lstStyle/>
          <a:p>
            <a:r>
              <a:rPr lang="en-US" dirty="0"/>
              <a:t>Đ</a:t>
            </a:r>
            <a:r>
              <a:rPr lang="vi-VN" dirty="0"/>
              <a:t>ảm bảo rằng Scrum được hiểu (đúng) và được thực thi</a:t>
            </a:r>
            <a:endParaRPr lang="en-US" dirty="0"/>
          </a:p>
          <a:p>
            <a:r>
              <a:rPr lang="en-US" dirty="0" err="1"/>
              <a:t>Đảm</a:t>
            </a:r>
            <a:r>
              <a:rPr lang="en-US" dirty="0"/>
              <a:t> </a:t>
            </a:r>
            <a:r>
              <a:rPr lang="en-US" dirty="0" err="1"/>
              <a:t>bảo</a:t>
            </a:r>
            <a:r>
              <a:rPr lang="en-US" dirty="0"/>
              <a:t> </a:t>
            </a:r>
            <a:r>
              <a:rPr lang="en-US" dirty="0" err="1"/>
              <a:t>rằng</a:t>
            </a:r>
            <a:r>
              <a:rPr lang="en-US" dirty="0"/>
              <a:t> </a:t>
            </a:r>
            <a:r>
              <a:rPr lang="en-US" dirty="0" err="1"/>
              <a:t>Nhóm</a:t>
            </a:r>
            <a:r>
              <a:rPr lang="en-US" dirty="0"/>
              <a:t> Scrum </a:t>
            </a:r>
            <a:r>
              <a:rPr lang="en-US" dirty="0" err="1"/>
              <a:t>tuân</a:t>
            </a:r>
            <a:r>
              <a:rPr lang="en-US" dirty="0"/>
              <a:t> </a:t>
            </a:r>
            <a:r>
              <a:rPr lang="en-US" dirty="0" err="1"/>
              <a:t>thủ</a:t>
            </a:r>
            <a:r>
              <a:rPr lang="en-US" dirty="0"/>
              <a:t> </a:t>
            </a:r>
            <a:r>
              <a:rPr lang="en-US" dirty="0" err="1"/>
              <a:t>lý</a:t>
            </a:r>
            <a:r>
              <a:rPr lang="en-US" dirty="0"/>
              <a:t> </a:t>
            </a:r>
            <a:r>
              <a:rPr lang="en-US" dirty="0" err="1"/>
              <a:t>thuyết</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thực</a:t>
            </a:r>
            <a:r>
              <a:rPr lang="en-US" dirty="0"/>
              <a:t> </a:t>
            </a:r>
            <a:r>
              <a:rPr lang="en-US" dirty="0" err="1"/>
              <a:t>hành</a:t>
            </a:r>
            <a:r>
              <a:rPr lang="en-US" dirty="0"/>
              <a:t> </a:t>
            </a:r>
            <a:r>
              <a:rPr lang="en-US" dirty="0" err="1"/>
              <a:t>và</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của</a:t>
            </a:r>
            <a:r>
              <a:rPr lang="en-US" dirty="0"/>
              <a:t> Scrum</a:t>
            </a:r>
          </a:p>
          <a:p>
            <a:r>
              <a:rPr lang="vi-VN" dirty="0"/>
              <a:t> Là người lãnh đạo</a:t>
            </a:r>
            <a:r>
              <a:rPr lang="en-US" dirty="0"/>
              <a:t>, c</a:t>
            </a:r>
            <a:r>
              <a:rPr lang="vi-VN" dirty="0"/>
              <a:t>ũng là đầy tớ của </a:t>
            </a:r>
          </a:p>
          <a:p>
            <a:pPr lvl="1"/>
            <a:r>
              <a:rPr lang="vi-VN" dirty="0"/>
              <a:t>Product Owner </a:t>
            </a:r>
          </a:p>
          <a:p>
            <a:pPr lvl="1"/>
            <a:r>
              <a:rPr lang="vi-VN" dirty="0"/>
              <a:t>Nhóm Phát triển </a:t>
            </a:r>
          </a:p>
          <a:p>
            <a:pPr lvl="1"/>
            <a:r>
              <a:rPr lang="vi-VN" dirty="0"/>
              <a:t>Tổ chức </a:t>
            </a:r>
          </a:p>
          <a:p>
            <a:endParaRPr lang="en-US" dirty="0"/>
          </a:p>
        </p:txBody>
      </p:sp>
    </p:spTree>
    <p:extLst>
      <p:ext uri="{BB962C8B-B14F-4D97-AF65-F5344CB8AC3E}">
        <p14:creationId xmlns:p14="http://schemas.microsoft.com/office/powerpoint/2010/main" val="50654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1DFD-7B5A-4544-A176-15ACF9AA9993}"/>
              </a:ext>
            </a:extLst>
          </p:cNvPr>
          <p:cNvSpPr>
            <a:spLocks noGrp="1"/>
          </p:cNvSpPr>
          <p:nvPr>
            <p:ph type="title"/>
          </p:nvPr>
        </p:nvSpPr>
        <p:spPr/>
        <p:txBody>
          <a:bodyPr/>
          <a:lstStyle/>
          <a:p>
            <a:r>
              <a:rPr lang="en-US" dirty="0" err="1"/>
              <a:t>Phục</a:t>
            </a:r>
            <a:r>
              <a:rPr lang="en-US" dirty="0"/>
              <a:t> </a:t>
            </a:r>
            <a:r>
              <a:rPr lang="en-US" dirty="0" err="1"/>
              <a:t>vụ</a:t>
            </a:r>
            <a:r>
              <a:rPr lang="en-US" dirty="0"/>
              <a:t> Product Owner</a:t>
            </a:r>
          </a:p>
        </p:txBody>
      </p:sp>
      <p:sp>
        <p:nvSpPr>
          <p:cNvPr id="3" name="Content Placeholder 2">
            <a:extLst>
              <a:ext uri="{FF2B5EF4-FFF2-40B4-BE49-F238E27FC236}">
                <a16:creationId xmlns:a16="http://schemas.microsoft.com/office/drawing/2014/main" id="{2277EB81-913F-4F7E-919E-98321AB61EA0}"/>
              </a:ext>
            </a:extLst>
          </p:cNvPr>
          <p:cNvSpPr>
            <a:spLocks noGrp="1"/>
          </p:cNvSpPr>
          <p:nvPr>
            <p:ph idx="1"/>
          </p:nvPr>
        </p:nvSpPr>
        <p:spPr>
          <a:xfrm>
            <a:off x="852853" y="1494691"/>
            <a:ext cx="11108237" cy="4682271"/>
          </a:xfrm>
        </p:spPr>
        <p:txBody>
          <a:bodyPr/>
          <a:lstStyle/>
          <a:p>
            <a:pPr algn="just"/>
            <a:r>
              <a:rPr lang="en-US" dirty="0" err="1"/>
              <a:t>Tìm</a:t>
            </a:r>
            <a:r>
              <a:rPr lang="en-US" dirty="0"/>
              <a:t> </a:t>
            </a:r>
            <a:r>
              <a:rPr lang="en-US" dirty="0" err="1"/>
              <a:t>kiếm</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hiệu</a:t>
            </a:r>
            <a:r>
              <a:rPr lang="en-US" dirty="0"/>
              <a:t> </a:t>
            </a:r>
            <a:r>
              <a:rPr lang="en-US" dirty="0" err="1"/>
              <a:t>quả</a:t>
            </a:r>
            <a:r>
              <a:rPr lang="en-US" dirty="0"/>
              <a:t> Product Backlog</a:t>
            </a:r>
          </a:p>
          <a:p>
            <a:pPr algn="just"/>
            <a:r>
              <a:rPr lang="en-US" dirty="0" err="1"/>
              <a:t>Giúp</a:t>
            </a:r>
            <a:r>
              <a:rPr lang="en-US" dirty="0"/>
              <a:t> </a:t>
            </a:r>
            <a:r>
              <a:rPr lang="en-US" dirty="0" err="1"/>
              <a:t>Nhóm</a:t>
            </a:r>
            <a:r>
              <a:rPr lang="en-US" dirty="0"/>
              <a:t> Scrum </a:t>
            </a:r>
            <a:r>
              <a:rPr lang="en-US" dirty="0" err="1"/>
              <a:t>hiểu</a:t>
            </a:r>
            <a:r>
              <a:rPr lang="en-US" dirty="0"/>
              <a:t> </a:t>
            </a:r>
            <a:r>
              <a:rPr lang="en-US" dirty="0" err="1"/>
              <a:t>sự</a:t>
            </a:r>
            <a:r>
              <a:rPr lang="en-US" dirty="0"/>
              <a:t> </a:t>
            </a:r>
            <a:r>
              <a:rPr lang="en-US" dirty="0" err="1"/>
              <a:t>cần</a:t>
            </a:r>
            <a:r>
              <a:rPr lang="en-US" dirty="0"/>
              <a:t> </a:t>
            </a:r>
            <a:r>
              <a:rPr lang="en-US" dirty="0" err="1"/>
              <a:t>thiết</a:t>
            </a:r>
            <a:r>
              <a:rPr lang="en-US" dirty="0"/>
              <a:t> </a:t>
            </a:r>
            <a:r>
              <a:rPr lang="en-US" dirty="0" err="1"/>
              <a:t>của</a:t>
            </a:r>
            <a:r>
              <a:rPr lang="en-US" dirty="0"/>
              <a:t> </a:t>
            </a:r>
            <a:r>
              <a:rPr lang="en-US" dirty="0" err="1"/>
              <a:t>hạng</a:t>
            </a:r>
            <a:r>
              <a:rPr lang="en-US" dirty="0"/>
              <a:t> </a:t>
            </a:r>
            <a:r>
              <a:rPr lang="en-US" dirty="0" err="1"/>
              <a:t>mục</a:t>
            </a:r>
            <a:r>
              <a:rPr lang="en-US" dirty="0"/>
              <a:t> Product Backlog </a:t>
            </a:r>
            <a:r>
              <a:rPr lang="en-US" dirty="0" err="1"/>
              <a:t>rõ</a:t>
            </a:r>
            <a:r>
              <a:rPr lang="en-US" dirty="0"/>
              <a:t> </a:t>
            </a:r>
            <a:r>
              <a:rPr lang="en-US" dirty="0" err="1"/>
              <a:t>ràng</a:t>
            </a:r>
            <a:r>
              <a:rPr lang="en-US" dirty="0"/>
              <a:t> </a:t>
            </a:r>
            <a:r>
              <a:rPr lang="en-US" dirty="0" err="1"/>
              <a:t>và</a:t>
            </a:r>
            <a:r>
              <a:rPr lang="en-US" dirty="0"/>
              <a:t> </a:t>
            </a:r>
            <a:r>
              <a:rPr lang="en-US" dirty="0" err="1"/>
              <a:t>súc</a:t>
            </a:r>
            <a:r>
              <a:rPr lang="en-US" dirty="0"/>
              <a:t> </a:t>
            </a:r>
            <a:r>
              <a:rPr lang="en-US" dirty="0" err="1"/>
              <a:t>tích</a:t>
            </a:r>
            <a:endParaRPr lang="en-US" dirty="0"/>
          </a:p>
          <a:p>
            <a:pPr algn="just"/>
            <a:r>
              <a:rPr lang="vi-VN" dirty="0"/>
              <a:t>Hiểu việc lên kế hoạch cho sản phẩm trong môi trường thực</a:t>
            </a:r>
            <a:r>
              <a:rPr lang="en-US" dirty="0"/>
              <a:t> </a:t>
            </a:r>
            <a:r>
              <a:rPr lang="vi-VN" dirty="0"/>
              <a:t>nghiệm</a:t>
            </a:r>
            <a:endParaRPr lang="en-US" dirty="0"/>
          </a:p>
          <a:p>
            <a:r>
              <a:rPr lang="vi-VN" dirty="0"/>
              <a:t>Đảm bảo rằng Chủ Sản phẩm hiểu cách bố trí Product Backlog sao cho giá trị đạt được lớn nhất</a:t>
            </a:r>
            <a:endParaRPr lang="en-US" dirty="0"/>
          </a:p>
          <a:p>
            <a:r>
              <a:rPr lang="en-US" dirty="0" err="1"/>
              <a:t>Hiểu</a:t>
            </a:r>
            <a:r>
              <a:rPr lang="en-US" dirty="0"/>
              <a:t> </a:t>
            </a:r>
            <a:r>
              <a:rPr lang="en-US" dirty="0" err="1"/>
              <a:t>rõ</a:t>
            </a:r>
            <a:r>
              <a:rPr lang="en-US" dirty="0"/>
              <a:t> </a:t>
            </a:r>
            <a:r>
              <a:rPr lang="en-US" dirty="0" err="1"/>
              <a:t>và</a:t>
            </a:r>
            <a:r>
              <a:rPr lang="en-US" dirty="0"/>
              <a:t> </a:t>
            </a:r>
            <a:r>
              <a:rPr lang="en-US" dirty="0" err="1"/>
              <a:t>thực</a:t>
            </a:r>
            <a:r>
              <a:rPr lang="en-US" dirty="0"/>
              <a:t> </a:t>
            </a:r>
            <a:r>
              <a:rPr lang="en-US" dirty="0" err="1"/>
              <a:t>hành</a:t>
            </a:r>
            <a:r>
              <a:rPr lang="en-US" dirty="0"/>
              <a:t> </a:t>
            </a:r>
            <a:r>
              <a:rPr lang="en-US" dirty="0" err="1"/>
              <a:t>sự</a:t>
            </a:r>
            <a:r>
              <a:rPr lang="en-US" dirty="0"/>
              <a:t> </a:t>
            </a:r>
            <a:r>
              <a:rPr lang="en-US" dirty="0" err="1"/>
              <a:t>linh</a:t>
            </a:r>
            <a:r>
              <a:rPr lang="en-US" dirty="0"/>
              <a:t> </a:t>
            </a:r>
            <a:r>
              <a:rPr lang="en-US" dirty="0" err="1"/>
              <a:t>hoạt</a:t>
            </a:r>
            <a:endParaRPr lang="en-US" dirty="0"/>
          </a:p>
          <a:p>
            <a:r>
              <a:rPr lang="vi-VN" dirty="0"/>
              <a:t>Tạo điều kiện cho các sự kiện Scrum khi cần hoặc được yêu cầu</a:t>
            </a:r>
            <a:endParaRPr lang="en-US" dirty="0"/>
          </a:p>
        </p:txBody>
      </p:sp>
    </p:spTree>
    <p:extLst>
      <p:ext uri="{BB962C8B-B14F-4D97-AF65-F5344CB8AC3E}">
        <p14:creationId xmlns:p14="http://schemas.microsoft.com/office/powerpoint/2010/main" val="3690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AC7C-A97B-4171-9F1D-4B6D9BF30EE6}"/>
              </a:ext>
            </a:extLst>
          </p:cNvPr>
          <p:cNvSpPr>
            <a:spLocks noGrp="1"/>
          </p:cNvSpPr>
          <p:nvPr>
            <p:ph type="title"/>
          </p:nvPr>
        </p:nvSpPr>
        <p:spPr/>
        <p:txBody>
          <a:bodyPr/>
          <a:lstStyle/>
          <a:p>
            <a:r>
              <a:rPr lang="en-US" dirty="0" err="1"/>
              <a:t>Phục</a:t>
            </a:r>
            <a:r>
              <a:rPr lang="en-US" dirty="0"/>
              <a:t> </a:t>
            </a:r>
            <a:r>
              <a:rPr lang="en-US" dirty="0" err="1"/>
              <a:t>vụ</a:t>
            </a:r>
            <a:r>
              <a:rPr lang="en-US" dirty="0"/>
              <a:t> </a:t>
            </a:r>
            <a:r>
              <a:rPr lang="en-US" dirty="0" err="1"/>
              <a:t>Nhóm</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59E6D132-8585-46CA-8CAD-89B9DB7258ED}"/>
              </a:ext>
            </a:extLst>
          </p:cNvPr>
          <p:cNvSpPr>
            <a:spLocks noGrp="1"/>
          </p:cNvSpPr>
          <p:nvPr>
            <p:ph idx="1"/>
          </p:nvPr>
        </p:nvSpPr>
        <p:spPr/>
        <p:txBody>
          <a:bodyPr/>
          <a:lstStyle/>
          <a:p>
            <a:r>
              <a:rPr lang="en-US" dirty="0" err="1"/>
              <a:t>Huấn</a:t>
            </a:r>
            <a:r>
              <a:rPr lang="en-US" dirty="0"/>
              <a:t> </a:t>
            </a:r>
            <a:r>
              <a:rPr lang="en-US" dirty="0" err="1"/>
              <a:t>luyện</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cách</a:t>
            </a:r>
            <a:r>
              <a:rPr lang="en-US" dirty="0"/>
              <a:t> </a:t>
            </a:r>
            <a:r>
              <a:rPr lang="en-US" dirty="0" err="1"/>
              <a:t>tự</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liên</a:t>
            </a:r>
            <a:r>
              <a:rPr lang="en-US" dirty="0"/>
              <a:t> </a:t>
            </a:r>
            <a:r>
              <a:rPr lang="en-US" dirty="0" err="1"/>
              <a:t>chức</a:t>
            </a:r>
            <a:r>
              <a:rPr lang="en-US" dirty="0"/>
              <a:t> </a:t>
            </a:r>
            <a:r>
              <a:rPr lang="en-US" dirty="0" err="1"/>
              <a:t>năng</a:t>
            </a:r>
            <a:endParaRPr lang="en-US" dirty="0"/>
          </a:p>
          <a:p>
            <a:r>
              <a:rPr lang="en-US" dirty="0" err="1"/>
              <a:t>Giúp</a:t>
            </a:r>
            <a:r>
              <a:rPr lang="en-US" dirty="0"/>
              <a:t> </a:t>
            </a:r>
            <a:r>
              <a:rPr lang="en-US" dirty="0" err="1"/>
              <a:t>đỡ</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để</a:t>
            </a:r>
            <a:r>
              <a:rPr lang="en-US" dirty="0"/>
              <a:t> </a:t>
            </a:r>
            <a:r>
              <a:rPr lang="en-US" dirty="0" err="1"/>
              <a:t>tạo</a:t>
            </a:r>
            <a:r>
              <a:rPr lang="en-US" dirty="0"/>
              <a:t> ra </a:t>
            </a:r>
            <a:r>
              <a:rPr lang="en-US" dirty="0" err="1"/>
              <a:t>các</a:t>
            </a:r>
            <a:r>
              <a:rPr lang="en-US" dirty="0"/>
              <a:t> </a:t>
            </a:r>
            <a:r>
              <a:rPr lang="en-US" dirty="0" err="1"/>
              <a:t>sản</a:t>
            </a:r>
            <a:r>
              <a:rPr lang="en-US" dirty="0"/>
              <a:t> </a:t>
            </a:r>
            <a:r>
              <a:rPr lang="en-US" dirty="0" err="1"/>
              <a:t>phẩm</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cao</a:t>
            </a:r>
            <a:endParaRPr lang="en-US" dirty="0"/>
          </a:p>
          <a:p>
            <a:r>
              <a:rPr lang="en-US" dirty="0" err="1"/>
              <a:t>Loại</a:t>
            </a:r>
            <a:r>
              <a:rPr lang="en-US" dirty="0"/>
              <a:t> </a:t>
            </a:r>
            <a:r>
              <a:rPr lang="en-US" dirty="0" err="1"/>
              <a:t>bỏ</a:t>
            </a:r>
            <a:r>
              <a:rPr lang="en-US" dirty="0"/>
              <a:t> </a:t>
            </a:r>
            <a:r>
              <a:rPr lang="en-US" dirty="0" err="1"/>
              <a:t>các</a:t>
            </a:r>
            <a:r>
              <a:rPr lang="en-US" dirty="0"/>
              <a:t> </a:t>
            </a:r>
            <a:r>
              <a:rPr lang="en-US" dirty="0" err="1"/>
              <a:t>rào</a:t>
            </a:r>
            <a:r>
              <a:rPr lang="en-US" dirty="0"/>
              <a:t> </a:t>
            </a:r>
            <a:r>
              <a:rPr lang="en-US" dirty="0" err="1"/>
              <a:t>cản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Nhóm</a:t>
            </a:r>
            <a:r>
              <a:rPr lang="en-US" dirty="0"/>
              <a:t> </a:t>
            </a:r>
            <a:r>
              <a:rPr lang="en-US" dirty="0" err="1"/>
              <a:t>Phát</a:t>
            </a:r>
            <a:r>
              <a:rPr lang="en-US" dirty="0"/>
              <a:t> </a:t>
            </a:r>
            <a:r>
              <a:rPr lang="en-US" dirty="0" err="1"/>
              <a:t>triển</a:t>
            </a:r>
            <a:endParaRPr lang="en-US" dirty="0"/>
          </a:p>
          <a:p>
            <a:r>
              <a:rPr lang="en-US" dirty="0" err="1"/>
              <a:t>Tạo</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các</a:t>
            </a:r>
            <a:r>
              <a:rPr lang="en-US" dirty="0"/>
              <a:t> </a:t>
            </a:r>
            <a:r>
              <a:rPr lang="en-US" dirty="0" err="1"/>
              <a:t>sự</a:t>
            </a:r>
            <a:r>
              <a:rPr lang="en-US" dirty="0"/>
              <a:t> </a:t>
            </a:r>
            <a:r>
              <a:rPr lang="en-US" dirty="0" err="1"/>
              <a:t>kiện</a:t>
            </a:r>
            <a:r>
              <a:rPr lang="en-US" dirty="0"/>
              <a:t> Scrum </a:t>
            </a:r>
            <a:r>
              <a:rPr lang="en-US" dirty="0" err="1"/>
              <a:t>theo</a:t>
            </a:r>
            <a:r>
              <a:rPr lang="en-US" dirty="0"/>
              <a:t> </a:t>
            </a:r>
            <a:r>
              <a:rPr lang="en-US" dirty="0" err="1"/>
              <a:t>yêu</a:t>
            </a:r>
            <a:r>
              <a:rPr lang="en-US" dirty="0"/>
              <a:t> </a:t>
            </a:r>
            <a:r>
              <a:rPr lang="en-US" dirty="0" err="1"/>
              <a:t>cầu</a:t>
            </a:r>
            <a:r>
              <a:rPr lang="en-US" dirty="0"/>
              <a:t> </a:t>
            </a:r>
            <a:r>
              <a:rPr lang="en-US" dirty="0" err="1"/>
              <a:t>hoặc</a:t>
            </a:r>
            <a:r>
              <a:rPr lang="en-US" dirty="0"/>
              <a:t> </a:t>
            </a:r>
            <a:r>
              <a:rPr lang="en-US" dirty="0" err="1"/>
              <a:t>khi</a:t>
            </a:r>
            <a:r>
              <a:rPr lang="en-US" dirty="0"/>
              <a:t> </a:t>
            </a:r>
            <a:r>
              <a:rPr lang="en-US" dirty="0" err="1"/>
              <a:t>cần</a:t>
            </a:r>
            <a:r>
              <a:rPr lang="en-US" dirty="0"/>
              <a:t> </a:t>
            </a:r>
            <a:r>
              <a:rPr lang="en-US" dirty="0" err="1"/>
              <a:t>thiết</a:t>
            </a:r>
            <a:endParaRPr lang="en-US" dirty="0"/>
          </a:p>
          <a:p>
            <a:r>
              <a:rPr lang="vi-VN" dirty="0"/>
              <a:t>Huấn luyện Nhóm Phát triển trong trường hợp tổ chức/công ty chưa có hiểu biết và ứng</a:t>
            </a:r>
            <a:r>
              <a:rPr lang="en-US" dirty="0"/>
              <a:t> </a:t>
            </a:r>
            <a:r>
              <a:rPr lang="vi-VN" dirty="0"/>
              <a:t>dụng đầy đủ về Scrum</a:t>
            </a:r>
            <a:endParaRPr lang="en-US" dirty="0"/>
          </a:p>
        </p:txBody>
      </p:sp>
    </p:spTree>
    <p:extLst>
      <p:ext uri="{BB962C8B-B14F-4D97-AF65-F5344CB8AC3E}">
        <p14:creationId xmlns:p14="http://schemas.microsoft.com/office/powerpoint/2010/main" val="427561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B910-8349-46B5-8681-B86601B1D755}"/>
              </a:ext>
            </a:extLst>
          </p:cNvPr>
          <p:cNvSpPr>
            <a:spLocks noGrp="1"/>
          </p:cNvSpPr>
          <p:nvPr>
            <p:ph type="title"/>
          </p:nvPr>
        </p:nvSpPr>
        <p:spPr/>
        <p:txBody>
          <a:bodyPr/>
          <a:lstStyle/>
          <a:p>
            <a:r>
              <a:rPr lang="en-US" dirty="0" err="1"/>
              <a:t>Phục</a:t>
            </a:r>
            <a:r>
              <a:rPr lang="en-US" dirty="0"/>
              <a:t> </a:t>
            </a:r>
            <a:r>
              <a:rPr lang="en-US" dirty="0" err="1"/>
              <a:t>vụ</a:t>
            </a:r>
            <a:r>
              <a:rPr lang="en-US" dirty="0"/>
              <a:t> </a:t>
            </a:r>
            <a:r>
              <a:rPr lang="en-US" dirty="0" err="1"/>
              <a:t>Tổ</a:t>
            </a:r>
            <a:r>
              <a:rPr lang="en-US" dirty="0"/>
              <a:t> </a:t>
            </a:r>
            <a:r>
              <a:rPr lang="en-US" dirty="0" err="1"/>
              <a:t>chức</a:t>
            </a:r>
            <a:endParaRPr lang="en-US" dirty="0"/>
          </a:p>
        </p:txBody>
      </p:sp>
      <p:sp>
        <p:nvSpPr>
          <p:cNvPr id="3" name="Content Placeholder 2">
            <a:extLst>
              <a:ext uri="{FF2B5EF4-FFF2-40B4-BE49-F238E27FC236}">
                <a16:creationId xmlns:a16="http://schemas.microsoft.com/office/drawing/2014/main" id="{233CB7B5-4B48-4216-9EAF-A225EC67E535}"/>
              </a:ext>
            </a:extLst>
          </p:cNvPr>
          <p:cNvSpPr>
            <a:spLocks noGrp="1"/>
          </p:cNvSpPr>
          <p:nvPr>
            <p:ph idx="1"/>
          </p:nvPr>
        </p:nvSpPr>
        <p:spPr/>
        <p:txBody>
          <a:bodyPr/>
          <a:lstStyle/>
          <a:p>
            <a:r>
              <a:rPr lang="en-US" dirty="0" err="1"/>
              <a:t>Dẫn</a:t>
            </a:r>
            <a:r>
              <a:rPr lang="en-US" dirty="0"/>
              <a:t> </a:t>
            </a:r>
            <a:r>
              <a:rPr lang="en-US" dirty="0" err="1"/>
              <a:t>dắt</a:t>
            </a:r>
            <a:r>
              <a:rPr lang="en-US" dirty="0"/>
              <a:t> </a:t>
            </a:r>
            <a:r>
              <a:rPr lang="en-US" dirty="0" err="1"/>
              <a:t>và</a:t>
            </a:r>
            <a:r>
              <a:rPr lang="en-US" dirty="0"/>
              <a:t> </a:t>
            </a:r>
            <a:r>
              <a:rPr lang="en-US" dirty="0" err="1"/>
              <a:t>huấn</a:t>
            </a:r>
            <a:r>
              <a:rPr lang="en-US" dirty="0"/>
              <a:t> </a:t>
            </a:r>
            <a:r>
              <a:rPr lang="en-US" dirty="0" err="1"/>
              <a:t>luyện</a:t>
            </a:r>
            <a:r>
              <a:rPr lang="en-US" dirty="0"/>
              <a:t> </a:t>
            </a:r>
            <a:r>
              <a:rPr lang="en-US" dirty="0" err="1"/>
              <a:t>tổ</a:t>
            </a:r>
            <a:r>
              <a:rPr lang="en-US" dirty="0"/>
              <a:t> </a:t>
            </a:r>
            <a:r>
              <a:rPr lang="en-US" dirty="0" err="1"/>
              <a:t>chức</a:t>
            </a:r>
            <a:r>
              <a:rPr lang="en-US" dirty="0"/>
              <a:t> </a:t>
            </a:r>
            <a:r>
              <a:rPr lang="en-US" dirty="0" err="1"/>
              <a:t>trong</a:t>
            </a:r>
            <a:r>
              <a:rPr lang="en-US" dirty="0"/>
              <a:t> </a:t>
            </a:r>
            <a:r>
              <a:rPr lang="en-US" dirty="0" err="1"/>
              <a:t>việc</a:t>
            </a:r>
            <a:r>
              <a:rPr lang="en-US" dirty="0"/>
              <a:t> </a:t>
            </a:r>
            <a:r>
              <a:rPr lang="en-US" dirty="0" err="1"/>
              <a:t>áp</a:t>
            </a:r>
            <a:r>
              <a:rPr lang="en-US" dirty="0"/>
              <a:t> </a:t>
            </a:r>
            <a:r>
              <a:rPr lang="en-US" dirty="0" err="1"/>
              <a:t>dụng</a:t>
            </a:r>
            <a:r>
              <a:rPr lang="en-US" dirty="0"/>
              <a:t> Scrum</a:t>
            </a:r>
          </a:p>
          <a:p>
            <a:r>
              <a:rPr lang="en-US" dirty="0" err="1"/>
              <a:t>Lập</a:t>
            </a:r>
            <a:r>
              <a:rPr lang="en-US" dirty="0"/>
              <a:t> </a:t>
            </a:r>
            <a:r>
              <a:rPr lang="en-US" dirty="0" err="1"/>
              <a:t>kế</a:t>
            </a:r>
            <a:r>
              <a:rPr lang="en-US" dirty="0"/>
              <a:t> </a:t>
            </a:r>
            <a:r>
              <a:rPr lang="en-US" dirty="0" err="1"/>
              <a:t>hoạch</a:t>
            </a:r>
            <a:r>
              <a:rPr lang="en-US" dirty="0"/>
              <a:t> </a:t>
            </a:r>
            <a:r>
              <a:rPr lang="en-US" dirty="0" err="1"/>
              <a:t>triển</a:t>
            </a:r>
            <a:r>
              <a:rPr lang="en-US" dirty="0"/>
              <a:t> </a:t>
            </a:r>
            <a:r>
              <a:rPr lang="en-US" dirty="0" err="1"/>
              <a:t>khai</a:t>
            </a:r>
            <a:r>
              <a:rPr lang="en-US" dirty="0"/>
              <a:t> Scrum </a:t>
            </a:r>
            <a:r>
              <a:rPr lang="en-US" dirty="0" err="1"/>
              <a:t>trong</a:t>
            </a:r>
            <a:r>
              <a:rPr lang="en-US" dirty="0"/>
              <a:t> </a:t>
            </a:r>
            <a:r>
              <a:rPr lang="en-US" dirty="0" err="1"/>
              <a:t>phạm</a:t>
            </a:r>
            <a:r>
              <a:rPr lang="en-US" dirty="0"/>
              <a:t> vi </a:t>
            </a:r>
            <a:r>
              <a:rPr lang="en-US" dirty="0" err="1"/>
              <a:t>tổ</a:t>
            </a:r>
            <a:r>
              <a:rPr lang="en-US" dirty="0"/>
              <a:t> </a:t>
            </a:r>
            <a:r>
              <a:rPr lang="en-US" dirty="0" err="1"/>
              <a:t>chức</a:t>
            </a:r>
            <a:endParaRPr lang="en-US" dirty="0"/>
          </a:p>
          <a:p>
            <a:r>
              <a:rPr lang="vi-VN" dirty="0"/>
              <a:t>Giúp đỡ nhân viên và các bên liên quan hiểu và sử dụng Scrum cũng như quá trình phát triển</a:t>
            </a:r>
            <a:r>
              <a:rPr lang="en-US" dirty="0"/>
              <a:t> </a:t>
            </a:r>
            <a:r>
              <a:rPr lang="vi-VN" dirty="0"/>
              <a:t>sản phẩm thực nghiệm</a:t>
            </a:r>
            <a:endParaRPr lang="en-US" dirty="0"/>
          </a:p>
          <a:p>
            <a:r>
              <a:rPr lang="en-US" dirty="0" err="1"/>
              <a:t>Tạo</a:t>
            </a:r>
            <a:r>
              <a:rPr lang="en-US" dirty="0"/>
              <a:t> ra </a:t>
            </a:r>
            <a:r>
              <a:rPr lang="en-US" dirty="0" err="1"/>
              <a:t>sự</a:t>
            </a:r>
            <a:r>
              <a:rPr lang="en-US" dirty="0"/>
              <a:t> </a:t>
            </a:r>
            <a:r>
              <a:rPr lang="en-US" dirty="0" err="1"/>
              <a:t>thay</a:t>
            </a:r>
            <a:r>
              <a:rPr lang="en-US" dirty="0"/>
              <a:t> </a:t>
            </a:r>
            <a:r>
              <a:rPr lang="en-US" dirty="0" err="1"/>
              <a:t>đổi</a:t>
            </a:r>
            <a:r>
              <a:rPr lang="en-US" dirty="0"/>
              <a:t> </a:t>
            </a:r>
            <a:r>
              <a:rPr lang="en-US" dirty="0" err="1"/>
              <a:t>làm</a:t>
            </a:r>
            <a:r>
              <a:rPr lang="en-US" dirty="0"/>
              <a:t> </a:t>
            </a:r>
            <a:r>
              <a:rPr lang="en-US" dirty="0" err="1"/>
              <a:t>tăng</a:t>
            </a:r>
            <a:r>
              <a:rPr lang="en-US" dirty="0"/>
              <a:t> </a:t>
            </a:r>
            <a:r>
              <a:rPr lang="en-US" dirty="0" err="1"/>
              <a:t>năng</a:t>
            </a:r>
            <a:r>
              <a:rPr lang="en-US" dirty="0"/>
              <a:t> </a:t>
            </a:r>
            <a:r>
              <a:rPr lang="en-US" dirty="0" err="1"/>
              <a:t>suất</a:t>
            </a:r>
            <a:r>
              <a:rPr lang="en-US" dirty="0"/>
              <a:t> </a:t>
            </a:r>
            <a:r>
              <a:rPr lang="en-US" dirty="0" err="1"/>
              <a:t>của</a:t>
            </a:r>
            <a:r>
              <a:rPr lang="en-US" dirty="0"/>
              <a:t> </a:t>
            </a:r>
            <a:r>
              <a:rPr lang="en-US" dirty="0" err="1"/>
              <a:t>Nhóm</a:t>
            </a:r>
            <a:r>
              <a:rPr lang="en-US" dirty="0"/>
              <a:t> Scrum</a:t>
            </a:r>
          </a:p>
          <a:p>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Scrum Master </a:t>
            </a:r>
            <a:r>
              <a:rPr lang="en-US" dirty="0" err="1"/>
              <a:t>khác</a:t>
            </a:r>
            <a:r>
              <a:rPr lang="en-US" dirty="0"/>
              <a:t> </a:t>
            </a:r>
            <a:r>
              <a:rPr lang="en-US" dirty="0" err="1"/>
              <a:t>để</a:t>
            </a:r>
            <a:r>
              <a:rPr lang="en-US" dirty="0"/>
              <a:t> </a:t>
            </a:r>
            <a:r>
              <a:rPr lang="en-US" dirty="0" err="1"/>
              <a:t>gia</a:t>
            </a:r>
            <a:r>
              <a:rPr lang="en-US" dirty="0"/>
              <a:t> </a:t>
            </a:r>
            <a:r>
              <a:rPr lang="en-US" dirty="0" err="1"/>
              <a:t>tăng</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áp</a:t>
            </a:r>
            <a:r>
              <a:rPr lang="en-US" dirty="0"/>
              <a:t> </a:t>
            </a:r>
            <a:r>
              <a:rPr lang="en-US" dirty="0" err="1"/>
              <a:t>dụng</a:t>
            </a:r>
            <a:r>
              <a:rPr lang="en-US" dirty="0"/>
              <a:t> Scrum </a:t>
            </a:r>
            <a:r>
              <a:rPr lang="en-US" dirty="0" err="1"/>
              <a:t>trong</a:t>
            </a:r>
            <a:r>
              <a:rPr lang="en-US" dirty="0"/>
              <a:t> </a:t>
            </a:r>
            <a:r>
              <a:rPr lang="en-US" dirty="0" err="1"/>
              <a:t>tổ</a:t>
            </a:r>
            <a:r>
              <a:rPr lang="en-US" dirty="0"/>
              <a:t> </a:t>
            </a:r>
            <a:r>
              <a:rPr lang="en-US" dirty="0" err="1"/>
              <a:t>chức</a:t>
            </a:r>
            <a:r>
              <a:rPr lang="en-US" dirty="0"/>
              <a:t> </a:t>
            </a:r>
            <a:r>
              <a:rPr lang="en-US" dirty="0" err="1"/>
              <a:t>của</a:t>
            </a:r>
            <a:r>
              <a:rPr lang="en-US" dirty="0"/>
              <a:t> </a:t>
            </a:r>
            <a:r>
              <a:rPr lang="en-US" dirty="0" err="1"/>
              <a:t>mình</a:t>
            </a:r>
            <a:endParaRPr lang="en-US" dirty="0"/>
          </a:p>
        </p:txBody>
      </p:sp>
    </p:spTree>
    <p:extLst>
      <p:ext uri="{BB962C8B-B14F-4D97-AF65-F5344CB8AC3E}">
        <p14:creationId xmlns:p14="http://schemas.microsoft.com/office/powerpoint/2010/main" val="427744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normAutofit/>
          </a:bodyPr>
          <a:lstStyle/>
          <a:p>
            <a:r>
              <a:rPr lang="en-US" dirty="0" err="1"/>
              <a:t>Giới</a:t>
            </a:r>
            <a:r>
              <a:rPr lang="en-US" dirty="0"/>
              <a:t> </a:t>
            </a:r>
            <a:r>
              <a:rPr lang="en-US" dirty="0" err="1"/>
              <a:t>thiệu</a:t>
            </a:r>
            <a:endParaRPr lang="en-US" dirty="0"/>
          </a:p>
          <a:p>
            <a:r>
              <a:rPr lang="en-US" dirty="0" err="1"/>
              <a:t>Khung</a:t>
            </a:r>
            <a:r>
              <a:rPr lang="en-US" dirty="0"/>
              <a:t> </a:t>
            </a:r>
            <a:r>
              <a:rPr lang="en-US" dirty="0" err="1"/>
              <a:t>làm</a:t>
            </a:r>
            <a:r>
              <a:rPr lang="en-US" dirty="0"/>
              <a:t> </a:t>
            </a:r>
            <a:r>
              <a:rPr lang="en-US" dirty="0" err="1"/>
              <a:t>việc</a:t>
            </a:r>
            <a:r>
              <a:rPr lang="en-US" dirty="0"/>
              <a:t> Scrum</a:t>
            </a:r>
          </a:p>
          <a:p>
            <a:r>
              <a:rPr lang="en-US" dirty="0"/>
              <a:t>Scrum Master </a:t>
            </a:r>
          </a:p>
          <a:p>
            <a:r>
              <a:rPr lang="en-US" dirty="0" err="1"/>
              <a:t>Nhóm</a:t>
            </a:r>
            <a:r>
              <a:rPr lang="en-US" dirty="0"/>
              <a:t> </a:t>
            </a:r>
            <a:r>
              <a:rPr lang="en-US" dirty="0" err="1"/>
              <a:t>Phát</a:t>
            </a:r>
            <a:r>
              <a:rPr lang="en-US" dirty="0"/>
              <a:t> </a:t>
            </a:r>
            <a:r>
              <a:rPr lang="en-US" dirty="0" err="1"/>
              <a:t>triển</a:t>
            </a:r>
            <a:r>
              <a:rPr lang="en-US" dirty="0"/>
              <a:t> </a:t>
            </a:r>
          </a:p>
          <a:p>
            <a:r>
              <a:rPr lang="en-US" dirty="0"/>
              <a:t>Product Owner </a:t>
            </a:r>
          </a:p>
          <a:p>
            <a:r>
              <a:rPr lang="en-US" dirty="0"/>
              <a:t>Sprint </a:t>
            </a:r>
          </a:p>
          <a:p>
            <a:r>
              <a:rPr lang="en-US" dirty="0" err="1"/>
              <a:t>Định</a:t>
            </a:r>
            <a:r>
              <a:rPr lang="en-US" dirty="0"/>
              <a:t> </a:t>
            </a:r>
            <a:r>
              <a:rPr lang="en-US" dirty="0" err="1"/>
              <a:t>nghĩa</a:t>
            </a:r>
            <a:r>
              <a:rPr lang="en-US" dirty="0"/>
              <a:t> </a:t>
            </a:r>
            <a:r>
              <a:rPr lang="en-US" dirty="0" err="1"/>
              <a:t>Hoàn</a:t>
            </a:r>
            <a:r>
              <a:rPr lang="en-US" dirty="0"/>
              <a:t> </a:t>
            </a:r>
            <a:r>
              <a:rPr lang="en-US" dirty="0" err="1"/>
              <a:t>thành</a:t>
            </a:r>
            <a:r>
              <a:rPr lang="en-US" dirty="0"/>
              <a:t> </a:t>
            </a:r>
          </a:p>
          <a:p>
            <a:r>
              <a:rPr lang="en-US" dirty="0"/>
              <a:t>Product Backlog</a:t>
            </a:r>
          </a:p>
          <a:p>
            <a:r>
              <a:rPr lang="en-US" dirty="0" err="1"/>
              <a:t>Các</a:t>
            </a:r>
            <a:r>
              <a:rPr lang="en-US" dirty="0"/>
              <a:t> </a:t>
            </a:r>
            <a:r>
              <a:rPr lang="en-US" dirty="0" err="1"/>
              <a:t>sự</a:t>
            </a:r>
            <a:r>
              <a:rPr lang="en-US" dirty="0"/>
              <a:t> </a:t>
            </a:r>
            <a:r>
              <a:rPr lang="en-US" dirty="0" err="1"/>
              <a:t>kiện</a:t>
            </a:r>
            <a:r>
              <a:rPr lang="en-US"/>
              <a:t> Scrum</a:t>
            </a:r>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708E-A94A-460A-81F7-7753F20AC979}"/>
              </a:ext>
            </a:extLst>
          </p:cNvPr>
          <p:cNvSpPr>
            <a:spLocks noGrp="1"/>
          </p:cNvSpPr>
          <p:nvPr>
            <p:ph type="title"/>
          </p:nvPr>
        </p:nvSpPr>
        <p:spPr/>
        <p:txBody>
          <a:bodyPr/>
          <a:lstStyle/>
          <a:p>
            <a:r>
              <a:rPr lang="en-US" dirty="0" err="1"/>
              <a:t>Vai</a:t>
            </a:r>
            <a:r>
              <a:rPr lang="en-US" dirty="0"/>
              <a:t> </a:t>
            </a:r>
            <a:r>
              <a:rPr lang="en-US" dirty="0" err="1"/>
              <a:t>trò</a:t>
            </a:r>
            <a:r>
              <a:rPr lang="en-US" dirty="0"/>
              <a:t> vs </a:t>
            </a:r>
            <a:r>
              <a:rPr lang="en-US" dirty="0" err="1"/>
              <a:t>không</a:t>
            </a:r>
            <a:r>
              <a:rPr lang="en-US" dirty="0"/>
              <a:t> </a:t>
            </a:r>
            <a:r>
              <a:rPr lang="en-US" dirty="0" err="1"/>
              <a:t>là</a:t>
            </a:r>
            <a:r>
              <a:rPr lang="en-US" dirty="0"/>
              <a:t> </a:t>
            </a:r>
            <a:r>
              <a:rPr lang="en-US" dirty="0" err="1"/>
              <a:t>vai</a:t>
            </a:r>
            <a:r>
              <a:rPr lang="en-US" dirty="0"/>
              <a:t> </a:t>
            </a:r>
            <a:r>
              <a:rPr lang="en-US" dirty="0" err="1"/>
              <a:t>trò</a:t>
            </a:r>
            <a:endParaRPr lang="en-US" dirty="0"/>
          </a:p>
        </p:txBody>
      </p:sp>
      <p:graphicFrame>
        <p:nvGraphicFramePr>
          <p:cNvPr id="6" name="Content Placeholder 5">
            <a:extLst>
              <a:ext uri="{FF2B5EF4-FFF2-40B4-BE49-F238E27FC236}">
                <a16:creationId xmlns:a16="http://schemas.microsoft.com/office/drawing/2014/main" id="{8F3BEDB8-9BBB-4953-B902-0D0A2FC1DE32}"/>
              </a:ext>
            </a:extLst>
          </p:cNvPr>
          <p:cNvGraphicFramePr>
            <a:graphicFrameLocks noGrp="1"/>
          </p:cNvGraphicFramePr>
          <p:nvPr>
            <p:ph idx="1"/>
            <p:extLst>
              <p:ext uri="{D42A27DB-BD31-4B8C-83A1-F6EECF244321}">
                <p14:modId xmlns:p14="http://schemas.microsoft.com/office/powerpoint/2010/main" val="3184386224"/>
              </p:ext>
            </p:extLst>
          </p:nvPr>
        </p:nvGraphicFramePr>
        <p:xfrm>
          <a:off x="2881742" y="1744344"/>
          <a:ext cx="7084292" cy="3751291"/>
        </p:xfrm>
        <a:graphic>
          <a:graphicData uri="http://schemas.openxmlformats.org/drawingml/2006/table">
            <a:tbl>
              <a:tblPr firstRow="1" bandRow="1">
                <a:tableStyleId>{69012ECD-51FC-41F1-AA8D-1B2483CD663E}</a:tableStyleId>
              </a:tblPr>
              <a:tblGrid>
                <a:gridCol w="3542146">
                  <a:extLst>
                    <a:ext uri="{9D8B030D-6E8A-4147-A177-3AD203B41FA5}">
                      <a16:colId xmlns:a16="http://schemas.microsoft.com/office/drawing/2014/main" val="3581703869"/>
                    </a:ext>
                  </a:extLst>
                </a:gridCol>
                <a:gridCol w="3542146">
                  <a:extLst>
                    <a:ext uri="{9D8B030D-6E8A-4147-A177-3AD203B41FA5}">
                      <a16:colId xmlns:a16="http://schemas.microsoft.com/office/drawing/2014/main" val="2728821241"/>
                    </a:ext>
                  </a:extLst>
                </a:gridCol>
              </a:tblGrid>
              <a:tr h="893033">
                <a:tc>
                  <a:txBody>
                    <a:bodyPr/>
                    <a:lstStyle/>
                    <a:p>
                      <a:pPr algn="ctr"/>
                      <a:r>
                        <a:rPr lang="en-US" sz="3000" dirty="0">
                          <a:latin typeface="Segoe UI" panose="020B0502040204020203" pitchFamily="34" charset="0"/>
                          <a:cs typeface="Segoe UI" panose="020B0502040204020203" pitchFamily="34" charset="0"/>
                        </a:rPr>
                        <a:t>LÀ</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pPr algn="ctr"/>
                      <a:r>
                        <a:rPr lang="en-US" sz="3000" dirty="0">
                          <a:latin typeface="Segoe UI" panose="020B0502040204020203" pitchFamily="34" charset="0"/>
                          <a:cs typeface="Segoe UI" panose="020B0502040204020203" pitchFamily="34" charset="0"/>
                        </a:rPr>
                        <a:t>KHÔNG LÀ</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22626589"/>
                  </a:ext>
                </a:extLst>
              </a:tr>
              <a:tr h="2858258">
                <a:tc>
                  <a:txBody>
                    <a:bodyPr/>
                    <a:lstStyle/>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Lãnh</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đạo</a:t>
                      </a:r>
                      <a:r>
                        <a:rPr lang="en-US" sz="2600" dirty="0">
                          <a:latin typeface="Segoe UI" panose="020B0502040204020203" pitchFamily="34" charset="0"/>
                          <a:cs typeface="Segoe UI" panose="020B0502040204020203" pitchFamily="34" charset="0"/>
                        </a:rPr>
                        <a:t> – </a:t>
                      </a:r>
                      <a:r>
                        <a:rPr lang="en-US" sz="2600" dirty="0" err="1">
                          <a:latin typeface="Segoe UI" panose="020B0502040204020203" pitchFamily="34" charset="0"/>
                          <a:cs typeface="Segoe UI" panose="020B0502040204020203" pitchFamily="34" charset="0"/>
                        </a:rPr>
                        <a:t>đầy</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tớ</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Cố</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vấn</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Nhân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tố</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thay</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đổi</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a:latin typeface="Segoe UI" panose="020B0502040204020203" pitchFamily="34" charset="0"/>
                          <a:cs typeface="Segoe UI" panose="020B0502040204020203" pitchFamily="34" charset="0"/>
                        </a:rPr>
                        <a:t>Ng</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ời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sữa</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lỗi</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a:latin typeface="Segoe UI" panose="020B0502040204020203" pitchFamily="34" charset="0"/>
                          <a:cs typeface="Segoe UI" panose="020B0502040204020203" pitchFamily="34" charset="0"/>
                        </a:rPr>
                        <a:t>Ng</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ời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giám</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sát</a:t>
                      </a:r>
                      <a:endParaRPr lang="en-US" sz="26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Quản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lý</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dự</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án</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Nắm</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quyền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đối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với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nhóm</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Kiến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trúc</a:t>
                      </a:r>
                      <a:r>
                        <a:rPr lang="en-US" sz="2600" dirty="0">
                          <a:latin typeface="Segoe UI" panose="020B0502040204020203" pitchFamily="34" charset="0"/>
                          <a:cs typeface="Segoe UI" panose="020B0502040204020203" pitchFamily="34" charset="0"/>
                        </a:rPr>
                        <a:t> s</a:t>
                      </a:r>
                      <a:r>
                        <a:rPr lang="vi-VN" sz="2600" dirty="0">
                          <a:latin typeface="Segoe UI" panose="020B0502040204020203" pitchFamily="34" charset="0"/>
                          <a:cs typeface="Segoe UI" panose="020B0502040204020203" pitchFamily="34" charset="0"/>
                        </a:rPr>
                        <a:t>ư</a:t>
                      </a:r>
                      <a:r>
                        <a:rPr lang="en-US" sz="2600" dirty="0">
                          <a:latin typeface="Segoe UI" panose="020B0502040204020203" pitchFamily="34" charset="0"/>
                          <a:cs typeface="Segoe UI" panose="020B0502040204020203" pitchFamily="34" charset="0"/>
                        </a:rPr>
                        <a:t> tr</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ởng</a:t>
                      </a:r>
                      <a:endParaRPr lang="en-US" sz="26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8900000" scaled="1"/>
                      <a:tileRect/>
                    </a:gradFill>
                  </a:tcPr>
                </a:tc>
                <a:extLst>
                  <a:ext uri="{0D108BD9-81ED-4DB2-BD59-A6C34878D82A}">
                    <a16:rowId xmlns:a16="http://schemas.microsoft.com/office/drawing/2014/main" val="973259791"/>
                  </a:ext>
                </a:extLst>
              </a:tr>
            </a:tbl>
          </a:graphicData>
        </a:graphic>
      </p:graphicFrame>
    </p:spTree>
    <p:extLst>
      <p:ext uri="{BB962C8B-B14F-4D97-AF65-F5344CB8AC3E}">
        <p14:creationId xmlns:p14="http://schemas.microsoft.com/office/powerpoint/2010/main" val="229011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0AF6-F1BD-4F23-91DF-7D4F79BAE5EA}"/>
              </a:ext>
            </a:extLst>
          </p:cNvPr>
          <p:cNvSpPr>
            <a:spLocks noGrp="1"/>
          </p:cNvSpPr>
          <p:nvPr>
            <p:ph type="title"/>
          </p:nvPr>
        </p:nvSpPr>
        <p:spPr/>
        <p:txBody>
          <a:bodyPr/>
          <a:lstStyle/>
          <a:p>
            <a:r>
              <a:rPr lang="en-US" dirty="0" err="1"/>
              <a:t>Một</a:t>
            </a:r>
            <a:r>
              <a:rPr lang="en-US" dirty="0"/>
              <a:t> </a:t>
            </a:r>
            <a:r>
              <a:rPr lang="en-US" dirty="0" err="1"/>
              <a:t>ngày</a:t>
            </a:r>
            <a:r>
              <a:rPr lang="en-US" dirty="0"/>
              <a:t> </a:t>
            </a:r>
            <a:r>
              <a:rPr lang="en-US" dirty="0" err="1"/>
              <a:t>của</a:t>
            </a:r>
            <a:r>
              <a:rPr lang="en-US" dirty="0"/>
              <a:t> Scrum Master</a:t>
            </a:r>
          </a:p>
        </p:txBody>
      </p:sp>
      <p:sp>
        <p:nvSpPr>
          <p:cNvPr id="3" name="Content Placeholder 2">
            <a:extLst>
              <a:ext uri="{FF2B5EF4-FFF2-40B4-BE49-F238E27FC236}">
                <a16:creationId xmlns:a16="http://schemas.microsoft.com/office/drawing/2014/main" id="{5EDF12E0-7B54-46EA-8D7F-68B6D03AE534}"/>
              </a:ext>
            </a:extLst>
          </p:cNvPr>
          <p:cNvSpPr>
            <a:spLocks noGrp="1"/>
          </p:cNvSpPr>
          <p:nvPr>
            <p:ph idx="1"/>
          </p:nvPr>
        </p:nvSpPr>
        <p:spPr/>
        <p:txBody>
          <a:bodyPr/>
          <a:lstStyle/>
          <a:p>
            <a:r>
              <a:rPr lang="vi-VN" dirty="0"/>
              <a:t>Tìm kiếm các cải tiến: </a:t>
            </a:r>
          </a:p>
          <a:p>
            <a:pPr lvl="1"/>
            <a:r>
              <a:rPr lang="vi-VN" dirty="0"/>
              <a:t>Product Owner đang làm việc thế nào? </a:t>
            </a:r>
          </a:p>
          <a:p>
            <a:pPr lvl="1"/>
            <a:r>
              <a:rPr lang="vi-VN" dirty="0"/>
              <a:t>Nhóm Phát triển đang làm việc thế nào? </a:t>
            </a:r>
          </a:p>
          <a:p>
            <a:pPr lvl="1"/>
            <a:r>
              <a:rPr lang="vi-VN" dirty="0"/>
              <a:t>Các kỹ thuật đang được dùng thế nào? </a:t>
            </a:r>
          </a:p>
          <a:p>
            <a:pPr lvl="1"/>
            <a:r>
              <a:rPr lang="vi-VN" dirty="0"/>
              <a:t>Tổ chức đang làm việc ra sao? </a:t>
            </a:r>
          </a:p>
          <a:p>
            <a:pPr lvl="1"/>
            <a:r>
              <a:rPr lang="vi-VN" dirty="0"/>
              <a:t>Ai cần được huấn luyện về cái gì?</a:t>
            </a:r>
          </a:p>
          <a:p>
            <a:endParaRPr lang="en-US" dirty="0"/>
          </a:p>
        </p:txBody>
      </p:sp>
    </p:spTree>
    <p:extLst>
      <p:ext uri="{BB962C8B-B14F-4D97-AF65-F5344CB8AC3E}">
        <p14:creationId xmlns:p14="http://schemas.microsoft.com/office/powerpoint/2010/main" val="12091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8510-F86E-40DE-AB95-490CE8662BEE}"/>
              </a:ext>
            </a:extLst>
          </p:cNvPr>
          <p:cNvSpPr>
            <a:spLocks noGrp="1"/>
          </p:cNvSpPr>
          <p:nvPr>
            <p:ph type="title"/>
          </p:nvPr>
        </p:nvSpPr>
        <p:spPr/>
        <p:txBody>
          <a:bodyPr/>
          <a:lstStyle/>
          <a:p>
            <a:r>
              <a:rPr lang="en-US" dirty="0" err="1"/>
              <a:t>Cộng</a:t>
            </a:r>
            <a:r>
              <a:rPr lang="en-US" dirty="0"/>
              <a:t> </a:t>
            </a:r>
            <a:r>
              <a:rPr lang="en-US" dirty="0" err="1"/>
              <a:t>tác</a:t>
            </a:r>
            <a:r>
              <a:rPr lang="en-US" dirty="0"/>
              <a:t> </a:t>
            </a:r>
            <a:r>
              <a:rPr lang="en-US" dirty="0" err="1"/>
              <a:t>nhóm</a:t>
            </a:r>
            <a:endParaRPr lang="en-US" dirty="0"/>
          </a:p>
        </p:txBody>
      </p:sp>
      <p:sp>
        <p:nvSpPr>
          <p:cNvPr id="3" name="Content Placeholder 2">
            <a:extLst>
              <a:ext uri="{FF2B5EF4-FFF2-40B4-BE49-F238E27FC236}">
                <a16:creationId xmlns:a16="http://schemas.microsoft.com/office/drawing/2014/main" id="{54E66EFD-9AB1-452D-94FB-C6C12F70ADF0}"/>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10A369CC-7F6C-4E31-A171-F8322A93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71" y="1494691"/>
            <a:ext cx="7759658" cy="463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12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AE78-8771-4C7B-9DA2-72558B464E2A}"/>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cách</a:t>
            </a:r>
            <a:r>
              <a:rPr lang="en-US" dirty="0"/>
              <a:t> </a:t>
            </a:r>
            <a:r>
              <a:rPr lang="en-US" dirty="0" err="1"/>
              <a:t>quản</a:t>
            </a:r>
            <a:r>
              <a:rPr lang="en-US" dirty="0"/>
              <a:t> </a:t>
            </a:r>
            <a:r>
              <a:rPr lang="en-US" dirty="0" err="1"/>
              <a:t>lý</a:t>
            </a:r>
            <a:endParaRPr lang="en-US" dirty="0"/>
          </a:p>
        </p:txBody>
      </p:sp>
      <p:graphicFrame>
        <p:nvGraphicFramePr>
          <p:cNvPr id="4" name="Content Placeholder 3">
            <a:extLst>
              <a:ext uri="{FF2B5EF4-FFF2-40B4-BE49-F238E27FC236}">
                <a16:creationId xmlns:a16="http://schemas.microsoft.com/office/drawing/2014/main" id="{1386B550-9F56-4C88-B60A-0CC28FCAF9E2}"/>
              </a:ext>
            </a:extLst>
          </p:cNvPr>
          <p:cNvGraphicFramePr>
            <a:graphicFrameLocks noGrp="1"/>
          </p:cNvGraphicFramePr>
          <p:nvPr>
            <p:ph idx="1"/>
            <p:extLst>
              <p:ext uri="{D42A27DB-BD31-4B8C-83A1-F6EECF244321}">
                <p14:modId xmlns:p14="http://schemas.microsoft.com/office/powerpoint/2010/main" val="532931530"/>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86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486-F731-4283-88D0-D3B066AC0DA9}"/>
              </a:ext>
            </a:extLst>
          </p:cNvPr>
          <p:cNvSpPr>
            <a:spLocks noGrp="1"/>
          </p:cNvSpPr>
          <p:nvPr>
            <p:ph type="title"/>
          </p:nvPr>
        </p:nvSpPr>
        <p:spPr/>
        <p:txBody>
          <a:bodyPr/>
          <a:lstStyle/>
          <a:p>
            <a:r>
              <a:rPr lang="en-US" b="1" dirty="0"/>
              <a:t>NHÓM PHÁT TRIỂN</a:t>
            </a:r>
          </a:p>
        </p:txBody>
      </p:sp>
      <p:sp>
        <p:nvSpPr>
          <p:cNvPr id="3" name="Text Placeholder 2">
            <a:extLst>
              <a:ext uri="{FF2B5EF4-FFF2-40B4-BE49-F238E27FC236}">
                <a16:creationId xmlns:a16="http://schemas.microsoft.com/office/drawing/2014/main" id="{A9D58E61-6166-4042-A499-FB595EA705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304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FDD-E808-49A9-9F85-96539F1987F9}"/>
              </a:ext>
            </a:extLst>
          </p:cNvPr>
          <p:cNvSpPr>
            <a:spLocks noGrp="1"/>
          </p:cNvSpPr>
          <p:nvPr>
            <p:ph type="title"/>
          </p:nvPr>
        </p:nvSpPr>
        <p:spPr/>
        <p:txBody>
          <a:bodyPr/>
          <a:lstStyle/>
          <a:p>
            <a:r>
              <a:rPr lang="en-US" dirty="0" err="1"/>
              <a:t>Nhóm</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00B4FA7B-D83B-408C-ACBA-6B1D7967D90C}"/>
              </a:ext>
            </a:extLst>
          </p:cNvPr>
          <p:cNvSpPr>
            <a:spLocks noGrp="1"/>
          </p:cNvSpPr>
          <p:nvPr>
            <p:ph idx="1"/>
          </p:nvPr>
        </p:nvSpPr>
        <p:spPr/>
        <p:txBody>
          <a:bodyPr>
            <a:normAutofit fontScale="92500" lnSpcReduction="10000"/>
          </a:bodyPr>
          <a:lstStyle/>
          <a:p>
            <a:r>
              <a:rPr lang="vi-VN" dirty="0"/>
              <a:t>Tự tổ chức </a:t>
            </a:r>
          </a:p>
          <a:p>
            <a:pPr lvl="1"/>
            <a:r>
              <a:rPr lang="vi-VN" dirty="0"/>
              <a:t>Xác định công việc và gán việc </a:t>
            </a:r>
          </a:p>
          <a:p>
            <a:pPr lvl="1"/>
            <a:r>
              <a:rPr lang="vi-VN" dirty="0"/>
              <a:t>Lý tưởng là không có chức danh, nhưng rất  ít khi xảy ra </a:t>
            </a:r>
          </a:p>
          <a:p>
            <a:r>
              <a:rPr lang="vi-VN" dirty="0"/>
              <a:t>Liên chức năng </a:t>
            </a:r>
          </a:p>
          <a:p>
            <a:pPr lvl="1"/>
            <a:r>
              <a:rPr lang="vi-VN" dirty="0"/>
              <a:t>Không có vai trò chức năng (kiểm thử, lập trình viên, thiết kế, v.v.) </a:t>
            </a:r>
          </a:p>
          <a:p>
            <a:r>
              <a:rPr lang="vi-VN" dirty="0"/>
              <a:t>Trách nhiệm cung cấp phần sản phẩm tăng trưởng có khả năng chuyển giao được </a:t>
            </a:r>
          </a:p>
          <a:p>
            <a:r>
              <a:rPr lang="vi-VN" dirty="0"/>
              <a:t>Không nhiều hơn 9 </a:t>
            </a:r>
          </a:p>
          <a:p>
            <a:r>
              <a:rPr lang="vi-VN" dirty="0"/>
              <a:t>Để Nhóm trưởng thành và năng suất </a:t>
            </a:r>
          </a:p>
          <a:p>
            <a:pPr lvl="1"/>
            <a:r>
              <a:rPr lang="vi-VN" dirty="0"/>
              <a:t>Thành viên nên cố định </a:t>
            </a:r>
          </a:p>
          <a:p>
            <a:pPr lvl="1"/>
            <a:r>
              <a:rPr lang="vi-VN" dirty="0"/>
              <a:t>Thành viên nên làm việc toàn thời gian </a:t>
            </a:r>
          </a:p>
          <a:p>
            <a:r>
              <a:rPr lang="vi-VN" dirty="0"/>
              <a:t>Bảo trì Sprint Backlog thường xuyên </a:t>
            </a:r>
          </a:p>
          <a:p>
            <a:endParaRPr lang="en-US" dirty="0"/>
          </a:p>
        </p:txBody>
      </p:sp>
    </p:spTree>
    <p:extLst>
      <p:ext uri="{BB962C8B-B14F-4D97-AF65-F5344CB8AC3E}">
        <p14:creationId xmlns:p14="http://schemas.microsoft.com/office/powerpoint/2010/main" val="60106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1052-0AC0-4177-8550-1F18749CE2E3}"/>
              </a:ext>
            </a:extLst>
          </p:cNvPr>
          <p:cNvSpPr>
            <a:spLocks noGrp="1"/>
          </p:cNvSpPr>
          <p:nvPr>
            <p:ph type="title"/>
          </p:nvPr>
        </p:nvSpPr>
        <p:spPr/>
        <p:txBody>
          <a:bodyPr/>
          <a:lstStyle/>
          <a:p>
            <a:r>
              <a:rPr lang="en-US" b="1" dirty="0"/>
              <a:t>PRODUCT OWNER </a:t>
            </a:r>
          </a:p>
        </p:txBody>
      </p:sp>
      <p:sp>
        <p:nvSpPr>
          <p:cNvPr id="3" name="Text Placeholder 2">
            <a:extLst>
              <a:ext uri="{FF2B5EF4-FFF2-40B4-BE49-F238E27FC236}">
                <a16:creationId xmlns:a16="http://schemas.microsoft.com/office/drawing/2014/main" id="{FAFE31F7-3843-4749-A746-6B98460C5B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692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A92D-AE07-4B28-9F73-3009643B422C}"/>
              </a:ext>
            </a:extLst>
          </p:cNvPr>
          <p:cNvSpPr>
            <a:spLocks noGrp="1"/>
          </p:cNvSpPr>
          <p:nvPr>
            <p:ph type="title"/>
          </p:nvPr>
        </p:nvSpPr>
        <p:spPr/>
        <p:txBody>
          <a:bodyPr/>
          <a:lstStyle/>
          <a:p>
            <a:r>
              <a:rPr lang="en-US" dirty="0" err="1"/>
              <a:t>Chủ</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534F3232-E2E9-4503-B879-AD3992619612}"/>
              </a:ext>
            </a:extLst>
          </p:cNvPr>
          <p:cNvSpPr>
            <a:spLocks noGrp="1"/>
          </p:cNvSpPr>
          <p:nvPr>
            <p:ph idx="1"/>
          </p:nvPr>
        </p:nvSpPr>
        <p:spPr/>
        <p:txBody>
          <a:bodyPr>
            <a:normAutofit lnSpcReduction="10000"/>
          </a:bodyPr>
          <a:lstStyle/>
          <a:p>
            <a:r>
              <a:rPr lang="vi-VN" dirty="0"/>
              <a:t>Định nghĩa các hạng mục trong Product Backlog (các tính năng, các bản vá lỗi, v.v.) </a:t>
            </a:r>
          </a:p>
          <a:p>
            <a:r>
              <a:rPr lang="vi-VN" dirty="0"/>
              <a:t>Quyết định ngày và nội dung của bản phát hành </a:t>
            </a:r>
          </a:p>
          <a:p>
            <a:r>
              <a:rPr lang="vi-VN" dirty="0"/>
              <a:t>Sắp xếp các hạng mục trong Product Backlog (PBI) để tối ưu hóa mục tiêu và nhiệm vụ</a:t>
            </a:r>
          </a:p>
          <a:p>
            <a:r>
              <a:rPr lang="vi-VN" dirty="0"/>
              <a:t>Trách nhiệm để tối ưu hóa lợi nhuận (ROI) </a:t>
            </a:r>
          </a:p>
          <a:p>
            <a:r>
              <a:rPr lang="vi-VN" dirty="0"/>
              <a:t>Duy trì sự hiện diện và nội dung của Product Backlog  </a:t>
            </a:r>
          </a:p>
          <a:p>
            <a:r>
              <a:rPr lang="vi-VN" dirty="0"/>
              <a:t>Chấp nhận hoặc từ chối kết quả công việc </a:t>
            </a:r>
          </a:p>
          <a:p>
            <a:r>
              <a:rPr lang="vi-VN" dirty="0"/>
              <a:t>Tham gia tích cực vào tiến trình phát triển </a:t>
            </a:r>
          </a:p>
          <a:p>
            <a:r>
              <a:rPr lang="vi-VN" dirty="0"/>
              <a:t> Phải có tầm nhìn cho sản phẩm</a:t>
            </a:r>
          </a:p>
          <a:p>
            <a:endParaRPr lang="en-US" dirty="0"/>
          </a:p>
        </p:txBody>
      </p:sp>
    </p:spTree>
    <p:extLst>
      <p:ext uri="{BB962C8B-B14F-4D97-AF65-F5344CB8AC3E}">
        <p14:creationId xmlns:p14="http://schemas.microsoft.com/office/powerpoint/2010/main" val="368552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DF7A-DDC7-493F-8B08-44D751D81A8B}"/>
              </a:ext>
            </a:extLst>
          </p:cNvPr>
          <p:cNvSpPr>
            <a:spLocks noGrp="1"/>
          </p:cNvSpPr>
          <p:nvPr>
            <p:ph type="title"/>
          </p:nvPr>
        </p:nvSpPr>
        <p:spPr/>
        <p:txBody>
          <a:bodyPr/>
          <a:lstStyle/>
          <a:p>
            <a:r>
              <a:rPr lang="en-US" b="1" dirty="0"/>
              <a:t>NHÓM CỘNG TÁC</a:t>
            </a:r>
          </a:p>
        </p:txBody>
      </p:sp>
      <p:sp>
        <p:nvSpPr>
          <p:cNvPr id="3" name="Text Placeholder 2">
            <a:extLst>
              <a:ext uri="{FF2B5EF4-FFF2-40B4-BE49-F238E27FC236}">
                <a16:creationId xmlns:a16="http://schemas.microsoft.com/office/drawing/2014/main" id="{3D8B7FD2-E730-4DD0-8BAB-3580BA3232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52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46B4-6BA7-4825-A717-0CC2D17FEF95}"/>
              </a:ext>
            </a:extLst>
          </p:cNvPr>
          <p:cNvSpPr>
            <a:spLocks noGrp="1"/>
          </p:cNvSpPr>
          <p:nvPr>
            <p:ph type="title"/>
          </p:nvPr>
        </p:nvSpPr>
        <p:spPr/>
        <p:txBody>
          <a:bodyPr/>
          <a:lstStyle/>
          <a:p>
            <a:r>
              <a:rPr lang="en-US" dirty="0" err="1"/>
              <a:t>Nhóm</a:t>
            </a:r>
            <a:r>
              <a:rPr lang="en-US" dirty="0"/>
              <a:t> </a:t>
            </a:r>
            <a:r>
              <a:rPr lang="en-US" dirty="0" err="1"/>
              <a:t>cộng</a:t>
            </a:r>
            <a:r>
              <a:rPr lang="en-US" dirty="0"/>
              <a:t> </a:t>
            </a:r>
            <a:r>
              <a:rPr lang="en-US" dirty="0" err="1"/>
              <a:t>tác</a:t>
            </a:r>
            <a:endParaRPr lang="en-US" dirty="0"/>
          </a:p>
        </p:txBody>
      </p:sp>
      <p:sp>
        <p:nvSpPr>
          <p:cNvPr id="3" name="Content Placeholder 2">
            <a:extLst>
              <a:ext uri="{FF2B5EF4-FFF2-40B4-BE49-F238E27FC236}">
                <a16:creationId xmlns:a16="http://schemas.microsoft.com/office/drawing/2014/main" id="{B9F2D5D8-E4C7-40D0-B503-ED2FC852F884}"/>
              </a:ext>
            </a:extLst>
          </p:cNvPr>
          <p:cNvSpPr>
            <a:spLocks noGrp="1"/>
          </p:cNvSpPr>
          <p:nvPr>
            <p:ph idx="1"/>
          </p:nvPr>
        </p:nvSpPr>
        <p:spPr/>
        <p:txBody>
          <a:bodyPr/>
          <a:lstStyle/>
          <a:p>
            <a:r>
              <a:rPr lang="vi-VN" dirty="0"/>
              <a:t>Hoạt động hướng vào mục đích chung, không hướng vào công việc của từng cá nhân </a:t>
            </a:r>
          </a:p>
          <a:p>
            <a:r>
              <a:rPr lang="vi-VN" dirty="0"/>
              <a:t> Giới hạn lượng việc-đang-làm </a:t>
            </a:r>
          </a:p>
          <a:p>
            <a:endParaRPr lang="en-US" dirty="0"/>
          </a:p>
        </p:txBody>
      </p:sp>
    </p:spTree>
    <p:extLst>
      <p:ext uri="{BB962C8B-B14F-4D97-AF65-F5344CB8AC3E}">
        <p14:creationId xmlns:p14="http://schemas.microsoft.com/office/powerpoint/2010/main" val="281027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GIỚI THIỆU</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3B4E-E2EB-4496-B833-657FB4074C0C}"/>
              </a:ext>
            </a:extLst>
          </p:cNvPr>
          <p:cNvSpPr>
            <a:spLocks noGrp="1"/>
          </p:cNvSpPr>
          <p:nvPr>
            <p:ph type="title"/>
          </p:nvPr>
        </p:nvSpPr>
        <p:spPr/>
        <p:txBody>
          <a:bodyPr/>
          <a:lstStyle/>
          <a:p>
            <a:r>
              <a:rPr lang="en-US" dirty="0" err="1"/>
              <a:t>Quy</a:t>
            </a:r>
            <a:r>
              <a:rPr lang="en-US" dirty="0"/>
              <a:t> </a:t>
            </a:r>
            <a:r>
              <a:rPr lang="en-US" dirty="0" err="1"/>
              <a:t>trình</a:t>
            </a:r>
            <a:r>
              <a:rPr lang="en-US" dirty="0"/>
              <a:t> Scrum</a:t>
            </a:r>
          </a:p>
        </p:txBody>
      </p:sp>
      <p:sp>
        <p:nvSpPr>
          <p:cNvPr id="3" name="Content Placeholder 2">
            <a:extLst>
              <a:ext uri="{FF2B5EF4-FFF2-40B4-BE49-F238E27FC236}">
                <a16:creationId xmlns:a16="http://schemas.microsoft.com/office/drawing/2014/main" id="{3EF324FF-A4C9-45C1-89A7-C33226418E5A}"/>
              </a:ext>
            </a:extLst>
          </p:cNvPr>
          <p:cNvSpPr>
            <a:spLocks noGrp="1"/>
          </p:cNvSpPr>
          <p:nvPr>
            <p:ph idx="1"/>
          </p:nvPr>
        </p:nvSpPr>
        <p:spPr/>
        <p:txBody>
          <a:bodyPr/>
          <a:lstStyle/>
          <a:p>
            <a:endParaRPr lang="en-US" dirty="0"/>
          </a:p>
        </p:txBody>
      </p:sp>
      <p:pic>
        <p:nvPicPr>
          <p:cNvPr id="3074" name="Picture 2" descr="Káº¿t quáº£ hÃ¬nh áº£nh cho quy trÃ¬nh scrum">
            <a:extLst>
              <a:ext uri="{FF2B5EF4-FFF2-40B4-BE49-F238E27FC236}">
                <a16:creationId xmlns:a16="http://schemas.microsoft.com/office/drawing/2014/main" id="{FC8407DF-891A-4271-BFDB-8379A336B1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1396" y="1213012"/>
            <a:ext cx="8728260" cy="555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51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DF7A-DDC7-493F-8B08-44D751D81A8B}"/>
              </a:ext>
            </a:extLst>
          </p:cNvPr>
          <p:cNvSpPr>
            <a:spLocks noGrp="1"/>
          </p:cNvSpPr>
          <p:nvPr>
            <p:ph type="title"/>
          </p:nvPr>
        </p:nvSpPr>
        <p:spPr/>
        <p:txBody>
          <a:bodyPr/>
          <a:lstStyle/>
          <a:p>
            <a:r>
              <a:rPr lang="en-US" b="1" dirty="0"/>
              <a:t>SPRINT</a:t>
            </a:r>
          </a:p>
        </p:txBody>
      </p:sp>
      <p:sp>
        <p:nvSpPr>
          <p:cNvPr id="3" name="Text Placeholder 2">
            <a:extLst>
              <a:ext uri="{FF2B5EF4-FFF2-40B4-BE49-F238E27FC236}">
                <a16:creationId xmlns:a16="http://schemas.microsoft.com/office/drawing/2014/main" id="{3D8B7FD2-E730-4DD0-8BAB-3580BA3232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51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46B4-6BA7-4825-A717-0CC2D17FEF95}"/>
              </a:ext>
            </a:extLst>
          </p:cNvPr>
          <p:cNvSpPr>
            <a:spLocks noGrp="1"/>
          </p:cNvSpPr>
          <p:nvPr>
            <p:ph type="title"/>
          </p:nvPr>
        </p:nvSpPr>
        <p:spPr/>
        <p:txBody>
          <a:bodyPr/>
          <a:lstStyle/>
          <a:p>
            <a:r>
              <a:rPr lang="en-US" dirty="0"/>
              <a:t>S</a:t>
            </a:r>
            <a:r>
              <a:rPr lang="vi-VN" dirty="0"/>
              <a:t>ơ</a:t>
            </a:r>
            <a:r>
              <a:rPr lang="en-US" dirty="0"/>
              <a:t> l</a:t>
            </a:r>
            <a:r>
              <a:rPr lang="vi-VN" dirty="0"/>
              <a:t>ư</a:t>
            </a:r>
            <a:r>
              <a:rPr lang="en-US" dirty="0" err="1"/>
              <a:t>ợc</a:t>
            </a:r>
            <a:endParaRPr lang="en-US" dirty="0"/>
          </a:p>
        </p:txBody>
      </p:sp>
      <p:sp>
        <p:nvSpPr>
          <p:cNvPr id="3" name="Content Placeholder 2">
            <a:extLst>
              <a:ext uri="{FF2B5EF4-FFF2-40B4-BE49-F238E27FC236}">
                <a16:creationId xmlns:a16="http://schemas.microsoft.com/office/drawing/2014/main" id="{B9F2D5D8-E4C7-40D0-B503-ED2FC852F884}"/>
              </a:ext>
            </a:extLst>
          </p:cNvPr>
          <p:cNvSpPr>
            <a:spLocks noGrp="1"/>
          </p:cNvSpPr>
          <p:nvPr>
            <p:ph idx="1"/>
          </p:nvPr>
        </p:nvSpPr>
        <p:spPr/>
        <p:txBody>
          <a:bodyPr/>
          <a:lstStyle/>
          <a:p>
            <a:r>
              <a:rPr lang="en-US" dirty="0" err="1"/>
              <a:t>Là</a:t>
            </a:r>
            <a:r>
              <a:rPr lang="en-US" dirty="0"/>
              <a:t> </a:t>
            </a:r>
            <a:r>
              <a:rPr lang="en-US" dirty="0" err="1"/>
              <a:t>trái</a:t>
            </a:r>
            <a:r>
              <a:rPr lang="en-US" dirty="0"/>
              <a:t> </a:t>
            </a:r>
            <a:r>
              <a:rPr lang="en-US" dirty="0" err="1"/>
              <a:t>tim</a:t>
            </a:r>
            <a:r>
              <a:rPr lang="en-US" dirty="0"/>
              <a:t> </a:t>
            </a:r>
            <a:r>
              <a:rPr lang="en-US" dirty="0" err="1"/>
              <a:t>của</a:t>
            </a:r>
            <a:r>
              <a:rPr lang="en-US" dirty="0"/>
              <a:t> Scrum</a:t>
            </a:r>
          </a:p>
          <a:p>
            <a:r>
              <a:rPr lang="vi-VN" dirty="0"/>
              <a:t>Phân đoạn ngắn để tạo ra phần chức năng hoàn chỉnh </a:t>
            </a:r>
          </a:p>
          <a:p>
            <a:r>
              <a:rPr lang="vi-VN" dirty="0"/>
              <a:t>Ngắn hơn 30 ngày </a:t>
            </a:r>
          </a:p>
          <a:p>
            <a:r>
              <a:rPr lang="vi-VN" dirty="0"/>
              <a:t>Mỗi Sprint đều có Mục tiêu (Sprint Goal) </a:t>
            </a:r>
          </a:p>
          <a:p>
            <a:r>
              <a:rPr lang="vi-VN" dirty="0"/>
              <a:t>Giữ độ dài Sprint không đổi để tạo nhịp đập cho nhóm </a:t>
            </a:r>
          </a:p>
          <a:p>
            <a:r>
              <a:rPr lang="vi-VN" dirty="0"/>
              <a:t>Sản phẩm được thiết kế, lập trình và kiểm thử trong Sprint </a:t>
            </a:r>
          </a:p>
          <a:p>
            <a:r>
              <a:rPr lang="vi-VN" dirty="0"/>
              <a:t>Sprint càng ngắn, chi phí quản lí càng lớn </a:t>
            </a:r>
          </a:p>
        </p:txBody>
      </p:sp>
    </p:spTree>
    <p:extLst>
      <p:ext uri="{BB962C8B-B14F-4D97-AF65-F5344CB8AC3E}">
        <p14:creationId xmlns:p14="http://schemas.microsoft.com/office/powerpoint/2010/main" val="241672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CEB4-5D03-4301-A711-2E0238FA0DEA}"/>
              </a:ext>
            </a:extLst>
          </p:cNvPr>
          <p:cNvSpPr>
            <a:spLocks noGrp="1"/>
          </p:cNvSpPr>
          <p:nvPr>
            <p:ph type="title"/>
          </p:nvPr>
        </p:nvSpPr>
        <p:spPr/>
        <p:txBody>
          <a:bodyPr/>
          <a:lstStyle/>
          <a:p>
            <a:r>
              <a:rPr lang="en-US" dirty="0" err="1"/>
              <a:t>Đặc</a:t>
            </a:r>
            <a:r>
              <a:rPr lang="en-US" dirty="0"/>
              <a:t> </a:t>
            </a:r>
            <a:r>
              <a:rPr lang="en-US" dirty="0" err="1"/>
              <a:t>điểm</a:t>
            </a:r>
            <a:r>
              <a:rPr lang="en-US" dirty="0"/>
              <a:t> </a:t>
            </a:r>
            <a:r>
              <a:rPr lang="en-US" dirty="0" err="1"/>
              <a:t>của</a:t>
            </a:r>
            <a:r>
              <a:rPr lang="en-US"/>
              <a:t> sprint</a:t>
            </a:r>
            <a:endParaRPr lang="en-US" dirty="0"/>
          </a:p>
        </p:txBody>
      </p:sp>
      <p:sp>
        <p:nvSpPr>
          <p:cNvPr id="3" name="Content Placeholder 2">
            <a:extLst>
              <a:ext uri="{FF2B5EF4-FFF2-40B4-BE49-F238E27FC236}">
                <a16:creationId xmlns:a16="http://schemas.microsoft.com/office/drawing/2014/main" id="{DA68499C-5CDC-4012-A084-2F2BE39E3102}"/>
              </a:ext>
            </a:extLst>
          </p:cNvPr>
          <p:cNvSpPr>
            <a:spLocks noGrp="1"/>
          </p:cNvSpPr>
          <p:nvPr>
            <p:ph idx="1"/>
          </p:nvPr>
        </p:nvSpPr>
        <p:spPr/>
        <p:txBody>
          <a:bodyPr/>
          <a:lstStyle/>
          <a:p>
            <a:r>
              <a:rPr lang="vi-VN" dirty="0"/>
              <a:t>Không cho phép bất kì sự thay đổi nào ảnh hưởng đến Mục tiêu Sprint</a:t>
            </a:r>
            <a:endParaRPr lang="en-US" dirty="0"/>
          </a:p>
          <a:p>
            <a:r>
              <a:rPr lang="vi-VN" dirty="0"/>
              <a:t>Mục tiêu chất lượng không được cắt giảm</a:t>
            </a:r>
            <a:endParaRPr lang="en-US" dirty="0"/>
          </a:p>
          <a:p>
            <a:r>
              <a:rPr lang="vi-VN" dirty="0"/>
              <a:t>Phạm vi có thể được làm rõ và thương lượng lại giữa Chủ Sản phẩm và Nhóm Phát triển</a:t>
            </a:r>
            <a:endParaRPr lang="en-US" dirty="0"/>
          </a:p>
        </p:txBody>
      </p:sp>
    </p:spTree>
    <p:extLst>
      <p:ext uri="{BB962C8B-B14F-4D97-AF65-F5344CB8AC3E}">
        <p14:creationId xmlns:p14="http://schemas.microsoft.com/office/powerpoint/2010/main" val="594976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0902-C55E-4F6D-8B93-5D5727A508DF}"/>
              </a:ext>
            </a:extLst>
          </p:cNvPr>
          <p:cNvSpPr>
            <a:spLocks noGrp="1"/>
          </p:cNvSpPr>
          <p:nvPr>
            <p:ph type="title"/>
          </p:nvPr>
        </p:nvSpPr>
        <p:spPr/>
        <p:txBody>
          <a:bodyPr/>
          <a:lstStyle/>
          <a:p>
            <a:r>
              <a:rPr lang="en-US" b="1" dirty="0"/>
              <a:t>ĐỊNH NGHĨA HOÀN THÀNH</a:t>
            </a:r>
          </a:p>
        </p:txBody>
      </p:sp>
      <p:sp>
        <p:nvSpPr>
          <p:cNvPr id="3" name="Text Placeholder 2">
            <a:extLst>
              <a:ext uri="{FF2B5EF4-FFF2-40B4-BE49-F238E27FC236}">
                <a16:creationId xmlns:a16="http://schemas.microsoft.com/office/drawing/2014/main" id="{16E65B08-1B1C-48F5-BFCF-51EBFFEBB3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7483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B272-39E1-4229-8B1A-4D76B9CFDDFF}"/>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Hoàn</a:t>
            </a:r>
            <a:r>
              <a:rPr lang="en-US" dirty="0"/>
              <a:t> </a:t>
            </a:r>
            <a:r>
              <a:rPr lang="en-US" dirty="0" err="1"/>
              <a:t>thành</a:t>
            </a:r>
            <a:r>
              <a:rPr lang="en-US" dirty="0"/>
              <a:t>”</a:t>
            </a:r>
          </a:p>
        </p:txBody>
      </p:sp>
      <p:sp>
        <p:nvSpPr>
          <p:cNvPr id="3" name="Content Placeholder 2">
            <a:extLst>
              <a:ext uri="{FF2B5EF4-FFF2-40B4-BE49-F238E27FC236}">
                <a16:creationId xmlns:a16="http://schemas.microsoft.com/office/drawing/2014/main" id="{16273F78-C686-4B6A-8B7C-00B3E6338987}"/>
              </a:ext>
            </a:extLst>
          </p:cNvPr>
          <p:cNvSpPr>
            <a:spLocks noGrp="1"/>
          </p:cNvSpPr>
          <p:nvPr>
            <p:ph idx="1"/>
          </p:nvPr>
        </p:nvSpPr>
        <p:spPr/>
        <p:txBody>
          <a:bodyPr/>
          <a:lstStyle/>
          <a:p>
            <a:r>
              <a:rPr lang="vi-VN" dirty="0"/>
              <a:t>Định nghĩa “Hoàn thành” Nhóm Phát triển cùng Product Owner định nghĩa thế nào là “hoàn thành” cho các công việc cần làm </a:t>
            </a:r>
            <a:endParaRPr lang="en-US" dirty="0"/>
          </a:p>
          <a:p>
            <a:endParaRPr lang="vi-VN" dirty="0"/>
          </a:p>
          <a:p>
            <a:r>
              <a:rPr lang="vi-VN" dirty="0"/>
              <a:t>Công cụ để đảm bảo chất lượng </a:t>
            </a:r>
            <a:endParaRPr lang="en-US" dirty="0"/>
          </a:p>
          <a:p>
            <a:endParaRPr lang="vi-VN" dirty="0"/>
          </a:p>
          <a:p>
            <a:r>
              <a:rPr lang="vi-VN" dirty="0"/>
              <a:t>Công cụ để tự tổ chức công việc </a:t>
            </a:r>
            <a:endParaRPr lang="en-US" dirty="0"/>
          </a:p>
          <a:p>
            <a:endParaRPr lang="vi-VN" dirty="0"/>
          </a:p>
          <a:p>
            <a:r>
              <a:rPr lang="vi-VN" dirty="0"/>
              <a:t>“Định nghĩa Hoàn thành” phản ánh trình độ kỹ thuật của nhóm </a:t>
            </a:r>
          </a:p>
          <a:p>
            <a:pPr marL="0" indent="0">
              <a:buNone/>
            </a:pPr>
            <a:endParaRPr lang="en-US" dirty="0"/>
          </a:p>
        </p:txBody>
      </p:sp>
    </p:spTree>
    <p:extLst>
      <p:ext uri="{BB962C8B-B14F-4D97-AF65-F5344CB8AC3E}">
        <p14:creationId xmlns:p14="http://schemas.microsoft.com/office/powerpoint/2010/main" val="2165082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EC08-E803-4B29-960B-0A7672EC117B}"/>
              </a:ext>
            </a:extLst>
          </p:cNvPr>
          <p:cNvSpPr>
            <a:spLocks noGrp="1"/>
          </p:cNvSpPr>
          <p:nvPr>
            <p:ph type="title"/>
          </p:nvPr>
        </p:nvSpPr>
        <p:spPr/>
        <p:txBody>
          <a:bodyPr/>
          <a:lstStyle/>
          <a:p>
            <a:r>
              <a:rPr lang="en-US" dirty="0" err="1"/>
              <a:t>Tiến</a:t>
            </a:r>
            <a:r>
              <a:rPr lang="en-US" dirty="0"/>
              <a:t> </a:t>
            </a:r>
            <a:r>
              <a:rPr lang="en-US" dirty="0" err="1"/>
              <a:t>hóa</a:t>
            </a:r>
            <a:r>
              <a:rPr lang="en-US" dirty="0"/>
              <a:t> </a:t>
            </a:r>
            <a:r>
              <a:rPr lang="en-US" dirty="0" err="1"/>
              <a:t>của</a:t>
            </a:r>
            <a:r>
              <a:rPr lang="en-US" dirty="0"/>
              <a:t> “</a:t>
            </a:r>
            <a:r>
              <a:rPr lang="en-US" dirty="0" err="1"/>
              <a:t>Hoàn</a:t>
            </a:r>
            <a:r>
              <a:rPr lang="en-US" dirty="0"/>
              <a:t> </a:t>
            </a:r>
            <a:r>
              <a:rPr lang="en-US" dirty="0" err="1"/>
              <a:t>Thành</a:t>
            </a:r>
            <a:r>
              <a:rPr lang="en-US" dirty="0"/>
              <a:t>”</a:t>
            </a:r>
          </a:p>
        </p:txBody>
      </p:sp>
      <p:sp>
        <p:nvSpPr>
          <p:cNvPr id="3" name="Content Placeholder 2">
            <a:extLst>
              <a:ext uri="{FF2B5EF4-FFF2-40B4-BE49-F238E27FC236}">
                <a16:creationId xmlns:a16="http://schemas.microsoft.com/office/drawing/2014/main" id="{5D816143-CF1B-4D76-9666-5C2B96FD97D5}"/>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AFB614EF-6404-4EE0-BD7E-1BC3D2953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16" y="1417746"/>
            <a:ext cx="6260690" cy="475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485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E318-88D1-4593-B0A7-30EB0EDEB10F}"/>
              </a:ext>
            </a:extLst>
          </p:cNvPr>
          <p:cNvSpPr>
            <a:spLocks noGrp="1"/>
          </p:cNvSpPr>
          <p:nvPr>
            <p:ph type="title"/>
          </p:nvPr>
        </p:nvSpPr>
        <p:spPr/>
        <p:txBody>
          <a:bodyPr/>
          <a:lstStyle/>
          <a:p>
            <a:r>
              <a:rPr lang="en-US" b="1" dirty="0"/>
              <a:t>PRODUCT BACKLOG</a:t>
            </a:r>
          </a:p>
        </p:txBody>
      </p:sp>
      <p:sp>
        <p:nvSpPr>
          <p:cNvPr id="3" name="Text Placeholder 2">
            <a:extLst>
              <a:ext uri="{FF2B5EF4-FFF2-40B4-BE49-F238E27FC236}">
                <a16:creationId xmlns:a16="http://schemas.microsoft.com/office/drawing/2014/main" id="{7A85CFC8-8093-4695-A698-7DCE7CE524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0463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B80-05F7-40E8-9D11-11722B995A28}"/>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EAAAFEE5-9B26-4B60-B445-A7F231164BB3}"/>
              </a:ext>
            </a:extLst>
          </p:cNvPr>
          <p:cNvSpPr>
            <a:spLocks noGrp="1"/>
          </p:cNvSpPr>
          <p:nvPr>
            <p:ph idx="1"/>
          </p:nvPr>
        </p:nvSpPr>
        <p:spPr/>
        <p:txBody>
          <a:bodyPr/>
          <a:lstStyle/>
          <a:p>
            <a:r>
              <a:rPr lang="en-US" dirty="0"/>
              <a:t>K</a:t>
            </a:r>
            <a:r>
              <a:rPr lang="vi-VN" dirty="0"/>
              <a:t>hi một nhóm dự định chuyển sang Scrum thì trước khi có thể bắt đầu Sprint đầu tiên họ cần có</a:t>
            </a:r>
            <a:r>
              <a:rPr lang="en-US" dirty="0"/>
              <a:t> </a:t>
            </a:r>
            <a:r>
              <a:rPr lang="vi-VN" dirty="0"/>
              <a:t>một </a:t>
            </a:r>
            <a:r>
              <a:rPr lang="vi-VN" b="1" dirty="0"/>
              <a:t>Product Backlog</a:t>
            </a:r>
            <a:endParaRPr lang="en-US" b="1" dirty="0"/>
          </a:p>
          <a:p>
            <a:r>
              <a:rPr lang="en-US" dirty="0"/>
              <a:t>L</a:t>
            </a:r>
            <a:r>
              <a:rPr lang="vi-VN" dirty="0"/>
              <a:t>à một danh sách ưu tiên (được sắp xếp 1, 2, 3, ...) của các tính năng</a:t>
            </a:r>
            <a:r>
              <a:rPr lang="en-US" dirty="0"/>
              <a:t> </a:t>
            </a:r>
            <a:r>
              <a:rPr lang="vi-VN" dirty="0"/>
              <a:t>hướng-khách hàng (customer-centric)</a:t>
            </a:r>
            <a:endParaRPr lang="en-US" dirty="0"/>
          </a:p>
          <a:p>
            <a:r>
              <a:rPr lang="en-US" dirty="0"/>
              <a:t>Product Backlog </a:t>
            </a:r>
            <a:r>
              <a:rPr lang="en-US" dirty="0" err="1"/>
              <a:t>tồn</a:t>
            </a:r>
            <a:r>
              <a:rPr lang="en-US" dirty="0"/>
              <a:t> </a:t>
            </a:r>
            <a:r>
              <a:rPr lang="en-US" dirty="0" err="1"/>
              <a:t>tại</a:t>
            </a:r>
            <a:r>
              <a:rPr lang="en-US" dirty="0"/>
              <a:t> (</a:t>
            </a:r>
            <a:r>
              <a:rPr lang="en-US" dirty="0" err="1"/>
              <a:t>và</a:t>
            </a:r>
            <a:r>
              <a:rPr lang="en-US" dirty="0"/>
              <a:t> </a:t>
            </a:r>
            <a:r>
              <a:rPr lang="en-US" dirty="0" err="1"/>
              <a:t>tiến</a:t>
            </a:r>
            <a:r>
              <a:rPr lang="en-US" dirty="0"/>
              <a:t> </a:t>
            </a:r>
            <a:r>
              <a:rPr lang="en-US" dirty="0" err="1"/>
              <a:t>hóa</a:t>
            </a:r>
            <a:r>
              <a:rPr lang="en-US" dirty="0"/>
              <a:t>) </a:t>
            </a:r>
            <a:r>
              <a:rPr lang="en-US" dirty="0" err="1"/>
              <a:t>trong</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sản</a:t>
            </a:r>
            <a:r>
              <a:rPr lang="en-US" dirty="0"/>
              <a:t> </a:t>
            </a:r>
            <a:r>
              <a:rPr lang="en-US" dirty="0" err="1"/>
              <a:t>phẩm</a:t>
            </a:r>
            <a:endParaRPr lang="en-US" dirty="0"/>
          </a:p>
          <a:p>
            <a:endParaRPr lang="en-US" dirty="0"/>
          </a:p>
        </p:txBody>
      </p:sp>
    </p:spTree>
    <p:extLst>
      <p:ext uri="{BB962C8B-B14F-4D97-AF65-F5344CB8AC3E}">
        <p14:creationId xmlns:p14="http://schemas.microsoft.com/office/powerpoint/2010/main" val="409223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4F24-A9BA-4AE2-BC17-182C74781AC6}"/>
              </a:ext>
            </a:extLst>
          </p:cNvPr>
          <p:cNvSpPr>
            <a:spLocks noGrp="1"/>
          </p:cNvSpPr>
          <p:nvPr>
            <p:ph type="title"/>
          </p:nvPr>
        </p:nvSpPr>
        <p:spPr/>
        <p:txBody>
          <a:bodyPr/>
          <a:lstStyle/>
          <a:p>
            <a:r>
              <a:rPr lang="en-US" dirty="0" err="1"/>
              <a:t>Các</a:t>
            </a:r>
            <a:r>
              <a:rPr lang="en-US" dirty="0"/>
              <a:t> </a:t>
            </a:r>
            <a:r>
              <a:rPr lang="en-US" dirty="0" err="1"/>
              <a:t>hạng</a:t>
            </a:r>
            <a:r>
              <a:rPr lang="en-US" dirty="0"/>
              <a:t> </a:t>
            </a:r>
            <a:r>
              <a:rPr lang="en-US" dirty="0" err="1"/>
              <a:t>mục</a:t>
            </a:r>
            <a:endParaRPr lang="en-US" dirty="0"/>
          </a:p>
        </p:txBody>
      </p:sp>
      <p:sp>
        <p:nvSpPr>
          <p:cNvPr id="3" name="Content Placeholder 2">
            <a:extLst>
              <a:ext uri="{FF2B5EF4-FFF2-40B4-BE49-F238E27FC236}">
                <a16:creationId xmlns:a16="http://schemas.microsoft.com/office/drawing/2014/main" id="{06A94B90-CF09-4DDD-B9F1-DC6FABDDDECB}"/>
              </a:ext>
            </a:extLst>
          </p:cNvPr>
          <p:cNvSpPr>
            <a:spLocks noGrp="1"/>
          </p:cNvSpPr>
          <p:nvPr>
            <p:ph idx="1"/>
          </p:nvPr>
        </p:nvSpPr>
        <p:spPr/>
        <p:txBody>
          <a:bodyPr/>
          <a:lstStyle/>
          <a:p>
            <a:r>
              <a:rPr lang="en-US" dirty="0" err="1"/>
              <a:t>Các</a:t>
            </a:r>
            <a:r>
              <a:rPr lang="en-US" dirty="0"/>
              <a:t> </a:t>
            </a:r>
            <a:r>
              <a:rPr lang="en-US" dirty="0" err="1"/>
              <a:t>hạng</a:t>
            </a:r>
            <a:r>
              <a:rPr lang="en-US" dirty="0"/>
              <a:t> </a:t>
            </a:r>
            <a:r>
              <a:rPr lang="en-US" dirty="0" err="1"/>
              <a:t>mục</a:t>
            </a:r>
            <a:r>
              <a:rPr lang="en-US" dirty="0"/>
              <a:t>:</a:t>
            </a:r>
          </a:p>
          <a:p>
            <a:pPr lvl="1"/>
            <a:r>
              <a:rPr lang="en-US" dirty="0" err="1"/>
              <a:t>Là</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cho</a:t>
            </a:r>
            <a:r>
              <a:rPr lang="en-US" dirty="0"/>
              <a:t> </a:t>
            </a:r>
            <a:r>
              <a:rPr lang="en-US" dirty="0" err="1"/>
              <a:t>khách</a:t>
            </a:r>
            <a:r>
              <a:rPr lang="en-US" dirty="0"/>
              <a:t> </a:t>
            </a:r>
            <a:r>
              <a:rPr lang="en-US" dirty="0" err="1"/>
              <a:t>hàng</a:t>
            </a:r>
            <a:endParaRPr lang="en-US" dirty="0"/>
          </a:p>
          <a:p>
            <a:pPr lvl="1"/>
            <a:r>
              <a:rPr lang="en-US" dirty="0" err="1"/>
              <a:t>Các</a:t>
            </a:r>
            <a:r>
              <a:rPr lang="en-US" dirty="0"/>
              <a:t> </a:t>
            </a:r>
            <a:r>
              <a:rPr lang="en-US" dirty="0" err="1"/>
              <a:t>mục</a:t>
            </a:r>
            <a:r>
              <a:rPr lang="en-US" dirty="0"/>
              <a:t> </a:t>
            </a:r>
            <a:r>
              <a:rPr lang="en-US" dirty="0" err="1"/>
              <a:t>tiêu</a:t>
            </a:r>
            <a:r>
              <a:rPr lang="en-US" dirty="0"/>
              <a:t> </a:t>
            </a:r>
            <a:r>
              <a:rPr lang="en-US" dirty="0" err="1"/>
              <a:t>cải</a:t>
            </a:r>
            <a:r>
              <a:rPr lang="en-US" dirty="0"/>
              <a:t> </a:t>
            </a:r>
            <a:r>
              <a:rPr lang="en-US" dirty="0" err="1"/>
              <a:t>tiến</a:t>
            </a:r>
            <a:r>
              <a:rPr lang="en-US" dirty="0"/>
              <a:t> </a:t>
            </a:r>
            <a:r>
              <a:rPr lang="en-US" dirty="0" err="1"/>
              <a:t>kỹ</a:t>
            </a:r>
            <a:r>
              <a:rPr lang="en-US" dirty="0"/>
              <a:t> </a:t>
            </a:r>
            <a:r>
              <a:rPr lang="en-US" dirty="0" err="1"/>
              <a:t>thuật</a:t>
            </a:r>
            <a:r>
              <a:rPr lang="en-US" dirty="0"/>
              <a:t> </a:t>
            </a:r>
            <a:r>
              <a:rPr lang="en-US" dirty="0" err="1"/>
              <a:t>trọng</a:t>
            </a:r>
            <a:r>
              <a:rPr lang="en-US" dirty="0"/>
              <a:t> </a:t>
            </a:r>
            <a:r>
              <a:rPr lang="en-US" dirty="0" err="1"/>
              <a:t>yếu</a:t>
            </a:r>
            <a:endParaRPr lang="en-US" dirty="0"/>
          </a:p>
          <a:p>
            <a:pPr lvl="1"/>
            <a:r>
              <a:rPr lang="en-US" dirty="0" err="1"/>
              <a:t>Các</a:t>
            </a:r>
            <a:r>
              <a:rPr lang="en-US" dirty="0"/>
              <a:t> </a:t>
            </a:r>
            <a:r>
              <a:rPr lang="en-US" dirty="0" err="1"/>
              <a:t>mục</a:t>
            </a:r>
            <a:r>
              <a:rPr lang="en-US" dirty="0"/>
              <a:t> </a:t>
            </a:r>
            <a:r>
              <a:rPr lang="en-US" dirty="0" err="1"/>
              <a:t>tiêu</a:t>
            </a:r>
            <a:r>
              <a:rPr lang="en-US" dirty="0"/>
              <a:t> </a:t>
            </a:r>
            <a:r>
              <a:rPr lang="en-US" dirty="0" err="1"/>
              <a:t>cải</a:t>
            </a:r>
            <a:r>
              <a:rPr lang="en-US" dirty="0"/>
              <a:t> </a:t>
            </a:r>
            <a:r>
              <a:rPr lang="en-US" dirty="0" err="1"/>
              <a:t>tiến</a:t>
            </a:r>
            <a:endParaRPr lang="en-US" dirty="0"/>
          </a:p>
          <a:p>
            <a:pPr lvl="1"/>
            <a:r>
              <a:rPr lang="en-US" dirty="0" err="1"/>
              <a:t>Các</a:t>
            </a:r>
            <a:r>
              <a:rPr lang="en-US" dirty="0"/>
              <a:t> </a:t>
            </a:r>
            <a:r>
              <a:rPr lang="en-US" dirty="0" err="1"/>
              <a:t>công</a:t>
            </a:r>
            <a:r>
              <a:rPr lang="en-US" dirty="0"/>
              <a:t> </a:t>
            </a:r>
            <a:r>
              <a:rPr lang="en-US" dirty="0" err="1"/>
              <a:t>việc</a:t>
            </a:r>
            <a:r>
              <a:rPr lang="en-US" dirty="0"/>
              <a:t> </a:t>
            </a:r>
            <a:r>
              <a:rPr lang="en-US" dirty="0" err="1"/>
              <a:t>nghiên</a:t>
            </a:r>
            <a:r>
              <a:rPr lang="en-US" dirty="0"/>
              <a:t> </a:t>
            </a:r>
            <a:r>
              <a:rPr lang="en-US" dirty="0" err="1"/>
              <a:t>cứu</a:t>
            </a:r>
            <a:r>
              <a:rPr lang="en-US" dirty="0"/>
              <a:t> </a:t>
            </a:r>
          </a:p>
          <a:p>
            <a:pPr lvl="1"/>
            <a:r>
              <a:rPr lang="en-US" dirty="0"/>
              <a:t>C</a:t>
            </a:r>
            <a:r>
              <a:rPr lang="vi-VN" dirty="0"/>
              <a:t>ác lỗi đã được phát hiện</a:t>
            </a:r>
            <a:endParaRPr lang="en-US" dirty="0"/>
          </a:p>
        </p:txBody>
      </p:sp>
    </p:spTree>
    <p:extLst>
      <p:ext uri="{BB962C8B-B14F-4D97-AF65-F5344CB8AC3E}">
        <p14:creationId xmlns:p14="http://schemas.microsoft.com/office/powerpoint/2010/main" val="47749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8152-D24A-41A0-8785-DFE6E21E1FFA}"/>
              </a:ext>
            </a:extLst>
          </p:cNvPr>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3" name="Content Placeholder 2">
            <a:extLst>
              <a:ext uri="{FF2B5EF4-FFF2-40B4-BE49-F238E27FC236}">
                <a16:creationId xmlns:a16="http://schemas.microsoft.com/office/drawing/2014/main" id="{FDAE4E7D-BE42-4553-8424-3B22C5CFB9BD}"/>
              </a:ext>
            </a:extLst>
          </p:cNvPr>
          <p:cNvSpPr>
            <a:spLocks noGrp="1"/>
          </p:cNvSpPr>
          <p:nvPr>
            <p:ph idx="1"/>
          </p:nvPr>
        </p:nvSpPr>
        <p:spPr>
          <a:xfrm>
            <a:off x="852854" y="1494691"/>
            <a:ext cx="11145182" cy="4682271"/>
          </a:xfrm>
        </p:spPr>
        <p:txBody>
          <a:bodyPr>
            <a:normAutofit/>
          </a:bodyPr>
          <a:lstStyle/>
          <a:p>
            <a:r>
              <a:rPr lang="en-US" dirty="0" err="1"/>
              <a:t>Khung</a:t>
            </a:r>
            <a:r>
              <a:rPr lang="en-US" dirty="0"/>
              <a:t> </a:t>
            </a:r>
            <a:r>
              <a:rPr lang="en-US" dirty="0" err="1"/>
              <a:t>làm</a:t>
            </a:r>
            <a:r>
              <a:rPr lang="en-US" dirty="0"/>
              <a:t> </a:t>
            </a:r>
            <a:r>
              <a:rPr lang="en-US" dirty="0" err="1"/>
              <a:t>việc</a:t>
            </a:r>
            <a:r>
              <a:rPr lang="en-US" dirty="0"/>
              <a:t> </a:t>
            </a:r>
            <a:r>
              <a:rPr lang="en-US" dirty="0" err="1"/>
              <a:t>linh</a:t>
            </a:r>
            <a:r>
              <a:rPr lang="en-US" dirty="0"/>
              <a:t> </a:t>
            </a:r>
            <a:r>
              <a:rPr lang="en-US" dirty="0" err="1"/>
              <a:t>hoạt</a:t>
            </a:r>
            <a:r>
              <a:rPr lang="en-US" dirty="0"/>
              <a:t> (agile framework) </a:t>
            </a:r>
            <a:r>
              <a:rPr lang="en-US" dirty="0" err="1"/>
              <a:t>để</a:t>
            </a:r>
            <a:r>
              <a:rPr lang="en-US" dirty="0"/>
              <a:t> </a:t>
            </a:r>
            <a:r>
              <a:rPr lang="en-US" dirty="0" err="1"/>
              <a:t>quản</a:t>
            </a:r>
            <a:r>
              <a:rPr lang="en-US" dirty="0"/>
              <a:t> </a:t>
            </a:r>
            <a:r>
              <a:rPr lang="en-US" dirty="0" err="1"/>
              <a:t>lí</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phức</a:t>
            </a:r>
            <a:r>
              <a:rPr lang="en-US" dirty="0"/>
              <a:t> </a:t>
            </a:r>
            <a:r>
              <a:rPr lang="en-US" dirty="0" err="1"/>
              <a:t>tạp</a:t>
            </a:r>
            <a:r>
              <a:rPr lang="en-US" dirty="0"/>
              <a:t>. Nh</a:t>
            </a:r>
            <a:r>
              <a:rPr lang="vi-VN" dirty="0"/>
              <a:t>ư</a:t>
            </a:r>
            <a:r>
              <a:rPr lang="en-US" dirty="0"/>
              <a:t>ng </a:t>
            </a:r>
            <a:r>
              <a:rPr lang="en-US" dirty="0" err="1"/>
              <a:t>có</a:t>
            </a:r>
            <a:r>
              <a:rPr lang="en-US" dirty="0"/>
              <a:t> </a:t>
            </a:r>
            <a:r>
              <a:rPr lang="en-US" dirty="0" err="1"/>
              <a:t>thể</a:t>
            </a:r>
            <a:r>
              <a:rPr lang="en-US" dirty="0"/>
              <a:t> </a:t>
            </a:r>
            <a:r>
              <a:rPr lang="en-US" dirty="0" err="1"/>
              <a:t>mang</a:t>
            </a:r>
            <a:r>
              <a:rPr lang="en-US" dirty="0"/>
              <a:t> </a:t>
            </a:r>
            <a:r>
              <a:rPr lang="en-US" dirty="0" err="1"/>
              <a:t>lại</a:t>
            </a:r>
            <a:r>
              <a:rPr lang="en-US" dirty="0"/>
              <a:t> </a:t>
            </a:r>
            <a:r>
              <a:rPr lang="en-US" dirty="0" err="1"/>
              <a:t>giá</a:t>
            </a:r>
            <a:r>
              <a:rPr lang="en-US" dirty="0"/>
              <a:t> </a:t>
            </a:r>
            <a:r>
              <a:rPr lang="en-US" dirty="0" err="1"/>
              <a:t>trị</a:t>
            </a:r>
            <a:r>
              <a:rPr lang="en-US" dirty="0"/>
              <a:t> </a:t>
            </a:r>
            <a:r>
              <a:rPr lang="en-US" dirty="0" err="1"/>
              <a:t>cao</a:t>
            </a:r>
            <a:r>
              <a:rPr lang="en-US" dirty="0"/>
              <a:t> </a:t>
            </a:r>
            <a:r>
              <a:rPr lang="en-US" dirty="0" err="1"/>
              <a:t>nhất</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nhất</a:t>
            </a:r>
            <a:r>
              <a:rPr lang="en-US" dirty="0"/>
              <a:t>.</a:t>
            </a:r>
          </a:p>
          <a:p>
            <a:r>
              <a:rPr lang="en-US" b="1" dirty="0" err="1"/>
              <a:t>Tính</a:t>
            </a:r>
            <a:r>
              <a:rPr lang="en-US" b="1" dirty="0"/>
              <a:t> </a:t>
            </a:r>
            <a:r>
              <a:rPr lang="en-US" b="1" dirty="0" err="1"/>
              <a:t>chất</a:t>
            </a:r>
            <a:r>
              <a:rPr lang="en-US" b="1" dirty="0"/>
              <a:t>:</a:t>
            </a:r>
          </a:p>
          <a:p>
            <a:pPr lvl="1"/>
            <a:r>
              <a:rPr lang="en-US" dirty="0" err="1"/>
              <a:t>Gọn</a:t>
            </a:r>
            <a:r>
              <a:rPr lang="en-US" dirty="0"/>
              <a:t>, </a:t>
            </a:r>
            <a:r>
              <a:rPr lang="en-US" dirty="0" err="1"/>
              <a:t>nhẹ</a:t>
            </a:r>
            <a:r>
              <a:rPr lang="en-US" dirty="0"/>
              <a:t> </a:t>
            </a:r>
          </a:p>
          <a:p>
            <a:pPr lvl="1"/>
            <a:r>
              <a:rPr lang="en-US" dirty="0" err="1"/>
              <a:t>Dễ</a:t>
            </a:r>
            <a:r>
              <a:rPr lang="en-US" dirty="0"/>
              <a:t> </a:t>
            </a:r>
            <a:r>
              <a:rPr lang="en-US" dirty="0" err="1"/>
              <a:t>hiểu</a:t>
            </a:r>
            <a:endParaRPr lang="en-US" dirty="0"/>
          </a:p>
          <a:p>
            <a:pPr lvl="1"/>
            <a:r>
              <a:rPr lang="en-US" dirty="0" err="1"/>
              <a:t>Khó</a:t>
            </a:r>
            <a:r>
              <a:rPr lang="en-US" dirty="0"/>
              <a:t> </a:t>
            </a:r>
            <a:r>
              <a:rPr lang="en-US" dirty="0" err="1"/>
              <a:t>làm</a:t>
            </a:r>
            <a:r>
              <a:rPr lang="en-US" dirty="0"/>
              <a:t> </a:t>
            </a:r>
            <a:r>
              <a:rPr lang="en-US" dirty="0" err="1"/>
              <a:t>chủ</a:t>
            </a:r>
            <a:endParaRPr lang="en-US" dirty="0"/>
          </a:p>
          <a:p>
            <a:r>
              <a:rPr lang="en-US" b="1" dirty="0" err="1"/>
              <a:t>Các</a:t>
            </a:r>
            <a:r>
              <a:rPr lang="en-US" b="1" dirty="0"/>
              <a:t> </a:t>
            </a:r>
            <a:r>
              <a:rPr lang="en-US" b="1" dirty="0" err="1"/>
              <a:t>nhóm</a:t>
            </a:r>
            <a:r>
              <a:rPr lang="en-US" b="1" dirty="0"/>
              <a:t> </a:t>
            </a:r>
            <a:r>
              <a:rPr lang="en-US" b="1" dirty="0" err="1"/>
              <a:t>trong</a:t>
            </a:r>
            <a:r>
              <a:rPr lang="en-US" b="1" dirty="0"/>
              <a:t> Scrum</a:t>
            </a:r>
          </a:p>
          <a:p>
            <a:pPr lvl="1"/>
            <a:r>
              <a:rPr lang="en-US" dirty="0"/>
              <a:t>T</a:t>
            </a:r>
            <a:r>
              <a:rPr lang="vi-VN" dirty="0"/>
              <a:t>ự quản (self-managing), tự tổ chức (self-organizing) và liên chức năng (cross</a:t>
            </a:r>
            <a:r>
              <a:rPr lang="en-US" dirty="0"/>
              <a:t> -</a:t>
            </a:r>
            <a:r>
              <a:rPr lang="vi-VN" dirty="0"/>
              <a:t>functional)</a:t>
            </a:r>
            <a:endParaRPr lang="en-US" dirty="0"/>
          </a:p>
          <a:p>
            <a:pPr lvl="1"/>
            <a:r>
              <a:rPr lang="vi-VN" dirty="0"/>
              <a:t> </a:t>
            </a:r>
            <a:r>
              <a:rPr lang="en-US" dirty="0"/>
              <a:t>C</a:t>
            </a:r>
            <a:r>
              <a:rPr lang="vi-VN" dirty="0"/>
              <a:t>ác vai trò được phân định rõ</a:t>
            </a:r>
            <a:r>
              <a:rPr lang="en-US" dirty="0"/>
              <a:t> </a:t>
            </a:r>
            <a:r>
              <a:rPr lang="vi-VN" dirty="0"/>
              <a:t>ràng, các sự kiện, các </a:t>
            </a:r>
            <a:r>
              <a:rPr lang="en-US" dirty="0" err="1"/>
              <a:t>công</a:t>
            </a:r>
            <a:r>
              <a:rPr lang="en-US" dirty="0"/>
              <a:t> </a:t>
            </a:r>
            <a:r>
              <a:rPr lang="en-US" dirty="0" err="1"/>
              <a:t>cụ</a:t>
            </a:r>
            <a:r>
              <a:rPr lang="en-US" dirty="0"/>
              <a:t> </a:t>
            </a:r>
            <a:r>
              <a:rPr lang="vi-VN" dirty="0"/>
              <a:t>và các quy tắc</a:t>
            </a:r>
            <a:endParaRPr lang="en-US" dirty="0"/>
          </a:p>
        </p:txBody>
      </p:sp>
    </p:spTree>
    <p:extLst>
      <p:ext uri="{BB962C8B-B14F-4D97-AF65-F5344CB8AC3E}">
        <p14:creationId xmlns:p14="http://schemas.microsoft.com/office/powerpoint/2010/main" val="1236090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6B-614A-4850-A985-04BBBDDEC5B5}"/>
              </a:ext>
            </a:extLst>
          </p:cNvPr>
          <p:cNvSpPr>
            <a:spLocks noGrp="1"/>
          </p:cNvSpPr>
          <p:nvPr>
            <p:ph type="title"/>
          </p:nvPr>
        </p:nvSpPr>
        <p:spPr/>
        <p:txBody>
          <a:bodyPr>
            <a:normAutofit/>
          </a:bodyPr>
          <a:lstStyle/>
          <a:p>
            <a:r>
              <a:rPr lang="en-US" b="1" dirty="0"/>
              <a:t>CÁC SỰ KIỆN CỦA SCRUM</a:t>
            </a:r>
          </a:p>
        </p:txBody>
      </p:sp>
      <p:sp>
        <p:nvSpPr>
          <p:cNvPr id="3" name="Text Placeholder 2">
            <a:extLst>
              <a:ext uri="{FF2B5EF4-FFF2-40B4-BE49-F238E27FC236}">
                <a16:creationId xmlns:a16="http://schemas.microsoft.com/office/drawing/2014/main" id="{23C84E67-B327-4710-B4C2-88097428B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4692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B80-05F7-40E8-9D11-11722B995A28}"/>
              </a:ext>
            </a:extLst>
          </p:cNvPr>
          <p:cNvSpPr>
            <a:spLocks noGrp="1"/>
          </p:cNvSpPr>
          <p:nvPr>
            <p:ph type="title"/>
          </p:nvPr>
        </p:nvSpPr>
        <p:spPr/>
        <p:txBody>
          <a:bodyPr/>
          <a:lstStyle/>
          <a:p>
            <a:r>
              <a:rPr lang="en-US" dirty="0" err="1"/>
              <a:t>Các</a:t>
            </a:r>
            <a:r>
              <a:rPr lang="en-US" dirty="0"/>
              <a:t> </a:t>
            </a:r>
            <a:r>
              <a:rPr lang="en-US" dirty="0" err="1"/>
              <a:t>sự</a:t>
            </a:r>
            <a:r>
              <a:rPr lang="en-US" dirty="0"/>
              <a:t> </a:t>
            </a:r>
            <a:r>
              <a:rPr lang="en-US" dirty="0" err="1"/>
              <a:t>kiện</a:t>
            </a:r>
            <a:r>
              <a:rPr lang="en-US" dirty="0"/>
              <a:t> </a:t>
            </a:r>
            <a:r>
              <a:rPr lang="en-US" dirty="0" err="1"/>
              <a:t>của</a:t>
            </a:r>
            <a:r>
              <a:rPr lang="en-US" dirty="0"/>
              <a:t> sprint</a:t>
            </a:r>
          </a:p>
        </p:txBody>
      </p:sp>
      <p:graphicFrame>
        <p:nvGraphicFramePr>
          <p:cNvPr id="6" name="Content Placeholder 5">
            <a:extLst>
              <a:ext uri="{FF2B5EF4-FFF2-40B4-BE49-F238E27FC236}">
                <a16:creationId xmlns:a16="http://schemas.microsoft.com/office/drawing/2014/main" id="{2150380F-5AEC-4CF0-9188-96620E39072C}"/>
              </a:ext>
            </a:extLst>
          </p:cNvPr>
          <p:cNvGraphicFramePr>
            <a:graphicFrameLocks noGrp="1"/>
          </p:cNvGraphicFramePr>
          <p:nvPr>
            <p:ph idx="1"/>
            <p:extLst>
              <p:ext uri="{D42A27DB-BD31-4B8C-83A1-F6EECF244321}">
                <p14:modId xmlns:p14="http://schemas.microsoft.com/office/powerpoint/2010/main" val="822756238"/>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9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280D-BEC6-46B1-986E-AFFD32C6D162}"/>
              </a:ext>
            </a:extLst>
          </p:cNvPr>
          <p:cNvSpPr>
            <a:spLocks noGrp="1"/>
          </p:cNvSpPr>
          <p:nvPr>
            <p:ph type="title"/>
          </p:nvPr>
        </p:nvSpPr>
        <p:spPr/>
        <p:txBody>
          <a:bodyPr/>
          <a:lstStyle/>
          <a:p>
            <a:r>
              <a:rPr lang="en-US" dirty="0" err="1"/>
              <a:t>Họp</a:t>
            </a:r>
            <a:r>
              <a:rPr lang="en-US" dirty="0"/>
              <a:t> </a:t>
            </a:r>
            <a:r>
              <a:rPr lang="en-US" dirty="0" err="1"/>
              <a:t>kế</a:t>
            </a:r>
            <a:r>
              <a:rPr lang="en-US" dirty="0"/>
              <a:t> </a:t>
            </a:r>
            <a:r>
              <a:rPr lang="en-US" dirty="0" err="1"/>
              <a:t>hoạch</a:t>
            </a:r>
            <a:r>
              <a:rPr lang="en-US" dirty="0"/>
              <a:t> Sprint</a:t>
            </a:r>
          </a:p>
        </p:txBody>
      </p:sp>
      <p:sp>
        <p:nvSpPr>
          <p:cNvPr id="3" name="Content Placeholder 2">
            <a:extLst>
              <a:ext uri="{FF2B5EF4-FFF2-40B4-BE49-F238E27FC236}">
                <a16:creationId xmlns:a16="http://schemas.microsoft.com/office/drawing/2014/main" id="{8599CBFA-DB33-4E57-BCDA-53F2918F2FEB}"/>
              </a:ext>
            </a:extLst>
          </p:cNvPr>
          <p:cNvSpPr>
            <a:spLocks noGrp="1"/>
          </p:cNvSpPr>
          <p:nvPr>
            <p:ph idx="1"/>
          </p:nvPr>
        </p:nvSpPr>
        <p:spPr/>
        <p:txBody>
          <a:bodyPr/>
          <a:lstStyle/>
          <a:p>
            <a:r>
              <a:rPr lang="vi-VN" dirty="0"/>
              <a:t>Nhóm Scrum chọn các hạng mục có độ ưu tiên cao nhất từ Product Backlog để làm trong Sprint dựa theo năng lực (capacity) của nhóm</a:t>
            </a:r>
            <a:endParaRPr lang="en-US" dirty="0"/>
          </a:p>
          <a:p>
            <a:r>
              <a:rPr lang="vi-VN" dirty="0"/>
              <a:t>Tạo ra Sprint backlog : </a:t>
            </a:r>
          </a:p>
          <a:p>
            <a:pPr lvl="1"/>
            <a:r>
              <a:rPr lang="vi-VN" dirty="0"/>
              <a:t>Công việc cụ thể được xác định và với ước lượng (1-16 giờ) thời gian hoàn tất </a:t>
            </a:r>
          </a:p>
          <a:p>
            <a:r>
              <a:rPr lang="vi-VN" dirty="0"/>
              <a:t> Toàn bộ Nhóm Scrum cùng cộng tác </a:t>
            </a:r>
          </a:p>
          <a:p>
            <a:endParaRPr lang="en-US" dirty="0"/>
          </a:p>
        </p:txBody>
      </p:sp>
    </p:spTree>
    <p:extLst>
      <p:ext uri="{BB962C8B-B14F-4D97-AF65-F5344CB8AC3E}">
        <p14:creationId xmlns:p14="http://schemas.microsoft.com/office/powerpoint/2010/main" val="1702362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DA8A-6331-4966-9B32-A03EB719C06C}"/>
              </a:ext>
            </a:extLst>
          </p:cNvPr>
          <p:cNvSpPr>
            <a:spLocks noGrp="1"/>
          </p:cNvSpPr>
          <p:nvPr>
            <p:ph type="title"/>
          </p:nvPr>
        </p:nvSpPr>
        <p:spPr/>
        <p:txBody>
          <a:bodyPr/>
          <a:lstStyle/>
          <a:p>
            <a:r>
              <a:rPr lang="en-US" dirty="0" err="1"/>
              <a:t>Họp</a:t>
            </a:r>
            <a:r>
              <a:rPr lang="en-US" dirty="0"/>
              <a:t> </a:t>
            </a:r>
            <a:r>
              <a:rPr lang="en-US" dirty="0" err="1"/>
              <a:t>kế</a:t>
            </a:r>
            <a:r>
              <a:rPr lang="en-US" dirty="0"/>
              <a:t> </a:t>
            </a:r>
            <a:r>
              <a:rPr lang="en-US" dirty="0" err="1"/>
              <a:t>hoạch</a:t>
            </a:r>
            <a:r>
              <a:rPr lang="en-US" dirty="0"/>
              <a:t> Sprint (</a:t>
            </a:r>
            <a:r>
              <a:rPr lang="en-US" dirty="0" err="1"/>
              <a:t>tt</a:t>
            </a:r>
            <a:r>
              <a:rPr lang="en-US" dirty="0"/>
              <a:t>)</a:t>
            </a:r>
          </a:p>
        </p:txBody>
      </p:sp>
      <p:sp>
        <p:nvSpPr>
          <p:cNvPr id="3" name="Content Placeholder 2">
            <a:extLst>
              <a:ext uri="{FF2B5EF4-FFF2-40B4-BE49-F238E27FC236}">
                <a16:creationId xmlns:a16="http://schemas.microsoft.com/office/drawing/2014/main" id="{221B66F0-D926-446C-A5C9-F006B5D5A4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A71F345-94F3-42DD-99C3-65C67E7721C5}"/>
              </a:ext>
            </a:extLst>
          </p:cNvPr>
          <p:cNvPicPr>
            <a:picLocks noChangeAspect="1"/>
          </p:cNvPicPr>
          <p:nvPr/>
        </p:nvPicPr>
        <p:blipFill>
          <a:blip r:embed="rId2"/>
          <a:stretch>
            <a:fillRect/>
          </a:stretch>
        </p:blipFill>
        <p:spPr>
          <a:xfrm>
            <a:off x="952185" y="1411274"/>
            <a:ext cx="10947399" cy="4849346"/>
          </a:xfrm>
          <a:prstGeom prst="rect">
            <a:avLst/>
          </a:prstGeom>
        </p:spPr>
      </p:pic>
    </p:spTree>
    <p:extLst>
      <p:ext uri="{BB962C8B-B14F-4D97-AF65-F5344CB8AC3E}">
        <p14:creationId xmlns:p14="http://schemas.microsoft.com/office/powerpoint/2010/main" val="213367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F589-688C-4CDC-A4BF-03D5591A2B25}"/>
              </a:ext>
            </a:extLst>
          </p:cNvPr>
          <p:cNvSpPr>
            <a:spLocks noGrp="1"/>
          </p:cNvSpPr>
          <p:nvPr>
            <p:ph type="title"/>
          </p:nvPr>
        </p:nvSpPr>
        <p:spPr/>
        <p:txBody>
          <a:bodyPr/>
          <a:lstStyle/>
          <a:p>
            <a:r>
              <a:rPr lang="en-US" dirty="0" err="1"/>
              <a:t>Họp</a:t>
            </a:r>
            <a:r>
              <a:rPr lang="en-US" dirty="0"/>
              <a:t> Scrum </a:t>
            </a:r>
            <a:r>
              <a:rPr lang="en-US" dirty="0" err="1"/>
              <a:t>hằng</a:t>
            </a:r>
            <a:r>
              <a:rPr lang="en-US" dirty="0"/>
              <a:t> </a:t>
            </a:r>
            <a:r>
              <a:rPr lang="en-US" dirty="0" err="1"/>
              <a:t>ngày</a:t>
            </a:r>
            <a:endParaRPr lang="en-US" dirty="0"/>
          </a:p>
        </p:txBody>
      </p:sp>
      <p:sp>
        <p:nvSpPr>
          <p:cNvPr id="3" name="Content Placeholder 2">
            <a:extLst>
              <a:ext uri="{FF2B5EF4-FFF2-40B4-BE49-F238E27FC236}">
                <a16:creationId xmlns:a16="http://schemas.microsoft.com/office/drawing/2014/main" id="{15F44EA5-E15A-4FFA-A61D-F649DFF83F37}"/>
              </a:ext>
            </a:extLst>
          </p:cNvPr>
          <p:cNvSpPr>
            <a:spLocks noGrp="1"/>
          </p:cNvSpPr>
          <p:nvPr>
            <p:ph idx="1"/>
          </p:nvPr>
        </p:nvSpPr>
        <p:spPr/>
        <p:txBody>
          <a:bodyPr/>
          <a:lstStyle/>
          <a:p>
            <a:r>
              <a:rPr lang="en-US" dirty="0" err="1"/>
              <a:t>Duy</a:t>
            </a:r>
            <a:r>
              <a:rPr lang="en-US" dirty="0"/>
              <a:t> </a:t>
            </a:r>
            <a:r>
              <a:rPr lang="en-US" dirty="0" err="1"/>
              <a:t>trì</a:t>
            </a:r>
            <a:r>
              <a:rPr lang="en-US" dirty="0"/>
              <a:t> </a:t>
            </a:r>
            <a:r>
              <a:rPr lang="en-US" dirty="0" err="1"/>
              <a:t>mỗi</a:t>
            </a:r>
            <a:r>
              <a:rPr lang="en-US" dirty="0"/>
              <a:t> </a:t>
            </a:r>
            <a:r>
              <a:rPr lang="en-US" dirty="0" err="1"/>
              <a:t>ngày</a:t>
            </a:r>
            <a:r>
              <a:rPr lang="en-US" dirty="0"/>
              <a:t> 15 </a:t>
            </a:r>
            <a:r>
              <a:rPr lang="en-US" dirty="0" err="1"/>
              <a:t>phút</a:t>
            </a:r>
            <a:r>
              <a:rPr lang="en-US" dirty="0"/>
              <a:t> </a:t>
            </a:r>
            <a:r>
              <a:rPr lang="en-US" dirty="0" err="1"/>
              <a:t>để</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công</a:t>
            </a:r>
            <a:r>
              <a:rPr lang="en-US" dirty="0"/>
              <a:t> </a:t>
            </a:r>
            <a:r>
              <a:rPr lang="en-US" dirty="0" err="1"/>
              <a:t>việc</a:t>
            </a:r>
            <a:r>
              <a:rPr lang="en-US" dirty="0"/>
              <a:t> </a:t>
            </a:r>
            <a:r>
              <a:rPr lang="en-US" dirty="0" err="1"/>
              <a:t>và</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tức</a:t>
            </a:r>
            <a:r>
              <a:rPr lang="en-US" dirty="0"/>
              <a:t> </a:t>
            </a:r>
            <a:r>
              <a:rPr lang="en-US" dirty="0" err="1"/>
              <a:t>thời</a:t>
            </a:r>
            <a:endParaRPr lang="en-US" dirty="0"/>
          </a:p>
          <a:p>
            <a:r>
              <a:rPr lang="vi-VN" dirty="0"/>
              <a:t>Một cơ chế “thanh tra và thích nghi” của nhóm tự</a:t>
            </a:r>
            <a:r>
              <a:rPr lang="en-US" dirty="0"/>
              <a:t> </a:t>
            </a:r>
            <a:r>
              <a:rPr lang="vi-VN" dirty="0"/>
              <a:t>quản</a:t>
            </a:r>
            <a:endParaRPr lang="en-US" dirty="0"/>
          </a:p>
          <a:p>
            <a:r>
              <a:rPr lang="vi-VN" dirty="0"/>
              <a:t>3 câu hỏi:</a:t>
            </a:r>
          </a:p>
          <a:p>
            <a:pPr lvl="1"/>
            <a:r>
              <a:rPr lang="vi-VN" dirty="0"/>
              <a:t>Đã làm được gì kể từ lần họp trước?</a:t>
            </a:r>
            <a:endParaRPr lang="en-US" dirty="0"/>
          </a:p>
          <a:p>
            <a:pPr lvl="1"/>
            <a:r>
              <a:rPr lang="vi-VN" dirty="0"/>
              <a:t>Sẽ làm gì từ giờ cho tới lần họp tiếp theo?</a:t>
            </a:r>
            <a:endParaRPr lang="en-US" dirty="0"/>
          </a:p>
          <a:p>
            <a:pPr lvl="1"/>
            <a:r>
              <a:rPr lang="vi-VN" dirty="0"/>
              <a:t>Có khó khăn gì trong công việc?</a:t>
            </a:r>
            <a:endParaRPr lang="en-US" dirty="0"/>
          </a:p>
          <a:p>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sẽ</a:t>
            </a:r>
            <a:r>
              <a:rPr lang="en-US" dirty="0"/>
              <a:t> </a:t>
            </a:r>
            <a:r>
              <a:rPr lang="en-US" dirty="0" err="1"/>
              <a:t>báo</a:t>
            </a:r>
            <a:r>
              <a:rPr lang="en-US" dirty="0"/>
              <a:t> </a:t>
            </a:r>
            <a:r>
              <a:rPr lang="en-US" dirty="0" err="1"/>
              <a:t>cáo</a:t>
            </a:r>
            <a:r>
              <a:rPr lang="en-US" dirty="0"/>
              <a:t> </a:t>
            </a:r>
            <a:r>
              <a:rPr lang="en-US" dirty="0" err="1"/>
              <a:t>cho</a:t>
            </a:r>
            <a:r>
              <a:rPr lang="en-US" dirty="0"/>
              <a:t> </a:t>
            </a:r>
            <a:r>
              <a:rPr lang="en-US" dirty="0" err="1"/>
              <a:t>nhau</a:t>
            </a:r>
            <a:r>
              <a:rPr lang="en-US" dirty="0"/>
              <a:t>, KHÔNG </a:t>
            </a:r>
            <a:r>
              <a:rPr lang="en-US" dirty="0" err="1"/>
              <a:t>báo</a:t>
            </a:r>
            <a:r>
              <a:rPr lang="en-US" dirty="0"/>
              <a:t> </a:t>
            </a:r>
            <a:r>
              <a:rPr lang="en-US" dirty="0" err="1"/>
              <a:t>cáo</a:t>
            </a:r>
            <a:r>
              <a:rPr lang="en-US" dirty="0"/>
              <a:t> </a:t>
            </a:r>
            <a:r>
              <a:rPr lang="en-US" dirty="0" err="1"/>
              <a:t>cho</a:t>
            </a:r>
            <a:r>
              <a:rPr lang="en-US" dirty="0"/>
              <a:t> Scrum Master</a:t>
            </a:r>
          </a:p>
          <a:p>
            <a:r>
              <a:rPr lang="en-US" dirty="0" err="1"/>
              <a:t>Cố</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địa</a:t>
            </a:r>
            <a:r>
              <a:rPr lang="en-US" dirty="0"/>
              <a:t> </a:t>
            </a:r>
            <a:r>
              <a:rPr lang="en-US" dirty="0" err="1"/>
              <a:t>điểm</a:t>
            </a:r>
            <a:r>
              <a:rPr lang="en-US" dirty="0"/>
              <a:t>; </a:t>
            </a:r>
            <a:r>
              <a:rPr lang="en-US" dirty="0" err="1"/>
              <a:t>nên</a:t>
            </a:r>
            <a:r>
              <a:rPr lang="en-US" dirty="0"/>
              <a:t> </a:t>
            </a:r>
            <a:r>
              <a:rPr lang="en-US" dirty="0" err="1"/>
              <a:t>đứng</a:t>
            </a:r>
            <a:r>
              <a:rPr lang="en-US" dirty="0"/>
              <a:t> </a:t>
            </a:r>
            <a:r>
              <a:rPr lang="en-US" dirty="0" err="1"/>
              <a:t>khi</a:t>
            </a:r>
            <a:r>
              <a:rPr lang="en-US" dirty="0"/>
              <a:t> </a:t>
            </a:r>
            <a:r>
              <a:rPr lang="en-US" dirty="0" err="1"/>
              <a:t>họp</a:t>
            </a:r>
            <a:endParaRPr lang="en-US" dirty="0"/>
          </a:p>
        </p:txBody>
      </p:sp>
    </p:spTree>
    <p:extLst>
      <p:ext uri="{BB962C8B-B14F-4D97-AF65-F5344CB8AC3E}">
        <p14:creationId xmlns:p14="http://schemas.microsoft.com/office/powerpoint/2010/main" val="3513873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1A63-A949-45E2-822B-8FBC067DB178}"/>
              </a:ext>
            </a:extLst>
          </p:cNvPr>
          <p:cNvSpPr>
            <a:spLocks noGrp="1"/>
          </p:cNvSpPr>
          <p:nvPr>
            <p:ph type="title"/>
          </p:nvPr>
        </p:nvSpPr>
        <p:spPr/>
        <p:txBody>
          <a:bodyPr/>
          <a:lstStyle/>
          <a:p>
            <a:r>
              <a:rPr lang="en-US" dirty="0"/>
              <a:t>S</a:t>
            </a:r>
            <a:r>
              <a:rPr lang="vi-VN" dirty="0"/>
              <a:t>ơ</a:t>
            </a:r>
            <a:r>
              <a:rPr lang="en-US" dirty="0"/>
              <a:t> </a:t>
            </a:r>
            <a:r>
              <a:rPr lang="en-US" dirty="0" err="1"/>
              <a:t>kết</a:t>
            </a:r>
            <a:r>
              <a:rPr lang="en-US" dirty="0"/>
              <a:t> Sprint</a:t>
            </a:r>
          </a:p>
        </p:txBody>
      </p:sp>
      <p:sp>
        <p:nvSpPr>
          <p:cNvPr id="3" name="Content Placeholder 2">
            <a:extLst>
              <a:ext uri="{FF2B5EF4-FFF2-40B4-BE49-F238E27FC236}">
                <a16:creationId xmlns:a16="http://schemas.microsoft.com/office/drawing/2014/main" id="{72DCEEE3-0566-4DD0-85BB-547C64129299}"/>
              </a:ext>
            </a:extLst>
          </p:cNvPr>
          <p:cNvSpPr>
            <a:spLocks noGrp="1"/>
          </p:cNvSpPr>
          <p:nvPr>
            <p:ph idx="1"/>
          </p:nvPr>
        </p:nvSpPr>
        <p:spPr/>
        <p:txBody>
          <a:bodyPr>
            <a:normAutofit lnSpcReduction="10000"/>
          </a:bodyPr>
          <a:lstStyle/>
          <a:p>
            <a:r>
              <a:rPr lang="vi-VN" dirty="0"/>
              <a:t>Nhóm Phát triển trình bày những hạng mục đã “hoàn thành”</a:t>
            </a:r>
            <a:r>
              <a:rPr lang="en-US" dirty="0"/>
              <a:t> </a:t>
            </a:r>
            <a:r>
              <a:rPr lang="vi-VN" dirty="0"/>
              <a:t>của Product Backlog cho Product Owner và các bên liên quan</a:t>
            </a:r>
          </a:p>
          <a:p>
            <a:r>
              <a:rPr lang="vi-VN" dirty="0"/>
              <a:t>Khung thời gian: 4 giờ</a:t>
            </a:r>
          </a:p>
          <a:p>
            <a:r>
              <a:rPr lang="vi-VN" dirty="0"/>
              <a:t>Thành phần: Nhóm Scrum + các bên liên quan</a:t>
            </a:r>
          </a:p>
          <a:p>
            <a:r>
              <a:rPr lang="vi-VN" dirty="0"/>
              <a:t>Không trình bày những tính năng chưa “hoàn thành”</a:t>
            </a:r>
          </a:p>
          <a:p>
            <a:r>
              <a:rPr lang="vi-VN" dirty="0"/>
              <a:t>Các phản hồi được đưa ra – Product Backlog có thể được đánh</a:t>
            </a:r>
            <a:r>
              <a:rPr lang="en-US" dirty="0"/>
              <a:t> </a:t>
            </a:r>
            <a:r>
              <a:rPr lang="vi-VN" dirty="0"/>
              <a:t>giá lại độ ưu tiên</a:t>
            </a:r>
          </a:p>
          <a:p>
            <a:r>
              <a:rPr lang="vi-VN" dirty="0"/>
              <a:t>Đây không phải buổi DEMO, chuẩn bị ít hơn 30 phút</a:t>
            </a:r>
          </a:p>
          <a:p>
            <a:r>
              <a:rPr lang="vi-VN" dirty="0"/>
              <a:t>Product Owner nên sử dụng kĩ thuật kiểm thử chấp nhận để</a:t>
            </a:r>
            <a:r>
              <a:rPr lang="en-US" dirty="0"/>
              <a:t> </a:t>
            </a:r>
            <a:r>
              <a:rPr lang="vi-VN" dirty="0"/>
              <a:t>đánh giá các tính năng</a:t>
            </a:r>
            <a:endParaRPr lang="en-US" dirty="0"/>
          </a:p>
        </p:txBody>
      </p:sp>
    </p:spTree>
    <p:extLst>
      <p:ext uri="{BB962C8B-B14F-4D97-AF65-F5344CB8AC3E}">
        <p14:creationId xmlns:p14="http://schemas.microsoft.com/office/powerpoint/2010/main" val="218198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0D1C-503A-4BE2-B92A-D14C6A561E25}"/>
              </a:ext>
            </a:extLst>
          </p:cNvPr>
          <p:cNvSpPr>
            <a:spLocks noGrp="1"/>
          </p:cNvSpPr>
          <p:nvPr>
            <p:ph type="title"/>
          </p:nvPr>
        </p:nvSpPr>
        <p:spPr/>
        <p:txBody>
          <a:bodyPr/>
          <a:lstStyle/>
          <a:p>
            <a:r>
              <a:rPr lang="en-US" dirty="0" err="1"/>
              <a:t>Họp</a:t>
            </a:r>
            <a:r>
              <a:rPr lang="en-US" dirty="0"/>
              <a:t> </a:t>
            </a:r>
            <a:r>
              <a:rPr lang="en-US" dirty="0" err="1"/>
              <a:t>cải</a:t>
            </a:r>
            <a:r>
              <a:rPr lang="en-US" dirty="0"/>
              <a:t> </a:t>
            </a:r>
            <a:r>
              <a:rPr lang="en-US" dirty="0" err="1"/>
              <a:t>tiến</a:t>
            </a:r>
            <a:r>
              <a:rPr lang="en-US" dirty="0"/>
              <a:t> Sprint</a:t>
            </a:r>
          </a:p>
        </p:txBody>
      </p:sp>
      <p:sp>
        <p:nvSpPr>
          <p:cNvPr id="3" name="Content Placeholder 2">
            <a:extLst>
              <a:ext uri="{FF2B5EF4-FFF2-40B4-BE49-F238E27FC236}">
                <a16:creationId xmlns:a16="http://schemas.microsoft.com/office/drawing/2014/main" id="{39FE0A32-6D8E-427B-A893-8157FFA4D7F4}"/>
              </a:ext>
            </a:extLst>
          </p:cNvPr>
          <p:cNvSpPr>
            <a:spLocks noGrp="1"/>
          </p:cNvSpPr>
          <p:nvPr>
            <p:ph idx="1"/>
          </p:nvPr>
        </p:nvSpPr>
        <p:spPr/>
        <p:txBody>
          <a:bodyPr>
            <a:normAutofit/>
          </a:bodyPr>
          <a:lstStyle/>
          <a:p>
            <a:r>
              <a:rPr lang="vi-VN" dirty="0"/>
              <a:t>Dừng và nhìn lại, tìm kiếm các cải tiến và xây dựng</a:t>
            </a:r>
            <a:r>
              <a:rPr lang="en-US" dirty="0"/>
              <a:t> </a:t>
            </a:r>
            <a:r>
              <a:rPr lang="vi-VN" dirty="0"/>
              <a:t>tổ chức học tập</a:t>
            </a:r>
          </a:p>
          <a:p>
            <a:r>
              <a:rPr lang="vi-VN" dirty="0"/>
              <a:t>Khung thời gian: 3 giờ</a:t>
            </a:r>
          </a:p>
          <a:p>
            <a:r>
              <a:rPr lang="vi-VN" dirty="0"/>
              <a:t>Thành phần: Scrum Master + Nhóm Phát triển</a:t>
            </a:r>
            <a:endParaRPr lang="en-US" dirty="0"/>
          </a:p>
          <a:p>
            <a:pPr lvl="1"/>
            <a:r>
              <a:rPr lang="vi-VN" dirty="0"/>
              <a:t>Product Owner có thể tham dự </a:t>
            </a:r>
            <a:endParaRPr lang="en-US" dirty="0"/>
          </a:p>
          <a:p>
            <a:r>
              <a:rPr lang="vi-VN" dirty="0"/>
              <a:t>Câu hỏi:</a:t>
            </a:r>
            <a:endParaRPr lang="en-US" dirty="0"/>
          </a:p>
          <a:p>
            <a:pPr lvl="1"/>
            <a:r>
              <a:rPr lang="vi-VN" dirty="0"/>
              <a:t>Đã làm tốt những gì?</a:t>
            </a:r>
            <a:endParaRPr lang="en-US" dirty="0"/>
          </a:p>
          <a:p>
            <a:pPr lvl="1"/>
            <a:r>
              <a:rPr lang="vi-VN" dirty="0"/>
              <a:t>Phải cải thiện những gì?</a:t>
            </a:r>
          </a:p>
          <a:p>
            <a:r>
              <a:rPr lang="vi-VN" dirty="0"/>
              <a:t>Scrum Master trợ giúp nhóm tìm hiểu, không đưa ra</a:t>
            </a:r>
            <a:r>
              <a:rPr lang="en-US" dirty="0"/>
              <a:t> </a:t>
            </a:r>
            <a:r>
              <a:rPr lang="vi-VN" dirty="0"/>
              <a:t>câu trả lời</a:t>
            </a:r>
            <a:endParaRPr lang="en-US" dirty="0"/>
          </a:p>
        </p:txBody>
      </p:sp>
    </p:spTree>
    <p:extLst>
      <p:ext uri="{BB962C8B-B14F-4D97-AF65-F5344CB8AC3E}">
        <p14:creationId xmlns:p14="http://schemas.microsoft.com/office/powerpoint/2010/main" val="940268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47</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0A2309-22FA-49EC-AEB1-CE739EAB1E28}"/>
              </a:ext>
            </a:extLst>
          </p:cNvPr>
          <p:cNvSpPr>
            <a:spLocks noGrp="1"/>
          </p:cNvSpPr>
          <p:nvPr>
            <p:ph type="title"/>
          </p:nvPr>
        </p:nvSpPr>
        <p:spPr/>
        <p:txBody>
          <a:bodyPr/>
          <a:lstStyle/>
          <a:p>
            <a:r>
              <a:rPr lang="en-US" dirty="0" err="1"/>
              <a:t>Ứng</a:t>
            </a:r>
            <a:r>
              <a:rPr lang="en-US" dirty="0"/>
              <a:t> </a:t>
            </a:r>
            <a:r>
              <a:rPr lang="en-US" dirty="0" err="1"/>
              <a:t>dụng</a:t>
            </a:r>
            <a:r>
              <a:rPr lang="en-US" dirty="0"/>
              <a:t> Scrum</a:t>
            </a:r>
          </a:p>
        </p:txBody>
      </p:sp>
      <p:sp>
        <p:nvSpPr>
          <p:cNvPr id="10" name="Content Placeholder 9">
            <a:extLst>
              <a:ext uri="{FF2B5EF4-FFF2-40B4-BE49-F238E27FC236}">
                <a16:creationId xmlns:a16="http://schemas.microsoft.com/office/drawing/2014/main" id="{881743BB-ED56-4EE2-8D4A-74549FD35F54}"/>
              </a:ext>
            </a:extLst>
          </p:cNvPr>
          <p:cNvSpPr>
            <a:spLocks noGrp="1"/>
          </p:cNvSpPr>
          <p:nvPr>
            <p:ph sz="half" idx="1"/>
          </p:nvPr>
        </p:nvSpPr>
        <p:spPr>
          <a:xfrm>
            <a:off x="838199" y="1825625"/>
            <a:ext cx="5576455" cy="4316557"/>
          </a:xfrm>
        </p:spPr>
        <p:txBody>
          <a:bodyPr>
            <a:normAutofit fontScale="77500" lnSpcReduction="20000"/>
          </a:bodyPr>
          <a:lstStyle/>
          <a:p>
            <a:pPr>
              <a:buFont typeface="Wingdings" panose="05000000000000000000" pitchFamily="2" charset="2"/>
              <a:buChar char="Ø"/>
            </a:pPr>
            <a:r>
              <a:rPr lang="vi-VN" dirty="0"/>
              <a:t>Phần mềm Thương mại </a:t>
            </a:r>
          </a:p>
          <a:p>
            <a:pPr>
              <a:buFont typeface="Wingdings" panose="05000000000000000000" pitchFamily="2" charset="2"/>
              <a:buChar char="Ø"/>
            </a:pPr>
            <a:r>
              <a:rPr lang="vi-VN" dirty="0"/>
              <a:t>Phát triển Ứng dụng Nội bộ </a:t>
            </a:r>
          </a:p>
          <a:p>
            <a:pPr>
              <a:buFont typeface="Wingdings" panose="05000000000000000000" pitchFamily="2" charset="2"/>
              <a:buChar char="Ø"/>
            </a:pPr>
            <a:r>
              <a:rPr lang="vi-VN" dirty="0"/>
              <a:t>Phát triển theo đơn đặt hàng </a:t>
            </a:r>
          </a:p>
          <a:p>
            <a:pPr>
              <a:buFont typeface="Wingdings" panose="05000000000000000000" pitchFamily="2" charset="2"/>
              <a:buChar char="Ø"/>
            </a:pPr>
            <a:r>
              <a:rPr lang="vi-VN" dirty="0"/>
              <a:t>Các dự án mà giá đã được chốt </a:t>
            </a:r>
          </a:p>
          <a:p>
            <a:pPr>
              <a:buFont typeface="Wingdings" panose="05000000000000000000" pitchFamily="2" charset="2"/>
              <a:buChar char="Ø"/>
            </a:pPr>
            <a:r>
              <a:rPr lang="vi-VN" dirty="0"/>
              <a:t>Các ứng dụng Tài chính </a:t>
            </a:r>
          </a:p>
          <a:p>
            <a:pPr>
              <a:buFont typeface="Wingdings" panose="05000000000000000000" pitchFamily="2" charset="2"/>
              <a:buChar char="Ø"/>
            </a:pPr>
            <a:r>
              <a:rPr lang="vi-VN" dirty="0"/>
              <a:t>Các ứng dụng tuân thủ chuẩn </a:t>
            </a:r>
          </a:p>
          <a:p>
            <a:pPr>
              <a:buFont typeface="Wingdings" panose="05000000000000000000" pitchFamily="2" charset="2"/>
              <a:buChar char="Ø"/>
            </a:pPr>
            <a:r>
              <a:rPr lang="vi-VN" dirty="0"/>
              <a:t>ISO 9001 </a:t>
            </a:r>
          </a:p>
          <a:p>
            <a:pPr>
              <a:buFont typeface="Wingdings" panose="05000000000000000000" pitchFamily="2" charset="2"/>
              <a:buChar char="Ø"/>
            </a:pPr>
            <a:r>
              <a:rPr lang="vi-VN" dirty="0"/>
              <a:t>Các hệ thống Nhúng </a:t>
            </a:r>
          </a:p>
          <a:p>
            <a:pPr>
              <a:buFont typeface="Wingdings" panose="05000000000000000000" pitchFamily="2" charset="2"/>
              <a:buChar char="Ø"/>
            </a:pPr>
            <a:r>
              <a:rPr lang="vi-VN" dirty="0"/>
              <a:t>Các hệ thống hoạt động 24x7 </a:t>
            </a:r>
          </a:p>
          <a:p>
            <a:pPr>
              <a:buFont typeface="Wingdings" panose="05000000000000000000" pitchFamily="2" charset="2"/>
              <a:buChar char="Ø"/>
            </a:pPr>
            <a:r>
              <a:rPr lang="vi-VN" dirty="0"/>
              <a:t>với yêu cầu 99.</a:t>
            </a:r>
            <a:r>
              <a:rPr lang="en-US" dirty="0"/>
              <a:t>99</a:t>
            </a:r>
            <a:r>
              <a:rPr lang="vi-VN" dirty="0"/>
              <a:t>% thời gian hoạt động. </a:t>
            </a:r>
          </a:p>
          <a:p>
            <a:pPr>
              <a:buFont typeface="Wingdings" panose="05000000000000000000" pitchFamily="2" charset="2"/>
              <a:buChar char="Ø"/>
            </a:pPr>
            <a:r>
              <a:rPr lang="vi-VN" dirty="0"/>
              <a:t>Joint Strike Fighter </a:t>
            </a:r>
          </a:p>
        </p:txBody>
      </p:sp>
      <p:sp>
        <p:nvSpPr>
          <p:cNvPr id="11" name="Content Placeholder 10">
            <a:extLst>
              <a:ext uri="{FF2B5EF4-FFF2-40B4-BE49-F238E27FC236}">
                <a16:creationId xmlns:a16="http://schemas.microsoft.com/office/drawing/2014/main" id="{09FF28C1-0304-4516-AEAF-CDF1DC39D8D9}"/>
              </a:ext>
            </a:extLst>
          </p:cNvPr>
          <p:cNvSpPr>
            <a:spLocks noGrp="1"/>
          </p:cNvSpPr>
          <p:nvPr>
            <p:ph sz="half" idx="2"/>
          </p:nvPr>
        </p:nvSpPr>
        <p:spPr>
          <a:xfrm>
            <a:off x="6172199" y="1825625"/>
            <a:ext cx="5576455" cy="4316557"/>
          </a:xfrm>
        </p:spPr>
        <p:txBody>
          <a:bodyPr>
            <a:normAutofit fontScale="77500" lnSpcReduction="20000"/>
          </a:bodyPr>
          <a:lstStyle/>
          <a:p>
            <a:pPr>
              <a:buFont typeface="Wingdings" panose="05000000000000000000" pitchFamily="2" charset="2"/>
              <a:buChar char="Ø"/>
            </a:pPr>
            <a:r>
              <a:rPr lang="en-US" dirty="0" err="1"/>
              <a:t>Phát</a:t>
            </a:r>
            <a:r>
              <a:rPr lang="en-US" dirty="0"/>
              <a:t> </a:t>
            </a:r>
            <a:r>
              <a:rPr lang="en-US" dirty="0" err="1"/>
              <a:t>triển</a:t>
            </a:r>
            <a:r>
              <a:rPr lang="en-US" dirty="0"/>
              <a:t> Video game  </a:t>
            </a:r>
          </a:p>
          <a:p>
            <a:pPr>
              <a:buFont typeface="Wingdings" panose="05000000000000000000" pitchFamily="2" charset="2"/>
              <a:buChar char="Ø"/>
            </a:pPr>
            <a:r>
              <a:rPr lang="en-US" dirty="0" err="1"/>
              <a:t>Hệ</a:t>
            </a:r>
            <a:r>
              <a:rPr lang="en-US" dirty="0"/>
              <a:t> </a:t>
            </a:r>
            <a:r>
              <a:rPr lang="en-US" dirty="0" err="1"/>
              <a:t>thống</a:t>
            </a:r>
            <a:r>
              <a:rPr lang="en-US" dirty="0"/>
              <a:t> </a:t>
            </a:r>
            <a:r>
              <a:rPr lang="en-US" dirty="0" err="1"/>
              <a:t>thiết</a:t>
            </a:r>
            <a:r>
              <a:rPr lang="en-US" dirty="0"/>
              <a:t> </a:t>
            </a:r>
            <a:r>
              <a:rPr lang="en-US" dirty="0" err="1"/>
              <a:t>yếu</a:t>
            </a:r>
            <a:r>
              <a:rPr lang="en-US" dirty="0"/>
              <a:t> </a:t>
            </a:r>
            <a:r>
              <a:rPr lang="en-US" dirty="0" err="1"/>
              <a:t>của</a:t>
            </a:r>
            <a:r>
              <a:rPr lang="en-US" dirty="0"/>
              <a:t> </a:t>
            </a:r>
            <a:r>
              <a:rPr lang="en-US" dirty="0" err="1"/>
              <a:t>cuộc</a:t>
            </a:r>
            <a:r>
              <a:rPr lang="en-US" dirty="0"/>
              <a:t> </a:t>
            </a:r>
            <a:r>
              <a:rPr lang="en-US" dirty="0" err="1"/>
              <a:t>sống</a:t>
            </a:r>
            <a:r>
              <a:rPr lang="en-US" dirty="0"/>
              <a:t> </a:t>
            </a:r>
          </a:p>
          <a:p>
            <a:pPr>
              <a:buFont typeface="Wingdings" panose="05000000000000000000" pitchFamily="2" charset="2"/>
              <a:buChar char="Ø"/>
            </a:pPr>
            <a:r>
              <a:rPr lang="en-US" dirty="0" err="1"/>
              <a:t>Phần</a:t>
            </a:r>
            <a:r>
              <a:rPr lang="en-US" dirty="0"/>
              <a:t> </a:t>
            </a:r>
            <a:r>
              <a:rPr lang="en-US" dirty="0" err="1"/>
              <a:t>mềm</a:t>
            </a:r>
            <a:r>
              <a:rPr lang="en-US" dirty="0"/>
              <a:t> </a:t>
            </a:r>
            <a:r>
              <a:rPr lang="en-US" dirty="0" err="1"/>
              <a:t>Điều</a:t>
            </a:r>
            <a:r>
              <a:rPr lang="en-US" dirty="0"/>
              <a:t> </a:t>
            </a:r>
            <a:r>
              <a:rPr lang="en-US" dirty="0" err="1"/>
              <a:t>khiển-Vệ</a:t>
            </a:r>
            <a:r>
              <a:rPr lang="en-US" dirty="0"/>
              <a:t> </a:t>
            </a:r>
            <a:r>
              <a:rPr lang="en-US" dirty="0" err="1"/>
              <a:t>tinh</a:t>
            </a:r>
            <a:r>
              <a:rPr lang="en-US" dirty="0"/>
              <a:t> </a:t>
            </a:r>
          </a:p>
          <a:p>
            <a:pPr>
              <a:buFont typeface="Wingdings" panose="05000000000000000000" pitchFamily="2" charset="2"/>
              <a:buChar char="Ø"/>
            </a:pPr>
            <a:r>
              <a:rPr lang="en-US" dirty="0"/>
              <a:t>Website </a:t>
            </a:r>
          </a:p>
          <a:p>
            <a:pPr>
              <a:buFont typeface="Wingdings" panose="05000000000000000000" pitchFamily="2" charset="2"/>
              <a:buChar char="Ø"/>
            </a:pPr>
            <a:r>
              <a:rPr lang="en-US" dirty="0" err="1"/>
              <a:t>Phần</a:t>
            </a:r>
            <a:r>
              <a:rPr lang="en-US" dirty="0"/>
              <a:t> </a:t>
            </a:r>
            <a:r>
              <a:rPr lang="en-US" dirty="0" err="1"/>
              <a:t>mềm</a:t>
            </a:r>
            <a:r>
              <a:rPr lang="en-US" dirty="0"/>
              <a:t> </a:t>
            </a:r>
            <a:r>
              <a:rPr lang="en-US" dirty="0" err="1"/>
              <a:t>cho</a:t>
            </a:r>
            <a:r>
              <a:rPr lang="en-US" dirty="0"/>
              <a:t> </a:t>
            </a:r>
            <a:r>
              <a:rPr lang="en-US" dirty="0" err="1"/>
              <a:t>thiết</a:t>
            </a:r>
            <a:r>
              <a:rPr lang="en-US" dirty="0"/>
              <a:t> </a:t>
            </a:r>
            <a:r>
              <a:rPr lang="en-US" dirty="0" err="1"/>
              <a:t>bị</a:t>
            </a:r>
            <a:r>
              <a:rPr lang="en-US" dirty="0"/>
              <a:t> </a:t>
            </a:r>
            <a:r>
              <a:rPr lang="en-US" dirty="0" err="1"/>
              <a:t>cầm</a:t>
            </a:r>
            <a:r>
              <a:rPr lang="en-US" dirty="0"/>
              <a:t> </a:t>
            </a:r>
            <a:r>
              <a:rPr lang="en-US" dirty="0" err="1"/>
              <a:t>tay</a:t>
            </a:r>
            <a:r>
              <a:rPr lang="en-US" dirty="0"/>
              <a:t> </a:t>
            </a:r>
          </a:p>
          <a:p>
            <a:pPr>
              <a:buFont typeface="Wingdings" panose="05000000000000000000" pitchFamily="2" charset="2"/>
              <a:buChar char="Ø"/>
            </a:pPr>
            <a:r>
              <a:rPr lang="en-US" dirty="0" err="1"/>
              <a:t>Điện</a:t>
            </a:r>
            <a:r>
              <a:rPr lang="en-US" dirty="0"/>
              <a:t> </a:t>
            </a:r>
            <a:r>
              <a:rPr lang="en-US" dirty="0" err="1"/>
              <a:t>thoại</a:t>
            </a:r>
            <a:r>
              <a:rPr lang="en-US" dirty="0"/>
              <a:t> di </a:t>
            </a:r>
            <a:r>
              <a:rPr lang="en-US" dirty="0" err="1"/>
              <a:t>động</a:t>
            </a:r>
            <a:r>
              <a:rPr lang="en-US" dirty="0"/>
              <a:t> </a:t>
            </a:r>
          </a:p>
          <a:p>
            <a:pPr>
              <a:buFont typeface="Wingdings" panose="05000000000000000000" pitchFamily="2" charset="2"/>
              <a:buChar char="Ø"/>
            </a:pPr>
            <a:r>
              <a:rPr lang="en-US" dirty="0" err="1"/>
              <a:t>Các</a:t>
            </a:r>
            <a:r>
              <a:rPr lang="en-US" dirty="0"/>
              <a:t> </a:t>
            </a:r>
            <a:r>
              <a:rPr lang="en-US" dirty="0" err="1"/>
              <a:t>ứng</a:t>
            </a:r>
            <a:r>
              <a:rPr lang="en-US" dirty="0"/>
              <a:t> </a:t>
            </a:r>
            <a:r>
              <a:rPr lang="en-US" dirty="0" err="1"/>
              <a:t>dụng</a:t>
            </a:r>
            <a:r>
              <a:rPr lang="en-US" dirty="0"/>
              <a:t> </a:t>
            </a:r>
            <a:r>
              <a:rPr lang="en-US" dirty="0" err="1"/>
              <a:t>chuyển</a:t>
            </a:r>
            <a:r>
              <a:rPr lang="en-US" dirty="0"/>
              <a:t> </a:t>
            </a:r>
            <a:r>
              <a:rPr lang="en-US" dirty="0" err="1"/>
              <a:t>mạng</a:t>
            </a:r>
            <a:r>
              <a:rPr lang="en-US" dirty="0"/>
              <a:t> </a:t>
            </a:r>
          </a:p>
          <a:p>
            <a:pPr>
              <a:buFont typeface="Wingdings" panose="05000000000000000000" pitchFamily="2" charset="2"/>
              <a:buChar char="Ø"/>
            </a:pPr>
            <a:r>
              <a:rPr lang="en-US" dirty="0" err="1"/>
              <a:t>Các</a:t>
            </a:r>
            <a:r>
              <a:rPr lang="en-US" dirty="0"/>
              <a:t> </a:t>
            </a:r>
            <a:r>
              <a:rPr lang="en-US" dirty="0" err="1"/>
              <a:t>ứng</a:t>
            </a:r>
            <a:r>
              <a:rPr lang="en-US" dirty="0"/>
              <a:t> </a:t>
            </a:r>
            <a:r>
              <a:rPr lang="en-US" dirty="0" err="1"/>
              <a:t>dụng</a:t>
            </a:r>
            <a:r>
              <a:rPr lang="en-US" dirty="0"/>
              <a:t> ISV </a:t>
            </a:r>
          </a:p>
          <a:p>
            <a:pPr>
              <a:buFont typeface="Wingdings" panose="05000000000000000000" pitchFamily="2" charset="2"/>
              <a:buChar char="Ø"/>
            </a:pPr>
            <a:r>
              <a:rPr lang="en-US" dirty="0" err="1"/>
              <a:t>Một</a:t>
            </a:r>
            <a:r>
              <a:rPr lang="en-US" dirty="0"/>
              <a:t> </a:t>
            </a:r>
            <a:r>
              <a:rPr lang="en-US" dirty="0" err="1"/>
              <a:t>số</a:t>
            </a:r>
            <a:r>
              <a:rPr lang="en-US" dirty="0"/>
              <a:t> </a:t>
            </a:r>
            <a:r>
              <a:rPr lang="en-US" dirty="0" err="1"/>
              <a:t>ứng</a:t>
            </a:r>
            <a:r>
              <a:rPr lang="en-US" dirty="0"/>
              <a:t> </a:t>
            </a:r>
            <a:r>
              <a:rPr lang="en-US" dirty="0" err="1"/>
              <a:t>dụng</a:t>
            </a:r>
            <a:r>
              <a:rPr lang="en-US" dirty="0"/>
              <a:t> </a:t>
            </a:r>
            <a:r>
              <a:rPr lang="en-US" dirty="0" err="1"/>
              <a:t>rất</a:t>
            </a:r>
            <a:r>
              <a:rPr lang="en-US" dirty="0"/>
              <a:t> </a:t>
            </a:r>
            <a:r>
              <a:rPr lang="en-US" dirty="0" err="1"/>
              <a:t>lớn</a:t>
            </a:r>
            <a:r>
              <a:rPr lang="en-US" dirty="0"/>
              <a:t> </a:t>
            </a:r>
          </a:p>
          <a:p>
            <a:pPr>
              <a:buFont typeface="Wingdings" panose="05000000000000000000" pitchFamily="2" charset="2"/>
              <a:buChar char="Ø"/>
            </a:pPr>
            <a:r>
              <a:rPr lang="en-US" dirty="0" err="1"/>
              <a:t>Các</a:t>
            </a:r>
            <a:r>
              <a:rPr lang="en-US" dirty="0"/>
              <a:t> </a:t>
            </a:r>
            <a:r>
              <a:rPr lang="en-US" dirty="0" err="1"/>
              <a:t>chiến</a:t>
            </a:r>
            <a:r>
              <a:rPr lang="en-US" dirty="0"/>
              <a:t> </a:t>
            </a:r>
            <a:r>
              <a:rPr lang="en-US" dirty="0" err="1"/>
              <a:t>dịch</a:t>
            </a:r>
            <a:r>
              <a:rPr lang="en-US" dirty="0"/>
              <a:t> Marketing </a:t>
            </a:r>
          </a:p>
          <a:p>
            <a:pPr>
              <a:buFont typeface="Wingdings" panose="05000000000000000000" pitchFamily="2" charset="2"/>
              <a:buChar char="Ø"/>
            </a:pPr>
            <a:r>
              <a:rPr lang="en-US" dirty="0" err="1"/>
              <a:t>Các</a:t>
            </a:r>
            <a:r>
              <a:rPr lang="en-US" dirty="0"/>
              <a:t> </a:t>
            </a:r>
            <a:r>
              <a:rPr lang="en-US" dirty="0" err="1"/>
              <a:t>dự</a:t>
            </a:r>
            <a:r>
              <a:rPr lang="en-US" dirty="0"/>
              <a:t> </a:t>
            </a:r>
            <a:r>
              <a:rPr lang="en-US" dirty="0" err="1"/>
              <a:t>án</a:t>
            </a:r>
            <a:r>
              <a:rPr lang="en-US" dirty="0"/>
              <a:t> </a:t>
            </a:r>
            <a:r>
              <a:rPr lang="en-US" dirty="0" err="1"/>
              <a:t>Học</a:t>
            </a:r>
            <a:r>
              <a:rPr lang="en-US" dirty="0"/>
              <a:t> </a:t>
            </a:r>
            <a:r>
              <a:rPr lang="en-US" dirty="0" err="1"/>
              <a:t>tập</a:t>
            </a:r>
            <a:r>
              <a:rPr lang="en-US" dirty="0"/>
              <a:t> </a:t>
            </a:r>
          </a:p>
          <a:p>
            <a:pPr>
              <a:buFont typeface="Wingdings" panose="05000000000000000000" pitchFamily="2" charset="2"/>
              <a:buChar char="Ø"/>
            </a:pPr>
            <a:r>
              <a:rPr lang="en-US" dirty="0" err="1"/>
              <a:t>Quản</a:t>
            </a:r>
            <a:r>
              <a:rPr lang="en-US" dirty="0"/>
              <a:t> </a:t>
            </a:r>
            <a:r>
              <a:rPr lang="en-US" dirty="0" err="1"/>
              <a:t>lý</a:t>
            </a:r>
            <a:r>
              <a:rPr lang="en-US" dirty="0"/>
              <a:t> </a:t>
            </a:r>
            <a:r>
              <a:rPr lang="en-US" dirty="0" err="1"/>
              <a:t>các</a:t>
            </a:r>
            <a:r>
              <a:rPr lang="en-US" dirty="0"/>
              <a:t> </a:t>
            </a:r>
            <a:r>
              <a:rPr lang="en-US" dirty="0" err="1"/>
              <a:t>sự</a:t>
            </a:r>
            <a:r>
              <a:rPr lang="en-US" dirty="0"/>
              <a:t> </a:t>
            </a:r>
            <a:r>
              <a:rPr lang="en-US" dirty="0" err="1"/>
              <a:t>kiện</a:t>
            </a:r>
            <a:r>
              <a:rPr lang="en-US" dirty="0"/>
              <a:t> Agile Tour</a:t>
            </a:r>
          </a:p>
          <a:p>
            <a:endParaRPr lang="en-US" dirty="0"/>
          </a:p>
        </p:txBody>
      </p:sp>
    </p:spTree>
    <p:extLst>
      <p:ext uri="{BB962C8B-B14F-4D97-AF65-F5344CB8AC3E}">
        <p14:creationId xmlns:p14="http://schemas.microsoft.com/office/powerpoint/2010/main" val="396330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C2910-43A9-4C09-A302-F64454444F7D}"/>
              </a:ext>
            </a:extLst>
          </p:cNvPr>
          <p:cNvSpPr>
            <a:spLocks noGrp="1"/>
          </p:cNvSpPr>
          <p:nvPr>
            <p:ph type="title"/>
          </p:nvPr>
        </p:nvSpPr>
        <p:spPr/>
        <p:txBody>
          <a:bodyPr/>
          <a:lstStyle/>
          <a:p>
            <a:r>
              <a:rPr lang="en-US" dirty="0" err="1"/>
              <a:t>Sử</a:t>
            </a:r>
            <a:r>
              <a:rPr lang="en-US" dirty="0"/>
              <a:t> </a:t>
            </a:r>
            <a:r>
              <a:rPr lang="en-US" dirty="0" err="1"/>
              <a:t>dụng</a:t>
            </a:r>
            <a:r>
              <a:rPr lang="en-US" dirty="0"/>
              <a:t> Scrum</a:t>
            </a:r>
          </a:p>
        </p:txBody>
      </p:sp>
      <p:sp>
        <p:nvSpPr>
          <p:cNvPr id="6" name="Content Placeholder 5">
            <a:extLst>
              <a:ext uri="{FF2B5EF4-FFF2-40B4-BE49-F238E27FC236}">
                <a16:creationId xmlns:a16="http://schemas.microsoft.com/office/drawing/2014/main" id="{C6BEE7FD-CBA7-42ED-B6E3-105F2E755727}"/>
              </a:ext>
            </a:extLst>
          </p:cNvPr>
          <p:cNvSpPr>
            <a:spLocks noGrp="1"/>
          </p:cNvSpPr>
          <p:nvPr>
            <p:ph idx="1"/>
          </p:nvPr>
        </p:nvSpPr>
        <p:spPr/>
        <p:txBody>
          <a:bodyPr/>
          <a:lstStyle/>
          <a:p>
            <a:endParaRPr lang="en-US" dirty="0"/>
          </a:p>
        </p:txBody>
      </p:sp>
      <p:pic>
        <p:nvPicPr>
          <p:cNvPr id="1026" name="Picture 2" descr="Káº¿t quáº£ hÃ¬nh áº£nh cho which company using scrum">
            <a:extLst>
              <a:ext uri="{FF2B5EF4-FFF2-40B4-BE49-F238E27FC236}">
                <a16:creationId xmlns:a16="http://schemas.microsoft.com/office/drawing/2014/main" id="{699EBDAF-A118-4822-96E1-D5FD6687194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473"/>
          <a:stretch/>
        </p:blipFill>
        <p:spPr bwMode="auto">
          <a:xfrm>
            <a:off x="2628900" y="1390234"/>
            <a:ext cx="6934200" cy="491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1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B58B-2FE2-49D2-8B5F-4330001DE3D5}"/>
              </a:ext>
            </a:extLst>
          </p:cNvPr>
          <p:cNvSpPr>
            <a:spLocks noGrp="1"/>
          </p:cNvSpPr>
          <p:nvPr>
            <p:ph type="title"/>
          </p:nvPr>
        </p:nvSpPr>
        <p:spPr/>
        <p:txBody>
          <a:bodyPr/>
          <a:lstStyle/>
          <a:p>
            <a:r>
              <a:rPr lang="en-US" b="1" dirty="0"/>
              <a:t>KHUNG LÀM VIỆC SCRUM</a:t>
            </a:r>
          </a:p>
        </p:txBody>
      </p:sp>
      <p:sp>
        <p:nvSpPr>
          <p:cNvPr id="3" name="Text Placeholder 2">
            <a:extLst>
              <a:ext uri="{FF2B5EF4-FFF2-40B4-BE49-F238E27FC236}">
                <a16:creationId xmlns:a16="http://schemas.microsoft.com/office/drawing/2014/main" id="{6BA2E154-AB6A-4C2C-9013-A5DC901FC6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9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6277-B679-43F0-B82E-2ACB93073D7D}"/>
              </a:ext>
            </a:extLst>
          </p:cNvPr>
          <p:cNvSpPr>
            <a:spLocks noGrp="1"/>
          </p:cNvSpPr>
          <p:nvPr>
            <p:ph type="title"/>
          </p:nvPr>
        </p:nvSpPr>
        <p:spPr/>
        <p:txBody>
          <a:bodyPr/>
          <a:lstStyle/>
          <a:p>
            <a:r>
              <a:rPr lang="en-US" dirty="0" err="1"/>
              <a:t>Lý</a:t>
            </a:r>
            <a:r>
              <a:rPr lang="en-US" dirty="0"/>
              <a:t> </a:t>
            </a:r>
            <a:r>
              <a:rPr lang="en-US" dirty="0" err="1"/>
              <a:t>thuyết</a:t>
            </a:r>
            <a:r>
              <a:rPr lang="en-US" dirty="0"/>
              <a:t> Scrum</a:t>
            </a:r>
          </a:p>
        </p:txBody>
      </p:sp>
      <p:sp>
        <p:nvSpPr>
          <p:cNvPr id="3" name="Content Placeholder 2">
            <a:extLst>
              <a:ext uri="{FF2B5EF4-FFF2-40B4-BE49-F238E27FC236}">
                <a16:creationId xmlns:a16="http://schemas.microsoft.com/office/drawing/2014/main" id="{81E9D4C9-8CE0-41AF-A4CB-103BC93BB589}"/>
              </a:ext>
            </a:extLst>
          </p:cNvPr>
          <p:cNvSpPr>
            <a:spLocks noGrp="1"/>
          </p:cNvSpPr>
          <p:nvPr>
            <p:ph idx="1"/>
          </p:nvPr>
        </p:nvSpPr>
        <p:spPr/>
        <p:txBody>
          <a:bodyPr>
            <a:normAutofit lnSpcReduction="10000"/>
          </a:bodyPr>
          <a:lstStyle/>
          <a:p>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lý</a:t>
            </a:r>
            <a:r>
              <a:rPr lang="en-US" dirty="0"/>
              <a:t> </a:t>
            </a:r>
            <a:r>
              <a:rPr lang="en-US" dirty="0" err="1"/>
              <a:t>thuyết</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nghiệm</a:t>
            </a:r>
            <a:r>
              <a:rPr lang="en-US" dirty="0"/>
              <a:t>, hay </a:t>
            </a:r>
            <a:r>
              <a:rPr lang="en-US" dirty="0" err="1"/>
              <a:t>thực</a:t>
            </a:r>
            <a:r>
              <a:rPr lang="en-US" dirty="0"/>
              <a:t> </a:t>
            </a:r>
            <a:r>
              <a:rPr lang="en-US" dirty="0" err="1"/>
              <a:t>nghiệm</a:t>
            </a:r>
            <a:r>
              <a:rPr lang="en-US" dirty="0"/>
              <a:t> </a:t>
            </a:r>
            <a:r>
              <a:rPr lang="en-US" dirty="0" err="1"/>
              <a:t>luận</a:t>
            </a:r>
            <a:r>
              <a:rPr lang="en-US" dirty="0"/>
              <a:t> </a:t>
            </a:r>
          </a:p>
          <a:p>
            <a:r>
              <a:rPr lang="vi-VN" dirty="0"/>
              <a:t>Scrum sử dụng các tiếp cận lặp, tăng dần để tối ưu hóa khả năng dự đoán và kiểm</a:t>
            </a:r>
            <a:r>
              <a:rPr lang="en-US" dirty="0"/>
              <a:t> </a:t>
            </a:r>
            <a:r>
              <a:rPr lang="vi-VN" dirty="0"/>
              <a:t>soát rủi ro </a:t>
            </a:r>
            <a:endParaRPr lang="en-US" dirty="0"/>
          </a:p>
          <a:p>
            <a:r>
              <a:rPr lang="en-US" dirty="0"/>
              <a:t>Ba </a:t>
            </a:r>
            <a:r>
              <a:rPr lang="en-US" dirty="0" err="1"/>
              <a:t>yếu</a:t>
            </a:r>
            <a:r>
              <a:rPr lang="en-US" dirty="0"/>
              <a:t> </a:t>
            </a:r>
            <a:r>
              <a:rPr lang="en-US" dirty="0" err="1"/>
              <a:t>tố</a:t>
            </a:r>
            <a:r>
              <a:rPr lang="en-US" dirty="0"/>
              <a:t> </a:t>
            </a:r>
            <a:r>
              <a:rPr lang="en-US" dirty="0" err="1"/>
              <a:t>nòng</a:t>
            </a:r>
            <a:r>
              <a:rPr lang="en-US" dirty="0"/>
              <a:t> </a:t>
            </a:r>
            <a:r>
              <a:rPr lang="en-US" dirty="0" err="1"/>
              <a:t>cốt</a:t>
            </a:r>
            <a:r>
              <a:rPr lang="en-US" dirty="0"/>
              <a:t> </a:t>
            </a:r>
            <a:r>
              <a:rPr lang="en-US" dirty="0" err="1"/>
              <a:t>tạo</a:t>
            </a:r>
            <a:r>
              <a:rPr lang="en-US" dirty="0"/>
              <a:t> </a:t>
            </a:r>
            <a:r>
              <a:rPr lang="en-US" dirty="0" err="1"/>
              <a:t>thành</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nghiệm</a:t>
            </a:r>
            <a:r>
              <a:rPr lang="en-US" dirty="0"/>
              <a:t> </a:t>
            </a:r>
            <a:r>
              <a:rPr lang="en-US" dirty="0" err="1"/>
              <a:t>gồm</a:t>
            </a:r>
            <a:r>
              <a:rPr lang="en-US" dirty="0"/>
              <a:t>: </a:t>
            </a:r>
          </a:p>
          <a:p>
            <a:pPr lvl="1"/>
            <a:r>
              <a:rPr lang="en-US" b="1" dirty="0" err="1"/>
              <a:t>Tính</a:t>
            </a:r>
            <a:r>
              <a:rPr lang="en-US" b="1" dirty="0"/>
              <a:t> </a:t>
            </a:r>
            <a:r>
              <a:rPr lang="en-US" b="1" dirty="0" err="1"/>
              <a:t>minh</a:t>
            </a:r>
            <a:r>
              <a:rPr lang="en-US" b="1" dirty="0"/>
              <a:t> </a:t>
            </a:r>
            <a:r>
              <a:rPr lang="en-US" b="1" dirty="0" err="1"/>
              <a:t>bạch</a:t>
            </a:r>
            <a:r>
              <a:rPr lang="en-US" b="1" dirty="0"/>
              <a:t> (transparency)</a:t>
            </a:r>
          </a:p>
          <a:p>
            <a:pPr lvl="1"/>
            <a:r>
              <a:rPr lang="en-US" b="1" dirty="0" err="1"/>
              <a:t>Sự</a:t>
            </a:r>
            <a:r>
              <a:rPr lang="en-US" b="1" dirty="0"/>
              <a:t> </a:t>
            </a:r>
            <a:r>
              <a:rPr lang="en-US" b="1" dirty="0" err="1"/>
              <a:t>thanh</a:t>
            </a:r>
            <a:r>
              <a:rPr lang="en-US" b="1" dirty="0"/>
              <a:t> </a:t>
            </a:r>
            <a:r>
              <a:rPr lang="en-US" b="1" dirty="0" err="1"/>
              <a:t>tra</a:t>
            </a:r>
            <a:r>
              <a:rPr lang="en-US" b="1" dirty="0"/>
              <a:t> (inspection)</a:t>
            </a:r>
          </a:p>
          <a:p>
            <a:pPr lvl="1"/>
            <a:r>
              <a:rPr lang="en-US" b="1" dirty="0" err="1"/>
              <a:t>Sự</a:t>
            </a:r>
            <a:r>
              <a:rPr lang="en-US" b="1" dirty="0"/>
              <a:t> </a:t>
            </a:r>
            <a:r>
              <a:rPr lang="en-US" b="1" dirty="0" err="1"/>
              <a:t>thích</a:t>
            </a:r>
            <a:r>
              <a:rPr lang="en-US" b="1" dirty="0"/>
              <a:t> </a:t>
            </a:r>
            <a:r>
              <a:rPr lang="en-US" b="1" dirty="0" err="1"/>
              <a:t>nghi</a:t>
            </a:r>
            <a:r>
              <a:rPr lang="en-US" b="1" dirty="0"/>
              <a:t> (adaptation)</a:t>
            </a:r>
            <a:r>
              <a:rPr lang="en-US" dirty="0"/>
              <a:t>. </a:t>
            </a:r>
          </a:p>
          <a:p>
            <a:pPr marL="0" indent="0">
              <a:buNone/>
            </a:pPr>
            <a:br>
              <a:rPr lang="vi-VN" dirty="0"/>
            </a:br>
            <a:br>
              <a:rPr lang="en-US" dirty="0"/>
            </a:br>
            <a:endParaRPr lang="en-US" dirty="0"/>
          </a:p>
        </p:txBody>
      </p:sp>
    </p:spTree>
    <p:extLst>
      <p:ext uri="{BB962C8B-B14F-4D97-AF65-F5344CB8AC3E}">
        <p14:creationId xmlns:p14="http://schemas.microsoft.com/office/powerpoint/2010/main" val="344283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52D2-86C7-48B8-8906-E352F7DD53F4}"/>
              </a:ext>
            </a:extLst>
          </p:cNvPr>
          <p:cNvSpPr>
            <a:spLocks noGrp="1"/>
          </p:cNvSpPr>
          <p:nvPr>
            <p:ph type="title"/>
          </p:nvPr>
        </p:nvSpPr>
        <p:spPr/>
        <p:txBody>
          <a:bodyPr/>
          <a:lstStyle/>
          <a:p>
            <a:r>
              <a:rPr lang="en-US" dirty="0" err="1"/>
              <a:t>Lý</a:t>
            </a:r>
            <a:r>
              <a:rPr lang="en-US" dirty="0"/>
              <a:t> </a:t>
            </a:r>
            <a:r>
              <a:rPr lang="en-US" dirty="0" err="1"/>
              <a:t>thuyết</a:t>
            </a:r>
            <a:r>
              <a:rPr lang="en-US" dirty="0"/>
              <a:t> Scrum (</a:t>
            </a:r>
            <a:r>
              <a:rPr lang="en-US" dirty="0" err="1"/>
              <a:t>tt</a:t>
            </a:r>
            <a:r>
              <a:rPr lang="en-US" dirty="0"/>
              <a:t>)</a:t>
            </a:r>
          </a:p>
        </p:txBody>
      </p:sp>
      <p:sp>
        <p:nvSpPr>
          <p:cNvPr id="3" name="Content Placeholder 2">
            <a:extLst>
              <a:ext uri="{FF2B5EF4-FFF2-40B4-BE49-F238E27FC236}">
                <a16:creationId xmlns:a16="http://schemas.microsoft.com/office/drawing/2014/main" id="{082DCDAD-17B4-421B-A1F3-D0FCE10421D6}"/>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4A5F0385-4C10-4769-AA85-0A92F532A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79" y="2192594"/>
            <a:ext cx="3863285" cy="377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A2F82A9F-4494-45CC-8279-646084B608F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8181" y="2001865"/>
            <a:ext cx="4026306" cy="3960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32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2233</Words>
  <Application>Microsoft Office PowerPoint</Application>
  <PresentationFormat>Widescreen</PresentationFormat>
  <Paragraphs>268</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 New</vt:lpstr>
      <vt:lpstr>Segoe UI</vt:lpstr>
      <vt:lpstr>Wingdings</vt:lpstr>
      <vt:lpstr>Office Theme</vt:lpstr>
      <vt:lpstr>KHÁI QUÁT VỀ SCRUM</vt:lpstr>
      <vt:lpstr>Nội dung</vt:lpstr>
      <vt:lpstr>GIỚI THIỆU</vt:lpstr>
      <vt:lpstr>Định nghĩa</vt:lpstr>
      <vt:lpstr>Ứng dụng Scrum</vt:lpstr>
      <vt:lpstr>Sử dụng Scrum</vt:lpstr>
      <vt:lpstr>KHUNG LÀM VIỆC SCRUM</vt:lpstr>
      <vt:lpstr>Lý thuyết Scrum</vt:lpstr>
      <vt:lpstr>Lý thuyết Scrum (tt)</vt:lpstr>
      <vt:lpstr>Minh bạch</vt:lpstr>
      <vt:lpstr>Thanh tra</vt:lpstr>
      <vt:lpstr>Thích nghi</vt:lpstr>
      <vt:lpstr>Khung làm việc</vt:lpstr>
      <vt:lpstr>Vai trò của các nhóm</vt:lpstr>
      <vt:lpstr>SCRUM MASTER</vt:lpstr>
      <vt:lpstr>Vai trò</vt:lpstr>
      <vt:lpstr>Phục vụ Product Owner</vt:lpstr>
      <vt:lpstr>Phục vụ Nhóm Phát triển</vt:lpstr>
      <vt:lpstr>Phục vụ Tổ chức</vt:lpstr>
      <vt:lpstr>Vai trò vs không là vai trò</vt:lpstr>
      <vt:lpstr>Một ngày của Scrum Master</vt:lpstr>
      <vt:lpstr>Cộng tác nhóm</vt:lpstr>
      <vt:lpstr>Chuyển đổi cách quản lý</vt:lpstr>
      <vt:lpstr>NHÓM PHÁT TRIỂN</vt:lpstr>
      <vt:lpstr>Nhóm phát triển</vt:lpstr>
      <vt:lpstr>PRODUCT OWNER </vt:lpstr>
      <vt:lpstr>Chủ sản phẩm</vt:lpstr>
      <vt:lpstr>NHÓM CỘNG TÁC</vt:lpstr>
      <vt:lpstr>Nhóm cộng tác</vt:lpstr>
      <vt:lpstr>Quy trình Scrum</vt:lpstr>
      <vt:lpstr>SPRINT</vt:lpstr>
      <vt:lpstr>Sơ lược</vt:lpstr>
      <vt:lpstr>Đặc điểm của sprint</vt:lpstr>
      <vt:lpstr>ĐỊNH NGHĨA HOÀN THÀNH</vt:lpstr>
      <vt:lpstr>Định nghĩa “Hoàn thành”</vt:lpstr>
      <vt:lpstr>Tiến hóa của “Hoàn Thành”</vt:lpstr>
      <vt:lpstr>PRODUCT BACKLOG</vt:lpstr>
      <vt:lpstr>Khái niệm</vt:lpstr>
      <vt:lpstr>Các hạng mục</vt:lpstr>
      <vt:lpstr>CÁC SỰ KIỆN CỦA SCRUM</vt:lpstr>
      <vt:lpstr>Các sự kiện của sprint</vt:lpstr>
      <vt:lpstr>Họp kế hoạch Sprint</vt:lpstr>
      <vt:lpstr>Họp kế hoạch Sprint (tt)</vt:lpstr>
      <vt:lpstr>Họp Scrum hằng ngày</vt:lpstr>
      <vt:lpstr>Sơ kết Sprint</vt:lpstr>
      <vt:lpstr>Họp cải tiến Sprint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le viet hoang nguyen</cp:lastModifiedBy>
  <cp:revision>67</cp:revision>
  <dcterms:created xsi:type="dcterms:W3CDTF">2017-11-17T02:11:01Z</dcterms:created>
  <dcterms:modified xsi:type="dcterms:W3CDTF">2020-05-28T02:30:22Z</dcterms:modified>
</cp:coreProperties>
</file>