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78" r:id="rId6"/>
    <p:sldId id="270" r:id="rId7"/>
    <p:sldId id="271" r:id="rId8"/>
    <p:sldId id="279" r:id="rId9"/>
    <p:sldId id="280" r:id="rId10"/>
    <p:sldId id="272" r:id="rId11"/>
    <p:sldId id="273" r:id="rId12"/>
    <p:sldId id="281" r:id="rId13"/>
    <p:sldId id="282" r:id="rId14"/>
    <p:sldId id="283" r:id="rId15"/>
    <p:sldId id="274" r:id="rId16"/>
    <p:sldId id="275" r:id="rId17"/>
    <p:sldId id="276" r:id="rId18"/>
    <p:sldId id="27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C5722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58" autoAdjust="0"/>
  </p:normalViewPr>
  <p:slideViewPr>
    <p:cSldViewPr snapToGrid="0">
      <p:cViewPr varScale="1">
        <p:scale>
          <a:sx n="66" d="100"/>
          <a:sy n="66" d="100"/>
        </p:scale>
        <p:origin x="125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C5F2-E9B8-4B6F-B2A5-4BED2D576301}" type="doc">
      <dgm:prSet loTypeId="urn:microsoft.com/office/officeart/2011/layout/Tab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FC83DC-6EF2-4DF4-A596-545B5FCB61AE}">
      <dgm:prSet phldrT="[Text]"/>
      <dgm:spPr/>
      <dgm:t>
        <a:bodyPr/>
        <a:lstStyle/>
        <a:p>
          <a:r>
            <a:rPr lang="en-US"/>
            <a:t>Thế giới thực</a:t>
          </a:r>
        </a:p>
      </dgm:t>
    </dgm:pt>
    <dgm:pt modelId="{0425218D-CB64-408A-BA71-0943A7BFDC26}" type="parTrans" cxnId="{03BDC514-D173-4A57-A100-E296CC051DAD}">
      <dgm:prSet/>
      <dgm:spPr/>
      <dgm:t>
        <a:bodyPr/>
        <a:lstStyle/>
        <a:p>
          <a:endParaRPr lang="en-US"/>
        </a:p>
      </dgm:t>
    </dgm:pt>
    <dgm:pt modelId="{AE4B6113-EE52-4C15-A2DD-6BCDEC9E68D2}" type="sibTrans" cxnId="{03BDC514-D173-4A57-A100-E296CC051DAD}">
      <dgm:prSet/>
      <dgm:spPr/>
      <dgm:t>
        <a:bodyPr/>
        <a:lstStyle/>
        <a:p>
          <a:endParaRPr lang="en-US"/>
        </a:p>
      </dgm:t>
    </dgm:pt>
    <dgm:pt modelId="{08986AF4-FA45-4131-BB50-99B472B72357}">
      <dgm:prSet phldrT="[Text]"/>
      <dgm:spPr/>
      <dgm:t>
        <a:bodyPr/>
        <a:lstStyle/>
        <a:p>
          <a:r>
            <a:rPr lang="en-US"/>
            <a:t>Mức thiết kế</a:t>
          </a:r>
        </a:p>
      </dgm:t>
    </dgm:pt>
    <dgm:pt modelId="{CC30FC0A-4213-491E-BE84-CEC2D02ABA2D}" type="parTrans" cxnId="{532FDB55-6565-46DE-889D-A3A04C7F265B}">
      <dgm:prSet/>
      <dgm:spPr/>
      <dgm:t>
        <a:bodyPr/>
        <a:lstStyle/>
        <a:p>
          <a:endParaRPr lang="en-US"/>
        </a:p>
      </dgm:t>
    </dgm:pt>
    <dgm:pt modelId="{06410704-9A5E-4545-BC79-292D79731BEC}" type="sibTrans" cxnId="{532FDB55-6565-46DE-889D-A3A04C7F265B}">
      <dgm:prSet/>
      <dgm:spPr/>
      <dgm:t>
        <a:bodyPr/>
        <a:lstStyle/>
        <a:p>
          <a:endParaRPr lang="en-US"/>
        </a:p>
      </dgm:t>
    </dgm:pt>
    <dgm:pt modelId="{237050AE-411E-418C-9E57-0A924F1A354E}">
      <dgm:prSet phldrT="[Text]"/>
      <dgm:spPr/>
      <dgm:t>
        <a:bodyPr/>
        <a:lstStyle/>
        <a:p>
          <a:r>
            <a:rPr lang="en-US"/>
            <a:t>Mức lập trình</a:t>
          </a:r>
        </a:p>
      </dgm:t>
    </dgm:pt>
    <dgm:pt modelId="{5FDD3739-34C1-49B6-A90A-1C700269EDBE}" type="parTrans" cxnId="{2093EAF9-867B-4769-868E-48B29ADC6DE5}">
      <dgm:prSet/>
      <dgm:spPr/>
      <dgm:t>
        <a:bodyPr/>
        <a:lstStyle/>
        <a:p>
          <a:endParaRPr lang="en-US"/>
        </a:p>
      </dgm:t>
    </dgm:pt>
    <dgm:pt modelId="{15C94CB5-1F76-4E3E-A562-6572AA52EAFA}" type="sibTrans" cxnId="{2093EAF9-867B-4769-868E-48B29ADC6DE5}">
      <dgm:prSet/>
      <dgm:spPr/>
      <dgm:t>
        <a:bodyPr/>
        <a:lstStyle/>
        <a:p>
          <a:endParaRPr lang="en-US"/>
        </a:p>
      </dgm:t>
    </dgm:pt>
    <dgm:pt modelId="{1172F67E-5E4F-40DF-A954-8788A8F0521B}">
      <dgm:prSet phldrT="[Text]"/>
      <dgm:spPr/>
      <dgm:t>
        <a:bodyPr/>
        <a:lstStyle/>
        <a:p>
          <a:r>
            <a:rPr lang="en-US"/>
            <a:t>Xử lý là </a:t>
          </a:r>
          <a:r>
            <a:rPr lang="en-US">
              <a:solidFill>
                <a:srgbClr val="FF0000"/>
              </a:solidFill>
            </a:rPr>
            <a:t>nghiệp vụ </a:t>
          </a:r>
          <a:r>
            <a:rPr lang="en-US"/>
            <a:t>của nhà chuyên môn</a:t>
          </a:r>
        </a:p>
      </dgm:t>
    </dgm:pt>
    <dgm:pt modelId="{E0B52261-A6ED-4CA7-8DC8-CE325ED5740F}" type="parTrans" cxnId="{4E827F4A-757E-4CCA-956C-317042BA8331}">
      <dgm:prSet/>
      <dgm:spPr/>
      <dgm:t>
        <a:bodyPr/>
        <a:lstStyle/>
        <a:p>
          <a:endParaRPr lang="en-US"/>
        </a:p>
      </dgm:t>
    </dgm:pt>
    <dgm:pt modelId="{335F296F-38E1-4887-A9AD-4F733E39DDC3}" type="sibTrans" cxnId="{4E827F4A-757E-4CCA-956C-317042BA8331}">
      <dgm:prSet/>
      <dgm:spPr/>
      <dgm:t>
        <a:bodyPr/>
        <a:lstStyle/>
        <a:p>
          <a:endParaRPr lang="en-US"/>
        </a:p>
      </dgm:t>
    </dgm:pt>
    <dgm:pt modelId="{B46ED3B5-8B77-428B-A421-9D4DCE543E8A}">
      <dgm:prSet phldrT="[Text]"/>
      <dgm:spPr/>
      <dgm:t>
        <a:bodyPr/>
        <a:lstStyle/>
        <a:p>
          <a:r>
            <a:rPr lang="en-US"/>
            <a:t>Xử lý là những thể hiện nghiệp vụ lên máy tính thông qua </a:t>
          </a:r>
          <a:r>
            <a:rPr lang="en-US">
              <a:solidFill>
                <a:srgbClr val="FF0000"/>
              </a:solidFill>
            </a:rPr>
            <a:t>hàm, thủ tục</a:t>
          </a:r>
        </a:p>
      </dgm:t>
    </dgm:pt>
    <dgm:pt modelId="{07747690-CAE1-4250-8AA2-79E1F732FDC0}" type="parTrans" cxnId="{DD93F41D-3029-49B0-97B2-A8545914A448}">
      <dgm:prSet/>
      <dgm:spPr/>
      <dgm:t>
        <a:bodyPr/>
        <a:lstStyle/>
        <a:p>
          <a:endParaRPr lang="en-US"/>
        </a:p>
      </dgm:t>
    </dgm:pt>
    <dgm:pt modelId="{F7FFC0CC-17CC-465B-83D5-41B533C1A962}" type="sibTrans" cxnId="{DD93F41D-3029-49B0-97B2-A8545914A448}">
      <dgm:prSet/>
      <dgm:spPr/>
      <dgm:t>
        <a:bodyPr/>
        <a:lstStyle/>
        <a:p>
          <a:endParaRPr lang="en-US"/>
        </a:p>
      </dgm:t>
    </dgm:pt>
    <dgm:pt modelId="{21B00BD4-5B81-45CE-9EF1-A3B58C62CC6A}">
      <dgm:prSet phldrT="[Text]"/>
      <dgm:spPr/>
      <dgm:t>
        <a:bodyPr/>
        <a:lstStyle/>
        <a:p>
          <a:r>
            <a:rPr lang="en-US"/>
            <a:t>Mức sử dụng</a:t>
          </a:r>
        </a:p>
      </dgm:t>
    </dgm:pt>
    <dgm:pt modelId="{EE6CF55D-80F4-4D14-906B-B281E83DDFEC}" type="parTrans" cxnId="{6C7DE6AF-8C78-4D4B-9207-E6B489879052}">
      <dgm:prSet/>
      <dgm:spPr/>
      <dgm:t>
        <a:bodyPr/>
        <a:lstStyle/>
        <a:p>
          <a:endParaRPr lang="en-US"/>
        </a:p>
      </dgm:t>
    </dgm:pt>
    <dgm:pt modelId="{7AD33239-70A0-47EA-BBAB-0C802565AF3F}" type="sibTrans" cxnId="{6C7DE6AF-8C78-4D4B-9207-E6B489879052}">
      <dgm:prSet/>
      <dgm:spPr/>
      <dgm:t>
        <a:bodyPr/>
        <a:lstStyle/>
        <a:p>
          <a:endParaRPr lang="en-US"/>
        </a:p>
      </dgm:t>
    </dgm:pt>
    <dgm:pt modelId="{412EE2BA-67E4-4F20-BE62-8C5180C03C01}">
      <dgm:prSet phldrT="[Text]"/>
      <dgm:spPr/>
      <dgm:t>
        <a:bodyPr/>
        <a:lstStyle/>
        <a:p>
          <a:r>
            <a:rPr lang="en-US"/>
            <a:t>Là những lệnh của </a:t>
          </a:r>
          <a:r>
            <a:rPr lang="en-US">
              <a:solidFill>
                <a:srgbClr val="FF0000"/>
              </a:solidFill>
            </a:rPr>
            <a:t>ngôn ngữ lập trình </a:t>
          </a:r>
          <a:r>
            <a:rPr lang="en-US"/>
            <a:t>hoặc </a:t>
          </a:r>
          <a:r>
            <a:rPr lang="en-US">
              <a:solidFill>
                <a:srgbClr val="FF0000"/>
              </a:solidFill>
            </a:rPr>
            <a:t>môi trường lập trình</a:t>
          </a:r>
        </a:p>
      </dgm:t>
    </dgm:pt>
    <dgm:pt modelId="{577A24A3-BF62-468E-99AD-C745CDFC8167}" type="parTrans" cxnId="{5D3CDA24-ACF5-4812-954D-8A4D9211F445}">
      <dgm:prSet/>
      <dgm:spPr/>
      <dgm:t>
        <a:bodyPr/>
        <a:lstStyle/>
        <a:p>
          <a:endParaRPr lang="en-US"/>
        </a:p>
      </dgm:t>
    </dgm:pt>
    <dgm:pt modelId="{BE781F43-9DE6-4749-B4D7-4C9C3CFC5BF6}" type="sibTrans" cxnId="{5D3CDA24-ACF5-4812-954D-8A4D9211F445}">
      <dgm:prSet/>
      <dgm:spPr/>
      <dgm:t>
        <a:bodyPr/>
        <a:lstStyle/>
        <a:p>
          <a:endParaRPr lang="en-US"/>
        </a:p>
      </dgm:t>
    </dgm:pt>
    <dgm:pt modelId="{FC3A9384-79B2-4636-890A-C501531E2944}">
      <dgm:prSet phldrT="[Text]"/>
      <dgm:spPr/>
      <dgm:t>
        <a:bodyPr/>
        <a:lstStyle/>
        <a:p>
          <a:r>
            <a:rPr lang="en-US"/>
            <a:t>Là những </a:t>
          </a:r>
          <a:r>
            <a:rPr lang="en-US">
              <a:solidFill>
                <a:srgbClr val="FF0000"/>
              </a:solidFill>
            </a:rPr>
            <a:t>chức năng hay nút điều khiển </a:t>
          </a:r>
          <a:r>
            <a:rPr lang="en-US"/>
            <a:t>mà người sử dụng sẽ chọn để thực hiện nghiệp vụ</a:t>
          </a:r>
        </a:p>
      </dgm:t>
    </dgm:pt>
    <dgm:pt modelId="{5343D7FF-3246-4DD8-A3DA-26AF6ED929DA}" type="parTrans" cxnId="{E94E07A1-DEA6-413C-B51C-FB9534CD3467}">
      <dgm:prSet/>
      <dgm:spPr/>
      <dgm:t>
        <a:bodyPr/>
        <a:lstStyle/>
        <a:p>
          <a:endParaRPr lang="en-US"/>
        </a:p>
      </dgm:t>
    </dgm:pt>
    <dgm:pt modelId="{5F1F3A6D-AB52-4668-BEE4-DA357B3E225B}" type="sibTrans" cxnId="{E94E07A1-DEA6-413C-B51C-FB9534CD3467}">
      <dgm:prSet/>
      <dgm:spPr/>
      <dgm:t>
        <a:bodyPr/>
        <a:lstStyle/>
        <a:p>
          <a:endParaRPr lang="en-US"/>
        </a:p>
      </dgm:t>
    </dgm:pt>
    <dgm:pt modelId="{BECA7B28-F0A8-4C98-B633-D67E47E9C6C0}" type="pres">
      <dgm:prSet presAssocID="{DD64C5F2-E9B8-4B6F-B2A5-4BED2D57630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7AE32FB-280D-4478-AAD7-CE6B671D62DC}" type="pres">
      <dgm:prSet presAssocID="{62FC83DC-6EF2-4DF4-A596-545B5FCB61AE}" presName="composite" presStyleCnt="0"/>
      <dgm:spPr/>
    </dgm:pt>
    <dgm:pt modelId="{06640B6D-B935-428E-A4F3-DB8976D0368E}" type="pres">
      <dgm:prSet presAssocID="{62FC83DC-6EF2-4DF4-A596-545B5FCB61A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65DFAC3-134A-46CD-88A2-0B50389D6B8D}" type="pres">
      <dgm:prSet presAssocID="{62FC83DC-6EF2-4DF4-A596-545B5FCB61AE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4BB5C3D9-FDBB-41B4-BF7C-9C0751CF3D99}" type="pres">
      <dgm:prSet presAssocID="{62FC83DC-6EF2-4DF4-A596-545B5FCB61AE}" presName="Accent" presStyleLbl="parChTrans1D1" presStyleIdx="0" presStyleCnt="4"/>
      <dgm:spPr/>
    </dgm:pt>
    <dgm:pt modelId="{AA3E3B13-413B-404F-92BE-CFE032A9141A}" type="pres">
      <dgm:prSet presAssocID="{AE4B6113-EE52-4C15-A2DD-6BCDEC9E68D2}" presName="sibTrans" presStyleCnt="0"/>
      <dgm:spPr/>
    </dgm:pt>
    <dgm:pt modelId="{30701715-8812-48A5-9679-7B14C5C4F764}" type="pres">
      <dgm:prSet presAssocID="{08986AF4-FA45-4131-BB50-99B472B72357}" presName="composite" presStyleCnt="0"/>
      <dgm:spPr/>
    </dgm:pt>
    <dgm:pt modelId="{C4D71245-03D7-41A9-88C1-877B86C39162}" type="pres">
      <dgm:prSet presAssocID="{08986AF4-FA45-4131-BB50-99B472B72357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474AA9F-C053-473E-977C-EE2DEF081BF4}" type="pres">
      <dgm:prSet presAssocID="{08986AF4-FA45-4131-BB50-99B472B72357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F9BE69A4-E8E2-40C5-83DD-E4D0CBBA13B7}" type="pres">
      <dgm:prSet presAssocID="{08986AF4-FA45-4131-BB50-99B472B72357}" presName="Accent" presStyleLbl="parChTrans1D1" presStyleIdx="1" presStyleCnt="4"/>
      <dgm:spPr/>
    </dgm:pt>
    <dgm:pt modelId="{9088F005-F54E-482D-AD07-651380D5A04C}" type="pres">
      <dgm:prSet presAssocID="{06410704-9A5E-4545-BC79-292D79731BEC}" presName="sibTrans" presStyleCnt="0"/>
      <dgm:spPr/>
    </dgm:pt>
    <dgm:pt modelId="{4D83272F-AA3B-4F05-94A9-06A842D3E511}" type="pres">
      <dgm:prSet presAssocID="{237050AE-411E-418C-9E57-0A924F1A354E}" presName="composite" presStyleCnt="0"/>
      <dgm:spPr/>
    </dgm:pt>
    <dgm:pt modelId="{59DE04BA-0640-44F0-B43F-0EFC707F3C6B}" type="pres">
      <dgm:prSet presAssocID="{237050AE-411E-418C-9E57-0A924F1A354E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D80DED-15DD-4A84-B42C-74A7EC55972D}" type="pres">
      <dgm:prSet presAssocID="{237050AE-411E-418C-9E57-0A924F1A354E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7E5B6789-E1E9-47CC-9E56-5CDD99BB210C}" type="pres">
      <dgm:prSet presAssocID="{237050AE-411E-418C-9E57-0A924F1A354E}" presName="Accent" presStyleLbl="parChTrans1D1" presStyleIdx="2" presStyleCnt="4"/>
      <dgm:spPr/>
    </dgm:pt>
    <dgm:pt modelId="{E5F109FA-3C96-4B5A-9226-FF994FAA5BD2}" type="pres">
      <dgm:prSet presAssocID="{15C94CB5-1F76-4E3E-A562-6572AA52EAFA}" presName="sibTrans" presStyleCnt="0"/>
      <dgm:spPr/>
    </dgm:pt>
    <dgm:pt modelId="{FC092185-6230-4A33-B61C-6FC2319C8AEF}" type="pres">
      <dgm:prSet presAssocID="{21B00BD4-5B81-45CE-9EF1-A3B58C62CC6A}" presName="composite" presStyleCnt="0"/>
      <dgm:spPr/>
    </dgm:pt>
    <dgm:pt modelId="{AD57BA3D-4ADA-4FF0-98F1-0CD931C16481}" type="pres">
      <dgm:prSet presAssocID="{21B00BD4-5B81-45CE-9EF1-A3B58C62CC6A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346FD19-F73F-4B17-8BF0-260D12DBDB94}" type="pres">
      <dgm:prSet presAssocID="{21B00BD4-5B81-45CE-9EF1-A3B58C62CC6A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1C5DD61C-CAE7-4A9D-BB53-23458D6D83D2}" type="pres">
      <dgm:prSet presAssocID="{21B00BD4-5B81-45CE-9EF1-A3B58C62CC6A}" presName="Accent" presStyleLbl="parChTrans1D1" presStyleIdx="3" presStyleCnt="4"/>
      <dgm:spPr/>
    </dgm:pt>
  </dgm:ptLst>
  <dgm:cxnLst>
    <dgm:cxn modelId="{03BDC514-D173-4A57-A100-E296CC051DAD}" srcId="{DD64C5F2-E9B8-4B6F-B2A5-4BED2D576301}" destId="{62FC83DC-6EF2-4DF4-A596-545B5FCB61AE}" srcOrd="0" destOrd="0" parTransId="{0425218D-CB64-408A-BA71-0943A7BFDC26}" sibTransId="{AE4B6113-EE52-4C15-A2DD-6BCDEC9E68D2}"/>
    <dgm:cxn modelId="{B95A2617-383C-452A-B8F8-5FE58F1062A5}" type="presOf" srcId="{FC3A9384-79B2-4636-890A-C501531E2944}" destId="{AD57BA3D-4ADA-4FF0-98F1-0CD931C16481}" srcOrd="0" destOrd="0" presId="urn:microsoft.com/office/officeart/2011/layout/TabList"/>
    <dgm:cxn modelId="{DD93F41D-3029-49B0-97B2-A8545914A448}" srcId="{08986AF4-FA45-4131-BB50-99B472B72357}" destId="{B46ED3B5-8B77-428B-A421-9D4DCE543E8A}" srcOrd="0" destOrd="0" parTransId="{07747690-CAE1-4250-8AA2-79E1F732FDC0}" sibTransId="{F7FFC0CC-17CC-465B-83D5-41B533C1A962}"/>
    <dgm:cxn modelId="{5D3CDA24-ACF5-4812-954D-8A4D9211F445}" srcId="{237050AE-411E-418C-9E57-0A924F1A354E}" destId="{412EE2BA-67E4-4F20-BE62-8C5180C03C01}" srcOrd="0" destOrd="0" parTransId="{577A24A3-BF62-468E-99AD-C745CDFC8167}" sibTransId="{BE781F43-9DE6-4749-B4D7-4C9C3CFC5BF6}"/>
    <dgm:cxn modelId="{6163CC39-3D98-419D-88AF-2CF0CDF58A94}" type="presOf" srcId="{237050AE-411E-418C-9E57-0A924F1A354E}" destId="{23D80DED-15DD-4A84-B42C-74A7EC55972D}" srcOrd="0" destOrd="0" presId="urn:microsoft.com/office/officeart/2011/layout/TabList"/>
    <dgm:cxn modelId="{982C7D40-94F3-4EBD-A5CD-31D6AA4D4F30}" type="presOf" srcId="{21B00BD4-5B81-45CE-9EF1-A3B58C62CC6A}" destId="{8346FD19-F73F-4B17-8BF0-260D12DBDB94}" srcOrd="0" destOrd="0" presId="urn:microsoft.com/office/officeart/2011/layout/TabList"/>
    <dgm:cxn modelId="{228E555D-2DC1-4052-815B-B4A3BAC47A42}" type="presOf" srcId="{1172F67E-5E4F-40DF-A954-8788A8F0521B}" destId="{06640B6D-B935-428E-A4F3-DB8976D0368E}" srcOrd="0" destOrd="0" presId="urn:microsoft.com/office/officeart/2011/layout/TabList"/>
    <dgm:cxn modelId="{4E827F4A-757E-4CCA-956C-317042BA8331}" srcId="{62FC83DC-6EF2-4DF4-A596-545B5FCB61AE}" destId="{1172F67E-5E4F-40DF-A954-8788A8F0521B}" srcOrd="0" destOrd="0" parTransId="{E0B52261-A6ED-4CA7-8DC8-CE325ED5740F}" sibTransId="{335F296F-38E1-4887-A9AD-4F733E39DDC3}"/>
    <dgm:cxn modelId="{532FDB55-6565-46DE-889D-A3A04C7F265B}" srcId="{DD64C5F2-E9B8-4B6F-B2A5-4BED2D576301}" destId="{08986AF4-FA45-4131-BB50-99B472B72357}" srcOrd="1" destOrd="0" parTransId="{CC30FC0A-4213-491E-BE84-CEC2D02ABA2D}" sibTransId="{06410704-9A5E-4545-BC79-292D79731BEC}"/>
    <dgm:cxn modelId="{F4BF7B7C-5A2E-4E82-B0D6-9EDB6EBDCD89}" type="presOf" srcId="{B46ED3B5-8B77-428B-A421-9D4DCE543E8A}" destId="{C4D71245-03D7-41A9-88C1-877B86C39162}" srcOrd="0" destOrd="0" presId="urn:microsoft.com/office/officeart/2011/layout/TabList"/>
    <dgm:cxn modelId="{E94E07A1-DEA6-413C-B51C-FB9534CD3467}" srcId="{21B00BD4-5B81-45CE-9EF1-A3B58C62CC6A}" destId="{FC3A9384-79B2-4636-890A-C501531E2944}" srcOrd="0" destOrd="0" parTransId="{5343D7FF-3246-4DD8-A3DA-26AF6ED929DA}" sibTransId="{5F1F3A6D-AB52-4668-BEE4-DA357B3E225B}"/>
    <dgm:cxn modelId="{AFAAB2AD-EB6A-4018-91A0-5284B9815F84}" type="presOf" srcId="{08986AF4-FA45-4131-BB50-99B472B72357}" destId="{9474AA9F-C053-473E-977C-EE2DEF081BF4}" srcOrd="0" destOrd="0" presId="urn:microsoft.com/office/officeart/2011/layout/TabList"/>
    <dgm:cxn modelId="{6C7DE6AF-8C78-4D4B-9207-E6B489879052}" srcId="{DD64C5F2-E9B8-4B6F-B2A5-4BED2D576301}" destId="{21B00BD4-5B81-45CE-9EF1-A3B58C62CC6A}" srcOrd="3" destOrd="0" parTransId="{EE6CF55D-80F4-4D14-906B-B281E83DDFEC}" sibTransId="{7AD33239-70A0-47EA-BBAB-0C802565AF3F}"/>
    <dgm:cxn modelId="{6028CEB4-983C-4546-B7D5-99C1D3BBA10E}" type="presOf" srcId="{62FC83DC-6EF2-4DF4-A596-545B5FCB61AE}" destId="{865DFAC3-134A-46CD-88A2-0B50389D6B8D}" srcOrd="0" destOrd="0" presId="urn:microsoft.com/office/officeart/2011/layout/TabList"/>
    <dgm:cxn modelId="{9411B4C7-293E-46B2-B9C1-1AE50897EE42}" type="presOf" srcId="{DD64C5F2-E9B8-4B6F-B2A5-4BED2D576301}" destId="{BECA7B28-F0A8-4C98-B633-D67E47E9C6C0}" srcOrd="0" destOrd="0" presId="urn:microsoft.com/office/officeart/2011/layout/TabList"/>
    <dgm:cxn modelId="{976771DA-B5CF-47FC-9BB7-E6F0AC989D9D}" type="presOf" srcId="{412EE2BA-67E4-4F20-BE62-8C5180C03C01}" destId="{59DE04BA-0640-44F0-B43F-0EFC707F3C6B}" srcOrd="0" destOrd="0" presId="urn:microsoft.com/office/officeart/2011/layout/TabList"/>
    <dgm:cxn modelId="{2093EAF9-867B-4769-868E-48B29ADC6DE5}" srcId="{DD64C5F2-E9B8-4B6F-B2A5-4BED2D576301}" destId="{237050AE-411E-418C-9E57-0A924F1A354E}" srcOrd="2" destOrd="0" parTransId="{5FDD3739-34C1-49B6-A90A-1C700269EDBE}" sibTransId="{15C94CB5-1F76-4E3E-A562-6572AA52EAFA}"/>
    <dgm:cxn modelId="{5117ECDB-0B81-461F-B476-CD6578FDAED6}" type="presParOf" srcId="{BECA7B28-F0A8-4C98-B633-D67E47E9C6C0}" destId="{F7AE32FB-280D-4478-AAD7-CE6B671D62DC}" srcOrd="0" destOrd="0" presId="urn:microsoft.com/office/officeart/2011/layout/TabList"/>
    <dgm:cxn modelId="{B1977841-3548-407B-94AA-658A9FAFC365}" type="presParOf" srcId="{F7AE32FB-280D-4478-AAD7-CE6B671D62DC}" destId="{06640B6D-B935-428E-A4F3-DB8976D0368E}" srcOrd="0" destOrd="0" presId="urn:microsoft.com/office/officeart/2011/layout/TabList"/>
    <dgm:cxn modelId="{088901E9-F403-4DA2-BF66-AB4807FF2DBD}" type="presParOf" srcId="{F7AE32FB-280D-4478-AAD7-CE6B671D62DC}" destId="{865DFAC3-134A-46CD-88A2-0B50389D6B8D}" srcOrd="1" destOrd="0" presId="urn:microsoft.com/office/officeart/2011/layout/TabList"/>
    <dgm:cxn modelId="{1FFBD99E-1980-4889-83E3-DC70980D3BAF}" type="presParOf" srcId="{F7AE32FB-280D-4478-AAD7-CE6B671D62DC}" destId="{4BB5C3D9-FDBB-41B4-BF7C-9C0751CF3D99}" srcOrd="2" destOrd="0" presId="urn:microsoft.com/office/officeart/2011/layout/TabList"/>
    <dgm:cxn modelId="{10D50750-F85D-4C5F-849C-738FCF343BE0}" type="presParOf" srcId="{BECA7B28-F0A8-4C98-B633-D67E47E9C6C0}" destId="{AA3E3B13-413B-404F-92BE-CFE032A9141A}" srcOrd="1" destOrd="0" presId="urn:microsoft.com/office/officeart/2011/layout/TabList"/>
    <dgm:cxn modelId="{6AC47964-1752-4A63-8CDE-42AC1F08B2B5}" type="presParOf" srcId="{BECA7B28-F0A8-4C98-B633-D67E47E9C6C0}" destId="{30701715-8812-48A5-9679-7B14C5C4F764}" srcOrd="2" destOrd="0" presId="urn:microsoft.com/office/officeart/2011/layout/TabList"/>
    <dgm:cxn modelId="{6CD140BB-0D9F-48CA-94EA-AAB234F9AA1A}" type="presParOf" srcId="{30701715-8812-48A5-9679-7B14C5C4F764}" destId="{C4D71245-03D7-41A9-88C1-877B86C39162}" srcOrd="0" destOrd="0" presId="urn:microsoft.com/office/officeart/2011/layout/TabList"/>
    <dgm:cxn modelId="{99423FC7-6F2A-40A4-9D00-C150B3BAE5F5}" type="presParOf" srcId="{30701715-8812-48A5-9679-7B14C5C4F764}" destId="{9474AA9F-C053-473E-977C-EE2DEF081BF4}" srcOrd="1" destOrd="0" presId="urn:microsoft.com/office/officeart/2011/layout/TabList"/>
    <dgm:cxn modelId="{B48B55F2-9AAD-4456-9E88-8CF4CF987559}" type="presParOf" srcId="{30701715-8812-48A5-9679-7B14C5C4F764}" destId="{F9BE69A4-E8E2-40C5-83DD-E4D0CBBA13B7}" srcOrd="2" destOrd="0" presId="urn:microsoft.com/office/officeart/2011/layout/TabList"/>
    <dgm:cxn modelId="{9D76C52A-3473-4F44-93D6-A135CD0E26A2}" type="presParOf" srcId="{BECA7B28-F0A8-4C98-B633-D67E47E9C6C0}" destId="{9088F005-F54E-482D-AD07-651380D5A04C}" srcOrd="3" destOrd="0" presId="urn:microsoft.com/office/officeart/2011/layout/TabList"/>
    <dgm:cxn modelId="{538F9A77-8A0F-49F2-B4E9-8E6DEDC32101}" type="presParOf" srcId="{BECA7B28-F0A8-4C98-B633-D67E47E9C6C0}" destId="{4D83272F-AA3B-4F05-94A9-06A842D3E511}" srcOrd="4" destOrd="0" presId="urn:microsoft.com/office/officeart/2011/layout/TabList"/>
    <dgm:cxn modelId="{B69942CA-B315-4224-A540-8FD4B4721BD0}" type="presParOf" srcId="{4D83272F-AA3B-4F05-94A9-06A842D3E511}" destId="{59DE04BA-0640-44F0-B43F-0EFC707F3C6B}" srcOrd="0" destOrd="0" presId="urn:microsoft.com/office/officeart/2011/layout/TabList"/>
    <dgm:cxn modelId="{5B428A11-6FC7-4F2D-8E61-7C834194218C}" type="presParOf" srcId="{4D83272F-AA3B-4F05-94A9-06A842D3E511}" destId="{23D80DED-15DD-4A84-B42C-74A7EC55972D}" srcOrd="1" destOrd="0" presId="urn:microsoft.com/office/officeart/2011/layout/TabList"/>
    <dgm:cxn modelId="{30F40221-6B5A-451A-AC07-0F520B5BB0B8}" type="presParOf" srcId="{4D83272F-AA3B-4F05-94A9-06A842D3E511}" destId="{7E5B6789-E1E9-47CC-9E56-5CDD99BB210C}" srcOrd="2" destOrd="0" presId="urn:microsoft.com/office/officeart/2011/layout/TabList"/>
    <dgm:cxn modelId="{0C692C96-648C-4A67-A3EB-DF10420C7727}" type="presParOf" srcId="{BECA7B28-F0A8-4C98-B633-D67E47E9C6C0}" destId="{E5F109FA-3C96-4B5A-9226-FF994FAA5BD2}" srcOrd="5" destOrd="0" presId="urn:microsoft.com/office/officeart/2011/layout/TabList"/>
    <dgm:cxn modelId="{ECCA3384-9EC7-4AA0-83E9-9A34942D106B}" type="presParOf" srcId="{BECA7B28-F0A8-4C98-B633-D67E47E9C6C0}" destId="{FC092185-6230-4A33-B61C-6FC2319C8AEF}" srcOrd="6" destOrd="0" presId="urn:microsoft.com/office/officeart/2011/layout/TabList"/>
    <dgm:cxn modelId="{821616A5-32A6-41CC-BDD7-B37E246B9B59}" type="presParOf" srcId="{FC092185-6230-4A33-B61C-6FC2319C8AEF}" destId="{AD57BA3D-4ADA-4FF0-98F1-0CD931C16481}" srcOrd="0" destOrd="0" presId="urn:microsoft.com/office/officeart/2011/layout/TabList"/>
    <dgm:cxn modelId="{D08FCA63-78D1-4F1B-A78E-ED40041850FC}" type="presParOf" srcId="{FC092185-6230-4A33-B61C-6FC2319C8AEF}" destId="{8346FD19-F73F-4B17-8BF0-260D12DBDB94}" srcOrd="1" destOrd="0" presId="urn:microsoft.com/office/officeart/2011/layout/TabList"/>
    <dgm:cxn modelId="{2FB41418-7497-492E-BFD7-BC09553A49DB}" type="presParOf" srcId="{FC092185-6230-4A33-B61C-6FC2319C8AEF}" destId="{1C5DD61C-CAE7-4A9D-BB53-23458D6D83D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9DD27-5021-4A88-A5A6-21E0BB27E592}" type="doc">
      <dgm:prSet loTypeId="urn:microsoft.com/office/officeart/2009/3/layout/StepUpProcess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1104066-E51F-4260-8CAF-45FF0F8FF2BE}">
      <dgm:prSet phldrT="[Text]"/>
      <dgm:spPr/>
      <dgm:t>
        <a:bodyPr/>
        <a:lstStyle/>
        <a:p>
          <a:r>
            <a:rPr lang="en-US"/>
            <a:t>Bước 1</a:t>
          </a:r>
        </a:p>
      </dgm:t>
    </dgm:pt>
    <dgm:pt modelId="{5C78F662-B396-4925-A9CC-D2E40DEB646B}" type="parTrans" cxnId="{32C95817-9E4C-4243-AC52-4EEB135CB4C4}">
      <dgm:prSet/>
      <dgm:spPr/>
      <dgm:t>
        <a:bodyPr/>
        <a:lstStyle/>
        <a:p>
          <a:endParaRPr lang="en-US"/>
        </a:p>
      </dgm:t>
    </dgm:pt>
    <dgm:pt modelId="{F365BEBA-2BD9-4B4B-A15A-D4B7233A1165}" type="sibTrans" cxnId="{32C95817-9E4C-4243-AC52-4EEB135CB4C4}">
      <dgm:prSet/>
      <dgm:spPr/>
      <dgm:t>
        <a:bodyPr/>
        <a:lstStyle/>
        <a:p>
          <a:endParaRPr lang="en-US"/>
        </a:p>
      </dgm:t>
    </dgm:pt>
    <dgm:pt modelId="{6D47DD27-88B9-460C-BF30-F860967A310B}">
      <dgm:prSet phldrT="[Text]"/>
      <dgm:spPr/>
      <dgm:t>
        <a:bodyPr/>
        <a:lstStyle/>
        <a:p>
          <a:r>
            <a:rPr lang="en-US"/>
            <a:t>Bổ sung các nút xử lý giao diện</a:t>
          </a:r>
        </a:p>
      </dgm:t>
    </dgm:pt>
    <dgm:pt modelId="{206BCB60-9B8E-4E51-AE66-4F0600D0E775}" type="parTrans" cxnId="{41FC6A67-F389-44EC-B428-EE594619F380}">
      <dgm:prSet/>
      <dgm:spPr/>
      <dgm:t>
        <a:bodyPr/>
        <a:lstStyle/>
        <a:p>
          <a:endParaRPr lang="en-US"/>
        </a:p>
      </dgm:t>
    </dgm:pt>
    <dgm:pt modelId="{559FDEBF-E4AE-4B47-9B02-0F1F85C6E351}" type="sibTrans" cxnId="{41FC6A67-F389-44EC-B428-EE594619F380}">
      <dgm:prSet/>
      <dgm:spPr/>
      <dgm:t>
        <a:bodyPr/>
        <a:lstStyle/>
        <a:p>
          <a:endParaRPr lang="en-US"/>
        </a:p>
      </dgm:t>
    </dgm:pt>
    <dgm:pt modelId="{8E804400-FF9A-4088-8A57-E85A60DFDBBE}">
      <dgm:prSet phldrT="[Text]"/>
      <dgm:spPr/>
      <dgm:t>
        <a:bodyPr/>
        <a:lstStyle/>
        <a:p>
          <a:r>
            <a:rPr lang="en-US"/>
            <a:t>3 loại xử lý</a:t>
          </a:r>
        </a:p>
      </dgm:t>
    </dgm:pt>
    <dgm:pt modelId="{FF728639-B599-4101-B3DB-5867F0B8AD11}" type="parTrans" cxnId="{D189B75E-1B1B-4687-88F5-635C02A1FAC9}">
      <dgm:prSet/>
      <dgm:spPr/>
      <dgm:t>
        <a:bodyPr/>
        <a:lstStyle/>
        <a:p>
          <a:endParaRPr lang="en-US"/>
        </a:p>
      </dgm:t>
    </dgm:pt>
    <dgm:pt modelId="{97602FCA-FB0B-4253-B1FA-0A37ACA236BB}" type="sibTrans" cxnId="{D189B75E-1B1B-4687-88F5-635C02A1FAC9}">
      <dgm:prSet/>
      <dgm:spPr/>
      <dgm:t>
        <a:bodyPr/>
        <a:lstStyle/>
        <a:p>
          <a:endParaRPr lang="en-US"/>
        </a:p>
      </dgm:t>
    </dgm:pt>
    <dgm:pt modelId="{066CB84D-272C-4B04-BF03-C9B55F770969}">
      <dgm:prSet phldrT="[Text]"/>
      <dgm:spPr/>
      <dgm:t>
        <a:bodyPr/>
        <a:lstStyle/>
        <a:p>
          <a:r>
            <a:rPr lang="en-US"/>
            <a:t>Bước 2</a:t>
          </a:r>
        </a:p>
      </dgm:t>
    </dgm:pt>
    <dgm:pt modelId="{40163EF2-0948-439D-8742-93C2AA050783}" type="parTrans" cxnId="{CA862B02-804F-494A-A9F0-891EB5D712CD}">
      <dgm:prSet/>
      <dgm:spPr/>
      <dgm:t>
        <a:bodyPr/>
        <a:lstStyle/>
        <a:p>
          <a:endParaRPr lang="en-US"/>
        </a:p>
      </dgm:t>
    </dgm:pt>
    <dgm:pt modelId="{37C4425A-8452-4AB2-A708-46E7E36B8613}" type="sibTrans" cxnId="{CA862B02-804F-494A-A9F0-891EB5D712CD}">
      <dgm:prSet/>
      <dgm:spPr/>
      <dgm:t>
        <a:bodyPr/>
        <a:lstStyle/>
        <a:p>
          <a:endParaRPr lang="en-US"/>
        </a:p>
      </dgm:t>
    </dgm:pt>
    <dgm:pt modelId="{4092EBAB-6F80-4A0F-A213-EB1840A07D59}">
      <dgm:prSet phldrT="[Text]"/>
      <dgm:spPr/>
      <dgm:t>
        <a:bodyPr/>
        <a:lstStyle/>
        <a:p>
          <a:r>
            <a:rPr lang="en-US"/>
            <a:t>Lập danh sách xử lý trên giao diện</a:t>
          </a:r>
        </a:p>
      </dgm:t>
    </dgm:pt>
    <dgm:pt modelId="{B1A68516-ECBF-4825-A0FE-F0417D6D38B1}" type="parTrans" cxnId="{1BB6B1CE-B479-4DD4-B5F3-BFC97BE2E6BA}">
      <dgm:prSet/>
      <dgm:spPr/>
      <dgm:t>
        <a:bodyPr/>
        <a:lstStyle/>
        <a:p>
          <a:endParaRPr lang="en-US"/>
        </a:p>
      </dgm:t>
    </dgm:pt>
    <dgm:pt modelId="{2D3183DA-0429-4F9D-B72B-197F52D9FC3A}" type="sibTrans" cxnId="{1BB6B1CE-B479-4DD4-B5F3-BFC97BE2E6BA}">
      <dgm:prSet/>
      <dgm:spPr/>
      <dgm:t>
        <a:bodyPr/>
        <a:lstStyle/>
        <a:p>
          <a:endParaRPr lang="en-US"/>
        </a:p>
      </dgm:t>
    </dgm:pt>
    <dgm:pt modelId="{EB9EBB13-93F4-4793-B005-D036F50235D1}">
      <dgm:prSet phldrT="[Text]"/>
      <dgm:spPr/>
      <dgm:t>
        <a:bodyPr/>
        <a:lstStyle/>
        <a:p>
          <a:r>
            <a:rPr lang="en-US"/>
            <a:t>Bước 3</a:t>
          </a:r>
        </a:p>
      </dgm:t>
    </dgm:pt>
    <dgm:pt modelId="{C53CEB35-3C03-4DFD-9858-BFD2F54CBBD8}" type="parTrans" cxnId="{8A2B56E4-F17F-431D-91F5-857078C90F19}">
      <dgm:prSet/>
      <dgm:spPr/>
      <dgm:t>
        <a:bodyPr/>
        <a:lstStyle/>
        <a:p>
          <a:endParaRPr lang="en-US"/>
        </a:p>
      </dgm:t>
    </dgm:pt>
    <dgm:pt modelId="{2DBF9ED4-AB98-44CD-B10A-F831B33461FF}" type="sibTrans" cxnId="{8A2B56E4-F17F-431D-91F5-857078C90F19}">
      <dgm:prSet/>
      <dgm:spPr/>
      <dgm:t>
        <a:bodyPr/>
        <a:lstStyle/>
        <a:p>
          <a:endParaRPr lang="en-US"/>
        </a:p>
      </dgm:t>
    </dgm:pt>
    <dgm:pt modelId="{4F294B54-115D-46A0-8C95-0949306F92FE}">
      <dgm:prSet phldrT="[Text]"/>
      <dgm:spPr/>
      <dgm:t>
        <a:bodyPr/>
        <a:lstStyle/>
        <a:p>
          <a:r>
            <a:rPr lang="en-US"/>
            <a:t>Mô tả xử lý các chi tiết quan trọng</a:t>
          </a:r>
        </a:p>
      </dgm:t>
    </dgm:pt>
    <dgm:pt modelId="{57253323-C742-4B10-8A71-80E23BBD0C43}" type="parTrans" cxnId="{1896B56C-F08D-47C6-85E1-36A8AA51302F}">
      <dgm:prSet/>
      <dgm:spPr/>
      <dgm:t>
        <a:bodyPr/>
        <a:lstStyle/>
        <a:p>
          <a:endParaRPr lang="en-US"/>
        </a:p>
      </dgm:t>
    </dgm:pt>
    <dgm:pt modelId="{77F126D2-2C8D-4CE2-8204-22BDA8DBE512}" type="sibTrans" cxnId="{1896B56C-F08D-47C6-85E1-36A8AA51302F}">
      <dgm:prSet/>
      <dgm:spPr/>
      <dgm:t>
        <a:bodyPr/>
        <a:lstStyle/>
        <a:p>
          <a:endParaRPr lang="en-US"/>
        </a:p>
      </dgm:t>
    </dgm:pt>
    <dgm:pt modelId="{5189AFF6-185B-4D50-8A1B-94A44054ECBB}">
      <dgm:prSet phldrT="[Text]"/>
      <dgm:spPr/>
      <dgm:t>
        <a:bodyPr/>
        <a:lstStyle/>
        <a:p>
          <a:r>
            <a:rPr lang="en-US"/>
            <a:t>Bước 4</a:t>
          </a:r>
        </a:p>
      </dgm:t>
    </dgm:pt>
    <dgm:pt modelId="{BB5EA248-8F16-4BA4-B4C3-6B92E3941E40}" type="parTrans" cxnId="{18AC2022-D694-4A5B-8F1F-328978BF6ADC}">
      <dgm:prSet/>
      <dgm:spPr/>
      <dgm:t>
        <a:bodyPr/>
        <a:lstStyle/>
        <a:p>
          <a:endParaRPr lang="en-US"/>
        </a:p>
      </dgm:t>
    </dgm:pt>
    <dgm:pt modelId="{F86959B1-05E2-4888-926A-D60E165D5970}" type="sibTrans" cxnId="{18AC2022-D694-4A5B-8F1F-328978BF6ADC}">
      <dgm:prSet/>
      <dgm:spPr/>
      <dgm:t>
        <a:bodyPr/>
        <a:lstStyle/>
        <a:p>
          <a:endParaRPr lang="en-US"/>
        </a:p>
      </dgm:t>
    </dgm:pt>
    <dgm:pt modelId="{F7E25CA8-3147-4A97-B43B-DF1B98849974}">
      <dgm:prSet phldrT="[Text]"/>
      <dgm:spPr/>
      <dgm:t>
        <a:bodyPr/>
        <a:lstStyle/>
        <a:p>
          <a:r>
            <a:rPr lang="en-US"/>
            <a:t>Xem xét yêu cầu và cải tiến</a:t>
          </a:r>
        </a:p>
      </dgm:t>
    </dgm:pt>
    <dgm:pt modelId="{1E76F63F-9F76-43B0-A02A-4C09FC97F6E1}" type="parTrans" cxnId="{E4EC40BB-7D19-4F27-BAE5-C9CC1F311C8A}">
      <dgm:prSet/>
      <dgm:spPr/>
      <dgm:t>
        <a:bodyPr/>
        <a:lstStyle/>
        <a:p>
          <a:endParaRPr lang="en-US"/>
        </a:p>
      </dgm:t>
    </dgm:pt>
    <dgm:pt modelId="{CFE9B46A-B843-41D0-9CC6-6763325F0BF1}" type="sibTrans" cxnId="{E4EC40BB-7D19-4F27-BAE5-C9CC1F311C8A}">
      <dgm:prSet/>
      <dgm:spPr/>
      <dgm:t>
        <a:bodyPr/>
        <a:lstStyle/>
        <a:p>
          <a:endParaRPr lang="en-US"/>
        </a:p>
      </dgm:t>
    </dgm:pt>
    <dgm:pt modelId="{90238E68-81BB-4585-8A66-DC1857737982}" type="pres">
      <dgm:prSet presAssocID="{E5D9DD27-5021-4A88-A5A6-21E0BB27E592}" presName="rootnode" presStyleCnt="0">
        <dgm:presLayoutVars>
          <dgm:chMax/>
          <dgm:chPref/>
          <dgm:dir/>
          <dgm:animLvl val="lvl"/>
        </dgm:presLayoutVars>
      </dgm:prSet>
      <dgm:spPr/>
    </dgm:pt>
    <dgm:pt modelId="{BA731476-E44D-4F15-8258-9010CA8F3AF2}" type="pres">
      <dgm:prSet presAssocID="{31104066-E51F-4260-8CAF-45FF0F8FF2BE}" presName="composite" presStyleCnt="0"/>
      <dgm:spPr/>
    </dgm:pt>
    <dgm:pt modelId="{B8F14826-C494-4DF2-BB5B-116BBAA35C52}" type="pres">
      <dgm:prSet presAssocID="{31104066-E51F-4260-8CAF-45FF0F8FF2BE}" presName="LShape" presStyleLbl="alignNode1" presStyleIdx="0" presStyleCnt="7"/>
      <dgm:spPr/>
    </dgm:pt>
    <dgm:pt modelId="{10E4CAF9-F532-4D38-852F-E41D24AF5158}" type="pres">
      <dgm:prSet presAssocID="{31104066-E51F-4260-8CAF-45FF0F8FF2B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F0D7948-823B-4192-B086-46410646FEB8}" type="pres">
      <dgm:prSet presAssocID="{31104066-E51F-4260-8CAF-45FF0F8FF2BE}" presName="Triangle" presStyleLbl="alignNode1" presStyleIdx="1" presStyleCnt="7"/>
      <dgm:spPr/>
    </dgm:pt>
    <dgm:pt modelId="{C78A5E17-F853-4E7F-8436-26825276F513}" type="pres">
      <dgm:prSet presAssocID="{F365BEBA-2BD9-4B4B-A15A-D4B7233A1165}" presName="sibTrans" presStyleCnt="0"/>
      <dgm:spPr/>
    </dgm:pt>
    <dgm:pt modelId="{EFC7A8E5-6CE9-40E0-9476-7FB1EC250F15}" type="pres">
      <dgm:prSet presAssocID="{F365BEBA-2BD9-4B4B-A15A-D4B7233A1165}" presName="space" presStyleCnt="0"/>
      <dgm:spPr/>
    </dgm:pt>
    <dgm:pt modelId="{7550CA19-B10E-4439-80A6-B1555F34FF68}" type="pres">
      <dgm:prSet presAssocID="{066CB84D-272C-4B04-BF03-C9B55F770969}" presName="composite" presStyleCnt="0"/>
      <dgm:spPr/>
    </dgm:pt>
    <dgm:pt modelId="{5FD965A3-AFC5-4922-B483-FAAB5D432E42}" type="pres">
      <dgm:prSet presAssocID="{066CB84D-272C-4B04-BF03-C9B55F770969}" presName="LShape" presStyleLbl="alignNode1" presStyleIdx="2" presStyleCnt="7"/>
      <dgm:spPr/>
    </dgm:pt>
    <dgm:pt modelId="{E75F9E3E-73B3-4707-AD9E-9B273576890F}" type="pres">
      <dgm:prSet presAssocID="{066CB84D-272C-4B04-BF03-C9B55F77096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951E45B-194D-4E43-9BB1-2B4E1970D312}" type="pres">
      <dgm:prSet presAssocID="{066CB84D-272C-4B04-BF03-C9B55F770969}" presName="Triangle" presStyleLbl="alignNode1" presStyleIdx="3" presStyleCnt="7"/>
      <dgm:spPr/>
    </dgm:pt>
    <dgm:pt modelId="{525C28D3-52A2-43D1-9DE4-31447AE34AD1}" type="pres">
      <dgm:prSet presAssocID="{37C4425A-8452-4AB2-A708-46E7E36B8613}" presName="sibTrans" presStyleCnt="0"/>
      <dgm:spPr/>
    </dgm:pt>
    <dgm:pt modelId="{C8B63B7F-2009-477C-A312-D644710BC920}" type="pres">
      <dgm:prSet presAssocID="{37C4425A-8452-4AB2-A708-46E7E36B8613}" presName="space" presStyleCnt="0"/>
      <dgm:spPr/>
    </dgm:pt>
    <dgm:pt modelId="{A643AC04-C586-4FA2-BCE2-6FED4106465B}" type="pres">
      <dgm:prSet presAssocID="{EB9EBB13-93F4-4793-B005-D036F50235D1}" presName="composite" presStyleCnt="0"/>
      <dgm:spPr/>
    </dgm:pt>
    <dgm:pt modelId="{7A888610-F371-4DD2-AF30-99B745000027}" type="pres">
      <dgm:prSet presAssocID="{EB9EBB13-93F4-4793-B005-D036F50235D1}" presName="LShape" presStyleLbl="alignNode1" presStyleIdx="4" presStyleCnt="7"/>
      <dgm:spPr/>
    </dgm:pt>
    <dgm:pt modelId="{DD9031E4-7992-48C9-95A2-B78DB83EC97C}" type="pres">
      <dgm:prSet presAssocID="{EB9EBB13-93F4-4793-B005-D036F50235D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A574FF2-0870-40B9-8B1A-08B3286AF3E3}" type="pres">
      <dgm:prSet presAssocID="{EB9EBB13-93F4-4793-B005-D036F50235D1}" presName="Triangle" presStyleLbl="alignNode1" presStyleIdx="5" presStyleCnt="7"/>
      <dgm:spPr/>
    </dgm:pt>
    <dgm:pt modelId="{DB26F148-D40C-44DB-9E80-8BA422F5FD47}" type="pres">
      <dgm:prSet presAssocID="{2DBF9ED4-AB98-44CD-B10A-F831B33461FF}" presName="sibTrans" presStyleCnt="0"/>
      <dgm:spPr/>
    </dgm:pt>
    <dgm:pt modelId="{C028BBFD-6BBE-49AD-B88E-C8BD0720CD47}" type="pres">
      <dgm:prSet presAssocID="{2DBF9ED4-AB98-44CD-B10A-F831B33461FF}" presName="space" presStyleCnt="0"/>
      <dgm:spPr/>
    </dgm:pt>
    <dgm:pt modelId="{69CAB1E3-4CA6-4E58-BD59-2FA0055AD75A}" type="pres">
      <dgm:prSet presAssocID="{5189AFF6-185B-4D50-8A1B-94A44054ECBB}" presName="composite" presStyleCnt="0"/>
      <dgm:spPr/>
    </dgm:pt>
    <dgm:pt modelId="{B7B6D50F-D398-46B0-833A-2C4CEAAD5FAE}" type="pres">
      <dgm:prSet presAssocID="{5189AFF6-185B-4D50-8A1B-94A44054ECBB}" presName="LShape" presStyleLbl="alignNode1" presStyleIdx="6" presStyleCnt="7"/>
      <dgm:spPr/>
    </dgm:pt>
    <dgm:pt modelId="{D9A83CDB-5FB2-4C46-A00C-6F9695B36D04}" type="pres">
      <dgm:prSet presAssocID="{5189AFF6-185B-4D50-8A1B-94A44054ECB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862B02-804F-494A-A9F0-891EB5D712CD}" srcId="{E5D9DD27-5021-4A88-A5A6-21E0BB27E592}" destId="{066CB84D-272C-4B04-BF03-C9B55F770969}" srcOrd="1" destOrd="0" parTransId="{40163EF2-0948-439D-8742-93C2AA050783}" sibTransId="{37C4425A-8452-4AB2-A708-46E7E36B8613}"/>
    <dgm:cxn modelId="{32C95817-9E4C-4243-AC52-4EEB135CB4C4}" srcId="{E5D9DD27-5021-4A88-A5A6-21E0BB27E592}" destId="{31104066-E51F-4260-8CAF-45FF0F8FF2BE}" srcOrd="0" destOrd="0" parTransId="{5C78F662-B396-4925-A9CC-D2E40DEB646B}" sibTransId="{F365BEBA-2BD9-4B4B-A15A-D4B7233A1165}"/>
    <dgm:cxn modelId="{18AC2022-D694-4A5B-8F1F-328978BF6ADC}" srcId="{E5D9DD27-5021-4A88-A5A6-21E0BB27E592}" destId="{5189AFF6-185B-4D50-8A1B-94A44054ECBB}" srcOrd="3" destOrd="0" parTransId="{BB5EA248-8F16-4BA4-B4C3-6B92E3941E40}" sibTransId="{F86959B1-05E2-4888-926A-D60E165D5970}"/>
    <dgm:cxn modelId="{29047539-D1B1-4E3D-B54A-555A4084469E}" type="presOf" srcId="{E5D9DD27-5021-4A88-A5A6-21E0BB27E592}" destId="{90238E68-81BB-4585-8A66-DC1857737982}" srcOrd="0" destOrd="0" presId="urn:microsoft.com/office/officeart/2009/3/layout/StepUpProcess"/>
    <dgm:cxn modelId="{D189B75E-1B1B-4687-88F5-635C02A1FAC9}" srcId="{31104066-E51F-4260-8CAF-45FF0F8FF2BE}" destId="{8E804400-FF9A-4088-8A57-E85A60DFDBBE}" srcOrd="1" destOrd="0" parTransId="{FF728639-B599-4101-B3DB-5867F0B8AD11}" sibTransId="{97602FCA-FB0B-4253-B1FA-0A37ACA236BB}"/>
    <dgm:cxn modelId="{2798C75E-24FB-4174-A3E4-48D88C2D3EF4}" type="presOf" srcId="{4092EBAB-6F80-4A0F-A213-EB1840A07D59}" destId="{E75F9E3E-73B3-4707-AD9E-9B273576890F}" srcOrd="0" destOrd="1" presId="urn:microsoft.com/office/officeart/2009/3/layout/StepUpProcess"/>
    <dgm:cxn modelId="{C44FAF46-4E8A-4A7A-A9AB-9D975CA1302A}" type="presOf" srcId="{31104066-E51F-4260-8CAF-45FF0F8FF2BE}" destId="{10E4CAF9-F532-4D38-852F-E41D24AF5158}" srcOrd="0" destOrd="0" presId="urn:microsoft.com/office/officeart/2009/3/layout/StepUpProcess"/>
    <dgm:cxn modelId="{41FC6A67-F389-44EC-B428-EE594619F380}" srcId="{31104066-E51F-4260-8CAF-45FF0F8FF2BE}" destId="{6D47DD27-88B9-460C-BF30-F860967A310B}" srcOrd="0" destOrd="0" parTransId="{206BCB60-9B8E-4E51-AE66-4F0600D0E775}" sibTransId="{559FDEBF-E4AE-4B47-9B02-0F1F85C6E351}"/>
    <dgm:cxn modelId="{BDBF7147-58A0-4300-BC06-6B9B09D0AC33}" type="presOf" srcId="{066CB84D-272C-4B04-BF03-C9B55F770969}" destId="{E75F9E3E-73B3-4707-AD9E-9B273576890F}" srcOrd="0" destOrd="0" presId="urn:microsoft.com/office/officeart/2009/3/layout/StepUpProcess"/>
    <dgm:cxn modelId="{1961F668-A279-4836-A76D-5DD0C5E939FF}" type="presOf" srcId="{4F294B54-115D-46A0-8C95-0949306F92FE}" destId="{DD9031E4-7992-48C9-95A2-B78DB83EC97C}" srcOrd="0" destOrd="1" presId="urn:microsoft.com/office/officeart/2009/3/layout/StepUpProcess"/>
    <dgm:cxn modelId="{1896B56C-F08D-47C6-85E1-36A8AA51302F}" srcId="{EB9EBB13-93F4-4793-B005-D036F50235D1}" destId="{4F294B54-115D-46A0-8C95-0949306F92FE}" srcOrd="0" destOrd="0" parTransId="{57253323-C742-4B10-8A71-80E23BBD0C43}" sibTransId="{77F126D2-2C8D-4CE2-8204-22BDA8DBE512}"/>
    <dgm:cxn modelId="{EF41E27D-9F84-4F44-9538-32DB56956C60}" type="presOf" srcId="{EB9EBB13-93F4-4793-B005-D036F50235D1}" destId="{DD9031E4-7992-48C9-95A2-B78DB83EC97C}" srcOrd="0" destOrd="0" presId="urn:microsoft.com/office/officeart/2009/3/layout/StepUpProcess"/>
    <dgm:cxn modelId="{9BEE01AF-4C05-43B2-89CD-1BBF13FFD8FD}" type="presOf" srcId="{8E804400-FF9A-4088-8A57-E85A60DFDBBE}" destId="{10E4CAF9-F532-4D38-852F-E41D24AF5158}" srcOrd="0" destOrd="2" presId="urn:microsoft.com/office/officeart/2009/3/layout/StepUpProcess"/>
    <dgm:cxn modelId="{685782B8-93D2-4965-9F0F-AEB5FA480206}" type="presOf" srcId="{6D47DD27-88B9-460C-BF30-F860967A310B}" destId="{10E4CAF9-F532-4D38-852F-E41D24AF5158}" srcOrd="0" destOrd="1" presId="urn:microsoft.com/office/officeart/2009/3/layout/StepUpProcess"/>
    <dgm:cxn modelId="{E4EC40BB-7D19-4F27-BAE5-C9CC1F311C8A}" srcId="{5189AFF6-185B-4D50-8A1B-94A44054ECBB}" destId="{F7E25CA8-3147-4A97-B43B-DF1B98849974}" srcOrd="0" destOrd="0" parTransId="{1E76F63F-9F76-43B0-A02A-4C09FC97F6E1}" sibTransId="{CFE9B46A-B843-41D0-9CC6-6763325F0BF1}"/>
    <dgm:cxn modelId="{1BB6B1CE-B479-4DD4-B5F3-BFC97BE2E6BA}" srcId="{066CB84D-272C-4B04-BF03-C9B55F770969}" destId="{4092EBAB-6F80-4A0F-A213-EB1840A07D59}" srcOrd="0" destOrd="0" parTransId="{B1A68516-ECBF-4825-A0FE-F0417D6D38B1}" sibTransId="{2D3183DA-0429-4F9D-B72B-197F52D9FC3A}"/>
    <dgm:cxn modelId="{8A2B56E4-F17F-431D-91F5-857078C90F19}" srcId="{E5D9DD27-5021-4A88-A5A6-21E0BB27E592}" destId="{EB9EBB13-93F4-4793-B005-D036F50235D1}" srcOrd="2" destOrd="0" parTransId="{C53CEB35-3C03-4DFD-9858-BFD2F54CBBD8}" sibTransId="{2DBF9ED4-AB98-44CD-B10A-F831B33461FF}"/>
    <dgm:cxn modelId="{9D25FEE6-28BC-4568-8C01-D2169660FEBB}" type="presOf" srcId="{5189AFF6-185B-4D50-8A1B-94A44054ECBB}" destId="{D9A83CDB-5FB2-4C46-A00C-6F9695B36D04}" srcOrd="0" destOrd="0" presId="urn:microsoft.com/office/officeart/2009/3/layout/StepUpProcess"/>
    <dgm:cxn modelId="{0496FEF8-34A1-482F-9606-F311278F4A21}" type="presOf" srcId="{F7E25CA8-3147-4A97-B43B-DF1B98849974}" destId="{D9A83CDB-5FB2-4C46-A00C-6F9695B36D04}" srcOrd="0" destOrd="1" presId="urn:microsoft.com/office/officeart/2009/3/layout/StepUpProcess"/>
    <dgm:cxn modelId="{C03EAE16-35D3-4951-B154-A006271FCE3E}" type="presParOf" srcId="{90238E68-81BB-4585-8A66-DC1857737982}" destId="{BA731476-E44D-4F15-8258-9010CA8F3AF2}" srcOrd="0" destOrd="0" presId="urn:microsoft.com/office/officeart/2009/3/layout/StepUpProcess"/>
    <dgm:cxn modelId="{2F31CCD6-4E6D-40CD-A0E8-80662FDF1DD9}" type="presParOf" srcId="{BA731476-E44D-4F15-8258-9010CA8F3AF2}" destId="{B8F14826-C494-4DF2-BB5B-116BBAA35C52}" srcOrd="0" destOrd="0" presId="urn:microsoft.com/office/officeart/2009/3/layout/StepUpProcess"/>
    <dgm:cxn modelId="{17D19BEF-F7CC-4A04-A37B-69692080B314}" type="presParOf" srcId="{BA731476-E44D-4F15-8258-9010CA8F3AF2}" destId="{10E4CAF9-F532-4D38-852F-E41D24AF5158}" srcOrd="1" destOrd="0" presId="urn:microsoft.com/office/officeart/2009/3/layout/StepUpProcess"/>
    <dgm:cxn modelId="{81E32E60-9424-4410-A7AF-9DF7BDF3BC40}" type="presParOf" srcId="{BA731476-E44D-4F15-8258-9010CA8F3AF2}" destId="{3F0D7948-823B-4192-B086-46410646FEB8}" srcOrd="2" destOrd="0" presId="urn:microsoft.com/office/officeart/2009/3/layout/StepUpProcess"/>
    <dgm:cxn modelId="{3DD5E928-BCBB-4E37-839C-E221642AFB85}" type="presParOf" srcId="{90238E68-81BB-4585-8A66-DC1857737982}" destId="{C78A5E17-F853-4E7F-8436-26825276F513}" srcOrd="1" destOrd="0" presId="urn:microsoft.com/office/officeart/2009/3/layout/StepUpProcess"/>
    <dgm:cxn modelId="{AF46CBBC-60C6-4A15-A8DC-23A8532AE53A}" type="presParOf" srcId="{C78A5E17-F853-4E7F-8436-26825276F513}" destId="{EFC7A8E5-6CE9-40E0-9476-7FB1EC250F15}" srcOrd="0" destOrd="0" presId="urn:microsoft.com/office/officeart/2009/3/layout/StepUpProcess"/>
    <dgm:cxn modelId="{2E54A713-4401-4865-9227-66A779CE0D0E}" type="presParOf" srcId="{90238E68-81BB-4585-8A66-DC1857737982}" destId="{7550CA19-B10E-4439-80A6-B1555F34FF68}" srcOrd="2" destOrd="0" presId="urn:microsoft.com/office/officeart/2009/3/layout/StepUpProcess"/>
    <dgm:cxn modelId="{C9D4BF87-A90A-4F02-BC63-2D81DB066A5D}" type="presParOf" srcId="{7550CA19-B10E-4439-80A6-B1555F34FF68}" destId="{5FD965A3-AFC5-4922-B483-FAAB5D432E42}" srcOrd="0" destOrd="0" presId="urn:microsoft.com/office/officeart/2009/3/layout/StepUpProcess"/>
    <dgm:cxn modelId="{51B06B78-255C-4F3D-8845-11C6DCAC9C0D}" type="presParOf" srcId="{7550CA19-B10E-4439-80A6-B1555F34FF68}" destId="{E75F9E3E-73B3-4707-AD9E-9B273576890F}" srcOrd="1" destOrd="0" presId="urn:microsoft.com/office/officeart/2009/3/layout/StepUpProcess"/>
    <dgm:cxn modelId="{E3B6F496-E119-43E3-8385-E4B47F55F808}" type="presParOf" srcId="{7550CA19-B10E-4439-80A6-B1555F34FF68}" destId="{5951E45B-194D-4E43-9BB1-2B4E1970D312}" srcOrd="2" destOrd="0" presId="urn:microsoft.com/office/officeart/2009/3/layout/StepUpProcess"/>
    <dgm:cxn modelId="{540C804C-95B2-4E0E-BAA7-AB8EAF5BD215}" type="presParOf" srcId="{90238E68-81BB-4585-8A66-DC1857737982}" destId="{525C28D3-52A2-43D1-9DE4-31447AE34AD1}" srcOrd="3" destOrd="0" presId="urn:microsoft.com/office/officeart/2009/3/layout/StepUpProcess"/>
    <dgm:cxn modelId="{E8354EE0-0B75-4C02-9C83-ECC2637DDA00}" type="presParOf" srcId="{525C28D3-52A2-43D1-9DE4-31447AE34AD1}" destId="{C8B63B7F-2009-477C-A312-D644710BC920}" srcOrd="0" destOrd="0" presId="urn:microsoft.com/office/officeart/2009/3/layout/StepUpProcess"/>
    <dgm:cxn modelId="{541B8CB5-206A-4352-A995-D14E6F9E5811}" type="presParOf" srcId="{90238E68-81BB-4585-8A66-DC1857737982}" destId="{A643AC04-C586-4FA2-BCE2-6FED4106465B}" srcOrd="4" destOrd="0" presId="urn:microsoft.com/office/officeart/2009/3/layout/StepUpProcess"/>
    <dgm:cxn modelId="{7968252E-35C0-43AE-AD2F-B9BF125AB540}" type="presParOf" srcId="{A643AC04-C586-4FA2-BCE2-6FED4106465B}" destId="{7A888610-F371-4DD2-AF30-99B745000027}" srcOrd="0" destOrd="0" presId="urn:microsoft.com/office/officeart/2009/3/layout/StepUpProcess"/>
    <dgm:cxn modelId="{6E50038E-F72C-41F7-B0F7-2180238811CC}" type="presParOf" srcId="{A643AC04-C586-4FA2-BCE2-6FED4106465B}" destId="{DD9031E4-7992-48C9-95A2-B78DB83EC97C}" srcOrd="1" destOrd="0" presId="urn:microsoft.com/office/officeart/2009/3/layout/StepUpProcess"/>
    <dgm:cxn modelId="{77DD3ABA-45C3-4050-AEF7-66E9ECDD8C85}" type="presParOf" srcId="{A643AC04-C586-4FA2-BCE2-6FED4106465B}" destId="{3A574FF2-0870-40B9-8B1A-08B3286AF3E3}" srcOrd="2" destOrd="0" presId="urn:microsoft.com/office/officeart/2009/3/layout/StepUpProcess"/>
    <dgm:cxn modelId="{2F03346A-AE18-44AE-A8AB-A53A67EB281A}" type="presParOf" srcId="{90238E68-81BB-4585-8A66-DC1857737982}" destId="{DB26F148-D40C-44DB-9E80-8BA422F5FD47}" srcOrd="5" destOrd="0" presId="urn:microsoft.com/office/officeart/2009/3/layout/StepUpProcess"/>
    <dgm:cxn modelId="{687BBF9A-FB29-42A4-A727-D9128F4D56ED}" type="presParOf" srcId="{DB26F148-D40C-44DB-9E80-8BA422F5FD47}" destId="{C028BBFD-6BBE-49AD-B88E-C8BD0720CD47}" srcOrd="0" destOrd="0" presId="urn:microsoft.com/office/officeart/2009/3/layout/StepUpProcess"/>
    <dgm:cxn modelId="{B97D2B59-FFDC-46AB-8436-5D70CBD55DEB}" type="presParOf" srcId="{90238E68-81BB-4585-8A66-DC1857737982}" destId="{69CAB1E3-4CA6-4E58-BD59-2FA0055AD75A}" srcOrd="6" destOrd="0" presId="urn:microsoft.com/office/officeart/2009/3/layout/StepUpProcess"/>
    <dgm:cxn modelId="{9AFE5689-D599-4999-A0AD-4853754CBA48}" type="presParOf" srcId="{69CAB1E3-4CA6-4E58-BD59-2FA0055AD75A}" destId="{B7B6D50F-D398-46B0-833A-2C4CEAAD5FAE}" srcOrd="0" destOrd="0" presId="urn:microsoft.com/office/officeart/2009/3/layout/StepUpProcess"/>
    <dgm:cxn modelId="{3BA12F16-757A-48AE-BE64-307526CFB7F4}" type="presParOf" srcId="{69CAB1E3-4CA6-4E58-BD59-2FA0055AD75A}" destId="{D9A83CDB-5FB2-4C46-A00C-6F9695B36D0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DD61C-CAE7-4A9D-BB53-23458D6D83D2}">
      <dsp:nvSpPr>
        <dsp:cNvPr id="0" name=""/>
        <dsp:cNvSpPr/>
      </dsp:nvSpPr>
      <dsp:spPr>
        <a:xfrm>
          <a:off x="0" y="4680542"/>
          <a:ext cx="1094740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B6789-E1E9-47CC-9E56-5CDD99BB210C}">
      <dsp:nvSpPr>
        <dsp:cNvPr id="0" name=""/>
        <dsp:cNvSpPr/>
      </dsp:nvSpPr>
      <dsp:spPr>
        <a:xfrm>
          <a:off x="0" y="3496560"/>
          <a:ext cx="1094740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E69A4-E8E2-40C5-83DD-E4D0CBBA13B7}">
      <dsp:nvSpPr>
        <dsp:cNvPr id="0" name=""/>
        <dsp:cNvSpPr/>
      </dsp:nvSpPr>
      <dsp:spPr>
        <a:xfrm>
          <a:off x="0" y="2312578"/>
          <a:ext cx="1094740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5C3D9-FDBB-41B4-BF7C-9C0751CF3D99}">
      <dsp:nvSpPr>
        <dsp:cNvPr id="0" name=""/>
        <dsp:cNvSpPr/>
      </dsp:nvSpPr>
      <dsp:spPr>
        <a:xfrm>
          <a:off x="0" y="1128597"/>
          <a:ext cx="1094740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0B6D-B935-428E-A4F3-DB8976D0368E}">
      <dsp:nvSpPr>
        <dsp:cNvPr id="0" name=""/>
        <dsp:cNvSpPr/>
      </dsp:nvSpPr>
      <dsp:spPr>
        <a:xfrm>
          <a:off x="2846324" y="995"/>
          <a:ext cx="8101076" cy="1127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Xử lý là </a:t>
          </a:r>
          <a:r>
            <a:rPr lang="en-US" sz="3300" kern="1200">
              <a:solidFill>
                <a:srgbClr val="FF0000"/>
              </a:solidFill>
            </a:rPr>
            <a:t>nghiệp vụ </a:t>
          </a:r>
          <a:r>
            <a:rPr lang="en-US" sz="3300" kern="1200"/>
            <a:t>của nhà chuyên môn</a:t>
          </a:r>
        </a:p>
      </dsp:txBody>
      <dsp:txXfrm>
        <a:off x="2846324" y="995"/>
        <a:ext cx="8101076" cy="1127601"/>
      </dsp:txXfrm>
    </dsp:sp>
    <dsp:sp modelId="{865DFAC3-134A-46CD-88A2-0B50389D6B8D}">
      <dsp:nvSpPr>
        <dsp:cNvPr id="0" name=""/>
        <dsp:cNvSpPr/>
      </dsp:nvSpPr>
      <dsp:spPr>
        <a:xfrm>
          <a:off x="0" y="995"/>
          <a:ext cx="2846324" cy="112760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Thế giới thực</a:t>
          </a:r>
        </a:p>
      </dsp:txBody>
      <dsp:txXfrm>
        <a:off x="55055" y="56050"/>
        <a:ext cx="2736214" cy="1072546"/>
      </dsp:txXfrm>
    </dsp:sp>
    <dsp:sp modelId="{C4D71245-03D7-41A9-88C1-877B86C39162}">
      <dsp:nvSpPr>
        <dsp:cNvPr id="0" name=""/>
        <dsp:cNvSpPr/>
      </dsp:nvSpPr>
      <dsp:spPr>
        <a:xfrm>
          <a:off x="2846324" y="1184977"/>
          <a:ext cx="8101076" cy="1127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Xử lý là những thể hiện nghiệp vụ lên máy tính thông qua </a:t>
          </a:r>
          <a:r>
            <a:rPr lang="en-US" sz="3300" kern="1200">
              <a:solidFill>
                <a:srgbClr val="FF0000"/>
              </a:solidFill>
            </a:rPr>
            <a:t>hàm, thủ tục</a:t>
          </a:r>
        </a:p>
      </dsp:txBody>
      <dsp:txXfrm>
        <a:off x="2846324" y="1184977"/>
        <a:ext cx="8101076" cy="1127601"/>
      </dsp:txXfrm>
    </dsp:sp>
    <dsp:sp modelId="{9474AA9F-C053-473E-977C-EE2DEF081BF4}">
      <dsp:nvSpPr>
        <dsp:cNvPr id="0" name=""/>
        <dsp:cNvSpPr/>
      </dsp:nvSpPr>
      <dsp:spPr>
        <a:xfrm>
          <a:off x="0" y="1184977"/>
          <a:ext cx="2846324" cy="112760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Mức thiết kế</a:t>
          </a:r>
        </a:p>
      </dsp:txBody>
      <dsp:txXfrm>
        <a:off x="55055" y="1240032"/>
        <a:ext cx="2736214" cy="1072546"/>
      </dsp:txXfrm>
    </dsp:sp>
    <dsp:sp modelId="{59DE04BA-0640-44F0-B43F-0EFC707F3C6B}">
      <dsp:nvSpPr>
        <dsp:cNvPr id="0" name=""/>
        <dsp:cNvSpPr/>
      </dsp:nvSpPr>
      <dsp:spPr>
        <a:xfrm>
          <a:off x="2846324" y="2368959"/>
          <a:ext cx="8101076" cy="1127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Là những lệnh của </a:t>
          </a:r>
          <a:r>
            <a:rPr lang="en-US" sz="3300" kern="1200">
              <a:solidFill>
                <a:srgbClr val="FF0000"/>
              </a:solidFill>
            </a:rPr>
            <a:t>ngôn ngữ lập trình </a:t>
          </a:r>
          <a:r>
            <a:rPr lang="en-US" sz="3300" kern="1200"/>
            <a:t>hoặc </a:t>
          </a:r>
          <a:r>
            <a:rPr lang="en-US" sz="3300" kern="1200">
              <a:solidFill>
                <a:srgbClr val="FF0000"/>
              </a:solidFill>
            </a:rPr>
            <a:t>môi trường lập trình</a:t>
          </a:r>
        </a:p>
      </dsp:txBody>
      <dsp:txXfrm>
        <a:off x="2846324" y="2368959"/>
        <a:ext cx="8101076" cy="1127601"/>
      </dsp:txXfrm>
    </dsp:sp>
    <dsp:sp modelId="{23D80DED-15DD-4A84-B42C-74A7EC55972D}">
      <dsp:nvSpPr>
        <dsp:cNvPr id="0" name=""/>
        <dsp:cNvSpPr/>
      </dsp:nvSpPr>
      <dsp:spPr>
        <a:xfrm>
          <a:off x="0" y="2368959"/>
          <a:ext cx="2846324" cy="112760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Mức lập trình</a:t>
          </a:r>
        </a:p>
      </dsp:txBody>
      <dsp:txXfrm>
        <a:off x="55055" y="2424014"/>
        <a:ext cx="2736214" cy="1072546"/>
      </dsp:txXfrm>
    </dsp:sp>
    <dsp:sp modelId="{AD57BA3D-4ADA-4FF0-98F1-0CD931C16481}">
      <dsp:nvSpPr>
        <dsp:cNvPr id="0" name=""/>
        <dsp:cNvSpPr/>
      </dsp:nvSpPr>
      <dsp:spPr>
        <a:xfrm>
          <a:off x="2846324" y="3552940"/>
          <a:ext cx="8101076" cy="1127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Là những </a:t>
          </a:r>
          <a:r>
            <a:rPr lang="en-US" sz="3300" kern="1200">
              <a:solidFill>
                <a:srgbClr val="FF0000"/>
              </a:solidFill>
            </a:rPr>
            <a:t>chức năng hay nút điều khiển </a:t>
          </a:r>
          <a:r>
            <a:rPr lang="en-US" sz="3300" kern="1200"/>
            <a:t>mà người sử dụng sẽ chọn để thực hiện nghiệp vụ</a:t>
          </a:r>
        </a:p>
      </dsp:txBody>
      <dsp:txXfrm>
        <a:off x="2846324" y="3552940"/>
        <a:ext cx="8101076" cy="1127601"/>
      </dsp:txXfrm>
    </dsp:sp>
    <dsp:sp modelId="{8346FD19-F73F-4B17-8BF0-260D12DBDB94}">
      <dsp:nvSpPr>
        <dsp:cNvPr id="0" name=""/>
        <dsp:cNvSpPr/>
      </dsp:nvSpPr>
      <dsp:spPr>
        <a:xfrm>
          <a:off x="0" y="3552940"/>
          <a:ext cx="2846324" cy="112760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Mức sử dụng</a:t>
          </a:r>
        </a:p>
      </dsp:txBody>
      <dsp:txXfrm>
        <a:off x="55055" y="3607995"/>
        <a:ext cx="2736214" cy="107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14826-C494-4DF2-BB5B-116BBAA35C52}">
      <dsp:nvSpPr>
        <dsp:cNvPr id="0" name=""/>
        <dsp:cNvSpPr/>
      </dsp:nvSpPr>
      <dsp:spPr>
        <a:xfrm rot="5400000">
          <a:off x="509661" y="1747240"/>
          <a:ext cx="1520409" cy="252992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E4CAF9-F532-4D38-852F-E41D24AF5158}">
      <dsp:nvSpPr>
        <dsp:cNvPr id="0" name=""/>
        <dsp:cNvSpPr/>
      </dsp:nvSpPr>
      <dsp:spPr>
        <a:xfrm>
          <a:off x="255867" y="2503144"/>
          <a:ext cx="2284033" cy="200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Bước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Bổ sung các nút xử lý giao diện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3 loại xử lý</a:t>
          </a:r>
        </a:p>
      </dsp:txBody>
      <dsp:txXfrm>
        <a:off x="255867" y="2503144"/>
        <a:ext cx="2284033" cy="2002088"/>
      </dsp:txXfrm>
    </dsp:sp>
    <dsp:sp modelId="{3F0D7948-823B-4192-B086-46410646FEB8}">
      <dsp:nvSpPr>
        <dsp:cNvPr id="0" name=""/>
        <dsp:cNvSpPr/>
      </dsp:nvSpPr>
      <dsp:spPr>
        <a:xfrm>
          <a:off x="2108951" y="1560984"/>
          <a:ext cx="430949" cy="43094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1633482"/>
                <a:satOff val="-6796"/>
                <a:lumOff val="16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633482"/>
                <a:satOff val="-6796"/>
                <a:lumOff val="16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633482"/>
                <a:satOff val="-6796"/>
                <a:lumOff val="16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965A3-AFC5-4922-B483-FAAB5D432E42}">
      <dsp:nvSpPr>
        <dsp:cNvPr id="0" name=""/>
        <dsp:cNvSpPr/>
      </dsp:nvSpPr>
      <dsp:spPr>
        <a:xfrm rot="5400000">
          <a:off x="3305764" y="1055342"/>
          <a:ext cx="1520409" cy="252992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5F9E3E-73B3-4707-AD9E-9B273576890F}">
      <dsp:nvSpPr>
        <dsp:cNvPr id="0" name=""/>
        <dsp:cNvSpPr/>
      </dsp:nvSpPr>
      <dsp:spPr>
        <a:xfrm>
          <a:off x="3051970" y="1811245"/>
          <a:ext cx="2284033" cy="200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Bước 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Lập danh sách xử lý trên giao diện</a:t>
          </a:r>
        </a:p>
      </dsp:txBody>
      <dsp:txXfrm>
        <a:off x="3051970" y="1811245"/>
        <a:ext cx="2284033" cy="2002088"/>
      </dsp:txXfrm>
    </dsp:sp>
    <dsp:sp modelId="{5951E45B-194D-4E43-9BB1-2B4E1970D312}">
      <dsp:nvSpPr>
        <dsp:cNvPr id="0" name=""/>
        <dsp:cNvSpPr/>
      </dsp:nvSpPr>
      <dsp:spPr>
        <a:xfrm>
          <a:off x="4905053" y="869086"/>
          <a:ext cx="430949" cy="43094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88610-F371-4DD2-AF30-99B745000027}">
      <dsp:nvSpPr>
        <dsp:cNvPr id="0" name=""/>
        <dsp:cNvSpPr/>
      </dsp:nvSpPr>
      <dsp:spPr>
        <a:xfrm rot="5400000">
          <a:off x="6101867" y="363444"/>
          <a:ext cx="1520409" cy="252992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031E4-7992-48C9-95A2-B78DB83EC97C}">
      <dsp:nvSpPr>
        <dsp:cNvPr id="0" name=""/>
        <dsp:cNvSpPr/>
      </dsp:nvSpPr>
      <dsp:spPr>
        <a:xfrm>
          <a:off x="5848073" y="1119347"/>
          <a:ext cx="2284033" cy="200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Bước 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Mô tả xử lý các chi tiết quan trọng</a:t>
          </a:r>
        </a:p>
      </dsp:txBody>
      <dsp:txXfrm>
        <a:off x="5848073" y="1119347"/>
        <a:ext cx="2284033" cy="2002088"/>
      </dsp:txXfrm>
    </dsp:sp>
    <dsp:sp modelId="{3A574FF2-0870-40B9-8B1A-08B3286AF3E3}">
      <dsp:nvSpPr>
        <dsp:cNvPr id="0" name=""/>
        <dsp:cNvSpPr/>
      </dsp:nvSpPr>
      <dsp:spPr>
        <a:xfrm>
          <a:off x="7701156" y="177187"/>
          <a:ext cx="430949" cy="43094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8167408"/>
                <a:satOff val="-33981"/>
                <a:lumOff val="8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167408"/>
                <a:satOff val="-33981"/>
                <a:lumOff val="8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167408"/>
                <a:satOff val="-33981"/>
                <a:lumOff val="8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B6D50F-D398-46B0-833A-2C4CEAAD5FAE}">
      <dsp:nvSpPr>
        <dsp:cNvPr id="0" name=""/>
        <dsp:cNvSpPr/>
      </dsp:nvSpPr>
      <dsp:spPr>
        <a:xfrm rot="5400000">
          <a:off x="8897970" y="-328454"/>
          <a:ext cx="1520409" cy="252992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83CDB-5FB2-4C46-A00C-6F9695B36D04}">
      <dsp:nvSpPr>
        <dsp:cNvPr id="0" name=""/>
        <dsp:cNvSpPr/>
      </dsp:nvSpPr>
      <dsp:spPr>
        <a:xfrm>
          <a:off x="8644175" y="427449"/>
          <a:ext cx="2284033" cy="200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Bước 4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Xem xét yêu cầu và cải tiến</a:t>
          </a:r>
        </a:p>
      </dsp:txBody>
      <dsp:txXfrm>
        <a:off x="8644175" y="427449"/>
        <a:ext cx="2284033" cy="200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354C0-78EB-41C4-B12C-B5939F3F49EA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EFD18-F860-4950-BAE9-0C558F06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EFD18-F860-4950-BAE9-0C558F066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EFD18-F860-4950-BAE9-0C558F066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D5BC7D-F28B-46D7-B793-00B378D0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B8BDC-55E2-4600-8966-9B9A69C6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ctr">
              <a:defRPr sz="5000" b="1" cap="none" spc="0">
                <a:ln w="12700">
                  <a:solidFill>
                    <a:srgbClr val="8C5722"/>
                  </a:solidFill>
                  <a:prstDash val="solid"/>
                </a:ln>
                <a:gradFill flip="none" rotWithShape="1">
                  <a:gsLst>
                    <a:gs pos="0">
                      <a:srgbClr val="BF9000">
                        <a:shade val="30000"/>
                        <a:satMod val="115000"/>
                      </a:srgbClr>
                    </a:gs>
                    <a:gs pos="50000">
                      <a:srgbClr val="BF9000">
                        <a:shade val="67500"/>
                        <a:satMod val="115000"/>
                      </a:srgbClr>
                    </a:gs>
                    <a:gs pos="100000">
                      <a:srgbClr val="BF90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5C8D-2F5D-4BE9-B6DF-DB0028BBD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6A84-E594-4357-9986-581C8D5E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08D5-33C4-4D70-B246-D5E17363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9A3F-88E2-42F3-92CE-CD3D31E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5B25E-EBE7-4710-ABBF-308F3E00B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" y="20506"/>
            <a:ext cx="1778810" cy="246492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893FC22-D47D-4EB6-9DA7-6E2F423302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-38100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1546-7AD6-4777-9895-F82BB52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23BDB-DBCD-4EFC-827D-CDF1B302A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C304-A81B-4262-8E05-C7B6FF5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24E8-08B9-421B-88B9-C96F1CA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F968-F8BE-4599-A2E7-7F9E96C1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D2F0A-9E2C-42A2-8AAF-CBEAF9D9E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9A9BE-BE81-4639-8401-344F99C8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7552-6EFB-4980-9CBB-C2E4CDEA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D32B-D183-4063-AC1B-536C6AE5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3F47-4B93-4AB6-BA1E-42B83C4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0A4BB3-169E-4411-BBEF-95EC795C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11353800" cy="1397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8CFAB-85CE-496F-A959-69DE7F6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947400" cy="1325563"/>
          </a:xfrm>
        </p:spPr>
        <p:txBody>
          <a:bodyPr/>
          <a:lstStyle>
            <a:lvl1pPr algn="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F4AF-803A-417A-9468-D2B67E74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4" y="1494691"/>
            <a:ext cx="10932746" cy="4682271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/>
            </a:lvl1pPr>
            <a:lvl2pPr marL="804863" indent="-347663">
              <a:buFont typeface="Wingdings" panose="05000000000000000000" pitchFamily="2" charset="2"/>
              <a:buChar char="Ø"/>
              <a:defRPr/>
            </a:lvl2pPr>
            <a:lvl3pPr marL="1262063" indent="-347663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F5BB-EB11-4B7D-B3CD-CE0D84B3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4678" y="6426785"/>
            <a:ext cx="2743200" cy="365125"/>
          </a:xfrm>
        </p:spPr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BF3F-5B6B-479F-B5BF-317D3A61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8779" y="642678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0C68-A047-4DD8-BDCE-DE26679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72" y="6440124"/>
            <a:ext cx="464323" cy="365125"/>
          </a:xfrm>
        </p:spPr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51768-8F7A-4799-9F2C-D3E45A65A338}"/>
              </a:ext>
            </a:extLst>
          </p:cNvPr>
          <p:cNvSpPr/>
          <p:nvPr/>
        </p:nvSpPr>
        <p:spPr>
          <a:xfrm>
            <a:off x="0" y="6327091"/>
            <a:ext cx="115214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1C7CC-BC51-4E69-B3CA-84016F0F2B81}"/>
              </a:ext>
            </a:extLst>
          </p:cNvPr>
          <p:cNvSpPr/>
          <p:nvPr/>
        </p:nvSpPr>
        <p:spPr>
          <a:xfrm>
            <a:off x="2272" y="6397603"/>
            <a:ext cx="1033272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14628-E279-4428-BEBA-002F07CD2243}"/>
              </a:ext>
            </a:extLst>
          </p:cNvPr>
          <p:cNvSpPr/>
          <p:nvPr/>
        </p:nvSpPr>
        <p:spPr>
          <a:xfrm rot="16200000">
            <a:off x="-2518961" y="3871601"/>
            <a:ext cx="59436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14F03-4DF6-47C4-8220-9DDEBC1BB1DD}"/>
              </a:ext>
            </a:extLst>
          </p:cNvPr>
          <p:cNvSpPr/>
          <p:nvPr/>
        </p:nvSpPr>
        <p:spPr>
          <a:xfrm rot="16200000">
            <a:off x="-2733913" y="3602669"/>
            <a:ext cx="6492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F465325D-982F-4012-9919-1A275D935E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5" t="7618" r="10060" b="14912"/>
          <a:stretch/>
        </p:blipFill>
        <p:spPr>
          <a:xfrm>
            <a:off x="-1" y="-9236"/>
            <a:ext cx="1466850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D32-2452-4CFF-895A-3C86F49F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EB69-21AF-4C76-B73B-E676A9CF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897F-4605-44A2-909A-562C9C2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A560-CAB7-469A-9EC2-E32BFF36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A63F-0B95-4A9E-970E-29638076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CDC5B-6673-4727-BFA4-10481B1B3505}"/>
              </a:ext>
            </a:extLst>
          </p:cNvPr>
          <p:cNvSpPr/>
          <p:nvPr/>
        </p:nvSpPr>
        <p:spPr>
          <a:xfrm>
            <a:off x="0" y="1684020"/>
            <a:ext cx="12192000" cy="762000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8" name="Picture 7" descr="http://www.thewatercouncil.com/images/footer-img.png">
            <a:extLst>
              <a:ext uri="{FF2B5EF4-FFF2-40B4-BE49-F238E27FC236}">
                <a16:creationId xmlns:a16="http://schemas.microsoft.com/office/drawing/2014/main" id="{52941E55-19E4-4F8A-B570-EFFC7A18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0600" y="4617720"/>
            <a:ext cx="4851400" cy="2171701"/>
          </a:xfrm>
          <a:prstGeom prst="rect">
            <a:avLst/>
          </a:prstGeom>
          <a:noFill/>
        </p:spPr>
      </p:pic>
      <p:pic>
        <p:nvPicPr>
          <p:cNvPr id="9" name="Picture 8" descr="http://www.copiaresearch.com/wp-content/uploads/2014/04/nagare-logo-mark-full-color-rgb_small-272x300.jpg">
            <a:extLst>
              <a:ext uri="{FF2B5EF4-FFF2-40B4-BE49-F238E27FC236}">
                <a16:creationId xmlns:a16="http://schemas.microsoft.com/office/drawing/2014/main" id="{10910605-0FBC-41BE-B700-4E4B1997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17941" y="68580"/>
            <a:ext cx="2874059" cy="237744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30E25-6926-47A8-B143-D52BD5B1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8" y="617220"/>
            <a:ext cx="1298701" cy="179962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57FE09E-FB5F-4D43-A3C0-6D9668EF36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7A46-20CA-4A9D-90B5-BE84873D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E7B3-9FF2-4A56-AB4F-98A884AA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E278-8664-4022-BF2F-6989C66C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C5BA3-F246-43EC-BD4B-34779D38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9C6F-2D51-4625-8C65-55F3376B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E350-52A5-4759-B178-339DEAED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0524-6386-4F8D-BCBE-403C7E71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1CBC-3005-4E66-97F8-9D4579D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C7C8A-8B1E-4F71-A16A-308C0716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CF79-E75B-4F5C-A67D-E5795652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0D57D-14E8-471C-A1A4-575F5E30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23D5-1B8D-45FF-BB6B-747DE4A8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5A38-EBBB-4FDA-B419-17F4B65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3C636-486A-4A2A-AF8D-7DE8657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003-8F80-434D-9DCE-C6AF27CE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74E00-788E-432B-8718-8BFF8A2F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494-5F5F-4CD0-A230-8D4F8078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B8492-77FD-49FD-9005-36F2CE91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3ADB2-A05E-4BFA-839F-F681B02B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501A-98E6-4D72-B418-410CD2E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E671-6F0C-4151-9EBE-DE6EA34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74F-3D97-421E-93EF-3E964F2C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40D9-A171-4F72-934C-DFC422B8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4029-2E29-4713-8821-6CACDC85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2120-35AD-46DA-9919-32EFC412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6539-3CCE-485F-B78D-D298400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AE9B-5810-4D43-B0FF-2EE2C3CD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810-E3BB-412E-8B38-B737A0B5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4246-D25E-410E-A311-A28EDD49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EA028-5BA6-4A3E-ABB1-56B5CEFA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AE38-14B5-41DC-8EB7-5A8A437A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831A-01EE-49B4-ACA1-5387C9C9059F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F5E-4A77-4E04-B0F4-DD7ACFE5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F7040-7FE0-4052-9218-B490AC2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CC27C-9A61-4BC4-BFB2-C65BF366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9957-44D2-4037-B5C0-0E42223A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275A-90BA-42CC-AEEF-8B1B9BA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0E3831A-01EE-49B4-ACA1-5387C9C9059F}" type="datetimeFigureOut">
              <a:rPr lang="en-US" smtClean="0"/>
              <a:pPr/>
              <a:t>06/05/2021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4B1-5390-4422-BD58-F1C6AA4C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5319-98F7-4757-A15D-88DFD9C57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808288A-7DB6-4C4B-ACD0-1D1E0C6D4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0071F-0C34-4B3A-8B15-1761BB4E821A}"/>
              </a:ext>
            </a:extLst>
          </p:cNvPr>
          <p:cNvSpPr/>
          <p:nvPr/>
        </p:nvSpPr>
        <p:spPr>
          <a:xfrm>
            <a:off x="0" y="1382865"/>
            <a:ext cx="3481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LVHN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04D27-3868-4B8D-80FB-3FD1EE9C3877}"/>
              </a:ext>
            </a:extLst>
          </p:cNvPr>
          <p:cNvSpPr/>
          <p:nvPr userDrawn="1"/>
        </p:nvSpPr>
        <p:spPr>
          <a:xfrm rot="16200000">
            <a:off x="606057" y="57914"/>
            <a:ext cx="3481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LVHN</a:t>
            </a:r>
          </a:p>
        </p:txBody>
      </p:sp>
    </p:spTree>
    <p:extLst>
      <p:ext uri="{BB962C8B-B14F-4D97-AF65-F5344CB8AC3E}">
        <p14:creationId xmlns:p14="http://schemas.microsoft.com/office/powerpoint/2010/main" val="32936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513B-C88C-4813-A111-93E50CD6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THIẾT </a:t>
            </a:r>
            <a:r>
              <a:rPr lang="en-US">
                <a:solidFill>
                  <a:srgbClr val="FFFF00"/>
                </a:solidFill>
              </a:rPr>
              <a:t>KẾ XỬ LÝ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52A2A-B5D1-4027-8035-57C78C04F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23D9-E52C-432F-BFA7-46C97C4E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XỬ LÝ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2422-BE6E-4B07-99DC-84A1BEEA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07B7-6495-4E3E-86BC-370E8469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xử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2B9E-5302-4959-BB22-528AE898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Xử lý nghiệp vụ</a:t>
            </a:r>
          </a:p>
          <a:p>
            <a:r>
              <a:rPr lang="en-US"/>
              <a:t>Xử lý chất lượng</a:t>
            </a:r>
          </a:p>
          <a:p>
            <a:r>
              <a:rPr lang="en-US"/>
              <a:t>Xử lý hệ thống</a:t>
            </a:r>
          </a:p>
        </p:txBody>
      </p:sp>
    </p:spTree>
    <p:extLst>
      <p:ext uri="{BB962C8B-B14F-4D97-AF65-F5344CB8AC3E}">
        <p14:creationId xmlns:p14="http://schemas.microsoft.com/office/powerpoint/2010/main" val="29881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FD32-4B58-4B41-9754-2B5D83C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nghiệp vụ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B2F4-9472-4849-949E-58D73428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vi-VN"/>
              <a:t>hững yêu cầu xử lý nào thuộc về nghiệp vụ người dùng, các tính năng của chương trình, các đặc tả, ràng buộc từ người dùng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3F72-F1C2-48A0-9064-C5AE466F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chất lượng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81D-80E7-4749-948B-74D1B78D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yêu cầu đòi hỏi về chất lượng phần mềm, các tiêu chí để đảm bảo phần mềm chạy tốt và ổn định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346-E8B6-41C5-A8A9-A374F58D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28CB-B76F-4ED1-A9D6-91AFF774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yêu cầu về hệ thống để phần mềm có thể hoạt động và chạy được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972B-57B3-4CC2-BE62-99949633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QUÁ TRÌNH THIẾT KẾ XỬ LÝ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7849-C083-4A8F-9981-940519755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F3A-FFD7-4702-AEFF-A62BC2C4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Quá trình thực hiện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86A09C-A9A4-4579-BC28-376E124B3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720560"/>
              </p:ext>
            </p:extLst>
          </p:nvPr>
        </p:nvGraphicFramePr>
        <p:xfrm>
          <a:off x="852488" y="1495425"/>
          <a:ext cx="10933112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3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2CA1-C299-4BAC-B73E-84E74062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ÁP DỤNG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FECB-44AA-4761-BDCB-2B27EC280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1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D245-8780-455B-8A40-EE93E153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91CB-F4FD-45CC-B156-8A282EA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Thiết kế giao diện và xử lý cho màn hình quản lý nhân viên</a:t>
            </a:r>
          </a:p>
          <a:p>
            <a:pPr lvl="1"/>
            <a:r>
              <a:rPr lang="en-US" sz="3200"/>
              <a:t>Các thông tin chính của nhân viên: Họ NV, tên NV, ngày sinh, giới tính, địa chỉ,mã phòng ban, mã vị trí làm việc, ngày bắt đầu làm, tình trạng làm việc (còn làm hay đã nghỉ)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A89C-AE45-445C-A109-1678F96E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F0A-B855-438A-B445-71C2B2A0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85E2B-4A5F-488D-96E8-5C883098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C036-7F59-4EB9-A65E-4712CBD2E293}"/>
              </a:ext>
            </a:extLst>
          </p:cNvPr>
          <p:cNvSpPr/>
          <p:nvPr/>
        </p:nvSpPr>
        <p:spPr>
          <a:xfrm>
            <a:off x="4944242" y="1905001"/>
            <a:ext cx="24064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Q&amp;A</a:t>
            </a:r>
          </a:p>
        </p:txBody>
      </p:sp>
      <p:pic>
        <p:nvPicPr>
          <p:cNvPr id="7" name="Picture 2" descr="http://www.manassaslawyers.com/wp-content/uploads/2013/08/question-11.jpg">
            <a:extLst>
              <a:ext uri="{FF2B5EF4-FFF2-40B4-BE49-F238E27FC236}">
                <a16:creationId xmlns:a16="http://schemas.microsoft.com/office/drawing/2014/main" id="{AEFC48E6-B844-411C-9CF9-3E07C39C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429000"/>
            <a:ext cx="2286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9543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2293-3C10-456C-8D5B-9FBEE16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4D82-3E4C-4246-9C7C-D86FA31B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số khái niệm và mục tiêu</a:t>
            </a:r>
            <a:endParaRPr lang="en-US" dirty="0"/>
          </a:p>
          <a:p>
            <a:r>
              <a:rPr lang="en-US"/>
              <a:t>Kết quả thiết kế xử lý</a:t>
            </a:r>
            <a:endParaRPr lang="en-US" dirty="0"/>
          </a:p>
          <a:p>
            <a:r>
              <a:rPr lang="en-US"/>
              <a:t>Phân loại xử lý</a:t>
            </a:r>
            <a:endParaRPr lang="en-US" dirty="0"/>
          </a:p>
          <a:p>
            <a:r>
              <a:rPr lang="en-US"/>
              <a:t>Quá trình thiết kế xử lý</a:t>
            </a:r>
          </a:p>
          <a:p>
            <a:r>
              <a:rPr lang="en-US"/>
              <a:t>Ví dụ áp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57C6-0340-446C-8C6F-3F5A666A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3850-494E-4657-8155-ECAC32BC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Đảm bảo chất lượng phần mềm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E8E0F-E9AE-46CD-B22F-3259D0B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3DDD9-CB81-459B-AD19-655F3F87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81560"/>
            <a:ext cx="10515600" cy="31079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/>
              <a:t>KHÁI NIỆM VÀ MỤC TIÊU THIẾT KẾ XỬ LÝ 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A3F8-4A75-4101-B74F-AA349090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28EF7-1816-49F3-977E-C31EB56D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9B4174-3ACF-41C2-A9F2-157660FC2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312744"/>
              </p:ext>
            </p:extLst>
          </p:nvPr>
        </p:nvGraphicFramePr>
        <p:xfrm>
          <a:off x="852488" y="1495425"/>
          <a:ext cx="10947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06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2023-CC27-42A4-A6A1-6E3D8EA0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ADD7-FD94-42B5-80EA-D1282811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vi-VN"/>
              <a:t>ô tả tất cả các hàm xử lý của phần mềm tương ứng với </a:t>
            </a:r>
            <a:r>
              <a:rPr lang="en-US" b="1"/>
              <a:t>yêu cầu phần mềm</a:t>
            </a:r>
          </a:p>
        </p:txBody>
      </p:sp>
    </p:spTree>
    <p:extLst>
      <p:ext uri="{BB962C8B-B14F-4D97-AF65-F5344CB8AC3E}">
        <p14:creationId xmlns:p14="http://schemas.microsoft.com/office/powerpoint/2010/main" val="257294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79E3-19AB-4452-9568-D764A85A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THIẾT KẾ XỬ LÝ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D93E-6247-422D-98B6-5BD78F13C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09A8-55AB-4566-8760-444485C5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E6-6033-4C3E-8446-CA317E17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Danh sách các xử lý</a:t>
            </a:r>
          </a:p>
          <a:p>
            <a:r>
              <a:rPr lang="en-US"/>
              <a:t>Mô tả chi tiết từng xử lý</a:t>
            </a:r>
          </a:p>
          <a:p>
            <a:pPr lvl="1"/>
            <a:r>
              <a:rPr lang="en-US"/>
              <a:t>Tên xử lý</a:t>
            </a:r>
          </a:p>
          <a:p>
            <a:pPr lvl="1"/>
            <a:r>
              <a:rPr lang="en-US"/>
              <a:t>Ý nghĩa</a:t>
            </a:r>
          </a:p>
          <a:p>
            <a:pPr lvl="1"/>
            <a:r>
              <a:rPr lang="en-US"/>
              <a:t>Điều kiện</a:t>
            </a:r>
          </a:p>
          <a:p>
            <a:pPr lvl="1"/>
            <a:r>
              <a:rPr lang="en-US"/>
              <a:t>Sơ đồ</a:t>
            </a:r>
          </a:p>
          <a:p>
            <a:pPr lvl="1"/>
            <a:r>
              <a:rPr lang="en-US"/>
              <a:t>Thuật giải</a:t>
            </a:r>
          </a:p>
          <a:p>
            <a:r>
              <a:rPr lang="en-US"/>
              <a:t>Kịch bản xử lý</a:t>
            </a:r>
          </a:p>
          <a:p>
            <a:pPr lvl="1"/>
            <a:r>
              <a:rPr lang="vi-VN"/>
              <a:t>Chi tiết hóa kịch bản </a:t>
            </a:r>
            <a:r>
              <a:rPr lang="en-US"/>
              <a:t>UC</a:t>
            </a:r>
            <a:endParaRPr lang="vi-VN"/>
          </a:p>
          <a:p>
            <a:pPr lvl="2"/>
            <a:r>
              <a:rPr lang="vi-VN" sz="2400"/>
              <a:t>Có sự tham gia của đối tượng</a:t>
            </a:r>
          </a:p>
          <a:p>
            <a:pPr lvl="2"/>
            <a:r>
              <a:rPr lang="vi-VN" sz="2400"/>
              <a:t>Có sự phối hợp hoạt động của đối tượng</a:t>
            </a:r>
          </a:p>
          <a:p>
            <a:pPr lvl="1"/>
            <a:r>
              <a:rPr lang="vi-VN"/>
              <a:t>Sử dụng sơ đồ tuần tự để mô tả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FB48-CE88-49DF-8FAF-F911A83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xử lý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8117-45F7-43CD-95E6-A6046463A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691433"/>
              </p:ext>
            </p:extLst>
          </p:nvPr>
        </p:nvGraphicFramePr>
        <p:xfrm>
          <a:off x="838200" y="1805651"/>
          <a:ext cx="10840656" cy="2538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692">
                  <a:extLst>
                    <a:ext uri="{9D8B030D-6E8A-4147-A177-3AD203B41FA5}">
                      <a16:colId xmlns:a16="http://schemas.microsoft.com/office/drawing/2014/main" val="3668872078"/>
                    </a:ext>
                  </a:extLst>
                </a:gridCol>
                <a:gridCol w="2974119">
                  <a:extLst>
                    <a:ext uri="{9D8B030D-6E8A-4147-A177-3AD203B41FA5}">
                      <a16:colId xmlns:a16="http://schemas.microsoft.com/office/drawing/2014/main" val="1533814859"/>
                    </a:ext>
                  </a:extLst>
                </a:gridCol>
                <a:gridCol w="3318750">
                  <a:extLst>
                    <a:ext uri="{9D8B030D-6E8A-4147-A177-3AD203B41FA5}">
                      <a16:colId xmlns:a16="http://schemas.microsoft.com/office/drawing/2014/main" val="625405317"/>
                    </a:ext>
                  </a:extLst>
                </a:gridCol>
                <a:gridCol w="1327340">
                  <a:extLst>
                    <a:ext uri="{9D8B030D-6E8A-4147-A177-3AD203B41FA5}">
                      <a16:colId xmlns:a16="http://schemas.microsoft.com/office/drawing/2014/main" val="2454258349"/>
                    </a:ext>
                  </a:extLst>
                </a:gridCol>
                <a:gridCol w="1858755">
                  <a:extLst>
                    <a:ext uri="{9D8B030D-6E8A-4147-A177-3AD203B41FA5}">
                      <a16:colId xmlns:a16="http://schemas.microsoft.com/office/drawing/2014/main" val="184612102"/>
                    </a:ext>
                  </a:extLst>
                </a:gridCol>
              </a:tblGrid>
              <a:tr h="130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STT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 Xử Lý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Điều kiện gọi thực hiện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Ý nghĩa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Ghi chú</a:t>
                      </a:r>
                      <a:endParaRPr lang="en-US" sz="16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4017897"/>
                  </a:ext>
                </a:extLst>
              </a:tr>
              <a:tr h="6167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07435"/>
                  </a:ext>
                </a:extLst>
              </a:tr>
              <a:tr h="6167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0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4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D053-76FF-4BB6-ADB4-8F755D21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Kịch bản xử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E9BB-579C-4739-B400-B3103D75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B7672-E935-4757-AE46-19DAFE9F7F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55" y="1494692"/>
            <a:ext cx="10814426" cy="4535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16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TemplateV3</Template>
  <TotalTime>1373</TotalTime>
  <Words>473</Words>
  <Application>Microsoft Office PowerPoint</Application>
  <PresentationFormat>Widescreen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Wingdings</vt:lpstr>
      <vt:lpstr>TemplateV3</vt:lpstr>
      <vt:lpstr>THIẾT KẾ XỬ LÝ</vt:lpstr>
      <vt:lpstr>Nội dung</vt:lpstr>
      <vt:lpstr>KHÁI NIỆM VÀ MỤC TIÊU THIẾT KẾ XỬ LÝ </vt:lpstr>
      <vt:lpstr>Khái niệm</vt:lpstr>
      <vt:lpstr>Mục tiêu</vt:lpstr>
      <vt:lpstr>KẾT QUẢ THIẾT KẾ XỬ LÝ</vt:lpstr>
      <vt:lpstr>Kết quả đạt được</vt:lpstr>
      <vt:lpstr>Danh sách xử lý</vt:lpstr>
      <vt:lpstr>Kịch bản xử lý</vt:lpstr>
      <vt:lpstr>PHÂN LOẠI XỬ LÝ</vt:lpstr>
      <vt:lpstr>Phân loại xử lý</vt:lpstr>
      <vt:lpstr>Xử lý nghiệp vụ</vt:lpstr>
      <vt:lpstr>Xử lý chất lượng</vt:lpstr>
      <vt:lpstr>Xử lý hệ thống</vt:lpstr>
      <vt:lpstr>QUÁ TRÌNH THIẾT KẾ XỬ LÝ</vt:lpstr>
      <vt:lpstr>Quá trình thực hiện</vt:lpstr>
      <vt:lpstr>BÀI TẬP ÁP DỤNG</vt:lpstr>
      <vt:lpstr>PowerPoint Presentation</vt:lpstr>
      <vt:lpstr>PowerPoint Presentation</vt:lpstr>
      <vt:lpstr>Bài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50601624@stu.hcmut.edu.vn</dc:creator>
  <cp:lastModifiedBy>50601624@stu.hcmut.edu.vn</cp:lastModifiedBy>
  <cp:revision>105</cp:revision>
  <dcterms:created xsi:type="dcterms:W3CDTF">2017-11-17T02:11:01Z</dcterms:created>
  <dcterms:modified xsi:type="dcterms:W3CDTF">2021-05-06T01:02:50Z</dcterms:modified>
</cp:coreProperties>
</file>