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59" r:id="rId7"/>
    <p:sldId id="263" r:id="rId8"/>
    <p:sldId id="265" r:id="rId9"/>
    <p:sldId id="266" r:id="rId10"/>
    <p:sldId id="267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ến An Trần" initials="KAT" lastIdx="1" clrIdx="0">
    <p:extLst>
      <p:ext uri="{19B8F6BF-5375-455C-9EA6-DF929625EA0E}">
        <p15:presenceInfo xmlns:p15="http://schemas.microsoft.com/office/powerpoint/2012/main" userId="1bdfb8e92bcf6924" providerId="Windows Live"/>
      </p:ext>
    </p:extLst>
  </p:cmAuthor>
  <p:cmAuthor id="2" name="Tung" initials="T" lastIdx="3" clrIdx="1">
    <p:extLst>
      <p:ext uri="{19B8F6BF-5375-455C-9EA6-DF929625EA0E}">
        <p15:presenceInfo xmlns:p15="http://schemas.microsoft.com/office/powerpoint/2012/main" userId="T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3-08T22:44:56.876" idx="3">
    <p:pos x="106" y="10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1155" custLinFactNeighborY="-693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-3925" custLinFactNeighborY="4156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 custLinFactNeighborX="5311" custLinFactNeighborY="5082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092765-FE5A-4B30-BD40-B29E2373B397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3F9EE-2109-43CE-AC1B-4736547D8495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Tra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cứu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căn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hộ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9983C4-511D-4789-B32E-15238AD4F7B5}" type="parTrans" cxnId="{AF450C35-AF48-4B89-BC87-130490BD6BE4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DE44-45F2-42CF-B2F7-8992819DDA30}" type="sibTrans" cxnId="{AF450C35-AF48-4B89-BC87-130490BD6BE4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3A149-188D-43CB-89EC-D163730799E6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0AB6D-8009-4BDD-A3A4-3439451F7BD7}" type="parTrans" cxnId="{7D68B9C9-748B-44A5-9AAE-3AF75B016B30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05CC6F-BC00-4812-8919-012C9D8E628A}" type="sibTrans" cxnId="{7D68B9C9-748B-44A5-9AAE-3AF75B016B30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432F8E-2FF5-4DC4-8626-4305BE4F3A00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Thuê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/ Gia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căn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hộ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0792A-0502-40C2-91A1-D1B26FBEB405}" type="parTrans" cxnId="{2FF6219F-C22F-4A30-BC76-310D2343A948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8B0233-B3C0-4ADF-9AAE-5757239AB1A0}" type="sibTrans" cxnId="{2FF6219F-C22F-4A30-BC76-310D2343A948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D8D3A7-35C4-4347-82D8-12EB4BDE2E14}">
      <dgm:prSet custT="1"/>
      <dgm:spPr/>
      <dgm:t>
        <a:bodyPr/>
        <a:lstStyle/>
        <a:p>
          <a:r>
            <a:rPr lang="en-US" sz="3000">
              <a:latin typeface="Arial" panose="020B0604020202020204" pitchFamily="34" charset="0"/>
              <a:cs typeface="Arial" panose="020B0604020202020204" pitchFamily="34" charset="0"/>
            </a:rPr>
            <a:t>Sửa thông tin cá nhân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0F0899-EFE3-4387-9C82-06A07F2094A8}" type="parTrans" cxnId="{BE00E886-05D3-47B4-BFAF-D2E2337124B9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4E7382-A167-4746-84F3-41136FEC1EA2}" type="sibTrans" cxnId="{BE00E886-05D3-47B4-BFAF-D2E2337124B9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51E0CA-1D25-44C1-801B-69739BF1597F}" type="pres">
      <dgm:prSet presAssocID="{7F092765-FE5A-4B30-BD40-B29E2373B397}" presName="Name0" presStyleCnt="0">
        <dgm:presLayoutVars>
          <dgm:chMax val="7"/>
          <dgm:chPref val="7"/>
          <dgm:dir/>
        </dgm:presLayoutVars>
      </dgm:prSet>
      <dgm:spPr/>
    </dgm:pt>
    <dgm:pt modelId="{EE741D93-7DE2-4AA6-AFF3-3FBD02055646}" type="pres">
      <dgm:prSet presAssocID="{7F092765-FE5A-4B30-BD40-B29E2373B397}" presName="Name1" presStyleCnt="0"/>
      <dgm:spPr/>
    </dgm:pt>
    <dgm:pt modelId="{7E4B7C1A-B945-4B89-8ADD-E73884E0828B}" type="pres">
      <dgm:prSet presAssocID="{7F092765-FE5A-4B30-BD40-B29E2373B397}" presName="cycle" presStyleCnt="0"/>
      <dgm:spPr/>
    </dgm:pt>
    <dgm:pt modelId="{CBF10047-8274-4C35-ACCC-67B7B91FA944}" type="pres">
      <dgm:prSet presAssocID="{7F092765-FE5A-4B30-BD40-B29E2373B397}" presName="srcNode" presStyleLbl="node1" presStyleIdx="0" presStyleCnt="4"/>
      <dgm:spPr/>
    </dgm:pt>
    <dgm:pt modelId="{43155CAC-F997-41F6-85F5-6FDBAB48B626}" type="pres">
      <dgm:prSet presAssocID="{7F092765-FE5A-4B30-BD40-B29E2373B397}" presName="conn" presStyleLbl="parChTrans1D2" presStyleIdx="0" presStyleCnt="1"/>
      <dgm:spPr/>
    </dgm:pt>
    <dgm:pt modelId="{25E9AD7B-581E-4D70-95FB-99F23B50D93D}" type="pres">
      <dgm:prSet presAssocID="{7F092765-FE5A-4B30-BD40-B29E2373B397}" presName="extraNode" presStyleLbl="node1" presStyleIdx="0" presStyleCnt="4"/>
      <dgm:spPr/>
    </dgm:pt>
    <dgm:pt modelId="{F983A734-D089-4784-8A89-14511AF7F0DE}" type="pres">
      <dgm:prSet presAssocID="{7F092765-FE5A-4B30-BD40-B29E2373B397}" presName="dstNode" presStyleLbl="node1" presStyleIdx="0" presStyleCnt="4"/>
      <dgm:spPr/>
    </dgm:pt>
    <dgm:pt modelId="{9F20845F-D648-4B78-814F-03EBE72B967A}" type="pres">
      <dgm:prSet presAssocID="{B0D3F9EE-2109-43CE-AC1B-4736547D8495}" presName="text_1" presStyleLbl="node1" presStyleIdx="0" presStyleCnt="4">
        <dgm:presLayoutVars>
          <dgm:bulletEnabled val="1"/>
        </dgm:presLayoutVars>
      </dgm:prSet>
      <dgm:spPr/>
    </dgm:pt>
    <dgm:pt modelId="{72FE3905-BA0E-4512-A9DE-3DB2C7186EB4}" type="pres">
      <dgm:prSet presAssocID="{B0D3F9EE-2109-43CE-AC1B-4736547D8495}" presName="accent_1" presStyleCnt="0"/>
      <dgm:spPr/>
    </dgm:pt>
    <dgm:pt modelId="{46269FE7-7F43-4168-B220-F783B8DA68C1}" type="pres">
      <dgm:prSet presAssocID="{B0D3F9EE-2109-43CE-AC1B-4736547D8495}" presName="accentRepeatNode" presStyleLbl="solidFgAcc1" presStyleIdx="0" presStyleCnt="4"/>
      <dgm:spPr/>
    </dgm:pt>
    <dgm:pt modelId="{83B63231-D62B-4A1A-80B9-BB7642247926}" type="pres">
      <dgm:prSet presAssocID="{4A93A149-188D-43CB-89EC-D163730799E6}" presName="text_2" presStyleLbl="node1" presStyleIdx="1" presStyleCnt="4">
        <dgm:presLayoutVars>
          <dgm:bulletEnabled val="1"/>
        </dgm:presLayoutVars>
      </dgm:prSet>
      <dgm:spPr/>
    </dgm:pt>
    <dgm:pt modelId="{700ABA01-123F-4773-9D48-EEA7AAA381FE}" type="pres">
      <dgm:prSet presAssocID="{4A93A149-188D-43CB-89EC-D163730799E6}" presName="accent_2" presStyleCnt="0"/>
      <dgm:spPr/>
    </dgm:pt>
    <dgm:pt modelId="{35F0E110-945E-429C-A84F-8AE7D4A1E065}" type="pres">
      <dgm:prSet presAssocID="{4A93A149-188D-43CB-89EC-D163730799E6}" presName="accentRepeatNode" presStyleLbl="solidFgAcc1" presStyleIdx="1" presStyleCnt="4"/>
      <dgm:spPr/>
    </dgm:pt>
    <dgm:pt modelId="{4B39A450-FA73-4A0E-A84C-959B81FD6F28}" type="pres">
      <dgm:prSet presAssocID="{7A432F8E-2FF5-4DC4-8626-4305BE4F3A00}" presName="text_3" presStyleLbl="node1" presStyleIdx="2" presStyleCnt="4">
        <dgm:presLayoutVars>
          <dgm:bulletEnabled val="1"/>
        </dgm:presLayoutVars>
      </dgm:prSet>
      <dgm:spPr/>
    </dgm:pt>
    <dgm:pt modelId="{F7B9878A-0168-430A-9DB3-1839D729FD2D}" type="pres">
      <dgm:prSet presAssocID="{7A432F8E-2FF5-4DC4-8626-4305BE4F3A00}" presName="accent_3" presStyleCnt="0"/>
      <dgm:spPr/>
    </dgm:pt>
    <dgm:pt modelId="{753CE3B1-ECAF-4200-A6EB-7B471BEA6B6B}" type="pres">
      <dgm:prSet presAssocID="{7A432F8E-2FF5-4DC4-8626-4305BE4F3A00}" presName="accentRepeatNode" presStyleLbl="solidFgAcc1" presStyleIdx="2" presStyleCnt="4"/>
      <dgm:spPr/>
    </dgm:pt>
    <dgm:pt modelId="{A29F7847-8CDD-43B8-B436-238CBCB0E8C3}" type="pres">
      <dgm:prSet presAssocID="{53D8D3A7-35C4-4347-82D8-12EB4BDE2E14}" presName="text_4" presStyleLbl="node1" presStyleIdx="3" presStyleCnt="4">
        <dgm:presLayoutVars>
          <dgm:bulletEnabled val="1"/>
        </dgm:presLayoutVars>
      </dgm:prSet>
      <dgm:spPr/>
    </dgm:pt>
    <dgm:pt modelId="{EBA74EC4-1292-4F5D-8928-C3D38C46C2CD}" type="pres">
      <dgm:prSet presAssocID="{53D8D3A7-35C4-4347-82D8-12EB4BDE2E14}" presName="accent_4" presStyleCnt="0"/>
      <dgm:spPr/>
    </dgm:pt>
    <dgm:pt modelId="{6EE3056B-87F5-4967-8D1E-1BCEEA0BF8D1}" type="pres">
      <dgm:prSet presAssocID="{53D8D3A7-35C4-4347-82D8-12EB4BDE2E14}" presName="accentRepeatNode" presStyleLbl="solidFgAcc1" presStyleIdx="3" presStyleCnt="4"/>
      <dgm:spPr/>
    </dgm:pt>
  </dgm:ptLst>
  <dgm:cxnLst>
    <dgm:cxn modelId="{454DEA28-11B4-4338-AE79-C02AEE6891B2}" type="presOf" srcId="{4A93A149-188D-43CB-89EC-D163730799E6}" destId="{83B63231-D62B-4A1A-80B9-BB7642247926}" srcOrd="0" destOrd="0" presId="urn:microsoft.com/office/officeart/2008/layout/VerticalCurvedList"/>
    <dgm:cxn modelId="{AF450C35-AF48-4B89-BC87-130490BD6BE4}" srcId="{7F092765-FE5A-4B30-BD40-B29E2373B397}" destId="{B0D3F9EE-2109-43CE-AC1B-4736547D8495}" srcOrd="0" destOrd="0" parTransId="{199983C4-511D-4789-B32E-15238AD4F7B5}" sibTransId="{FF0EDE44-45F2-42CF-B2F7-8992819DDA30}"/>
    <dgm:cxn modelId="{8BE04937-D888-45B9-AD36-069B0C6B23F0}" type="presOf" srcId="{7F092765-FE5A-4B30-BD40-B29E2373B397}" destId="{2B51E0CA-1D25-44C1-801B-69739BF1597F}" srcOrd="0" destOrd="0" presId="urn:microsoft.com/office/officeart/2008/layout/VerticalCurvedList"/>
    <dgm:cxn modelId="{D162BA6B-FFE3-47A0-A05A-15C1B22BF5C2}" type="presOf" srcId="{53D8D3A7-35C4-4347-82D8-12EB4BDE2E14}" destId="{A29F7847-8CDD-43B8-B436-238CBCB0E8C3}" srcOrd="0" destOrd="0" presId="urn:microsoft.com/office/officeart/2008/layout/VerticalCurvedList"/>
    <dgm:cxn modelId="{BE00E886-05D3-47B4-BFAF-D2E2337124B9}" srcId="{7F092765-FE5A-4B30-BD40-B29E2373B397}" destId="{53D8D3A7-35C4-4347-82D8-12EB4BDE2E14}" srcOrd="3" destOrd="0" parTransId="{1D0F0899-EFE3-4387-9C82-06A07F2094A8}" sibTransId="{E94E7382-A167-4746-84F3-41136FEC1EA2}"/>
    <dgm:cxn modelId="{7206139E-043D-4AB6-8F8A-1C39C89D6504}" type="presOf" srcId="{FF0EDE44-45F2-42CF-B2F7-8992819DDA30}" destId="{43155CAC-F997-41F6-85F5-6FDBAB48B626}" srcOrd="0" destOrd="0" presId="urn:microsoft.com/office/officeart/2008/layout/VerticalCurvedList"/>
    <dgm:cxn modelId="{2FF6219F-C22F-4A30-BC76-310D2343A948}" srcId="{7F092765-FE5A-4B30-BD40-B29E2373B397}" destId="{7A432F8E-2FF5-4DC4-8626-4305BE4F3A00}" srcOrd="2" destOrd="0" parTransId="{BB40792A-0502-40C2-91A1-D1B26FBEB405}" sibTransId="{478B0233-B3C0-4ADF-9AAE-5757239AB1A0}"/>
    <dgm:cxn modelId="{1169BAA1-6E6C-4256-B2EE-C6408B4CF03D}" type="presOf" srcId="{7A432F8E-2FF5-4DC4-8626-4305BE4F3A00}" destId="{4B39A450-FA73-4A0E-A84C-959B81FD6F28}" srcOrd="0" destOrd="0" presId="urn:microsoft.com/office/officeart/2008/layout/VerticalCurvedList"/>
    <dgm:cxn modelId="{5D0A65C0-1D85-412B-A730-D3EE63EE1CD6}" type="presOf" srcId="{B0D3F9EE-2109-43CE-AC1B-4736547D8495}" destId="{9F20845F-D648-4B78-814F-03EBE72B967A}" srcOrd="0" destOrd="0" presId="urn:microsoft.com/office/officeart/2008/layout/VerticalCurvedList"/>
    <dgm:cxn modelId="{7D68B9C9-748B-44A5-9AAE-3AF75B016B30}" srcId="{7F092765-FE5A-4B30-BD40-B29E2373B397}" destId="{4A93A149-188D-43CB-89EC-D163730799E6}" srcOrd="1" destOrd="0" parTransId="{BF80AB6D-8009-4BDD-A3A4-3439451F7BD7}" sibTransId="{3C05CC6F-BC00-4812-8919-012C9D8E628A}"/>
    <dgm:cxn modelId="{8D0CD4AE-FF69-43E7-8D25-3AC7A1C9BA71}" type="presParOf" srcId="{2B51E0CA-1D25-44C1-801B-69739BF1597F}" destId="{EE741D93-7DE2-4AA6-AFF3-3FBD02055646}" srcOrd="0" destOrd="0" presId="urn:microsoft.com/office/officeart/2008/layout/VerticalCurvedList"/>
    <dgm:cxn modelId="{B7499C3E-F4A4-403C-BB62-C5C0B32B3722}" type="presParOf" srcId="{EE741D93-7DE2-4AA6-AFF3-3FBD02055646}" destId="{7E4B7C1A-B945-4B89-8ADD-E73884E0828B}" srcOrd="0" destOrd="0" presId="urn:microsoft.com/office/officeart/2008/layout/VerticalCurvedList"/>
    <dgm:cxn modelId="{DF1D0FED-0228-4544-BAC9-A9797EC36D03}" type="presParOf" srcId="{7E4B7C1A-B945-4B89-8ADD-E73884E0828B}" destId="{CBF10047-8274-4C35-ACCC-67B7B91FA944}" srcOrd="0" destOrd="0" presId="urn:microsoft.com/office/officeart/2008/layout/VerticalCurvedList"/>
    <dgm:cxn modelId="{DC2119F2-E489-42D2-A2A0-7B1A4442883C}" type="presParOf" srcId="{7E4B7C1A-B945-4B89-8ADD-E73884E0828B}" destId="{43155CAC-F997-41F6-85F5-6FDBAB48B626}" srcOrd="1" destOrd="0" presId="urn:microsoft.com/office/officeart/2008/layout/VerticalCurvedList"/>
    <dgm:cxn modelId="{4262A424-AF8C-4DDD-ABF7-DE06FFE6EC5B}" type="presParOf" srcId="{7E4B7C1A-B945-4B89-8ADD-E73884E0828B}" destId="{25E9AD7B-581E-4D70-95FB-99F23B50D93D}" srcOrd="2" destOrd="0" presId="urn:microsoft.com/office/officeart/2008/layout/VerticalCurvedList"/>
    <dgm:cxn modelId="{2359BA3F-D857-43A8-95A4-1C5374B33AA6}" type="presParOf" srcId="{7E4B7C1A-B945-4B89-8ADD-E73884E0828B}" destId="{F983A734-D089-4784-8A89-14511AF7F0DE}" srcOrd="3" destOrd="0" presId="urn:microsoft.com/office/officeart/2008/layout/VerticalCurvedList"/>
    <dgm:cxn modelId="{8CEE76B1-473D-4E0F-9150-66DDEF665F27}" type="presParOf" srcId="{EE741D93-7DE2-4AA6-AFF3-3FBD02055646}" destId="{9F20845F-D648-4B78-814F-03EBE72B967A}" srcOrd="1" destOrd="0" presId="urn:microsoft.com/office/officeart/2008/layout/VerticalCurvedList"/>
    <dgm:cxn modelId="{7B67B20A-910A-4D4C-99F4-FFBB8AD4E9FA}" type="presParOf" srcId="{EE741D93-7DE2-4AA6-AFF3-3FBD02055646}" destId="{72FE3905-BA0E-4512-A9DE-3DB2C7186EB4}" srcOrd="2" destOrd="0" presId="urn:microsoft.com/office/officeart/2008/layout/VerticalCurvedList"/>
    <dgm:cxn modelId="{0CB79361-3BB6-4985-9152-5102094C2F9B}" type="presParOf" srcId="{72FE3905-BA0E-4512-A9DE-3DB2C7186EB4}" destId="{46269FE7-7F43-4168-B220-F783B8DA68C1}" srcOrd="0" destOrd="0" presId="urn:microsoft.com/office/officeart/2008/layout/VerticalCurvedList"/>
    <dgm:cxn modelId="{2821A07F-CBE0-4F28-87FB-E8B841CEFA2F}" type="presParOf" srcId="{EE741D93-7DE2-4AA6-AFF3-3FBD02055646}" destId="{83B63231-D62B-4A1A-80B9-BB7642247926}" srcOrd="3" destOrd="0" presId="urn:microsoft.com/office/officeart/2008/layout/VerticalCurvedList"/>
    <dgm:cxn modelId="{1C7F1A5E-A091-4A99-9964-3062B9A02B2C}" type="presParOf" srcId="{EE741D93-7DE2-4AA6-AFF3-3FBD02055646}" destId="{700ABA01-123F-4773-9D48-EEA7AAA381FE}" srcOrd="4" destOrd="0" presId="urn:microsoft.com/office/officeart/2008/layout/VerticalCurvedList"/>
    <dgm:cxn modelId="{3236CF14-666A-4E4D-A076-85D0E8A707CC}" type="presParOf" srcId="{700ABA01-123F-4773-9D48-EEA7AAA381FE}" destId="{35F0E110-945E-429C-A84F-8AE7D4A1E065}" srcOrd="0" destOrd="0" presId="urn:microsoft.com/office/officeart/2008/layout/VerticalCurvedList"/>
    <dgm:cxn modelId="{8A35CC75-9FB5-4528-89F0-4F232CA28B6F}" type="presParOf" srcId="{EE741D93-7DE2-4AA6-AFF3-3FBD02055646}" destId="{4B39A450-FA73-4A0E-A84C-959B81FD6F28}" srcOrd="5" destOrd="0" presId="urn:microsoft.com/office/officeart/2008/layout/VerticalCurvedList"/>
    <dgm:cxn modelId="{57C2BF9C-41CE-4055-8767-124307D7A34A}" type="presParOf" srcId="{EE741D93-7DE2-4AA6-AFF3-3FBD02055646}" destId="{F7B9878A-0168-430A-9DB3-1839D729FD2D}" srcOrd="6" destOrd="0" presId="urn:microsoft.com/office/officeart/2008/layout/VerticalCurvedList"/>
    <dgm:cxn modelId="{0F0737E5-92B4-4970-9279-3216850FE302}" type="presParOf" srcId="{F7B9878A-0168-430A-9DB3-1839D729FD2D}" destId="{753CE3B1-ECAF-4200-A6EB-7B471BEA6B6B}" srcOrd="0" destOrd="0" presId="urn:microsoft.com/office/officeart/2008/layout/VerticalCurvedList"/>
    <dgm:cxn modelId="{C55D2AA6-2C42-4ECE-B095-B78ADD5B1EEC}" type="presParOf" srcId="{EE741D93-7DE2-4AA6-AFF3-3FBD02055646}" destId="{A29F7847-8CDD-43B8-B436-238CBCB0E8C3}" srcOrd="7" destOrd="0" presId="urn:microsoft.com/office/officeart/2008/layout/VerticalCurvedList"/>
    <dgm:cxn modelId="{A4A3766A-E940-41B3-A84A-0209A84DA558}" type="presParOf" srcId="{EE741D93-7DE2-4AA6-AFF3-3FBD02055646}" destId="{EBA74EC4-1292-4F5D-8928-C3D38C46C2CD}" srcOrd="8" destOrd="0" presId="urn:microsoft.com/office/officeart/2008/layout/VerticalCurvedList"/>
    <dgm:cxn modelId="{F69A0C02-0BF1-498A-B451-E307DEACF74F}" type="presParOf" srcId="{EBA74EC4-1292-4F5D-8928-C3D38C46C2CD}" destId="{6EE3056B-87F5-4967-8D1E-1BCEEA0BF8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092765-FE5A-4B30-BD40-B29E2373B397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3F9EE-2109-43CE-AC1B-4736547D8495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9983C4-511D-4789-B32E-15238AD4F7B5}" type="parTrans" cxnId="{AF450C35-AF48-4B89-BC87-130490BD6BE4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DE44-45F2-42CF-B2F7-8992819DDA30}" type="sibTrans" cxnId="{AF450C35-AF48-4B89-BC87-130490BD6BE4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3A149-188D-43CB-89EC-D163730799E6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căn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hộ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0AB6D-8009-4BDD-A3A4-3439451F7BD7}" type="parTrans" cxnId="{7D68B9C9-748B-44A5-9AAE-3AF75B016B30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05CC6F-BC00-4812-8919-012C9D8E628A}" type="sibTrans" cxnId="{7D68B9C9-748B-44A5-9AAE-3AF75B016B30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432F8E-2FF5-4DC4-8626-4305BE4F3A00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khách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0792A-0502-40C2-91A1-D1B26FBEB405}" type="parTrans" cxnId="{2FF6219F-C22F-4A30-BC76-310D2343A948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8B0233-B3C0-4ADF-9AAE-5757239AB1A0}" type="sibTrans" cxnId="{2FF6219F-C22F-4A30-BC76-310D2343A948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51E0CA-1D25-44C1-801B-69739BF1597F}" type="pres">
      <dgm:prSet presAssocID="{7F092765-FE5A-4B30-BD40-B29E2373B397}" presName="Name0" presStyleCnt="0">
        <dgm:presLayoutVars>
          <dgm:chMax val="7"/>
          <dgm:chPref val="7"/>
          <dgm:dir/>
        </dgm:presLayoutVars>
      </dgm:prSet>
      <dgm:spPr/>
    </dgm:pt>
    <dgm:pt modelId="{EE741D93-7DE2-4AA6-AFF3-3FBD02055646}" type="pres">
      <dgm:prSet presAssocID="{7F092765-FE5A-4B30-BD40-B29E2373B397}" presName="Name1" presStyleCnt="0"/>
      <dgm:spPr/>
    </dgm:pt>
    <dgm:pt modelId="{7E4B7C1A-B945-4B89-8ADD-E73884E0828B}" type="pres">
      <dgm:prSet presAssocID="{7F092765-FE5A-4B30-BD40-B29E2373B397}" presName="cycle" presStyleCnt="0"/>
      <dgm:spPr/>
    </dgm:pt>
    <dgm:pt modelId="{CBF10047-8274-4C35-ACCC-67B7B91FA944}" type="pres">
      <dgm:prSet presAssocID="{7F092765-FE5A-4B30-BD40-B29E2373B397}" presName="srcNode" presStyleLbl="node1" presStyleIdx="0" presStyleCnt="3"/>
      <dgm:spPr/>
    </dgm:pt>
    <dgm:pt modelId="{43155CAC-F997-41F6-85F5-6FDBAB48B626}" type="pres">
      <dgm:prSet presAssocID="{7F092765-FE5A-4B30-BD40-B29E2373B397}" presName="conn" presStyleLbl="parChTrans1D2" presStyleIdx="0" presStyleCnt="1"/>
      <dgm:spPr/>
    </dgm:pt>
    <dgm:pt modelId="{25E9AD7B-581E-4D70-95FB-99F23B50D93D}" type="pres">
      <dgm:prSet presAssocID="{7F092765-FE5A-4B30-BD40-B29E2373B397}" presName="extraNode" presStyleLbl="node1" presStyleIdx="0" presStyleCnt="3"/>
      <dgm:spPr/>
    </dgm:pt>
    <dgm:pt modelId="{F983A734-D089-4784-8A89-14511AF7F0DE}" type="pres">
      <dgm:prSet presAssocID="{7F092765-FE5A-4B30-BD40-B29E2373B397}" presName="dstNode" presStyleLbl="node1" presStyleIdx="0" presStyleCnt="3"/>
      <dgm:spPr/>
    </dgm:pt>
    <dgm:pt modelId="{9F20845F-D648-4B78-814F-03EBE72B967A}" type="pres">
      <dgm:prSet presAssocID="{B0D3F9EE-2109-43CE-AC1B-4736547D8495}" presName="text_1" presStyleLbl="node1" presStyleIdx="0" presStyleCnt="3">
        <dgm:presLayoutVars>
          <dgm:bulletEnabled val="1"/>
        </dgm:presLayoutVars>
      </dgm:prSet>
      <dgm:spPr/>
    </dgm:pt>
    <dgm:pt modelId="{72FE3905-BA0E-4512-A9DE-3DB2C7186EB4}" type="pres">
      <dgm:prSet presAssocID="{B0D3F9EE-2109-43CE-AC1B-4736547D8495}" presName="accent_1" presStyleCnt="0"/>
      <dgm:spPr/>
    </dgm:pt>
    <dgm:pt modelId="{46269FE7-7F43-4168-B220-F783B8DA68C1}" type="pres">
      <dgm:prSet presAssocID="{B0D3F9EE-2109-43CE-AC1B-4736547D8495}" presName="accentRepeatNode" presStyleLbl="solidFgAcc1" presStyleIdx="0" presStyleCnt="3"/>
      <dgm:spPr/>
    </dgm:pt>
    <dgm:pt modelId="{83B63231-D62B-4A1A-80B9-BB7642247926}" type="pres">
      <dgm:prSet presAssocID="{4A93A149-188D-43CB-89EC-D163730799E6}" presName="text_2" presStyleLbl="node1" presStyleIdx="1" presStyleCnt="3">
        <dgm:presLayoutVars>
          <dgm:bulletEnabled val="1"/>
        </dgm:presLayoutVars>
      </dgm:prSet>
      <dgm:spPr/>
    </dgm:pt>
    <dgm:pt modelId="{700ABA01-123F-4773-9D48-EEA7AAA381FE}" type="pres">
      <dgm:prSet presAssocID="{4A93A149-188D-43CB-89EC-D163730799E6}" presName="accent_2" presStyleCnt="0"/>
      <dgm:spPr/>
    </dgm:pt>
    <dgm:pt modelId="{35F0E110-945E-429C-A84F-8AE7D4A1E065}" type="pres">
      <dgm:prSet presAssocID="{4A93A149-188D-43CB-89EC-D163730799E6}" presName="accentRepeatNode" presStyleLbl="solidFgAcc1" presStyleIdx="1" presStyleCnt="3"/>
      <dgm:spPr/>
    </dgm:pt>
    <dgm:pt modelId="{4B39A450-FA73-4A0E-A84C-959B81FD6F28}" type="pres">
      <dgm:prSet presAssocID="{7A432F8E-2FF5-4DC4-8626-4305BE4F3A00}" presName="text_3" presStyleLbl="node1" presStyleIdx="2" presStyleCnt="3">
        <dgm:presLayoutVars>
          <dgm:bulletEnabled val="1"/>
        </dgm:presLayoutVars>
      </dgm:prSet>
      <dgm:spPr/>
    </dgm:pt>
    <dgm:pt modelId="{F7B9878A-0168-430A-9DB3-1839D729FD2D}" type="pres">
      <dgm:prSet presAssocID="{7A432F8E-2FF5-4DC4-8626-4305BE4F3A00}" presName="accent_3" presStyleCnt="0"/>
      <dgm:spPr/>
    </dgm:pt>
    <dgm:pt modelId="{753CE3B1-ECAF-4200-A6EB-7B471BEA6B6B}" type="pres">
      <dgm:prSet presAssocID="{7A432F8E-2FF5-4DC4-8626-4305BE4F3A00}" presName="accentRepeatNode" presStyleLbl="solidFgAcc1" presStyleIdx="2" presStyleCnt="3"/>
      <dgm:spPr/>
    </dgm:pt>
  </dgm:ptLst>
  <dgm:cxnLst>
    <dgm:cxn modelId="{454DEA28-11B4-4338-AE79-C02AEE6891B2}" type="presOf" srcId="{4A93A149-188D-43CB-89EC-D163730799E6}" destId="{83B63231-D62B-4A1A-80B9-BB7642247926}" srcOrd="0" destOrd="0" presId="urn:microsoft.com/office/officeart/2008/layout/VerticalCurvedList"/>
    <dgm:cxn modelId="{AF450C35-AF48-4B89-BC87-130490BD6BE4}" srcId="{7F092765-FE5A-4B30-BD40-B29E2373B397}" destId="{B0D3F9EE-2109-43CE-AC1B-4736547D8495}" srcOrd="0" destOrd="0" parTransId="{199983C4-511D-4789-B32E-15238AD4F7B5}" sibTransId="{FF0EDE44-45F2-42CF-B2F7-8992819DDA30}"/>
    <dgm:cxn modelId="{8BE04937-D888-45B9-AD36-069B0C6B23F0}" type="presOf" srcId="{7F092765-FE5A-4B30-BD40-B29E2373B397}" destId="{2B51E0CA-1D25-44C1-801B-69739BF1597F}" srcOrd="0" destOrd="0" presId="urn:microsoft.com/office/officeart/2008/layout/VerticalCurvedList"/>
    <dgm:cxn modelId="{7206139E-043D-4AB6-8F8A-1C39C89D6504}" type="presOf" srcId="{FF0EDE44-45F2-42CF-B2F7-8992819DDA30}" destId="{43155CAC-F997-41F6-85F5-6FDBAB48B626}" srcOrd="0" destOrd="0" presId="urn:microsoft.com/office/officeart/2008/layout/VerticalCurvedList"/>
    <dgm:cxn modelId="{2FF6219F-C22F-4A30-BC76-310D2343A948}" srcId="{7F092765-FE5A-4B30-BD40-B29E2373B397}" destId="{7A432F8E-2FF5-4DC4-8626-4305BE4F3A00}" srcOrd="2" destOrd="0" parTransId="{BB40792A-0502-40C2-91A1-D1B26FBEB405}" sibTransId="{478B0233-B3C0-4ADF-9AAE-5757239AB1A0}"/>
    <dgm:cxn modelId="{1169BAA1-6E6C-4256-B2EE-C6408B4CF03D}" type="presOf" srcId="{7A432F8E-2FF5-4DC4-8626-4305BE4F3A00}" destId="{4B39A450-FA73-4A0E-A84C-959B81FD6F28}" srcOrd="0" destOrd="0" presId="urn:microsoft.com/office/officeart/2008/layout/VerticalCurvedList"/>
    <dgm:cxn modelId="{5D0A65C0-1D85-412B-A730-D3EE63EE1CD6}" type="presOf" srcId="{B0D3F9EE-2109-43CE-AC1B-4736547D8495}" destId="{9F20845F-D648-4B78-814F-03EBE72B967A}" srcOrd="0" destOrd="0" presId="urn:microsoft.com/office/officeart/2008/layout/VerticalCurvedList"/>
    <dgm:cxn modelId="{7D68B9C9-748B-44A5-9AAE-3AF75B016B30}" srcId="{7F092765-FE5A-4B30-BD40-B29E2373B397}" destId="{4A93A149-188D-43CB-89EC-D163730799E6}" srcOrd="1" destOrd="0" parTransId="{BF80AB6D-8009-4BDD-A3A4-3439451F7BD7}" sibTransId="{3C05CC6F-BC00-4812-8919-012C9D8E628A}"/>
    <dgm:cxn modelId="{8D0CD4AE-FF69-43E7-8D25-3AC7A1C9BA71}" type="presParOf" srcId="{2B51E0CA-1D25-44C1-801B-69739BF1597F}" destId="{EE741D93-7DE2-4AA6-AFF3-3FBD02055646}" srcOrd="0" destOrd="0" presId="urn:microsoft.com/office/officeart/2008/layout/VerticalCurvedList"/>
    <dgm:cxn modelId="{B7499C3E-F4A4-403C-BB62-C5C0B32B3722}" type="presParOf" srcId="{EE741D93-7DE2-4AA6-AFF3-3FBD02055646}" destId="{7E4B7C1A-B945-4B89-8ADD-E73884E0828B}" srcOrd="0" destOrd="0" presId="urn:microsoft.com/office/officeart/2008/layout/VerticalCurvedList"/>
    <dgm:cxn modelId="{DF1D0FED-0228-4544-BAC9-A9797EC36D03}" type="presParOf" srcId="{7E4B7C1A-B945-4B89-8ADD-E73884E0828B}" destId="{CBF10047-8274-4C35-ACCC-67B7B91FA944}" srcOrd="0" destOrd="0" presId="urn:microsoft.com/office/officeart/2008/layout/VerticalCurvedList"/>
    <dgm:cxn modelId="{DC2119F2-E489-42D2-A2A0-7B1A4442883C}" type="presParOf" srcId="{7E4B7C1A-B945-4B89-8ADD-E73884E0828B}" destId="{43155CAC-F997-41F6-85F5-6FDBAB48B626}" srcOrd="1" destOrd="0" presId="urn:microsoft.com/office/officeart/2008/layout/VerticalCurvedList"/>
    <dgm:cxn modelId="{4262A424-AF8C-4DDD-ABF7-DE06FFE6EC5B}" type="presParOf" srcId="{7E4B7C1A-B945-4B89-8ADD-E73884E0828B}" destId="{25E9AD7B-581E-4D70-95FB-99F23B50D93D}" srcOrd="2" destOrd="0" presId="urn:microsoft.com/office/officeart/2008/layout/VerticalCurvedList"/>
    <dgm:cxn modelId="{2359BA3F-D857-43A8-95A4-1C5374B33AA6}" type="presParOf" srcId="{7E4B7C1A-B945-4B89-8ADD-E73884E0828B}" destId="{F983A734-D089-4784-8A89-14511AF7F0DE}" srcOrd="3" destOrd="0" presId="urn:microsoft.com/office/officeart/2008/layout/VerticalCurvedList"/>
    <dgm:cxn modelId="{8CEE76B1-473D-4E0F-9150-66DDEF665F27}" type="presParOf" srcId="{EE741D93-7DE2-4AA6-AFF3-3FBD02055646}" destId="{9F20845F-D648-4B78-814F-03EBE72B967A}" srcOrd="1" destOrd="0" presId="urn:microsoft.com/office/officeart/2008/layout/VerticalCurvedList"/>
    <dgm:cxn modelId="{7B67B20A-910A-4D4C-99F4-FFBB8AD4E9FA}" type="presParOf" srcId="{EE741D93-7DE2-4AA6-AFF3-3FBD02055646}" destId="{72FE3905-BA0E-4512-A9DE-3DB2C7186EB4}" srcOrd="2" destOrd="0" presId="urn:microsoft.com/office/officeart/2008/layout/VerticalCurvedList"/>
    <dgm:cxn modelId="{0CB79361-3BB6-4985-9152-5102094C2F9B}" type="presParOf" srcId="{72FE3905-BA0E-4512-A9DE-3DB2C7186EB4}" destId="{46269FE7-7F43-4168-B220-F783B8DA68C1}" srcOrd="0" destOrd="0" presId="urn:microsoft.com/office/officeart/2008/layout/VerticalCurvedList"/>
    <dgm:cxn modelId="{2821A07F-CBE0-4F28-87FB-E8B841CEFA2F}" type="presParOf" srcId="{EE741D93-7DE2-4AA6-AFF3-3FBD02055646}" destId="{83B63231-D62B-4A1A-80B9-BB7642247926}" srcOrd="3" destOrd="0" presId="urn:microsoft.com/office/officeart/2008/layout/VerticalCurvedList"/>
    <dgm:cxn modelId="{1C7F1A5E-A091-4A99-9964-3062B9A02B2C}" type="presParOf" srcId="{EE741D93-7DE2-4AA6-AFF3-3FBD02055646}" destId="{700ABA01-123F-4773-9D48-EEA7AAA381FE}" srcOrd="4" destOrd="0" presId="urn:microsoft.com/office/officeart/2008/layout/VerticalCurvedList"/>
    <dgm:cxn modelId="{3236CF14-666A-4E4D-A076-85D0E8A707CC}" type="presParOf" srcId="{700ABA01-123F-4773-9D48-EEA7AAA381FE}" destId="{35F0E110-945E-429C-A84F-8AE7D4A1E065}" srcOrd="0" destOrd="0" presId="urn:microsoft.com/office/officeart/2008/layout/VerticalCurvedList"/>
    <dgm:cxn modelId="{8A35CC75-9FB5-4528-89F0-4F232CA28B6F}" type="presParOf" srcId="{EE741D93-7DE2-4AA6-AFF3-3FBD02055646}" destId="{4B39A450-FA73-4A0E-A84C-959B81FD6F28}" srcOrd="5" destOrd="0" presId="urn:microsoft.com/office/officeart/2008/layout/VerticalCurvedList"/>
    <dgm:cxn modelId="{57C2BF9C-41CE-4055-8767-124307D7A34A}" type="presParOf" srcId="{EE741D93-7DE2-4AA6-AFF3-3FBD02055646}" destId="{F7B9878A-0168-430A-9DB3-1839D729FD2D}" srcOrd="6" destOrd="0" presId="urn:microsoft.com/office/officeart/2008/layout/VerticalCurvedList"/>
    <dgm:cxn modelId="{0F0737E5-92B4-4970-9279-3216850FE302}" type="presParOf" srcId="{F7B9878A-0168-430A-9DB3-1839D729FD2D}" destId="{753CE3B1-ECAF-4200-A6EB-7B471BEA6B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092765-FE5A-4B30-BD40-B29E2373B397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D3F9EE-2109-43CE-AC1B-4736547D8495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9983C4-511D-4789-B32E-15238AD4F7B5}" type="parTrans" cxnId="{AF450C35-AF48-4B89-BC87-130490BD6BE4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DE44-45F2-42CF-B2F7-8992819DDA30}" type="sibTrans" cxnId="{AF450C35-AF48-4B89-BC87-130490BD6BE4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3A149-188D-43CB-89EC-D163730799E6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F80AB6D-8009-4BDD-A3A4-3439451F7BD7}" type="parTrans" cxnId="{7D68B9C9-748B-44A5-9AAE-3AF75B016B30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C05CC6F-BC00-4812-8919-012C9D8E628A}" type="sibTrans" cxnId="{7D68B9C9-748B-44A5-9AAE-3AF75B016B30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432F8E-2FF5-4DC4-8626-4305BE4F3A00}">
      <dgm:prSet phldrT="[Text]" custT="1"/>
      <dgm:spPr/>
      <dgm:t>
        <a:bodyPr/>
        <a:lstStyle/>
        <a:p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trì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Cập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nhật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3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sz="3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0792A-0502-40C2-91A1-D1B26FBEB405}" type="parTrans" cxnId="{2FF6219F-C22F-4A30-BC76-310D2343A948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8B0233-B3C0-4ADF-9AAE-5757239AB1A0}" type="sibTrans" cxnId="{2FF6219F-C22F-4A30-BC76-310D2343A948}">
      <dgm:prSet/>
      <dgm:spPr/>
      <dgm:t>
        <a:bodyPr/>
        <a:lstStyle/>
        <a:p>
          <a:endParaRPr lang="en-US" sz="3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51E0CA-1D25-44C1-801B-69739BF1597F}" type="pres">
      <dgm:prSet presAssocID="{7F092765-FE5A-4B30-BD40-B29E2373B397}" presName="Name0" presStyleCnt="0">
        <dgm:presLayoutVars>
          <dgm:chMax val="7"/>
          <dgm:chPref val="7"/>
          <dgm:dir/>
        </dgm:presLayoutVars>
      </dgm:prSet>
      <dgm:spPr/>
    </dgm:pt>
    <dgm:pt modelId="{EE741D93-7DE2-4AA6-AFF3-3FBD02055646}" type="pres">
      <dgm:prSet presAssocID="{7F092765-FE5A-4B30-BD40-B29E2373B397}" presName="Name1" presStyleCnt="0"/>
      <dgm:spPr/>
    </dgm:pt>
    <dgm:pt modelId="{7E4B7C1A-B945-4B89-8ADD-E73884E0828B}" type="pres">
      <dgm:prSet presAssocID="{7F092765-FE5A-4B30-BD40-B29E2373B397}" presName="cycle" presStyleCnt="0"/>
      <dgm:spPr/>
    </dgm:pt>
    <dgm:pt modelId="{CBF10047-8274-4C35-ACCC-67B7B91FA944}" type="pres">
      <dgm:prSet presAssocID="{7F092765-FE5A-4B30-BD40-B29E2373B397}" presName="srcNode" presStyleLbl="node1" presStyleIdx="0" presStyleCnt="3"/>
      <dgm:spPr/>
    </dgm:pt>
    <dgm:pt modelId="{43155CAC-F997-41F6-85F5-6FDBAB48B626}" type="pres">
      <dgm:prSet presAssocID="{7F092765-FE5A-4B30-BD40-B29E2373B397}" presName="conn" presStyleLbl="parChTrans1D2" presStyleIdx="0" presStyleCnt="1"/>
      <dgm:spPr/>
    </dgm:pt>
    <dgm:pt modelId="{25E9AD7B-581E-4D70-95FB-99F23B50D93D}" type="pres">
      <dgm:prSet presAssocID="{7F092765-FE5A-4B30-BD40-B29E2373B397}" presName="extraNode" presStyleLbl="node1" presStyleIdx="0" presStyleCnt="3"/>
      <dgm:spPr/>
    </dgm:pt>
    <dgm:pt modelId="{F983A734-D089-4784-8A89-14511AF7F0DE}" type="pres">
      <dgm:prSet presAssocID="{7F092765-FE5A-4B30-BD40-B29E2373B397}" presName="dstNode" presStyleLbl="node1" presStyleIdx="0" presStyleCnt="3"/>
      <dgm:spPr/>
    </dgm:pt>
    <dgm:pt modelId="{9F20845F-D648-4B78-814F-03EBE72B967A}" type="pres">
      <dgm:prSet presAssocID="{B0D3F9EE-2109-43CE-AC1B-4736547D8495}" presName="text_1" presStyleLbl="node1" presStyleIdx="0" presStyleCnt="3">
        <dgm:presLayoutVars>
          <dgm:bulletEnabled val="1"/>
        </dgm:presLayoutVars>
      </dgm:prSet>
      <dgm:spPr/>
    </dgm:pt>
    <dgm:pt modelId="{72FE3905-BA0E-4512-A9DE-3DB2C7186EB4}" type="pres">
      <dgm:prSet presAssocID="{B0D3F9EE-2109-43CE-AC1B-4736547D8495}" presName="accent_1" presStyleCnt="0"/>
      <dgm:spPr/>
    </dgm:pt>
    <dgm:pt modelId="{46269FE7-7F43-4168-B220-F783B8DA68C1}" type="pres">
      <dgm:prSet presAssocID="{B0D3F9EE-2109-43CE-AC1B-4736547D8495}" presName="accentRepeatNode" presStyleLbl="solidFgAcc1" presStyleIdx="0" presStyleCnt="3"/>
      <dgm:spPr/>
    </dgm:pt>
    <dgm:pt modelId="{83B63231-D62B-4A1A-80B9-BB7642247926}" type="pres">
      <dgm:prSet presAssocID="{4A93A149-188D-43CB-89EC-D163730799E6}" presName="text_2" presStyleLbl="node1" presStyleIdx="1" presStyleCnt="3">
        <dgm:presLayoutVars>
          <dgm:bulletEnabled val="1"/>
        </dgm:presLayoutVars>
      </dgm:prSet>
      <dgm:spPr/>
    </dgm:pt>
    <dgm:pt modelId="{700ABA01-123F-4773-9D48-EEA7AAA381FE}" type="pres">
      <dgm:prSet presAssocID="{4A93A149-188D-43CB-89EC-D163730799E6}" presName="accent_2" presStyleCnt="0"/>
      <dgm:spPr/>
    </dgm:pt>
    <dgm:pt modelId="{35F0E110-945E-429C-A84F-8AE7D4A1E065}" type="pres">
      <dgm:prSet presAssocID="{4A93A149-188D-43CB-89EC-D163730799E6}" presName="accentRepeatNode" presStyleLbl="solidFgAcc1" presStyleIdx="1" presStyleCnt="3"/>
      <dgm:spPr/>
    </dgm:pt>
    <dgm:pt modelId="{4B39A450-FA73-4A0E-A84C-959B81FD6F28}" type="pres">
      <dgm:prSet presAssocID="{7A432F8E-2FF5-4DC4-8626-4305BE4F3A00}" presName="text_3" presStyleLbl="node1" presStyleIdx="2" presStyleCnt="3">
        <dgm:presLayoutVars>
          <dgm:bulletEnabled val="1"/>
        </dgm:presLayoutVars>
      </dgm:prSet>
      <dgm:spPr/>
    </dgm:pt>
    <dgm:pt modelId="{F7B9878A-0168-430A-9DB3-1839D729FD2D}" type="pres">
      <dgm:prSet presAssocID="{7A432F8E-2FF5-4DC4-8626-4305BE4F3A00}" presName="accent_3" presStyleCnt="0"/>
      <dgm:spPr/>
    </dgm:pt>
    <dgm:pt modelId="{753CE3B1-ECAF-4200-A6EB-7B471BEA6B6B}" type="pres">
      <dgm:prSet presAssocID="{7A432F8E-2FF5-4DC4-8626-4305BE4F3A00}" presName="accentRepeatNode" presStyleLbl="solidFgAcc1" presStyleIdx="2" presStyleCnt="3"/>
      <dgm:spPr/>
    </dgm:pt>
  </dgm:ptLst>
  <dgm:cxnLst>
    <dgm:cxn modelId="{454DEA28-11B4-4338-AE79-C02AEE6891B2}" type="presOf" srcId="{4A93A149-188D-43CB-89EC-D163730799E6}" destId="{83B63231-D62B-4A1A-80B9-BB7642247926}" srcOrd="0" destOrd="0" presId="urn:microsoft.com/office/officeart/2008/layout/VerticalCurvedList"/>
    <dgm:cxn modelId="{AF450C35-AF48-4B89-BC87-130490BD6BE4}" srcId="{7F092765-FE5A-4B30-BD40-B29E2373B397}" destId="{B0D3F9EE-2109-43CE-AC1B-4736547D8495}" srcOrd="0" destOrd="0" parTransId="{199983C4-511D-4789-B32E-15238AD4F7B5}" sibTransId="{FF0EDE44-45F2-42CF-B2F7-8992819DDA30}"/>
    <dgm:cxn modelId="{8BE04937-D888-45B9-AD36-069B0C6B23F0}" type="presOf" srcId="{7F092765-FE5A-4B30-BD40-B29E2373B397}" destId="{2B51E0CA-1D25-44C1-801B-69739BF1597F}" srcOrd="0" destOrd="0" presId="urn:microsoft.com/office/officeart/2008/layout/VerticalCurvedList"/>
    <dgm:cxn modelId="{7206139E-043D-4AB6-8F8A-1C39C89D6504}" type="presOf" srcId="{FF0EDE44-45F2-42CF-B2F7-8992819DDA30}" destId="{43155CAC-F997-41F6-85F5-6FDBAB48B626}" srcOrd="0" destOrd="0" presId="urn:microsoft.com/office/officeart/2008/layout/VerticalCurvedList"/>
    <dgm:cxn modelId="{2FF6219F-C22F-4A30-BC76-310D2343A948}" srcId="{7F092765-FE5A-4B30-BD40-B29E2373B397}" destId="{7A432F8E-2FF5-4DC4-8626-4305BE4F3A00}" srcOrd="2" destOrd="0" parTransId="{BB40792A-0502-40C2-91A1-D1B26FBEB405}" sibTransId="{478B0233-B3C0-4ADF-9AAE-5757239AB1A0}"/>
    <dgm:cxn modelId="{1169BAA1-6E6C-4256-B2EE-C6408B4CF03D}" type="presOf" srcId="{7A432F8E-2FF5-4DC4-8626-4305BE4F3A00}" destId="{4B39A450-FA73-4A0E-A84C-959B81FD6F28}" srcOrd="0" destOrd="0" presId="urn:microsoft.com/office/officeart/2008/layout/VerticalCurvedList"/>
    <dgm:cxn modelId="{5D0A65C0-1D85-412B-A730-D3EE63EE1CD6}" type="presOf" srcId="{B0D3F9EE-2109-43CE-AC1B-4736547D8495}" destId="{9F20845F-D648-4B78-814F-03EBE72B967A}" srcOrd="0" destOrd="0" presId="urn:microsoft.com/office/officeart/2008/layout/VerticalCurvedList"/>
    <dgm:cxn modelId="{7D68B9C9-748B-44A5-9AAE-3AF75B016B30}" srcId="{7F092765-FE5A-4B30-BD40-B29E2373B397}" destId="{4A93A149-188D-43CB-89EC-D163730799E6}" srcOrd="1" destOrd="0" parTransId="{BF80AB6D-8009-4BDD-A3A4-3439451F7BD7}" sibTransId="{3C05CC6F-BC00-4812-8919-012C9D8E628A}"/>
    <dgm:cxn modelId="{8D0CD4AE-FF69-43E7-8D25-3AC7A1C9BA71}" type="presParOf" srcId="{2B51E0CA-1D25-44C1-801B-69739BF1597F}" destId="{EE741D93-7DE2-4AA6-AFF3-3FBD02055646}" srcOrd="0" destOrd="0" presId="urn:microsoft.com/office/officeart/2008/layout/VerticalCurvedList"/>
    <dgm:cxn modelId="{B7499C3E-F4A4-403C-BB62-C5C0B32B3722}" type="presParOf" srcId="{EE741D93-7DE2-4AA6-AFF3-3FBD02055646}" destId="{7E4B7C1A-B945-4B89-8ADD-E73884E0828B}" srcOrd="0" destOrd="0" presId="urn:microsoft.com/office/officeart/2008/layout/VerticalCurvedList"/>
    <dgm:cxn modelId="{DF1D0FED-0228-4544-BAC9-A9797EC36D03}" type="presParOf" srcId="{7E4B7C1A-B945-4B89-8ADD-E73884E0828B}" destId="{CBF10047-8274-4C35-ACCC-67B7B91FA944}" srcOrd="0" destOrd="0" presId="urn:microsoft.com/office/officeart/2008/layout/VerticalCurvedList"/>
    <dgm:cxn modelId="{DC2119F2-E489-42D2-A2A0-7B1A4442883C}" type="presParOf" srcId="{7E4B7C1A-B945-4B89-8ADD-E73884E0828B}" destId="{43155CAC-F997-41F6-85F5-6FDBAB48B626}" srcOrd="1" destOrd="0" presId="urn:microsoft.com/office/officeart/2008/layout/VerticalCurvedList"/>
    <dgm:cxn modelId="{4262A424-AF8C-4DDD-ABF7-DE06FFE6EC5B}" type="presParOf" srcId="{7E4B7C1A-B945-4B89-8ADD-E73884E0828B}" destId="{25E9AD7B-581E-4D70-95FB-99F23B50D93D}" srcOrd="2" destOrd="0" presId="urn:microsoft.com/office/officeart/2008/layout/VerticalCurvedList"/>
    <dgm:cxn modelId="{2359BA3F-D857-43A8-95A4-1C5374B33AA6}" type="presParOf" srcId="{7E4B7C1A-B945-4B89-8ADD-E73884E0828B}" destId="{F983A734-D089-4784-8A89-14511AF7F0DE}" srcOrd="3" destOrd="0" presId="urn:microsoft.com/office/officeart/2008/layout/VerticalCurvedList"/>
    <dgm:cxn modelId="{8CEE76B1-473D-4E0F-9150-66DDEF665F27}" type="presParOf" srcId="{EE741D93-7DE2-4AA6-AFF3-3FBD02055646}" destId="{9F20845F-D648-4B78-814F-03EBE72B967A}" srcOrd="1" destOrd="0" presId="urn:microsoft.com/office/officeart/2008/layout/VerticalCurvedList"/>
    <dgm:cxn modelId="{7B67B20A-910A-4D4C-99F4-FFBB8AD4E9FA}" type="presParOf" srcId="{EE741D93-7DE2-4AA6-AFF3-3FBD02055646}" destId="{72FE3905-BA0E-4512-A9DE-3DB2C7186EB4}" srcOrd="2" destOrd="0" presId="urn:microsoft.com/office/officeart/2008/layout/VerticalCurvedList"/>
    <dgm:cxn modelId="{0CB79361-3BB6-4985-9152-5102094C2F9B}" type="presParOf" srcId="{72FE3905-BA0E-4512-A9DE-3DB2C7186EB4}" destId="{46269FE7-7F43-4168-B220-F783B8DA68C1}" srcOrd="0" destOrd="0" presId="urn:microsoft.com/office/officeart/2008/layout/VerticalCurvedList"/>
    <dgm:cxn modelId="{2821A07F-CBE0-4F28-87FB-E8B841CEFA2F}" type="presParOf" srcId="{EE741D93-7DE2-4AA6-AFF3-3FBD02055646}" destId="{83B63231-D62B-4A1A-80B9-BB7642247926}" srcOrd="3" destOrd="0" presId="urn:microsoft.com/office/officeart/2008/layout/VerticalCurvedList"/>
    <dgm:cxn modelId="{1C7F1A5E-A091-4A99-9964-3062B9A02B2C}" type="presParOf" srcId="{EE741D93-7DE2-4AA6-AFF3-3FBD02055646}" destId="{700ABA01-123F-4773-9D48-EEA7AAA381FE}" srcOrd="4" destOrd="0" presId="urn:microsoft.com/office/officeart/2008/layout/VerticalCurvedList"/>
    <dgm:cxn modelId="{3236CF14-666A-4E4D-A076-85D0E8A707CC}" type="presParOf" srcId="{700ABA01-123F-4773-9D48-EEA7AAA381FE}" destId="{35F0E110-945E-429C-A84F-8AE7D4A1E065}" srcOrd="0" destOrd="0" presId="urn:microsoft.com/office/officeart/2008/layout/VerticalCurvedList"/>
    <dgm:cxn modelId="{8A35CC75-9FB5-4528-89F0-4F232CA28B6F}" type="presParOf" srcId="{EE741D93-7DE2-4AA6-AFF3-3FBD02055646}" destId="{4B39A450-FA73-4A0E-A84C-959B81FD6F28}" srcOrd="5" destOrd="0" presId="urn:microsoft.com/office/officeart/2008/layout/VerticalCurvedList"/>
    <dgm:cxn modelId="{57C2BF9C-41CE-4055-8767-124307D7A34A}" type="presParOf" srcId="{EE741D93-7DE2-4AA6-AFF3-3FBD02055646}" destId="{F7B9878A-0168-430A-9DB3-1839D729FD2D}" srcOrd="6" destOrd="0" presId="urn:microsoft.com/office/officeart/2008/layout/VerticalCurvedList"/>
    <dgm:cxn modelId="{0F0737E5-92B4-4970-9279-3216850FE302}" type="presParOf" srcId="{F7B9878A-0168-430A-9DB3-1839D729FD2D}" destId="{753CE3B1-ECAF-4200-A6EB-7B471BEA6B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-3925" custLinFactNeighborY="4156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 custLinFactNeighborX="-2" custLinFactNeighborY="231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 custLinFactNeighborX="-4620" custLinFactNeighborY="5775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C7100D-FDE9-4B24-9FDE-6DB0CAFADED4}" type="doc">
      <dgm:prSet loTypeId="urn:microsoft.com/office/officeart/2005/8/layout/chart3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DEF874A-D854-4ECD-BC40-8CFC5C5F4491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gm:t>
    </dgm:pt>
    <dgm:pt modelId="{8EEB8C1A-C050-4F64-B6EF-817C6659E12A}" type="parTrans" cxnId="{DEE078EC-F21F-4C22-9DEF-49EA4F285524}">
      <dgm:prSet/>
      <dgm:spPr/>
      <dgm:t>
        <a:bodyPr/>
        <a:lstStyle/>
        <a:p>
          <a:endParaRPr lang="en-US"/>
        </a:p>
      </dgm:t>
    </dgm:pt>
    <dgm:pt modelId="{DCB40BC1-B849-420B-8002-B08825DF910D}" type="sibTrans" cxnId="{DEE078EC-F21F-4C22-9DEF-49EA4F285524}">
      <dgm:prSet/>
      <dgm:spPr/>
      <dgm:t>
        <a:bodyPr/>
        <a:lstStyle/>
        <a:p>
          <a:endParaRPr lang="en-US"/>
        </a:p>
      </dgm:t>
    </dgm:pt>
    <dgm:pt modelId="{27008A7C-37A0-4F09-AE7C-AAEA94E29630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B3E11-5F25-491B-B675-EB9CF2341DF3}" type="parTrans" cxnId="{5246593B-DBEF-423E-88CC-5B3D9DF1300F}">
      <dgm:prSet/>
      <dgm:spPr/>
      <dgm:t>
        <a:bodyPr/>
        <a:lstStyle/>
        <a:p>
          <a:endParaRPr lang="en-US"/>
        </a:p>
      </dgm:t>
    </dgm:pt>
    <dgm:pt modelId="{E17F94A7-3E6C-4335-A24D-FDB3CFD4B5F0}" type="sibTrans" cxnId="{5246593B-DBEF-423E-88CC-5B3D9DF1300F}">
      <dgm:prSet/>
      <dgm:spPr/>
      <dgm:t>
        <a:bodyPr/>
        <a:lstStyle/>
        <a:p>
          <a:endParaRPr lang="en-US"/>
        </a:p>
      </dgm:t>
    </dgm:pt>
    <dgm:pt modelId="{A9F59D4D-5603-42C8-8A8B-FCFBF59B66FB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78B97-DC8D-484A-8166-885E2FC46B4C}" type="parTrans" cxnId="{44585476-9A8E-45B1-8A0D-1CC4E9BFC5FB}">
      <dgm:prSet/>
      <dgm:spPr/>
      <dgm:t>
        <a:bodyPr/>
        <a:lstStyle/>
        <a:p>
          <a:endParaRPr lang="en-US"/>
        </a:p>
      </dgm:t>
    </dgm:pt>
    <dgm:pt modelId="{26014A1C-0D8B-4FFF-8E2B-890F2EAB1CA7}" type="sibTrans" cxnId="{44585476-9A8E-45B1-8A0D-1CC4E9BFC5FB}">
      <dgm:prSet/>
      <dgm:spPr/>
      <dgm:t>
        <a:bodyPr/>
        <a:lstStyle/>
        <a:p>
          <a:endParaRPr lang="en-US"/>
        </a:p>
      </dgm:t>
    </dgm:pt>
    <dgm:pt modelId="{674B5D9A-0240-4412-9FF9-4BE913EB3264}">
      <dgm:prSet phldrT="[Text]" custT="1"/>
      <dgm:spPr/>
      <dgm:t>
        <a:bodyPr/>
        <a:lstStyle/>
        <a:p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82A757-A79E-43A6-94AD-BC9315C5BBB0}" type="parTrans" cxnId="{449B6C01-5942-4EDB-A1B5-2DCB2EC7A6BC}">
      <dgm:prSet/>
      <dgm:spPr/>
      <dgm:t>
        <a:bodyPr/>
        <a:lstStyle/>
        <a:p>
          <a:endParaRPr lang="en-US"/>
        </a:p>
      </dgm:t>
    </dgm:pt>
    <dgm:pt modelId="{9ADAC598-5E0D-4044-9ED4-3D3966E61DB6}" type="sibTrans" cxnId="{449B6C01-5942-4EDB-A1B5-2DCB2EC7A6BC}">
      <dgm:prSet/>
      <dgm:spPr/>
      <dgm:t>
        <a:bodyPr/>
        <a:lstStyle/>
        <a:p>
          <a:endParaRPr lang="en-US"/>
        </a:p>
      </dgm:t>
    </dgm:pt>
    <dgm:pt modelId="{7B9F80AF-2173-47EF-A757-D92D18F97D60}" type="pres">
      <dgm:prSet presAssocID="{76C7100D-FDE9-4B24-9FDE-6DB0CAFADED4}" presName="compositeShape" presStyleCnt="0">
        <dgm:presLayoutVars>
          <dgm:chMax val="7"/>
          <dgm:dir/>
          <dgm:resizeHandles val="exact"/>
        </dgm:presLayoutVars>
      </dgm:prSet>
      <dgm:spPr/>
    </dgm:pt>
    <dgm:pt modelId="{0A515336-BAD8-45D0-B9ED-7E049E949893}" type="pres">
      <dgm:prSet presAssocID="{76C7100D-FDE9-4B24-9FDE-6DB0CAFADED4}" presName="wedge1" presStyleLbl="node1" presStyleIdx="0" presStyleCnt="4" custLinFactNeighborX="-3925" custLinFactNeighborY="4156"/>
      <dgm:spPr/>
    </dgm:pt>
    <dgm:pt modelId="{A56470D0-E23E-4A11-B602-C818D1FCAB7A}" type="pres">
      <dgm:prSet presAssocID="{76C7100D-FDE9-4B24-9FDE-6DB0CAFADED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A8F96B4-BF59-4842-AD9E-566A0A4FCAA0}" type="pres">
      <dgm:prSet presAssocID="{76C7100D-FDE9-4B24-9FDE-6DB0CAFADED4}" presName="wedge2" presStyleLbl="node1" presStyleIdx="1" presStyleCnt="4" custLinFactNeighborX="-2" custLinFactNeighborY="231"/>
      <dgm:spPr/>
    </dgm:pt>
    <dgm:pt modelId="{7A9E6840-061F-4B11-803E-1EF37A295B59}" type="pres">
      <dgm:prSet presAssocID="{76C7100D-FDE9-4B24-9FDE-6DB0CAFADED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E87D9F-76BC-4A25-B65C-CB98B5736E33}" type="pres">
      <dgm:prSet presAssocID="{76C7100D-FDE9-4B24-9FDE-6DB0CAFADED4}" presName="wedge3" presStyleLbl="node1" presStyleIdx="2" presStyleCnt="4" custLinFactNeighborX="-233" custLinFactNeighborY="464"/>
      <dgm:spPr/>
    </dgm:pt>
    <dgm:pt modelId="{1EE79AC2-C94F-47DF-B270-A25216487433}" type="pres">
      <dgm:prSet presAssocID="{76C7100D-FDE9-4B24-9FDE-6DB0CAFADED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798C71-0FDB-44C8-9928-A51847E72D19}" type="pres">
      <dgm:prSet presAssocID="{76C7100D-FDE9-4B24-9FDE-6DB0CAFADED4}" presName="wedge4" presStyleLbl="node1" presStyleIdx="3" presStyleCnt="4" custLinFactNeighborX="-4850" custLinFactNeighborY="-5082"/>
      <dgm:spPr/>
    </dgm:pt>
    <dgm:pt modelId="{5BE005F2-3BAD-477B-A582-4463D0E435F2}" type="pres">
      <dgm:prSet presAssocID="{76C7100D-FDE9-4B24-9FDE-6DB0CAFADED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9B6C01-5942-4EDB-A1B5-2DCB2EC7A6BC}" srcId="{76C7100D-FDE9-4B24-9FDE-6DB0CAFADED4}" destId="{674B5D9A-0240-4412-9FF9-4BE913EB3264}" srcOrd="3" destOrd="0" parTransId="{7C82A757-A79E-43A6-94AD-BC9315C5BBB0}" sibTransId="{9ADAC598-5E0D-4044-9ED4-3D3966E61DB6}"/>
    <dgm:cxn modelId="{3EF7BE11-8C3F-446F-A1D7-BB2B2CF58F78}" type="presOf" srcId="{76C7100D-FDE9-4B24-9FDE-6DB0CAFADED4}" destId="{7B9F80AF-2173-47EF-A757-D92D18F97D60}" srcOrd="0" destOrd="0" presId="urn:microsoft.com/office/officeart/2005/8/layout/chart3"/>
    <dgm:cxn modelId="{9EFFED37-BC50-4B02-966C-68320B33F8CD}" type="presOf" srcId="{27008A7C-37A0-4F09-AE7C-AAEA94E29630}" destId="{3A8F96B4-BF59-4842-AD9E-566A0A4FCAA0}" srcOrd="0" destOrd="0" presId="urn:microsoft.com/office/officeart/2005/8/layout/chart3"/>
    <dgm:cxn modelId="{5246593B-DBEF-423E-88CC-5B3D9DF1300F}" srcId="{76C7100D-FDE9-4B24-9FDE-6DB0CAFADED4}" destId="{27008A7C-37A0-4F09-AE7C-AAEA94E29630}" srcOrd="1" destOrd="0" parTransId="{9EEB3E11-5F25-491B-B675-EB9CF2341DF3}" sibTransId="{E17F94A7-3E6C-4335-A24D-FDB3CFD4B5F0}"/>
    <dgm:cxn modelId="{44585476-9A8E-45B1-8A0D-1CC4E9BFC5FB}" srcId="{76C7100D-FDE9-4B24-9FDE-6DB0CAFADED4}" destId="{A9F59D4D-5603-42C8-8A8B-FCFBF59B66FB}" srcOrd="2" destOrd="0" parTransId="{64B78B97-DC8D-484A-8166-885E2FC46B4C}" sibTransId="{26014A1C-0D8B-4FFF-8E2B-890F2EAB1CA7}"/>
    <dgm:cxn modelId="{5CF5477D-471A-4B65-95E4-C62366A93FE0}" type="presOf" srcId="{674B5D9A-0240-4412-9FF9-4BE913EB3264}" destId="{39798C71-0FDB-44C8-9928-A51847E72D19}" srcOrd="0" destOrd="0" presId="urn:microsoft.com/office/officeart/2005/8/layout/chart3"/>
    <dgm:cxn modelId="{7F2A389D-39BF-4940-9DFB-1602C850E22D}" type="presOf" srcId="{3DEF874A-D854-4ECD-BC40-8CFC5C5F4491}" destId="{0A515336-BAD8-45D0-B9ED-7E049E949893}" srcOrd="0" destOrd="0" presId="urn:microsoft.com/office/officeart/2005/8/layout/chart3"/>
    <dgm:cxn modelId="{C47CF7A5-66F2-41AF-9221-4FBDFEB88BD8}" type="presOf" srcId="{A9F59D4D-5603-42C8-8A8B-FCFBF59B66FB}" destId="{1EE79AC2-C94F-47DF-B270-A25216487433}" srcOrd="1" destOrd="0" presId="urn:microsoft.com/office/officeart/2005/8/layout/chart3"/>
    <dgm:cxn modelId="{EA7689A6-29D6-48EF-9B83-CA0FC7C22617}" type="presOf" srcId="{674B5D9A-0240-4412-9FF9-4BE913EB3264}" destId="{5BE005F2-3BAD-477B-A582-4463D0E435F2}" srcOrd="1" destOrd="0" presId="urn:microsoft.com/office/officeart/2005/8/layout/chart3"/>
    <dgm:cxn modelId="{1662E6E5-7138-4F97-AB52-F79B05ADE28C}" type="presOf" srcId="{3DEF874A-D854-4ECD-BC40-8CFC5C5F4491}" destId="{A56470D0-E23E-4A11-B602-C818D1FCAB7A}" srcOrd="1" destOrd="0" presId="urn:microsoft.com/office/officeart/2005/8/layout/chart3"/>
    <dgm:cxn modelId="{DEE078EC-F21F-4C22-9DEF-49EA4F285524}" srcId="{76C7100D-FDE9-4B24-9FDE-6DB0CAFADED4}" destId="{3DEF874A-D854-4ECD-BC40-8CFC5C5F4491}" srcOrd="0" destOrd="0" parTransId="{8EEB8C1A-C050-4F64-B6EF-817C6659E12A}" sibTransId="{DCB40BC1-B849-420B-8002-B08825DF910D}"/>
    <dgm:cxn modelId="{438C99F1-532F-413C-8E81-469CB424AD96}" type="presOf" srcId="{27008A7C-37A0-4F09-AE7C-AAEA94E29630}" destId="{7A9E6840-061F-4B11-803E-1EF37A295B59}" srcOrd="1" destOrd="0" presId="urn:microsoft.com/office/officeart/2005/8/layout/chart3"/>
    <dgm:cxn modelId="{456D6AFA-3FEE-4AA9-A298-C2C814333599}" type="presOf" srcId="{A9F59D4D-5603-42C8-8A8B-FCFBF59B66FB}" destId="{CDE87D9F-76BC-4A25-B65C-CB98B5736E33}" srcOrd="0" destOrd="0" presId="urn:microsoft.com/office/officeart/2005/8/layout/chart3"/>
    <dgm:cxn modelId="{DBF881D5-0532-454C-B2A3-88584524059E}" type="presParOf" srcId="{7B9F80AF-2173-47EF-A757-D92D18F97D60}" destId="{0A515336-BAD8-45D0-B9ED-7E049E949893}" srcOrd="0" destOrd="0" presId="urn:microsoft.com/office/officeart/2005/8/layout/chart3"/>
    <dgm:cxn modelId="{E50F1FCD-8E89-4997-B1AD-F9BF6D7E513F}" type="presParOf" srcId="{7B9F80AF-2173-47EF-A757-D92D18F97D60}" destId="{A56470D0-E23E-4A11-B602-C818D1FCAB7A}" srcOrd="1" destOrd="0" presId="urn:microsoft.com/office/officeart/2005/8/layout/chart3"/>
    <dgm:cxn modelId="{D29F9258-2E56-4B3C-AF5F-4DFB312C422F}" type="presParOf" srcId="{7B9F80AF-2173-47EF-A757-D92D18F97D60}" destId="{3A8F96B4-BF59-4842-AD9E-566A0A4FCAA0}" srcOrd="2" destOrd="0" presId="urn:microsoft.com/office/officeart/2005/8/layout/chart3"/>
    <dgm:cxn modelId="{989F61E9-F63E-4C4A-8C70-D92D7A959798}" type="presParOf" srcId="{7B9F80AF-2173-47EF-A757-D92D18F97D60}" destId="{7A9E6840-061F-4B11-803E-1EF37A295B59}" srcOrd="3" destOrd="0" presId="urn:microsoft.com/office/officeart/2005/8/layout/chart3"/>
    <dgm:cxn modelId="{EC9B9FB6-0D58-43C2-97D2-B190D03B2D65}" type="presParOf" srcId="{7B9F80AF-2173-47EF-A757-D92D18F97D60}" destId="{CDE87D9F-76BC-4A25-B65C-CB98B5736E33}" srcOrd="4" destOrd="0" presId="urn:microsoft.com/office/officeart/2005/8/layout/chart3"/>
    <dgm:cxn modelId="{ADA8D5E8-A088-4A82-AE48-6754CBB2B0E1}" type="presParOf" srcId="{7B9F80AF-2173-47EF-A757-D92D18F97D60}" destId="{1EE79AC2-C94F-47DF-B270-A25216487433}" srcOrd="5" destOrd="0" presId="urn:microsoft.com/office/officeart/2005/8/layout/chart3"/>
    <dgm:cxn modelId="{8317C0C3-AB23-4A4A-8882-5C42143BA3F9}" type="presParOf" srcId="{7B9F80AF-2173-47EF-A757-D92D18F97D60}" destId="{39798C71-0FDB-44C8-9928-A51847E72D19}" srcOrd="6" destOrd="0" presId="urn:microsoft.com/office/officeart/2005/8/layout/chart3"/>
    <dgm:cxn modelId="{15CBBF2D-6274-4294-BB4E-FAA7719A8A12}" type="presParOf" srcId="{7B9F80AF-2173-47EF-A757-D92D18F97D60}" destId="{5BE005F2-3BAD-477B-A582-4463D0E435F2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775366" y="313272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5158239" y="1175233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303945"/>
                <a:satOff val="-1535"/>
                <a:lumOff val="-2157"/>
                <a:alphaOff val="0"/>
                <a:tint val="96000"/>
                <a:lumMod val="100000"/>
              </a:schemeClr>
            </a:gs>
            <a:gs pos="78000">
              <a:schemeClr val="accent4">
                <a:hueOff val="-303945"/>
                <a:satOff val="-1535"/>
                <a:lumOff val="-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8023" y="2954740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607889"/>
                <a:satOff val="-3070"/>
                <a:lumOff val="-4313"/>
                <a:alphaOff val="0"/>
                <a:tint val="96000"/>
                <a:lumMod val="100000"/>
              </a:schemeClr>
            </a:gs>
            <a:gs pos="78000">
              <a:schemeClr val="accent4">
                <a:hueOff val="-607889"/>
                <a:satOff val="-3070"/>
                <a:lumOff val="-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2954740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911834"/>
                <a:satOff val="-4605"/>
                <a:lumOff val="-6470"/>
                <a:alphaOff val="0"/>
                <a:tint val="96000"/>
                <a:lumMod val="100000"/>
              </a:schemeClr>
            </a:gs>
            <a:gs pos="78000">
              <a:schemeClr val="accent4">
                <a:hueOff val="-911834"/>
                <a:satOff val="-4605"/>
                <a:lumOff val="-6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1401657"/>
        <a:ext cx="1719484" cy="1386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538677" y="539199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4921550" y="1401160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772651" y="778698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303945"/>
                <a:satOff val="-1535"/>
                <a:lumOff val="-2157"/>
                <a:alphaOff val="0"/>
                <a:tint val="96000"/>
                <a:lumMod val="100000"/>
              </a:schemeClr>
            </a:gs>
            <a:gs pos="78000">
              <a:schemeClr val="accent4">
                <a:hueOff val="-303945"/>
                <a:satOff val="-1535"/>
                <a:lumOff val="-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85476" y="3191523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607889"/>
                <a:satOff val="-3070"/>
                <a:lumOff val="-4313"/>
                <a:alphaOff val="0"/>
                <a:tint val="96000"/>
                <a:lumMod val="100000"/>
              </a:schemeClr>
            </a:gs>
            <a:gs pos="78000">
              <a:schemeClr val="accent4">
                <a:hueOff val="-607889"/>
                <a:satOff val="-3070"/>
                <a:lumOff val="-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2954740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911834"/>
                <a:satOff val="-4605"/>
                <a:lumOff val="-6470"/>
                <a:alphaOff val="0"/>
                <a:tint val="96000"/>
                <a:lumMod val="100000"/>
              </a:schemeClr>
            </a:gs>
            <a:gs pos="78000">
              <a:schemeClr val="accent4">
                <a:hueOff val="-911834"/>
                <a:satOff val="-4605"/>
                <a:lumOff val="-6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1401657"/>
        <a:ext cx="1719484" cy="1386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55CAC-F997-41F6-85F5-6FDBAB48B62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0845F-D648-4B78-814F-03EBE72B967A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Tra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cứu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thông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tin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căn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hộ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0504" y="416587"/>
        <a:ext cx="7440913" cy="833607"/>
      </dsp:txXfrm>
    </dsp:sp>
    <dsp:sp modelId="{46269FE7-7F43-4168-B220-F783B8DA68C1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3B63231-D62B-4A1A-80B9-BB7642247926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ký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8431" y="1667215"/>
        <a:ext cx="6962986" cy="833607"/>
      </dsp:txXfrm>
    </dsp:sp>
    <dsp:sp modelId="{35F0E110-945E-429C-A84F-8AE7D4A1E065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B39A450-FA73-4A0E-A84C-959B81FD6F28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Thuê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Trả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/ Gia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hạn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căn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hộ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88431" y="2917843"/>
        <a:ext cx="6962986" cy="833607"/>
      </dsp:txXfrm>
    </dsp:sp>
    <dsp:sp modelId="{753CE3B1-ECAF-4200-A6EB-7B471BEA6B6B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29F7847-8CDD-43B8-B436-238CBCB0E8C3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61676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Arial" panose="020B0604020202020204" pitchFamily="34" charset="0"/>
              <a:cs typeface="Arial" panose="020B0604020202020204" pitchFamily="34" charset="0"/>
            </a:rPr>
            <a:t>Sửa thông tin cá nhân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10504" y="4168472"/>
        <a:ext cx="7440913" cy="833607"/>
      </dsp:txXfrm>
    </dsp:sp>
    <dsp:sp modelId="{6EE3056B-87F5-4967-8D1E-1BCEEA0BF8D1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55CAC-F997-41F6-85F5-6FDBAB48B62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0845F-D648-4B78-814F-03EBE72B967A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2110" y="541866"/>
        <a:ext cx="7301111" cy="1083733"/>
      </dsp:txXfrm>
    </dsp:sp>
    <dsp:sp modelId="{46269FE7-7F43-4168-B220-F783B8DA68C1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3B63231-D62B-4A1A-80B9-BB7642247926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các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căn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hộ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6048" y="2167466"/>
        <a:ext cx="6907174" cy="1083733"/>
      </dsp:txXfrm>
    </dsp:sp>
    <dsp:sp modelId="{35F0E110-945E-429C-A84F-8AE7D4A1E06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B39A450-FA73-4A0E-A84C-959B81FD6F28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lý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tài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khoản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khách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hàng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2110" y="3793066"/>
        <a:ext cx="7301111" cy="1083733"/>
      </dsp:txXfrm>
    </dsp:sp>
    <dsp:sp modelId="{753CE3B1-ECAF-4200-A6EB-7B471BEA6B6B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55CAC-F997-41F6-85F5-6FDBAB48B626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0845F-D648-4B78-814F-03EBE72B967A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Đăng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nhập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2110" y="541866"/>
        <a:ext cx="7301111" cy="1083733"/>
      </dsp:txXfrm>
    </dsp:sp>
    <dsp:sp modelId="{46269FE7-7F43-4168-B220-F783B8DA68C1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3B63231-D62B-4A1A-80B9-BB7642247926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Phân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người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dùng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6048" y="2167466"/>
        <a:ext cx="6907174" cy="1083733"/>
      </dsp:txXfrm>
    </dsp:sp>
    <dsp:sp modelId="{35F0E110-945E-429C-A84F-8AE7D4A1E065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B39A450-FA73-4A0E-A84C-959B81FD6F28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60213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Bảo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trì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/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Cập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nhật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hệ</a:t>
          </a:r>
          <a:r>
            <a:rPr lang="en-US" sz="3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3000" kern="1200" dirty="0" err="1">
              <a:latin typeface="Arial" panose="020B0604020202020204" pitchFamily="34" charset="0"/>
              <a:cs typeface="Arial" panose="020B0604020202020204" pitchFamily="34" charset="0"/>
            </a:rPr>
            <a:t>thống</a:t>
          </a:r>
          <a:endParaRPr lang="en-US" sz="3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2110" y="3793066"/>
        <a:ext cx="7301111" cy="1083733"/>
      </dsp:txXfrm>
    </dsp:sp>
    <dsp:sp modelId="{753CE3B1-ECAF-4200-A6EB-7B471BEA6B6B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538677" y="539199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4921550" y="1401160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525105" y="552677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303945"/>
                <a:satOff val="-1535"/>
                <a:lumOff val="-2157"/>
                <a:alphaOff val="0"/>
                <a:tint val="96000"/>
                <a:lumMod val="100000"/>
              </a:schemeClr>
            </a:gs>
            <a:gs pos="78000">
              <a:schemeClr val="accent4">
                <a:hueOff val="-303945"/>
                <a:satOff val="-1535"/>
                <a:lumOff val="-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930" y="2965503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309941" y="810986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607889"/>
                <a:satOff val="-3070"/>
                <a:lumOff val="-4313"/>
                <a:alphaOff val="0"/>
                <a:tint val="96000"/>
                <a:lumMod val="100000"/>
              </a:schemeClr>
            </a:gs>
            <a:gs pos="78000">
              <a:schemeClr val="accent4">
                <a:hueOff val="-607889"/>
                <a:satOff val="-3070"/>
                <a:lumOff val="-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36880" y="3223812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525198" y="541915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911834"/>
                <a:satOff val="-4605"/>
                <a:lumOff val="-6470"/>
                <a:alphaOff val="0"/>
                <a:tint val="96000"/>
                <a:lumMod val="100000"/>
              </a:schemeClr>
            </a:gs>
            <a:gs pos="78000">
              <a:schemeClr val="accent4">
                <a:hueOff val="-911834"/>
                <a:satOff val="-4605"/>
                <a:lumOff val="-6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52137" y="1401657"/>
        <a:ext cx="1719484" cy="13866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15336-BAD8-45D0-B9ED-7E049E949893}">
      <dsp:nvSpPr>
        <dsp:cNvPr id="0" name=""/>
        <dsp:cNvSpPr/>
      </dsp:nvSpPr>
      <dsp:spPr>
        <a:xfrm>
          <a:off x="2538677" y="539199"/>
          <a:ext cx="4659249" cy="4659249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1. Actor</a:t>
          </a:r>
        </a:p>
      </dsp:txBody>
      <dsp:txXfrm>
        <a:off x="4921550" y="1401160"/>
        <a:ext cx="1719484" cy="1386681"/>
      </dsp:txXfrm>
    </dsp:sp>
    <dsp:sp modelId="{3A8F96B4-BF59-4842-AD9E-566A0A4FCAA0}">
      <dsp:nvSpPr>
        <dsp:cNvPr id="0" name=""/>
        <dsp:cNvSpPr/>
      </dsp:nvSpPr>
      <dsp:spPr>
        <a:xfrm>
          <a:off x="2525105" y="552677"/>
          <a:ext cx="4659249" cy="4659249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4">
                <a:hueOff val="-303945"/>
                <a:satOff val="-1535"/>
                <a:lumOff val="-2157"/>
                <a:alphaOff val="0"/>
                <a:tint val="96000"/>
                <a:lumMod val="100000"/>
              </a:schemeClr>
            </a:gs>
            <a:gs pos="78000">
              <a:schemeClr val="accent4">
                <a:hueOff val="-303945"/>
                <a:satOff val="-1535"/>
                <a:lumOff val="-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2.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937930" y="2965503"/>
        <a:ext cx="1719484" cy="1386681"/>
      </dsp:txXfrm>
    </dsp:sp>
    <dsp:sp modelId="{CDE87D9F-76BC-4A25-B65C-CB98B5736E33}">
      <dsp:nvSpPr>
        <dsp:cNvPr id="0" name=""/>
        <dsp:cNvSpPr/>
      </dsp:nvSpPr>
      <dsp:spPr>
        <a:xfrm>
          <a:off x="2514342" y="563533"/>
          <a:ext cx="4659249" cy="4659249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-607889"/>
                <a:satOff val="-3070"/>
                <a:lumOff val="-4313"/>
                <a:alphaOff val="0"/>
                <a:tint val="96000"/>
                <a:lumMod val="100000"/>
              </a:schemeClr>
            </a:gs>
            <a:gs pos="78000">
              <a:schemeClr val="accent4">
                <a:hueOff val="-607889"/>
                <a:satOff val="-3070"/>
                <a:lumOff val="-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3.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Biểu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đồ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41281" y="2976359"/>
        <a:ext cx="1719484" cy="1386681"/>
      </dsp:txXfrm>
    </dsp:sp>
    <dsp:sp modelId="{39798C71-0FDB-44C8-9928-A51847E72D19}">
      <dsp:nvSpPr>
        <dsp:cNvPr id="0" name=""/>
        <dsp:cNvSpPr/>
      </dsp:nvSpPr>
      <dsp:spPr>
        <a:xfrm>
          <a:off x="2299224" y="305131"/>
          <a:ext cx="4659249" cy="4659249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4">
                <a:hueOff val="-911834"/>
                <a:satOff val="-4605"/>
                <a:lumOff val="-6470"/>
                <a:alphaOff val="0"/>
                <a:tint val="96000"/>
                <a:lumMod val="100000"/>
              </a:schemeClr>
            </a:gs>
            <a:gs pos="78000">
              <a:schemeClr val="accent4">
                <a:hueOff val="-911834"/>
                <a:satOff val="-4605"/>
                <a:lumOff val="-647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Đặc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tả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 err="1">
              <a:latin typeface="Arial" panose="020B0604020202020204" pitchFamily="34" charset="0"/>
              <a:cs typeface="Arial" panose="020B0604020202020204" pitchFamily="34" charset="0"/>
            </a:rPr>
            <a:t>Usecase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26163" y="1164874"/>
        <a:ext cx="1719484" cy="1386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D0193-E4C6-46E6-9B77-4F5F930EDB72}" type="datetimeFigureOut">
              <a:rPr lang="vi-VN" smtClean="0"/>
              <a:t>08/03/2018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3FD45-1071-40C6-BEB6-38BF212D02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59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6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6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25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74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50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82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1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46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6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9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2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6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5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4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1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74C5-1C19-4368-A847-45748CB93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310" y="2718594"/>
            <a:ext cx="9911379" cy="16592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b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huống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ốc</a:t>
            </a:r>
            <a:br>
              <a:rPr lang="en-US" sz="33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5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sz="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0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endParaRPr lang="en-US" sz="5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07EA6-C627-40C3-93F5-2321088BF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5175" y="4839041"/>
            <a:ext cx="4753537" cy="1999861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12: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Cẩm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Tùng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15DH110306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15DH1100288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vi-V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Vĩnh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15DH110036</a:t>
            </a:r>
          </a:p>
          <a:p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id="{4026900C-BD9A-4341-AAEE-8173464EF6D9}"/>
              </a:ext>
            </a:extLst>
          </p:cNvPr>
          <p:cNvSpPr txBox="1">
            <a:spLocks/>
          </p:cNvSpPr>
          <p:nvPr/>
        </p:nvSpPr>
        <p:spPr>
          <a:xfrm>
            <a:off x="2366865" y="361777"/>
            <a:ext cx="8420204" cy="899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TP.HCM</a:t>
            </a:r>
          </a:p>
          <a:p>
            <a:pPr algn="ctr"/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pic>
        <p:nvPicPr>
          <p:cNvPr id="6" name="Hình ảnh 2">
            <a:extLst>
              <a:ext uri="{FF2B5EF4-FFF2-40B4-BE49-F238E27FC236}">
                <a16:creationId xmlns:a16="http://schemas.microsoft.com/office/drawing/2014/main" id="{D5E82AE0-3632-4555-90A5-6E481B5D5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49" y="225297"/>
            <a:ext cx="1799189" cy="12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866296"/>
              </p:ext>
            </p:extLst>
          </p:nvPr>
        </p:nvGraphicFramePr>
        <p:xfrm>
          <a:off x="1143000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13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46D48-572F-4E43-B047-1C8ECAE3D816}"/>
              </a:ext>
            </a:extLst>
          </p:cNvPr>
          <p:cNvSpPr txBox="1"/>
          <p:nvPr/>
        </p:nvSpPr>
        <p:spPr>
          <a:xfrm>
            <a:off x="910063" y="20935"/>
            <a:ext cx="94165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ốc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Pre-condition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Post-condition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 flow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qua)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4.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Alternative flow: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lựa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Normal flow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Exception flow: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4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7BDC9-D4A2-47EC-8FEA-8E56BB3982B8}"/>
              </a:ext>
            </a:extLst>
          </p:cNvPr>
          <p:cNvSpPr txBox="1"/>
          <p:nvPr/>
        </p:nvSpPr>
        <p:spPr>
          <a:xfrm>
            <a:off x="910063" y="621442"/>
            <a:ext cx="94165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ốc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Pre-condition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Post-condition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vi-V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Normal flow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2.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4.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  <a:p>
            <a:pPr fontAlgn="base">
              <a:lnSpc>
                <a:spcPct val="15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Exception flow: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5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CCFD-EB41-405C-853A-8B5BCF75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243" y="2359672"/>
            <a:ext cx="8221006" cy="1826581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</a:t>
            </a:r>
            <a:r>
              <a:rPr lang="vi-VN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5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CÔ VÀ CÁC BẠN ĐÃ LẮNG NGHE.</a:t>
            </a:r>
          </a:p>
        </p:txBody>
      </p:sp>
    </p:spTree>
    <p:extLst>
      <p:ext uri="{BB962C8B-B14F-4D97-AF65-F5344CB8AC3E}">
        <p14:creationId xmlns:p14="http://schemas.microsoft.com/office/powerpoint/2010/main" val="322738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596967"/>
              </p:ext>
            </p:extLst>
          </p:nvPr>
        </p:nvGraphicFramePr>
        <p:xfrm>
          <a:off x="1142999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406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59318B-66F1-4653-85DB-B4C1E8E08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778" y="408792"/>
            <a:ext cx="2396684" cy="239668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FA24C5-A300-4DDB-942A-6D86399FE3A8}"/>
              </a:ext>
            </a:extLst>
          </p:cNvPr>
          <p:cNvSpPr txBox="1"/>
          <p:nvPr/>
        </p:nvSpPr>
        <p:spPr>
          <a:xfrm>
            <a:off x="2571021" y="2820197"/>
            <a:ext cx="19190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C57288-8BA6-41E6-B976-965CE4748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478" y="3429000"/>
            <a:ext cx="2334410" cy="23344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0AB61FF-F420-4033-B471-0D90D5C84471}"/>
              </a:ext>
            </a:extLst>
          </p:cNvPr>
          <p:cNvSpPr/>
          <p:nvPr/>
        </p:nvSpPr>
        <p:spPr>
          <a:xfrm>
            <a:off x="4491944" y="6019984"/>
            <a:ext cx="2784737" cy="474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endParaRPr lang="en-US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EC6057-3EEC-4E4E-A79E-DDC80C3F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925" y="408792"/>
            <a:ext cx="2590503" cy="23344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160D13-7CD6-400F-BE11-01E04D2220A7}"/>
              </a:ext>
            </a:extLst>
          </p:cNvPr>
          <p:cNvSpPr txBox="1"/>
          <p:nvPr/>
        </p:nvSpPr>
        <p:spPr>
          <a:xfrm>
            <a:off x="7276681" y="2777834"/>
            <a:ext cx="42912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614811"/>
              </p:ext>
            </p:extLst>
          </p:nvPr>
        </p:nvGraphicFramePr>
        <p:xfrm>
          <a:off x="1143000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49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CFFE6-E378-4791-972F-AC8256A3B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3" y="1960406"/>
            <a:ext cx="2221916" cy="22919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2E449F-F609-4AC3-938A-A34FC7771C72}"/>
              </a:ext>
            </a:extLst>
          </p:cNvPr>
          <p:cNvSpPr txBox="1"/>
          <p:nvPr/>
        </p:nvSpPr>
        <p:spPr>
          <a:xfrm>
            <a:off x="-157029" y="4225866"/>
            <a:ext cx="3890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E1C091E-4EE0-4766-AF0F-60B5DD765B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947344"/>
              </p:ext>
            </p:extLst>
          </p:nvPr>
        </p:nvGraphicFramePr>
        <p:xfrm>
          <a:off x="3051852" y="7787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37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C44352-A1F8-4A2F-914C-A61D4B56D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847" y="1796531"/>
            <a:ext cx="2396684" cy="23966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F9577-6E10-43D2-80C0-700F3E390949}"/>
              </a:ext>
            </a:extLst>
          </p:cNvPr>
          <p:cNvSpPr txBox="1"/>
          <p:nvPr/>
        </p:nvSpPr>
        <p:spPr>
          <a:xfrm>
            <a:off x="253875" y="4208203"/>
            <a:ext cx="28906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08D5960-BF91-4F8B-BCDF-F0AB21810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616711"/>
              </p:ext>
            </p:extLst>
          </p:nvPr>
        </p:nvGraphicFramePr>
        <p:xfrm>
          <a:off x="3051852" y="7787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745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075C2B-DAB4-4B9E-8675-DD61DA2B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59" y="1791070"/>
            <a:ext cx="2334410" cy="2334410"/>
          </a:xfrm>
          <a:prstGeom prst="rect">
            <a:avLst/>
          </a:prstGeom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12700" stA="30000" endPos="30000" dist="5000" dir="5400000" sy="-100000" algn="bl" rotWithShape="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48BAE2-3353-446C-BA0E-CC59BDAA6145}"/>
              </a:ext>
            </a:extLst>
          </p:cNvPr>
          <p:cNvSpPr/>
          <p:nvPr/>
        </p:nvSpPr>
        <p:spPr>
          <a:xfrm>
            <a:off x="356832" y="4425724"/>
            <a:ext cx="2784737" cy="474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viên</a:t>
            </a:r>
            <a:r>
              <a:rPr lang="en-US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sz="25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endParaRPr lang="en-US" sz="25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D137ED-C39F-4C2E-BF15-3E6CB4DA0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09703"/>
              </p:ext>
            </p:extLst>
          </p:nvPr>
        </p:nvGraphicFramePr>
        <p:xfrm>
          <a:off x="3051852" y="77875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7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D0AC-346A-4C23-BD12-A8FED914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243792"/>
            <a:ext cx="9906000" cy="823007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5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F37C0C-84CF-4FCA-8032-6887BFD8D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462844"/>
              </p:ext>
            </p:extLst>
          </p:nvPr>
        </p:nvGraphicFramePr>
        <p:xfrm>
          <a:off x="1143000" y="1067483"/>
          <a:ext cx="9906000" cy="554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135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3DB8B-BFAD-44C3-A3F8-1956C8F3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91603"/>
            <a:ext cx="12192000" cy="59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61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360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Công nghệ phần mềm nâng cao  Tình huống 5: Thuê căn hộ ở một cao ốc  Chương 3: Phân tích UseCase</vt:lpstr>
      <vt:lpstr>Nội dung</vt:lpstr>
      <vt:lpstr>PowerPoint Presentation</vt:lpstr>
      <vt:lpstr>Nội dung</vt:lpstr>
      <vt:lpstr>PowerPoint Presentation</vt:lpstr>
      <vt:lpstr>PowerPoint Presentation</vt:lpstr>
      <vt:lpstr>PowerPoint Presentation</vt:lpstr>
      <vt:lpstr>Nội dung</vt:lpstr>
      <vt:lpstr>PowerPoint Presentation</vt:lpstr>
      <vt:lpstr>Nội dung</vt:lpstr>
      <vt:lpstr>PowerPoint Presentation</vt:lpstr>
      <vt:lpstr>PowerPoint Presentation</vt:lpstr>
      <vt:lpstr>CẢM ƠN CÔ VÀ CÁC BẠN ĐÃ LẮNG NGHE.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nghệ phần mềm nâng cao  chương 3 : Phân tích usecase</dc:title>
  <dc:creator>Kiến An Trần</dc:creator>
  <cp:lastModifiedBy>Duyen Duong</cp:lastModifiedBy>
  <cp:revision>88</cp:revision>
  <dcterms:created xsi:type="dcterms:W3CDTF">2018-03-04T10:13:05Z</dcterms:created>
  <dcterms:modified xsi:type="dcterms:W3CDTF">2018-03-08T18:02:24Z</dcterms:modified>
</cp:coreProperties>
</file>