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2BC3D-A5FC-4DFB-B7EC-10F791F7CD74}" v="13" dt="2024-10-30T09:12:11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Armelloni" userId="1bcb1d8ec36d6377" providerId="LiveId" clId="{21D2BC3D-A5FC-4DFB-B7EC-10F791F7CD74}"/>
    <pc:docChg chg="undo custSel addSld delSld modSld">
      <pc:chgData name="Enrico Armelloni" userId="1bcb1d8ec36d6377" providerId="LiveId" clId="{21D2BC3D-A5FC-4DFB-B7EC-10F791F7CD74}" dt="2024-10-30T09:12:54.753" v="36" actId="1076"/>
      <pc:docMkLst>
        <pc:docMk/>
      </pc:docMkLst>
      <pc:sldChg chg="addSp delSp modSp new mod">
        <pc:chgData name="Enrico Armelloni" userId="1bcb1d8ec36d6377" providerId="LiveId" clId="{21D2BC3D-A5FC-4DFB-B7EC-10F791F7CD74}" dt="2024-10-30T09:10:45.182" v="9" actId="1076"/>
        <pc:sldMkLst>
          <pc:docMk/>
          <pc:sldMk cId="3301578131" sldId="256"/>
        </pc:sldMkLst>
        <pc:spChg chg="del">
          <ac:chgData name="Enrico Armelloni" userId="1bcb1d8ec36d6377" providerId="LiveId" clId="{21D2BC3D-A5FC-4DFB-B7EC-10F791F7CD74}" dt="2024-10-30T09:10:22.097" v="6" actId="478"/>
          <ac:spMkLst>
            <pc:docMk/>
            <pc:sldMk cId="3301578131" sldId="256"/>
            <ac:spMk id="2" creationId="{8442BCD1-DE46-7DC5-5EBA-50CF2D63839F}"/>
          </ac:spMkLst>
        </pc:spChg>
        <pc:spChg chg="del">
          <ac:chgData name="Enrico Armelloni" userId="1bcb1d8ec36d6377" providerId="LiveId" clId="{21D2BC3D-A5FC-4DFB-B7EC-10F791F7CD74}" dt="2024-10-30T09:10:29.042" v="8" actId="478"/>
          <ac:spMkLst>
            <pc:docMk/>
            <pc:sldMk cId="3301578131" sldId="256"/>
            <ac:spMk id="3" creationId="{91467FC5-6240-55AE-73FF-93B18DB0625A}"/>
          </ac:spMkLst>
        </pc:spChg>
        <pc:picChg chg="add mod">
          <ac:chgData name="Enrico Armelloni" userId="1bcb1d8ec36d6377" providerId="LiveId" clId="{21D2BC3D-A5FC-4DFB-B7EC-10F791F7CD74}" dt="2024-10-30T09:10:45.182" v="9" actId="1076"/>
          <ac:picMkLst>
            <pc:docMk/>
            <pc:sldMk cId="3301578131" sldId="256"/>
            <ac:picMk id="5" creationId="{22FB06A0-1DB3-1CFA-FCF3-10220A89630B}"/>
          </ac:picMkLst>
        </pc:picChg>
      </pc:sldChg>
      <pc:sldChg chg="new del">
        <pc:chgData name="Enrico Armelloni" userId="1bcb1d8ec36d6377" providerId="LiveId" clId="{21D2BC3D-A5FC-4DFB-B7EC-10F791F7CD74}" dt="2024-10-30T09:09:52.687" v="2" actId="47"/>
        <pc:sldMkLst>
          <pc:docMk/>
          <pc:sldMk cId="3453812303" sldId="257"/>
        </pc:sldMkLst>
      </pc:sldChg>
      <pc:sldChg chg="modSp add">
        <pc:chgData name="Enrico Armelloni" userId="1bcb1d8ec36d6377" providerId="LiveId" clId="{21D2BC3D-A5FC-4DFB-B7EC-10F791F7CD74}" dt="2024-10-30T09:11:01.589" v="13" actId="14826"/>
        <pc:sldMkLst>
          <pc:docMk/>
          <pc:sldMk cId="3987941530" sldId="257"/>
        </pc:sldMkLst>
        <pc:picChg chg="mod">
          <ac:chgData name="Enrico Armelloni" userId="1bcb1d8ec36d6377" providerId="LiveId" clId="{21D2BC3D-A5FC-4DFB-B7EC-10F791F7CD74}" dt="2024-10-30T09:11:01.589" v="13" actId="14826"/>
          <ac:picMkLst>
            <pc:docMk/>
            <pc:sldMk cId="3987941530" sldId="257"/>
            <ac:picMk id="5" creationId="{3E0189ED-CCC2-B07D-534C-F6C27FB9BF89}"/>
          </ac:picMkLst>
        </pc:picChg>
      </pc:sldChg>
      <pc:sldChg chg="modSp add">
        <pc:chgData name="Enrico Armelloni" userId="1bcb1d8ec36d6377" providerId="LiveId" clId="{21D2BC3D-A5FC-4DFB-B7EC-10F791F7CD74}" dt="2024-10-30T09:11:06.877" v="14" actId="14826"/>
        <pc:sldMkLst>
          <pc:docMk/>
          <pc:sldMk cId="1127501999" sldId="258"/>
        </pc:sldMkLst>
        <pc:picChg chg="mod">
          <ac:chgData name="Enrico Armelloni" userId="1bcb1d8ec36d6377" providerId="LiveId" clId="{21D2BC3D-A5FC-4DFB-B7EC-10F791F7CD74}" dt="2024-10-30T09:11:06.877" v="14" actId="14826"/>
          <ac:picMkLst>
            <pc:docMk/>
            <pc:sldMk cId="1127501999" sldId="258"/>
            <ac:picMk id="5" creationId="{B53246FE-3437-6F4A-8B3B-4BC36B72BCF3}"/>
          </ac:picMkLst>
        </pc:picChg>
      </pc:sldChg>
      <pc:sldChg chg="modSp add">
        <pc:chgData name="Enrico Armelloni" userId="1bcb1d8ec36d6377" providerId="LiveId" clId="{21D2BC3D-A5FC-4DFB-B7EC-10F791F7CD74}" dt="2024-10-30T09:11:15.257" v="15" actId="14826"/>
        <pc:sldMkLst>
          <pc:docMk/>
          <pc:sldMk cId="132103564" sldId="259"/>
        </pc:sldMkLst>
        <pc:picChg chg="mod">
          <ac:chgData name="Enrico Armelloni" userId="1bcb1d8ec36d6377" providerId="LiveId" clId="{21D2BC3D-A5FC-4DFB-B7EC-10F791F7CD74}" dt="2024-10-30T09:11:15.257" v="15" actId="14826"/>
          <ac:picMkLst>
            <pc:docMk/>
            <pc:sldMk cId="132103564" sldId="259"/>
            <ac:picMk id="5" creationId="{817DBBC1-2F95-2985-6F8A-DA3D42A32DB0}"/>
          </ac:picMkLst>
        </pc:picChg>
      </pc:sldChg>
      <pc:sldChg chg="addSp delSp modSp new mod">
        <pc:chgData name="Enrico Armelloni" userId="1bcb1d8ec36d6377" providerId="LiveId" clId="{21D2BC3D-A5FC-4DFB-B7EC-10F791F7CD74}" dt="2024-10-30T09:11:28.077" v="21" actId="962"/>
        <pc:sldMkLst>
          <pc:docMk/>
          <pc:sldMk cId="1919419904" sldId="260"/>
        </pc:sldMkLst>
        <pc:spChg chg="del">
          <ac:chgData name="Enrico Armelloni" userId="1bcb1d8ec36d6377" providerId="LiveId" clId="{21D2BC3D-A5FC-4DFB-B7EC-10F791F7CD74}" dt="2024-10-30T09:11:20.569" v="17" actId="478"/>
          <ac:spMkLst>
            <pc:docMk/>
            <pc:sldMk cId="1919419904" sldId="260"/>
            <ac:spMk id="2" creationId="{D38E61C8-6A7D-25DA-6D0D-9021501461BF}"/>
          </ac:spMkLst>
        </pc:spChg>
        <pc:spChg chg="del">
          <ac:chgData name="Enrico Armelloni" userId="1bcb1d8ec36d6377" providerId="LiveId" clId="{21D2BC3D-A5FC-4DFB-B7EC-10F791F7CD74}" dt="2024-10-30T09:11:21.507" v="18" actId="478"/>
          <ac:spMkLst>
            <pc:docMk/>
            <pc:sldMk cId="1919419904" sldId="260"/>
            <ac:spMk id="3" creationId="{CE088811-87F0-304E-9DFF-60C747D3D8B8}"/>
          </ac:spMkLst>
        </pc:spChg>
        <pc:picChg chg="add mod">
          <ac:chgData name="Enrico Armelloni" userId="1bcb1d8ec36d6377" providerId="LiveId" clId="{21D2BC3D-A5FC-4DFB-B7EC-10F791F7CD74}" dt="2024-10-30T09:11:28.077" v="21" actId="962"/>
          <ac:picMkLst>
            <pc:docMk/>
            <pc:sldMk cId="1919419904" sldId="260"/>
            <ac:picMk id="5" creationId="{24AC9BF9-05B4-0B34-1ADD-7E19DA50D623}"/>
          </ac:picMkLst>
        </pc:picChg>
      </pc:sldChg>
      <pc:sldChg chg="addSp modSp add mod">
        <pc:chgData name="Enrico Armelloni" userId="1bcb1d8ec36d6377" providerId="LiveId" clId="{21D2BC3D-A5FC-4DFB-B7EC-10F791F7CD74}" dt="2024-10-30T09:11:57.117" v="32" actId="14826"/>
        <pc:sldMkLst>
          <pc:docMk/>
          <pc:sldMk cId="3906504855" sldId="261"/>
        </pc:sldMkLst>
        <pc:picChg chg="add mod">
          <ac:chgData name="Enrico Armelloni" userId="1bcb1d8ec36d6377" providerId="LiveId" clId="{21D2BC3D-A5FC-4DFB-B7EC-10F791F7CD74}" dt="2024-10-30T09:11:53.859" v="29" actId="1076"/>
          <ac:picMkLst>
            <pc:docMk/>
            <pc:sldMk cId="3906504855" sldId="261"/>
            <ac:picMk id="2" creationId="{64AEDACC-2F76-968C-E7C0-307D1F637838}"/>
          </ac:picMkLst>
        </pc:picChg>
        <pc:picChg chg="mod">
          <ac:chgData name="Enrico Armelloni" userId="1bcb1d8ec36d6377" providerId="LiveId" clId="{21D2BC3D-A5FC-4DFB-B7EC-10F791F7CD74}" dt="2024-10-30T09:11:57.117" v="32" actId="14826"/>
          <ac:picMkLst>
            <pc:docMk/>
            <pc:sldMk cId="3906504855" sldId="261"/>
            <ac:picMk id="5" creationId="{5A1BBD05-9787-6C12-F01F-8CE597A46C42}"/>
          </ac:picMkLst>
        </pc:picChg>
      </pc:sldChg>
      <pc:sldChg chg="modSp add">
        <pc:chgData name="Enrico Armelloni" userId="1bcb1d8ec36d6377" providerId="LiveId" clId="{21D2BC3D-A5FC-4DFB-B7EC-10F791F7CD74}" dt="2024-10-30T09:12:04.807" v="33" actId="14826"/>
        <pc:sldMkLst>
          <pc:docMk/>
          <pc:sldMk cId="582731295" sldId="262"/>
        </pc:sldMkLst>
        <pc:picChg chg="mod">
          <ac:chgData name="Enrico Armelloni" userId="1bcb1d8ec36d6377" providerId="LiveId" clId="{21D2BC3D-A5FC-4DFB-B7EC-10F791F7CD74}" dt="2024-10-30T09:12:04.807" v="33" actId="14826"/>
          <ac:picMkLst>
            <pc:docMk/>
            <pc:sldMk cId="582731295" sldId="262"/>
            <ac:picMk id="5" creationId="{8F9D72A3-79D1-1DC4-AAA0-8BC0D3A95DCB}"/>
          </ac:picMkLst>
        </pc:picChg>
      </pc:sldChg>
      <pc:sldChg chg="addSp modSp add mod">
        <pc:chgData name="Enrico Armelloni" userId="1bcb1d8ec36d6377" providerId="LiveId" clId="{21D2BC3D-A5FC-4DFB-B7EC-10F791F7CD74}" dt="2024-10-30T09:12:54.753" v="36" actId="1076"/>
        <pc:sldMkLst>
          <pc:docMk/>
          <pc:sldMk cId="2950316292" sldId="263"/>
        </pc:sldMkLst>
        <pc:picChg chg="add mod">
          <ac:chgData name="Enrico Armelloni" userId="1bcb1d8ec36d6377" providerId="LiveId" clId="{21D2BC3D-A5FC-4DFB-B7EC-10F791F7CD74}" dt="2024-10-30T09:12:54.753" v="36" actId="1076"/>
          <ac:picMkLst>
            <pc:docMk/>
            <pc:sldMk cId="2950316292" sldId="263"/>
            <ac:picMk id="3" creationId="{18E7A5C2-A214-5002-D9A0-1EE198B39FE5}"/>
          </ac:picMkLst>
        </pc:picChg>
        <pc:picChg chg="mod">
          <ac:chgData name="Enrico Armelloni" userId="1bcb1d8ec36d6377" providerId="LiveId" clId="{21D2BC3D-A5FC-4DFB-B7EC-10F791F7CD74}" dt="2024-10-30T09:12:11.133" v="34" actId="14826"/>
          <ac:picMkLst>
            <pc:docMk/>
            <pc:sldMk cId="2950316292" sldId="263"/>
            <ac:picMk id="5" creationId="{A76C25EF-D87B-21B4-6DD7-314BECA18C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F703-151E-E72D-BF61-82440D9EB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72DFE-068E-EA6B-B534-193FF11A0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EB30-9AA3-A48F-5C0C-579A5765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A776-C39A-21FD-C00D-4AEC569F7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DE907-C3E0-DF39-C809-2D717781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7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0D48-0C51-C19E-F845-1EE9CCAA0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029F0-DAED-C77F-A0E5-77A4353F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FF444-D824-DD07-030B-3EDACB0E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FAF5-1BC7-55F5-2A7C-E3982C0D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CB0D-5564-0EAA-F419-D36B7408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14AB6-F58C-1663-080A-61903D6A5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B802E-406C-192C-73CE-AA3E91BB3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B16D5-22AF-E2FF-4957-34CE9108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B5017-962C-9E39-C799-6B4C0AAF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1FFA-4FFF-F87D-CF12-CCE0E29F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6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5369-BFCA-2565-1239-87C737ED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A107-0EC2-D489-14BD-8390869E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A5DF-2705-3259-BF9A-CCC8C6CE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6A783-C8AB-BE05-6096-C4993E11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1BE9-8AFE-A340-961E-014AD1F4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4D3F-DB80-38EE-8C35-19C700B0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09DEE-E332-3024-3513-25166216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E0310-BB83-3F2E-933A-BDFD2997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B426-36D3-4C78-5876-AAC02BC1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3B165-3D03-720A-B005-74FD4535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65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511D-0F05-3FF7-7F57-365783CC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4453-CB53-11A4-E14F-369358949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DD7FC-0CE2-1FBB-79E7-BB809247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39BD-4ABB-19A1-7D3B-18E37907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39CB-9500-6969-6F64-AA981295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A91D-B4E9-5006-1AFD-7FD24B0B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6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7AF9-00F2-D56F-B073-C6DEC9D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C129-DD92-5EC5-B5AA-F24294CE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30B3-E6AA-16A0-4E72-DDE1E425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97C80-5810-0F1C-4638-7E771D6FD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B524E-57EF-30C0-0FF8-2EF5DECB7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6F325-9560-F0DF-1FC5-81118AFF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E48FB-5E58-F1F1-6474-BBBAD6BF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7BC9E-B34A-723A-A64C-6D369157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0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7E98-7604-50A7-51A7-D36C51F2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C58B6-AA99-C7EB-F86A-BD0E2946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A2C80-0F62-9BA0-4F5D-30EADCC4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1F4F2-18AA-6CB3-79DA-FACE64D2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34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9E88-2673-3804-36E3-347AAB00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F2ED3-8A67-ED0C-D263-6C2D0422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E041-FE6B-0EDE-847D-36999138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848C-C175-A2BF-0187-4B588B35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C563-8169-8952-701A-6E870D1A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6B887-0701-1226-3D69-E61EAA00D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7566-89ED-A134-0E40-623255C1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6E19C-9D99-1DD9-F062-DBED772F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1133-C2EE-E4F8-C06F-9E2D7F69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3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CB92-D858-EAEE-E600-D1E3734D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28FED-0464-9B1E-F3EF-F9F6A3B44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1A269-ED7A-C7A4-FCF6-0E866902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9C8A1-2407-507F-CD4B-AD661A76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3958-0A58-091E-1BC6-3486828B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DDF6F-6887-5000-7E73-8D170986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26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E8892-6C28-566D-CA48-A1BC4CC5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0F4B3-FE86-C674-1BD5-77A15D2A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3B407-A3F5-7C43-968D-8355327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5DAA2-4617-40AB-BF05-F8EC16959417}" type="datetimeFigureOut">
              <a:rPr lang="en-GB" smtClean="0"/>
              <a:t>30/10/2024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9E6D3-AF91-1567-A520-1C2188710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68E0-DB39-8CA0-E180-5C3212EB6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70500-578D-4B4D-9F3D-EA61D80BCB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9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types of objects&#10;&#10;Description automatically generated">
            <a:extLst>
              <a:ext uri="{FF2B5EF4-FFF2-40B4-BE49-F238E27FC236}">
                <a16:creationId xmlns:a16="http://schemas.microsoft.com/office/drawing/2014/main" id="{24AC9BF9-05B4-0B34-1ADD-7E19DA50D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1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FB06A0-1DB3-1CFA-FCF3-10220A896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296" y="338056"/>
            <a:ext cx="9906000" cy="43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7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104A6-87ED-F788-3C4E-30131C9D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189ED-CCC2-B07D-534C-F6C27FB9B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296" y="357568"/>
            <a:ext cx="9906000" cy="431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9C26E-ABFC-5181-9E8C-7342E017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3246FE-3437-6F4A-8B3B-4BC36B72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2296" y="402145"/>
            <a:ext cx="9906000" cy="42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0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198E-716B-581F-6726-8B2E0005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7DBBC1-2F95-2985-6F8A-DA3D42A32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" y="338056"/>
            <a:ext cx="9684287" cy="43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D86E8-D14B-789A-2283-B75E61C5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1BBD05-9787-6C12-F01F-8CE597A4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" y="618900"/>
            <a:ext cx="9684287" cy="37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E2D31-093F-F59A-FBDE-B16E3126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9D72A3-79D1-1DC4-AAA0-8BC0D3A9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" y="715743"/>
            <a:ext cx="9684287" cy="359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3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A06FE-4508-2529-2F71-9A2BF50D1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C25EF-D87B-21B4-6DD7-314BECA1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" y="798060"/>
            <a:ext cx="9684287" cy="34330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E7A5C2-A214-5002-D9A0-1EE198B3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3" y="570575"/>
            <a:ext cx="2953162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1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A4 Paper (210x297 mm)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Enrico Armelloni</dc:creator>
  <cp:lastModifiedBy>Enrico Armelloni</cp:lastModifiedBy>
  <cp:revision>1</cp:revision>
  <dcterms:created xsi:type="dcterms:W3CDTF">2024-10-30T09:09:13Z</dcterms:created>
  <dcterms:modified xsi:type="dcterms:W3CDTF">2024-10-30T09:28:07Z</dcterms:modified>
</cp:coreProperties>
</file>