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e7b75c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e7b75c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3806d0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3806d0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1ce05a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1ce05a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1ce05a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1ce05a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3806d0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3806d0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3806d0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3806d0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3806d0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3806d0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3806d0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3806d0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3e198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3e198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3e1983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3e1983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e2841ab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e2841ab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3e1983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3e1983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0ae4f17fceef5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0ae4f17fceef5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0ae4f17fceef5d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e0ae4f17fceef5d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0ae4f17fceef5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e0ae4f17fceef5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f3580d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f3580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e0ae4f17fceef5d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e0ae4f17fceef5d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1ce05a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1ce05a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e2841a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e2841a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e2841a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e2841a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e2841ab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e2841ab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e7b75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e7b75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e7b75c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e7b75c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e7b75c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e7b75c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the irods-Csharp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Collections - The Collection class 2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collection class also houses some methods not available in session.Collections: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Collection.ChangeDirectory - Changes collection directory, as one would do using 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Collection.Rename - Changes the current collection’s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Collection.PrintDirectory - Returns string of the currents collections’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Collection.Meta - Returns array of metadatas attached to this collection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Collections - The Collection class 3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a Collection object, </a:t>
            </a:r>
            <a:r>
              <a:rPr lang="en-GB"/>
              <a:t>the following methods are available which perform methods from IrodsSession.DataObjects using its own path as starting point: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Collection.OpenCollection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Collection.RenameCollection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Collection.CreateCollection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Collection.RemoveCollection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Data Objects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regarding data objects are found within the DataObject manager of the session : </a:t>
            </a:r>
            <a:r>
              <a:rPr lang="en-GB"/>
              <a:t>IrodsSession</a:t>
            </a:r>
            <a:r>
              <a:rPr lang="en-GB"/>
              <a:t>.DataObjects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contains the following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- Returns DataObject object for the specified path and name</a:t>
            </a:r>
            <a:br>
              <a:rPr lang="en-GB"/>
            </a:br>
            <a:r>
              <a:rPr lang="en-GB"/>
              <a:t>(requires filemode Read, Write or ReadWrite from Options.FileMode enum)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- Creates new data object in specified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- Writes byte array to specified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- Returns byte array with content of specified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- Removes specified file 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Data Objects - The DataObj Class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opening a data object with IrodsSession.DataObjects.Open, a DataObj Object is returned. This object contains the following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DataObj.Write - Write byte array to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DataObj.</a:t>
            </a:r>
            <a:r>
              <a:rPr lang="en-GB"/>
              <a:t>Insert - Write byte array at the beginning of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DataObj.</a:t>
            </a:r>
            <a:r>
              <a:rPr lang="en-GB"/>
              <a:t>Seek - Offset the file pointer from start, current offset or end (seekmode)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DataObj.</a:t>
            </a:r>
            <a:r>
              <a:rPr lang="en-GB"/>
              <a:t>Read - Returns byte array with contents of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DataObj.</a:t>
            </a:r>
            <a:r>
              <a:rPr lang="en-GB"/>
              <a:t>Remove - Removes this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DataObj.</a:t>
            </a:r>
            <a:r>
              <a:rPr lang="en-GB"/>
              <a:t>Meta - Returns an array of metadatas attached to this data object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Data Objects - Access from Collection Object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a collection object, the following methods are available which perform methods from IrodsSession.DataObjects using its own path as starting point: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</a:t>
            </a:r>
            <a:r>
              <a:rPr lang="en-GB"/>
              <a:t>OpenDataObj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</a:t>
            </a:r>
            <a:r>
              <a:rPr lang="en-GB"/>
              <a:t>RenameDataObj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</a:t>
            </a:r>
            <a:r>
              <a:rPr lang="en-GB"/>
              <a:t>CreateDataObj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</a:t>
            </a:r>
            <a:r>
              <a:rPr lang="en-GB"/>
              <a:t>WriteDataObj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</a:t>
            </a:r>
            <a:r>
              <a:rPr lang="en-GB"/>
              <a:t>ReadDataObj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</a:t>
            </a:r>
            <a:r>
              <a:rPr lang="en-GB"/>
              <a:t>RemoveDataObj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Data Objects - Code snippet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Below is an example for using the Data Object functionality: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56149" l="10481" r="26303" t="21519"/>
          <a:stretch/>
        </p:blipFill>
        <p:spPr>
          <a:xfrm>
            <a:off x="311700" y="2211475"/>
            <a:ext cx="7987227" cy="188095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Metadata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 can be added to Collections or Data Objects using the MetaManager in IrodsSession: IrodsSession.Meta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contains the following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AddMeta - Adds meta Name, Value and (optionally) Units triple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RemoveMeta - Removes meta Name, Value and (optionally) Units triple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Units are optional. However, they won’t stack. Adding triple &lt;name,value,1&gt; to an object which already has a tag &lt;name,value,2&gt; will result in the object having both tags attached to it as unique tags.</a:t>
            </a:r>
            <a:br>
              <a:rPr lang="en-GB"/>
            </a:br>
            <a:r>
              <a:rPr lang="en-GB"/>
              <a:t>To use these methods, the user needs to supply either a DataObj or Collection Object and the meta values, or call the methods directly from these objects.</a:t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Metadata - Code snippet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Below is a small example of adding metadata to collections and data objects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49191" l="10375" r="26088" t="28801"/>
          <a:stretch/>
        </p:blipFill>
        <p:spPr>
          <a:xfrm>
            <a:off x="311700" y="2172250"/>
            <a:ext cx="8217824" cy="18975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Queries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to query data are found in the query manager of the IrodsSession : IrodsSession.Queries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contains the following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QueryCollection - query collections based on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MQueryCollection - query collections based on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QueryObj - query objects based on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MQueryObj - query objects based on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QueryMeta - query meta tags for collection or data objects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Queries - Collections and Data Objects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05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using the QueryCollection and QueryObj methods, the a name and a path need to be provided. The query will search for all collections or data objects within that path or deeper that contain the provided name in their path.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example, consider the path “home/collection” and name “example”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Executing the method </a:t>
            </a:r>
            <a:br>
              <a:rPr lang="en-GB"/>
            </a:br>
            <a:r>
              <a:rPr lang="en-GB"/>
              <a:t>session.Queries.QueryCollection(“home/collection”, “example”);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Might return an array of collections with the following paths: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“home/collection/example”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“home/collection/abcexample12”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“home/collection/example/nestedCollection”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Glossary - 3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Session startup - 4-6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Collections - 7-11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Data Objects - 12-15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Metadata - 16-17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Performing Queries - 18-23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Logging - 24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 notes - 25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Queries - Queries based on metadata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MQueryCollection and MQueryObj will perform a query to find collections or data objects which are tagged with metadata with the specified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not required to specify all three parts of the metadata triple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example, one could query all objects with a specific metadata triple</a:t>
            </a:r>
            <a:br>
              <a:rPr lang="en-GB"/>
            </a:br>
            <a:r>
              <a:rPr lang="en-GB"/>
              <a:t>session.Queries.MQueryObj(“path”, “name”,”value”,1);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if the user would like to query all objects which have metadata that matches a certain metadata value, then the user would need to specify it wants to query based on metadata value:</a:t>
            </a:r>
            <a:br>
              <a:rPr lang="en-GB"/>
            </a:br>
            <a:r>
              <a:rPr lang="en-GB"/>
              <a:t>session.Queries.MQueryObj(“path”, metaValue : “value”);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 metadata attached to a collection or data object can be done either by calling IrodsSession.Queries.QueryMeta using the path, name and type of the object (e.g. -c or -d), or by calling the .Meta() function of a Collection or Data Object object: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Collection.Meta() and DataObj.Meta()</a:t>
            </a:r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Queries - Querying metadata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Queries - Access from Collection object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with most methods that have a path as paramenter, the query methods can also be called directly from a collection object. The following methods are supported: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Collection.QueryCollection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Collection.MQueryCollection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Collection.QueryObj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Collection.MQueryObj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Queries - Example code snippet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Below is a small code snippet showing the query functionality</a:t>
            </a:r>
            <a:endParaRPr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44261" l="11785" r="27805" t="23796"/>
          <a:stretch/>
        </p:blipFill>
        <p:spPr>
          <a:xfrm>
            <a:off x="491625" y="1842350"/>
            <a:ext cx="8160747" cy="2876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TextWriters in the Utility class which are set to null by default: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Utility.Log and Utility.Text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Utility.Log is used by the library to write debugging data such as messages that are sent to and received from the server, Utility.Text can be used to write a line with a console color by using the Utility.WriteText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 example, to make sure the library writes debug data to the console, simply set the logger:</a:t>
            </a:r>
            <a:br>
              <a:rPr lang="en-GB"/>
            </a:br>
            <a:r>
              <a:rPr lang="en-GB"/>
              <a:t>Utility.Log = Console.Out;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Notes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slides were written to explain and showcase functionality of the first version of the irods-Csharp library. In the future, these slides may become incomplete or incorrect.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any questions regarding the use of the library, please mail to: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h.fidder2@students.uu.nl</a:t>
            </a:r>
            <a:endParaRPr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Glossary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- iRODS equivalent of directory, stores data objects or more collections.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Object - </a:t>
            </a:r>
            <a:r>
              <a:rPr lang="en-GB"/>
              <a:t>iRODS </a:t>
            </a:r>
            <a:r>
              <a:rPr lang="en-GB"/>
              <a:t>equivalent of a file. Data Objects can have multiple physical copies as backups in the </a:t>
            </a:r>
            <a:r>
              <a:rPr lang="en-GB"/>
              <a:t>iRODS </a:t>
            </a:r>
            <a:r>
              <a:rPr lang="en-GB"/>
              <a:t>backend, but appear as a single file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Metadata - Tags that can be added to collections and data objects.</a:t>
            </a:r>
            <a:br>
              <a:rPr lang="en-GB"/>
            </a:br>
            <a:r>
              <a:rPr lang="en-GB"/>
              <a:t>Metadata has the following three components: a Name, a Value and an amount of Units. The Units is optional.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Startup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any action that the user wishes to perform on the IRODS server, a session object is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session contains the following objects that contain operations corresponding to that category: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IrodsSession.Collections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IrodsSession.DataObjects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IrodsSession.Queries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IrodsSession.Meta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Startup - Authentication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starting a new session, authentication parameters are required to authenticate with the server. The parameters required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ost : string - Domain name of server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ort : int - Port on which server can be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ome : string - Collection name of home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</a:t>
            </a:r>
            <a:r>
              <a:rPr lang="en-GB"/>
              <a:t>ser : </a:t>
            </a:r>
            <a:r>
              <a:rPr lang="en-GB"/>
              <a:t>s</a:t>
            </a:r>
            <a:r>
              <a:rPr lang="en-GB"/>
              <a:t>tring - User name of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</a:t>
            </a:r>
            <a:r>
              <a:rPr lang="en-GB"/>
              <a:t>one : string - Zone name of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cheme : string - Authentication scheme to be used (Currently only “pam” is supported)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Startup - Starting a connection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session has been created, the session needs to be set up using the users password. The setup method will return a hashed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hashed password can then be used to start the session after which the session is ready to be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Code snippet of full session setup: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68778"/>
            <a:ext cx="8520600" cy="120009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Collections - Methods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regarding collections are located within the collection manager of the session : </a:t>
            </a:r>
            <a:r>
              <a:rPr lang="en-GB"/>
              <a:t>IrodsSession.Collections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contains the following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Rename - Rename 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- Returns a collection object for the specified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- Creates new collection at specified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- Removes collection at specified path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703650" y="337075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Collections - Creating and opening collections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the session, a new collection can be created, after which it can be opened.</a:t>
            </a:r>
            <a:br>
              <a:rPr lang="en-GB"/>
            </a:br>
            <a:r>
              <a:rPr lang="en-GB"/>
              <a:t>When opening a collection, a Collection object is returned which can be used to perform actions inside the corresponding collection.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50051" l="11528" r="33886" t="24383"/>
          <a:stretch/>
        </p:blipFill>
        <p:spPr>
          <a:xfrm>
            <a:off x="311700" y="2288775"/>
            <a:ext cx="7435392" cy="23217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Collections - The Collection class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 objects house almost every method available within the iRods_Csharp library. The advantage of using a collection object is that the methods that it contains will be executed using the collection’s path as location for executing the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 example, when creating a new collection using session.Collections, one would need to pass two parameters, the path of the collection where the new collection should be created and the name of the new collection.</a:t>
            </a:r>
            <a:br>
              <a:rPr lang="en-GB"/>
            </a:br>
            <a:r>
              <a:rPr lang="en-GB"/>
              <a:t>When using a collection object, only the name of the new collection is needed, the collection is created inside of the collection object’s path.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