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0" r:id="rId7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 autoAdjust="0"/>
  </p:normalViewPr>
  <p:slideViewPr>
    <p:cSldViewPr snapToGrid="0" showGuides="1">
      <p:cViewPr varScale="1">
        <p:scale>
          <a:sx n="106" d="100"/>
          <a:sy n="106" d="100"/>
        </p:scale>
        <p:origin x="610" y="82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D4900-F60E-213D-9D93-CDD1C13C6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BA39E2-D31A-4716-3B9E-5B6577720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1FC7EE-7350-ADB8-B806-CFAF4B64D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029030dc-a7b8-4b08-84f7-8538096bc74a.source.5.zh-Hans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243BF-B4BE-25F5-5C9C-5C6F2BBF8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7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6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  <p:sldLayoutId id="2147483663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08395"/>
            <a:ext cx="7500939" cy="416138"/>
          </a:xfrm>
        </p:spPr>
        <p:txBody>
          <a:bodyPr/>
          <a:lstStyle/>
          <a:p>
            <a:r>
              <a:rPr lang="en-US" altLang="zh-CN" dirty="0"/>
              <a:t>Proposal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276197"/>
            <a:ext cx="6508126" cy="416138"/>
          </a:xfrm>
        </p:spPr>
        <p:txBody>
          <a:bodyPr/>
          <a:lstStyle/>
          <a:p>
            <a:pPr algn="just"/>
            <a:r>
              <a:rPr lang="en-US" altLang="zh-CN" dirty="0"/>
              <a:t>Matting based on Bayesian algorithm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4679325" cy="836909"/>
          </a:xfrm>
        </p:spPr>
        <p:txBody>
          <a:bodyPr anchor="b"/>
          <a:lstStyle/>
          <a:p>
            <a:r>
              <a:rPr lang="en-GB" sz="1600" dirty="0"/>
              <a:t>Lingyu Gong, </a:t>
            </a:r>
            <a:r>
              <a:rPr lang="en-GB" sz="1600" dirty="0" err="1"/>
              <a:t>Changhong</a:t>
            </a:r>
            <a:r>
              <a:rPr lang="en-GB" sz="1600" dirty="0"/>
              <a:t> Li, </a:t>
            </a:r>
            <a:r>
              <a:rPr lang="en-GB" sz="1600" dirty="0" err="1"/>
              <a:t>Qiwen</a:t>
            </a:r>
            <a:r>
              <a:rPr lang="en-GB" sz="1600" dirty="0"/>
              <a:t> Tan</a:t>
            </a:r>
          </a:p>
          <a:p>
            <a:pPr lvl="1"/>
            <a:r>
              <a:rPr lang="en-GB" sz="1600" dirty="0"/>
              <a:t>E3 School</a:t>
            </a:r>
          </a:p>
          <a:p>
            <a:pPr lvl="2"/>
            <a:r>
              <a:rPr lang="en-GB" sz="1600" dirty="0"/>
              <a:t>Date 15/02/2024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1531" y="1196788"/>
            <a:ext cx="7500938" cy="3603812"/>
          </a:xfrm>
        </p:spPr>
        <p:txBody>
          <a:bodyPr/>
          <a:lstStyle/>
          <a:p>
            <a:pPr lvl="1"/>
            <a:r>
              <a:rPr lang="en-US" altLang="zh-CN" dirty="0"/>
              <a:t>Group Introduction</a:t>
            </a:r>
            <a:r>
              <a:rPr lang="en-IE" altLang="zh-CN" dirty="0"/>
              <a:t>(Tan )</a:t>
            </a:r>
            <a:endParaRPr lang="en-US" altLang="zh-CN" dirty="0"/>
          </a:p>
          <a:p>
            <a:pPr lvl="1"/>
            <a:r>
              <a:rPr lang="en-US" sz="2000" b="0" i="0" u="none" strike="noStrike" baseline="0" dirty="0">
                <a:latin typeface="Calibri"/>
                <a:ea typeface="Calibri"/>
                <a:cs typeface="Calibri"/>
              </a:rPr>
              <a:t>Mathematical Algorithm(Tan )</a:t>
            </a:r>
          </a:p>
          <a:p>
            <a:pPr lvl="1"/>
            <a:r>
              <a:rPr lang="en-GB" dirty="0"/>
              <a:t>Function Blocks(Gong)</a:t>
            </a:r>
          </a:p>
          <a:p>
            <a:pPr lvl="1"/>
            <a:r>
              <a:rPr lang="en-GB" dirty="0"/>
              <a:t>Testing Plan(Gong)</a:t>
            </a:r>
          </a:p>
          <a:p>
            <a:pPr lvl="1"/>
            <a:r>
              <a:rPr lang="en-GB" dirty="0"/>
              <a:t>Flow of Implementation(</a:t>
            </a:r>
            <a:r>
              <a:rPr lang="en-GB" dirty="0" err="1"/>
              <a:t>Changhong</a:t>
            </a:r>
            <a:r>
              <a:rPr lang="en-GB" dirty="0"/>
              <a:t>)</a:t>
            </a:r>
            <a:endParaRPr lang="en-US" sz="2000" b="0" i="0" u="none" strike="noStrike" baseline="0" dirty="0">
              <a:latin typeface="Calibri"/>
              <a:ea typeface="Calibri"/>
              <a:cs typeface="Calibri"/>
            </a:endParaRPr>
          </a:p>
          <a:p>
            <a:pPr lvl="1"/>
            <a:r>
              <a:rPr lang="en-GB" dirty="0"/>
              <a:t>Milestones and timeline(</a:t>
            </a:r>
            <a:r>
              <a:rPr lang="en-GB" dirty="0" err="1"/>
              <a:t>Changhong</a:t>
            </a:r>
            <a:r>
              <a:rPr lang="en-GB" dirty="0"/>
              <a:t>)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470733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648E64-FC36-3361-7CA5-3EA34D0D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4760" b="5099"/>
          <a:stretch/>
        </p:blipFill>
        <p:spPr>
          <a:xfrm>
            <a:off x="129601" y="1124396"/>
            <a:ext cx="4015850" cy="36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Group Introduction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350994"/>
          </a:xfrm>
        </p:spPr>
        <p:txBody>
          <a:bodyPr/>
          <a:lstStyle/>
          <a:p>
            <a:r>
              <a:rPr lang="en-GB" dirty="0"/>
              <a:t>The development of Network-on-Chip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A9B83-74A6-114D-9D6E-35E5B803B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82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60CA0-CDD3-96F1-59ED-F08B9AB1C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B00A5B2-EB4A-6388-8FFF-7D72B36E56B0}"/>
              </a:ext>
            </a:extLst>
          </p:cNvPr>
          <p:cNvGrpSpPr/>
          <p:nvPr/>
        </p:nvGrpSpPr>
        <p:grpSpPr>
          <a:xfrm>
            <a:off x="583190" y="847725"/>
            <a:ext cx="7968096" cy="3394724"/>
            <a:chOff x="777586" y="1130300"/>
            <a:chExt cx="10624128" cy="452629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D52B791-8104-ED24-3D85-71F28F43DF47}"/>
                </a:ext>
              </a:extLst>
            </p:cNvPr>
            <p:cNvSpPr txBox="1"/>
            <p:nvPr/>
          </p:nvSpPr>
          <p:spPr>
            <a:xfrm>
              <a:off x="4979505" y="1998816"/>
              <a:ext cx="22202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ctr" anchorCtr="0">
              <a:spAutoFit/>
            </a:bodyPr>
            <a:lstStyle/>
            <a:p>
              <a:pPr algn="ctr">
                <a:buSzPct val="25000"/>
              </a:pPr>
              <a:r>
                <a:rPr lang="en-US" altLang="zh-CN" sz="1350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Supporting text here.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BAF065D-0213-7025-44F7-F38D3D4B4DB6}"/>
                </a:ext>
              </a:extLst>
            </p:cNvPr>
            <p:cNvCxnSpPr>
              <a:cxnSpLocks/>
            </p:cNvCxnSpPr>
            <p:nvPr/>
          </p:nvCxnSpPr>
          <p:spPr>
            <a:xfrm>
              <a:off x="6089652" y="2481220"/>
              <a:ext cx="0" cy="304800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EE66681-9243-B206-1444-ECEAE54889BB}"/>
                </a:ext>
              </a:extLst>
            </p:cNvPr>
            <p:cNvSpPr/>
            <p:nvPr/>
          </p:nvSpPr>
          <p:spPr>
            <a:xfrm rot="5400000">
              <a:off x="5902603" y="-1477569"/>
              <a:ext cx="374094" cy="8902695"/>
            </a:xfrm>
            <a:custGeom>
              <a:avLst/>
              <a:gdLst>
                <a:gd name="connsiteX0" fmla="*/ 0 w 2348789"/>
                <a:gd name="connsiteY0" fmla="*/ 213669 h 8902695"/>
                <a:gd name="connsiteX1" fmla="*/ 213669 w 2348789"/>
                <a:gd name="connsiteY1" fmla="*/ 0 h 8902695"/>
                <a:gd name="connsiteX2" fmla="*/ 2135120 w 2348789"/>
                <a:gd name="connsiteY2" fmla="*/ 0 h 8902695"/>
                <a:gd name="connsiteX3" fmla="*/ 2348789 w 2348789"/>
                <a:gd name="connsiteY3" fmla="*/ 213669 h 8902695"/>
                <a:gd name="connsiteX4" fmla="*/ 2348789 w 2348789"/>
                <a:gd name="connsiteY4" fmla="*/ 8689026 h 8902695"/>
                <a:gd name="connsiteX5" fmla="*/ 2135120 w 2348789"/>
                <a:gd name="connsiteY5" fmla="*/ 8902695 h 8902695"/>
                <a:gd name="connsiteX6" fmla="*/ 213669 w 2348789"/>
                <a:gd name="connsiteY6" fmla="*/ 8902695 h 8902695"/>
                <a:gd name="connsiteX7" fmla="*/ 0 w 2348789"/>
                <a:gd name="connsiteY7" fmla="*/ 8689026 h 8902695"/>
                <a:gd name="connsiteX8" fmla="*/ 0 w 2348789"/>
                <a:gd name="connsiteY8" fmla="*/ 213669 h 8902695"/>
                <a:gd name="connsiteX0" fmla="*/ 2348789 w 2440229"/>
                <a:gd name="connsiteY0" fmla="*/ 213669 h 8902695"/>
                <a:gd name="connsiteX1" fmla="*/ 2348789 w 2440229"/>
                <a:gd name="connsiteY1" fmla="*/ 8689026 h 8902695"/>
                <a:gd name="connsiteX2" fmla="*/ 2135120 w 2440229"/>
                <a:gd name="connsiteY2" fmla="*/ 8902695 h 8902695"/>
                <a:gd name="connsiteX3" fmla="*/ 213669 w 2440229"/>
                <a:gd name="connsiteY3" fmla="*/ 8902695 h 8902695"/>
                <a:gd name="connsiteX4" fmla="*/ 0 w 2440229"/>
                <a:gd name="connsiteY4" fmla="*/ 8689026 h 8902695"/>
                <a:gd name="connsiteX5" fmla="*/ 0 w 2440229"/>
                <a:gd name="connsiteY5" fmla="*/ 213669 h 8902695"/>
                <a:gd name="connsiteX6" fmla="*/ 213669 w 2440229"/>
                <a:gd name="connsiteY6" fmla="*/ 0 h 8902695"/>
                <a:gd name="connsiteX7" fmla="*/ 2135120 w 2440229"/>
                <a:gd name="connsiteY7" fmla="*/ 0 h 8902695"/>
                <a:gd name="connsiteX8" fmla="*/ 2440229 w 2440229"/>
                <a:gd name="connsiteY8" fmla="*/ 305109 h 8902695"/>
                <a:gd name="connsiteX0" fmla="*/ 2348789 w 2440229"/>
                <a:gd name="connsiteY0" fmla="*/ 8689026 h 8902695"/>
                <a:gd name="connsiteX1" fmla="*/ 2135120 w 2440229"/>
                <a:gd name="connsiteY1" fmla="*/ 8902695 h 8902695"/>
                <a:gd name="connsiteX2" fmla="*/ 213669 w 2440229"/>
                <a:gd name="connsiteY2" fmla="*/ 8902695 h 8902695"/>
                <a:gd name="connsiteX3" fmla="*/ 0 w 2440229"/>
                <a:gd name="connsiteY3" fmla="*/ 8689026 h 8902695"/>
                <a:gd name="connsiteX4" fmla="*/ 0 w 2440229"/>
                <a:gd name="connsiteY4" fmla="*/ 213669 h 8902695"/>
                <a:gd name="connsiteX5" fmla="*/ 213669 w 2440229"/>
                <a:gd name="connsiteY5" fmla="*/ 0 h 8902695"/>
                <a:gd name="connsiteX6" fmla="*/ 2135120 w 2440229"/>
                <a:gd name="connsiteY6" fmla="*/ 0 h 8902695"/>
                <a:gd name="connsiteX7" fmla="*/ 2440229 w 2440229"/>
                <a:gd name="connsiteY7" fmla="*/ 305109 h 8902695"/>
                <a:gd name="connsiteX0" fmla="*/ 2348789 w 2348789"/>
                <a:gd name="connsiteY0" fmla="*/ 8689026 h 8902695"/>
                <a:gd name="connsiteX1" fmla="*/ 2135120 w 2348789"/>
                <a:gd name="connsiteY1" fmla="*/ 8902695 h 8902695"/>
                <a:gd name="connsiteX2" fmla="*/ 213669 w 2348789"/>
                <a:gd name="connsiteY2" fmla="*/ 8902695 h 8902695"/>
                <a:gd name="connsiteX3" fmla="*/ 0 w 2348789"/>
                <a:gd name="connsiteY3" fmla="*/ 8689026 h 8902695"/>
                <a:gd name="connsiteX4" fmla="*/ 0 w 2348789"/>
                <a:gd name="connsiteY4" fmla="*/ 213669 h 8902695"/>
                <a:gd name="connsiteX5" fmla="*/ 213669 w 2348789"/>
                <a:gd name="connsiteY5" fmla="*/ 0 h 8902695"/>
                <a:gd name="connsiteX6" fmla="*/ 2135120 w 2348789"/>
                <a:gd name="connsiteY6" fmla="*/ 0 h 8902695"/>
                <a:gd name="connsiteX0" fmla="*/ 2135120 w 2135120"/>
                <a:gd name="connsiteY0" fmla="*/ 8902695 h 8902695"/>
                <a:gd name="connsiteX1" fmla="*/ 213669 w 2135120"/>
                <a:gd name="connsiteY1" fmla="*/ 8902695 h 8902695"/>
                <a:gd name="connsiteX2" fmla="*/ 0 w 2135120"/>
                <a:gd name="connsiteY2" fmla="*/ 8689026 h 8902695"/>
                <a:gd name="connsiteX3" fmla="*/ 0 w 2135120"/>
                <a:gd name="connsiteY3" fmla="*/ 213669 h 8902695"/>
                <a:gd name="connsiteX4" fmla="*/ 213669 w 2135120"/>
                <a:gd name="connsiteY4" fmla="*/ 0 h 8902695"/>
                <a:gd name="connsiteX5" fmla="*/ 2135120 w 2135120"/>
                <a:gd name="connsiteY5" fmla="*/ 0 h 8902695"/>
                <a:gd name="connsiteX0" fmla="*/ 2135120 w 2135120"/>
                <a:gd name="connsiteY0" fmla="*/ 8902695 h 8902695"/>
                <a:gd name="connsiteX1" fmla="*/ 736848 w 2135120"/>
                <a:gd name="connsiteY1" fmla="*/ 8902695 h 8902695"/>
                <a:gd name="connsiteX2" fmla="*/ 213669 w 2135120"/>
                <a:gd name="connsiteY2" fmla="*/ 8902695 h 8902695"/>
                <a:gd name="connsiteX3" fmla="*/ 0 w 2135120"/>
                <a:gd name="connsiteY3" fmla="*/ 8689026 h 8902695"/>
                <a:gd name="connsiteX4" fmla="*/ 0 w 2135120"/>
                <a:gd name="connsiteY4" fmla="*/ 213669 h 8902695"/>
                <a:gd name="connsiteX5" fmla="*/ 213669 w 2135120"/>
                <a:gd name="connsiteY5" fmla="*/ 0 h 8902695"/>
                <a:gd name="connsiteX6" fmla="*/ 2135120 w 2135120"/>
                <a:gd name="connsiteY6" fmla="*/ 0 h 8902695"/>
                <a:gd name="connsiteX0" fmla="*/ 2135120 w 2135120"/>
                <a:gd name="connsiteY0" fmla="*/ 8902695 h 8902695"/>
                <a:gd name="connsiteX1" fmla="*/ 736848 w 2135120"/>
                <a:gd name="connsiteY1" fmla="*/ 8902695 h 8902695"/>
                <a:gd name="connsiteX2" fmla="*/ 213669 w 2135120"/>
                <a:gd name="connsiteY2" fmla="*/ 8902695 h 8902695"/>
                <a:gd name="connsiteX3" fmla="*/ 0 w 2135120"/>
                <a:gd name="connsiteY3" fmla="*/ 8689026 h 8902695"/>
                <a:gd name="connsiteX4" fmla="*/ 0 w 2135120"/>
                <a:gd name="connsiteY4" fmla="*/ 213669 h 8902695"/>
                <a:gd name="connsiteX5" fmla="*/ 213669 w 2135120"/>
                <a:gd name="connsiteY5" fmla="*/ 0 h 8902695"/>
                <a:gd name="connsiteX6" fmla="*/ 747859 w 2135120"/>
                <a:gd name="connsiteY6" fmla="*/ 6345 h 8902695"/>
                <a:gd name="connsiteX7" fmla="*/ 2135120 w 2135120"/>
                <a:gd name="connsiteY7" fmla="*/ 0 h 8902695"/>
                <a:gd name="connsiteX0" fmla="*/ 2135120 w 2135120"/>
                <a:gd name="connsiteY0" fmla="*/ 8902695 h 8902695"/>
                <a:gd name="connsiteX1" fmla="*/ 736848 w 2135120"/>
                <a:gd name="connsiteY1" fmla="*/ 8902695 h 8902695"/>
                <a:gd name="connsiteX2" fmla="*/ 213669 w 2135120"/>
                <a:gd name="connsiteY2" fmla="*/ 8902695 h 8902695"/>
                <a:gd name="connsiteX3" fmla="*/ 0 w 2135120"/>
                <a:gd name="connsiteY3" fmla="*/ 8689026 h 8902695"/>
                <a:gd name="connsiteX4" fmla="*/ 0 w 2135120"/>
                <a:gd name="connsiteY4" fmla="*/ 213669 h 8902695"/>
                <a:gd name="connsiteX5" fmla="*/ 213669 w 2135120"/>
                <a:gd name="connsiteY5" fmla="*/ 0 h 8902695"/>
                <a:gd name="connsiteX6" fmla="*/ 747859 w 2135120"/>
                <a:gd name="connsiteY6" fmla="*/ 6345 h 8902695"/>
                <a:gd name="connsiteX0" fmla="*/ 736848 w 747859"/>
                <a:gd name="connsiteY0" fmla="*/ 8902695 h 8902695"/>
                <a:gd name="connsiteX1" fmla="*/ 213669 w 747859"/>
                <a:gd name="connsiteY1" fmla="*/ 8902695 h 8902695"/>
                <a:gd name="connsiteX2" fmla="*/ 0 w 747859"/>
                <a:gd name="connsiteY2" fmla="*/ 8689026 h 8902695"/>
                <a:gd name="connsiteX3" fmla="*/ 0 w 747859"/>
                <a:gd name="connsiteY3" fmla="*/ 213669 h 8902695"/>
                <a:gd name="connsiteX4" fmla="*/ 213669 w 747859"/>
                <a:gd name="connsiteY4" fmla="*/ 0 h 8902695"/>
                <a:gd name="connsiteX5" fmla="*/ 747859 w 747859"/>
                <a:gd name="connsiteY5" fmla="*/ 6345 h 8902695"/>
                <a:gd name="connsiteX0" fmla="*/ 736848 w 757502"/>
                <a:gd name="connsiteY0" fmla="*/ 8902695 h 8902695"/>
                <a:gd name="connsiteX1" fmla="*/ 213669 w 757502"/>
                <a:gd name="connsiteY1" fmla="*/ 8902695 h 8902695"/>
                <a:gd name="connsiteX2" fmla="*/ 0 w 757502"/>
                <a:gd name="connsiteY2" fmla="*/ 8689026 h 8902695"/>
                <a:gd name="connsiteX3" fmla="*/ 0 w 757502"/>
                <a:gd name="connsiteY3" fmla="*/ 213669 h 8902695"/>
                <a:gd name="connsiteX4" fmla="*/ 213669 w 757502"/>
                <a:gd name="connsiteY4" fmla="*/ 0 h 8902695"/>
                <a:gd name="connsiteX5" fmla="*/ 757501 w 757502"/>
                <a:gd name="connsiteY5" fmla="*/ 1580 h 890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7502" h="8902695">
                  <a:moveTo>
                    <a:pt x="736848" y="8902695"/>
                  </a:moveTo>
                  <a:lnTo>
                    <a:pt x="213669" y="8902695"/>
                  </a:lnTo>
                  <a:cubicBezTo>
                    <a:pt x="95663" y="8902695"/>
                    <a:pt x="0" y="8807032"/>
                    <a:pt x="0" y="8689026"/>
                  </a:cubicBezTo>
                  <a:lnTo>
                    <a:pt x="0" y="213669"/>
                  </a:lnTo>
                  <a:cubicBezTo>
                    <a:pt x="0" y="95663"/>
                    <a:pt x="95663" y="0"/>
                    <a:pt x="213669" y="0"/>
                  </a:cubicBezTo>
                  <a:lnTo>
                    <a:pt x="757501" y="1580"/>
                  </a:lnTo>
                </a:path>
              </a:pathLst>
            </a:cu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6704193-1710-49E2-5E86-0EBD19291C80}"/>
                </a:ext>
              </a:extLst>
            </p:cNvPr>
            <p:cNvGrpSpPr/>
            <p:nvPr/>
          </p:nvGrpSpPr>
          <p:grpSpPr>
            <a:xfrm>
              <a:off x="3863976" y="2786021"/>
              <a:ext cx="4451348" cy="971412"/>
              <a:chOff x="3863976" y="2786020"/>
              <a:chExt cx="4451348" cy="1658412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FEF5643A-DEF4-1128-33A6-28E030794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976" y="2786020"/>
                <a:ext cx="0" cy="1658412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E9D6EA0A-6024-E80F-E278-C4BF42978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5324" y="2786020"/>
                <a:ext cx="0" cy="1658412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1684F58-E6EB-14BF-8A65-2C3DCF8A5C25}"/>
                </a:ext>
              </a:extLst>
            </p:cNvPr>
            <p:cNvGrpSpPr/>
            <p:nvPr/>
          </p:nvGrpSpPr>
          <p:grpSpPr>
            <a:xfrm>
              <a:off x="777586" y="3261390"/>
              <a:ext cx="1721432" cy="827245"/>
              <a:chOff x="777586" y="3236888"/>
              <a:chExt cx="1721432" cy="827245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8DF93F4-2020-A86C-2CBF-0DE8398B1640}"/>
                  </a:ext>
                </a:extLst>
              </p:cNvPr>
              <p:cNvSpPr txBox="1"/>
              <p:nvPr/>
            </p:nvSpPr>
            <p:spPr>
              <a:xfrm>
                <a:off x="777586" y="3533988"/>
                <a:ext cx="1721432" cy="530145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lnSpc>
                    <a:spcPct val="150000"/>
                  </a:lnSpc>
                  <a:buSzPct val="30000"/>
                  <a:defRPr/>
                </a:pPr>
                <a:r>
                  <a:rPr lang="en-US" altLang="zh-CN" sz="75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Theme  color makes PPT more convenient to change.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E9AB73-581A-FD94-E578-36D60E0D6AB2}"/>
                  </a:ext>
                </a:extLst>
              </p:cNvPr>
              <p:cNvSpPr txBox="1"/>
              <p:nvPr/>
            </p:nvSpPr>
            <p:spPr>
              <a:xfrm>
                <a:off x="777586" y="3236888"/>
                <a:ext cx="1721432" cy="3693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buSzPct val="25000"/>
                  <a:defRPr/>
                </a:pPr>
                <a:r>
                  <a:rPr lang="en-US" altLang="zh-CN" sz="135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Text here</a:t>
                </a: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769AC0C-60F7-77B5-5FC4-5C4FE80A5DC5}"/>
                </a:ext>
              </a:extLst>
            </p:cNvPr>
            <p:cNvCxnSpPr>
              <a:cxnSpLocks/>
            </p:cNvCxnSpPr>
            <p:nvPr/>
          </p:nvCxnSpPr>
          <p:spPr>
            <a:xfrm>
              <a:off x="6088854" y="2786020"/>
              <a:ext cx="0" cy="373162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9830BB0-7434-C621-482A-14ABEB3520DC}"/>
                </a:ext>
              </a:extLst>
            </p:cNvPr>
            <p:cNvGrpSpPr/>
            <p:nvPr/>
          </p:nvGrpSpPr>
          <p:grpSpPr>
            <a:xfrm>
              <a:off x="3003260" y="3770288"/>
              <a:ext cx="1721432" cy="827245"/>
              <a:chOff x="777586" y="3236888"/>
              <a:chExt cx="1721432" cy="827245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3D5D248-1838-6518-AB4A-FE154E8F4204}"/>
                  </a:ext>
                </a:extLst>
              </p:cNvPr>
              <p:cNvSpPr txBox="1"/>
              <p:nvPr/>
            </p:nvSpPr>
            <p:spPr>
              <a:xfrm>
                <a:off x="777586" y="3533988"/>
                <a:ext cx="1721432" cy="530145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lnSpc>
                    <a:spcPct val="150000"/>
                  </a:lnSpc>
                  <a:buSzPct val="30000"/>
                  <a:defRPr/>
                </a:pPr>
                <a:r>
                  <a:rPr lang="en-US" altLang="zh-CN" sz="75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Theme  color makes PPT more convenient to change.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C9E362-2AF2-2AA8-E706-E70458306A92}"/>
                  </a:ext>
                </a:extLst>
              </p:cNvPr>
              <p:cNvSpPr txBox="1"/>
              <p:nvPr/>
            </p:nvSpPr>
            <p:spPr>
              <a:xfrm>
                <a:off x="777586" y="3236888"/>
                <a:ext cx="1721432" cy="3693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buSzPct val="25000"/>
                  <a:defRPr/>
                </a:pPr>
                <a:r>
                  <a:rPr lang="en-US" altLang="zh-CN" sz="135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Text here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D3319EF-0017-57BB-305E-E7917FAC86AC}"/>
                </a:ext>
              </a:extLst>
            </p:cNvPr>
            <p:cNvGrpSpPr/>
            <p:nvPr/>
          </p:nvGrpSpPr>
          <p:grpSpPr>
            <a:xfrm>
              <a:off x="5228934" y="3261390"/>
              <a:ext cx="1721432" cy="827245"/>
              <a:chOff x="777586" y="3236888"/>
              <a:chExt cx="1721432" cy="82724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4EB3E5-1916-9981-7AE8-43D874D37679}"/>
                  </a:ext>
                </a:extLst>
              </p:cNvPr>
              <p:cNvSpPr txBox="1"/>
              <p:nvPr/>
            </p:nvSpPr>
            <p:spPr>
              <a:xfrm>
                <a:off x="777586" y="3533988"/>
                <a:ext cx="1721432" cy="530145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lnSpc>
                    <a:spcPct val="150000"/>
                  </a:lnSpc>
                  <a:buSzPct val="30000"/>
                  <a:defRPr/>
                </a:pPr>
                <a:r>
                  <a:rPr lang="en-US" altLang="zh-CN" sz="75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Theme  color makes PPT more convenient to change.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DC6D78-6B4F-0F24-3D02-5480DEF36D1B}"/>
                  </a:ext>
                </a:extLst>
              </p:cNvPr>
              <p:cNvSpPr txBox="1"/>
              <p:nvPr/>
            </p:nvSpPr>
            <p:spPr>
              <a:xfrm>
                <a:off x="777586" y="3236888"/>
                <a:ext cx="1721432" cy="3693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buSzPct val="25000"/>
                  <a:defRPr/>
                </a:pPr>
                <a:r>
                  <a:rPr lang="en-US" altLang="zh-CN" sz="1350" b="1" dirty="0">
                    <a:solidFill>
                      <a:schemeClr val="accent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Text here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D1F9A3-B097-D27B-C41C-F8EBA552D0CA}"/>
                </a:ext>
              </a:extLst>
            </p:cNvPr>
            <p:cNvGrpSpPr/>
            <p:nvPr/>
          </p:nvGrpSpPr>
          <p:grpSpPr>
            <a:xfrm>
              <a:off x="7454608" y="3770288"/>
              <a:ext cx="1721432" cy="827245"/>
              <a:chOff x="777586" y="3236888"/>
              <a:chExt cx="1721432" cy="82724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2A01EA0-5BEF-FFD3-6085-8BD0DAAA7EEC}"/>
                  </a:ext>
                </a:extLst>
              </p:cNvPr>
              <p:cNvSpPr txBox="1"/>
              <p:nvPr/>
            </p:nvSpPr>
            <p:spPr>
              <a:xfrm>
                <a:off x="777586" y="3533988"/>
                <a:ext cx="1721432" cy="530145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lnSpc>
                    <a:spcPct val="150000"/>
                  </a:lnSpc>
                  <a:buSzPct val="30000"/>
                  <a:defRPr/>
                </a:pPr>
                <a:r>
                  <a:rPr lang="en-US" altLang="zh-CN" sz="75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Theme  color makes PPT more convenient to change.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601504-2EDF-B7C0-0185-97C588B9B4A0}"/>
                  </a:ext>
                </a:extLst>
              </p:cNvPr>
              <p:cNvSpPr txBox="1"/>
              <p:nvPr/>
            </p:nvSpPr>
            <p:spPr>
              <a:xfrm>
                <a:off x="777586" y="3236888"/>
                <a:ext cx="1721432" cy="3693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buSzPct val="25000"/>
                  <a:defRPr/>
                </a:pPr>
                <a:r>
                  <a:rPr lang="en-US" altLang="zh-CN" sz="135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Text here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40430ED-CDBD-A1E9-3E38-599B1E4EB6D3}"/>
                </a:ext>
              </a:extLst>
            </p:cNvPr>
            <p:cNvGrpSpPr/>
            <p:nvPr/>
          </p:nvGrpSpPr>
          <p:grpSpPr>
            <a:xfrm>
              <a:off x="9680282" y="3261390"/>
              <a:ext cx="1721432" cy="827245"/>
              <a:chOff x="777586" y="3236888"/>
              <a:chExt cx="1721432" cy="827245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13952CE-5D01-32C2-0D45-F1EB17BCC95C}"/>
                  </a:ext>
                </a:extLst>
              </p:cNvPr>
              <p:cNvSpPr txBox="1"/>
              <p:nvPr/>
            </p:nvSpPr>
            <p:spPr>
              <a:xfrm>
                <a:off x="777586" y="3533988"/>
                <a:ext cx="1721432" cy="530145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lnSpc>
                    <a:spcPct val="150000"/>
                  </a:lnSpc>
                  <a:buSzPct val="30000"/>
                  <a:defRPr/>
                </a:pPr>
                <a:r>
                  <a:rPr lang="en-US" altLang="zh-CN" sz="750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Theme  color makes PPT more convenient to change.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8AADB3C-A022-3B23-DA26-6F6657D30720}"/>
                  </a:ext>
                </a:extLst>
              </p:cNvPr>
              <p:cNvSpPr txBox="1"/>
              <p:nvPr/>
            </p:nvSpPr>
            <p:spPr>
              <a:xfrm>
                <a:off x="777586" y="3236888"/>
                <a:ext cx="1721432" cy="369332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defTabSz="685324">
                  <a:buSzPct val="25000"/>
                  <a:defRPr/>
                </a:pPr>
                <a:r>
                  <a:rPr lang="en-US" altLang="zh-CN" sz="135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rPr>
                  <a:t>Text here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90C9E77-5E7F-DD64-AE0B-EF466DA8492B}"/>
                </a:ext>
              </a:extLst>
            </p:cNvPr>
            <p:cNvGrpSpPr/>
            <p:nvPr/>
          </p:nvGrpSpPr>
          <p:grpSpPr>
            <a:xfrm>
              <a:off x="3870326" y="4747079"/>
              <a:ext cx="4451348" cy="369332"/>
              <a:chOff x="3863976" y="2786020"/>
              <a:chExt cx="4451348" cy="1658412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6CC1105-FAB8-9F78-A7AD-5A1EBCA7E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3976" y="2786020"/>
                <a:ext cx="0" cy="1658412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EC26E90-5369-46D3-9547-5142492E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5324" y="2786020"/>
                <a:ext cx="0" cy="1658412"/>
              </a:xfrm>
              <a:prstGeom prst="line">
                <a:avLst/>
              </a:prstGeom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DED1251-2AF9-DCF7-064F-2B23E15122EF}"/>
                </a:ext>
              </a:extLst>
            </p:cNvPr>
            <p:cNvSpPr txBox="1"/>
            <p:nvPr/>
          </p:nvSpPr>
          <p:spPr>
            <a:xfrm>
              <a:off x="3003261" y="5256489"/>
              <a:ext cx="1721432" cy="400109"/>
            </a:xfrm>
            <a:prstGeom prst="rect">
              <a:avLst/>
            </a:prstGeom>
            <a:noFill/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324">
                <a:buSzPct val="25000"/>
                <a:defRPr/>
              </a:pPr>
              <a:r>
                <a:rPr lang="en-US" altLang="zh-CN" sz="75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Text here</a:t>
              </a:r>
            </a:p>
            <a:p>
              <a:pPr defTabSz="685324">
                <a:buSzPct val="25000"/>
                <a:defRPr/>
              </a:pPr>
              <a:r>
                <a:rPr lang="en-US" altLang="zh-CN" sz="75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….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C450857-9C18-FBF2-E7F7-66596392C806}"/>
                </a:ext>
              </a:extLst>
            </p:cNvPr>
            <p:cNvSpPr txBox="1"/>
            <p:nvPr/>
          </p:nvSpPr>
          <p:spPr>
            <a:xfrm>
              <a:off x="7454609" y="5256489"/>
              <a:ext cx="1721432" cy="400109"/>
            </a:xfrm>
            <a:prstGeom prst="rect">
              <a:avLst/>
            </a:prstGeom>
            <a:noFill/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algn="ctr"/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defTabSz="685324">
                <a:buSzPct val="25000"/>
                <a:defRPr/>
              </a:pPr>
              <a:r>
                <a:rPr lang="en-US" altLang="zh-CN" sz="75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Text here</a:t>
              </a:r>
            </a:p>
            <a:p>
              <a:pPr defTabSz="685324">
                <a:buSzPct val="25000"/>
                <a:defRPr/>
              </a:pPr>
              <a:r>
                <a:rPr lang="en-US" altLang="zh-CN" sz="750" dirty="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….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39648C-CCF5-8669-5BAC-7EC33E4D54CF}"/>
                </a:ext>
              </a:extLst>
            </p:cNvPr>
            <p:cNvSpPr/>
            <p:nvPr/>
          </p:nvSpPr>
          <p:spPr>
            <a:xfrm flipH="1">
              <a:off x="3080097" y="1130300"/>
              <a:ext cx="5827793" cy="257935"/>
            </a:xfrm>
            <a:prstGeom prst="rect">
              <a:avLst/>
            </a:prstGeom>
            <a:ln>
              <a:noFill/>
            </a:ln>
          </p:spPr>
          <p:txBody>
            <a:bodyPr wrap="square" lIns="68580" tIns="34290" rIns="68580" bIns="34290" anchor="t">
              <a:spAutoFit/>
            </a:bodyPr>
            <a:lstStyle/>
            <a:p>
              <a:pPr algn="ctr" defTabSz="685324">
                <a:lnSpc>
                  <a:spcPct val="150000"/>
                </a:lnSpc>
                <a:buSzPct val="25000"/>
                <a:defRPr/>
              </a:pPr>
              <a:r>
                <a:rPr lang="en-US" altLang="zh-CN" sz="600" dirty="0">
                  <a:latin typeface="Calibri" panose="020F0502020204030204" pitchFamily="34" charset="0"/>
                  <a:ea typeface="微软雅黑" panose="020B0503020204020204" pitchFamily="34" charset="-122"/>
                </a:rPr>
                <a:t>Copy paste fonts Choose the only option to retain text Adjust the spacing to adapt to Chinese typesetting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9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font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6846</TotalTime>
  <Words>156</Words>
  <Application>Microsoft Office PowerPoint</Application>
  <PresentationFormat>全屏显示(16:9)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Minion Pro</vt:lpstr>
      <vt:lpstr>Arial</vt:lpstr>
      <vt:lpstr>Calibri</vt:lpstr>
      <vt:lpstr>TCD_PPT_Calibri_Option1a</vt:lpstr>
      <vt:lpstr>Proposal Presentation</vt:lpstr>
      <vt:lpstr>Content</vt:lpstr>
      <vt:lpstr>Function Blocks</vt:lpstr>
      <vt:lpstr>Group Introduction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lingyu gong</cp:lastModifiedBy>
  <cp:revision>60</cp:revision>
  <cp:lastPrinted>2014-12-16T10:33:11Z</cp:lastPrinted>
  <dcterms:created xsi:type="dcterms:W3CDTF">2013-07-29T09:34:50Z</dcterms:created>
  <dcterms:modified xsi:type="dcterms:W3CDTF">2024-02-09T17:59:52Z</dcterms:modified>
</cp:coreProperties>
</file>