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0" r:id="rId6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 autoAdjust="0"/>
  </p:normalViewPr>
  <p:slideViewPr>
    <p:cSldViewPr snapToGrid="0" showGuides="1">
      <p:cViewPr varScale="1">
        <p:scale>
          <a:sx n="106" d="100"/>
          <a:sy n="106" d="100"/>
        </p:scale>
        <p:origin x="610" y="82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Proposal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15/02/2024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1531" y="1196788"/>
            <a:ext cx="7500938" cy="3603812"/>
          </a:xfrm>
        </p:spPr>
        <p:txBody>
          <a:bodyPr/>
          <a:lstStyle/>
          <a:p>
            <a:pPr lvl="1"/>
            <a:r>
              <a:rPr lang="en-US" altLang="zh-CN" dirty="0"/>
              <a:t>Group Introduction</a:t>
            </a:r>
            <a:r>
              <a:rPr lang="en-IE" altLang="zh-CN" dirty="0"/>
              <a:t>(Tan )</a:t>
            </a:r>
            <a:endParaRPr lang="en-US" altLang="zh-CN" dirty="0"/>
          </a:p>
          <a:p>
            <a:pPr lvl="1"/>
            <a:r>
              <a:rPr lang="en-US" sz="2000" b="0" i="0" u="none" strike="noStrike" baseline="0" dirty="0">
                <a:latin typeface="Calibri"/>
                <a:ea typeface="Calibri"/>
                <a:cs typeface="Calibri"/>
              </a:rPr>
              <a:t>Mathematical Algorithm(Tan )</a:t>
            </a:r>
          </a:p>
          <a:p>
            <a:pPr lvl="1"/>
            <a:r>
              <a:rPr lang="en-GB" dirty="0"/>
              <a:t>Function Blocks(Gong)</a:t>
            </a:r>
          </a:p>
          <a:p>
            <a:pPr lvl="1"/>
            <a:r>
              <a:rPr lang="en-GB" dirty="0"/>
              <a:t>Testing Plan(Gong)</a:t>
            </a:r>
          </a:p>
          <a:p>
            <a:pPr lvl="1"/>
            <a:r>
              <a:rPr lang="en-GB" dirty="0"/>
              <a:t>Flow of Implementation(</a:t>
            </a:r>
            <a:r>
              <a:rPr lang="en-GB" dirty="0" err="1"/>
              <a:t>Changhong</a:t>
            </a:r>
            <a:r>
              <a:rPr lang="en-GB" dirty="0"/>
              <a:t>)</a:t>
            </a:r>
            <a:endParaRPr lang="en-US" sz="2000" b="0" i="0" u="none" strike="noStrike" baseline="0" dirty="0">
              <a:latin typeface="Calibri"/>
              <a:ea typeface="Calibri"/>
              <a:cs typeface="Calibri"/>
            </a:endParaRPr>
          </a:p>
          <a:p>
            <a:pPr lvl="1"/>
            <a:r>
              <a:rPr lang="en-GB" dirty="0"/>
              <a:t>Milestones and timeline(</a:t>
            </a:r>
            <a:r>
              <a:rPr lang="en-GB" dirty="0" err="1"/>
              <a:t>Changhong</a:t>
            </a:r>
            <a:r>
              <a:rPr lang="en-GB" dirty="0"/>
              <a:t>)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7350FD71-5ECA-E421-BFA6-17B9B0290C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470733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The development of Network-on-Chip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A9B83-74A6-114D-9D6E-35E5B803B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2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6833</TotalTime>
  <Words>65</Words>
  <Application>Microsoft Office PowerPoint</Application>
  <PresentationFormat>全屏显示(16:9)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Minion Pro</vt:lpstr>
      <vt:lpstr>Arial</vt:lpstr>
      <vt:lpstr>Calibri</vt:lpstr>
      <vt:lpstr>TCD_PPT_Calibri_Option1a</vt:lpstr>
      <vt:lpstr>Proposal Presentation</vt:lpstr>
      <vt:lpstr>Content</vt:lpstr>
      <vt:lpstr>Function Blocks</vt:lpstr>
      <vt:lpstr>Group Introduction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lingyu gong</cp:lastModifiedBy>
  <cp:revision>58</cp:revision>
  <cp:lastPrinted>2014-12-16T10:33:11Z</cp:lastPrinted>
  <dcterms:created xsi:type="dcterms:W3CDTF">2013-07-29T09:34:50Z</dcterms:created>
  <dcterms:modified xsi:type="dcterms:W3CDTF">2024-02-08T21:44:42Z</dcterms:modified>
</cp:coreProperties>
</file>