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33F251-EB80-42DA-B95C-7D99CC9FE73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50823D-E09B-45C2-804B-7462A225B2F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A7B7AF-5944-4EA7-A4A2-D1662F9E45E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80CBBD-819B-4A55-B9E6-F95D5F7E78C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226F54-BF36-49CB-ABE0-CE0961F6D27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B18EB7-7609-45A6-BFC7-19BD63C0C65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2936F3-694B-4F46-9FC7-4FDDC9E2A1D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654900-F782-4CC9-A8E9-7D0C2D87064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F8B3D7-E7AD-4457-82CE-6E243B1BD4B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C01BF3-A177-4C6D-92C9-4B12C14F70B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B975D1-01BC-470C-8C6C-FE766ABBC2C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F8A1BD-37E1-4888-BC27-44358AFEB0F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B3EC1-F6F2-483C-8B9F-8482F71DD2D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03B73E-5F46-4BE3-821E-E076A08F915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0D77C7-E2A9-4F4A-B590-F515240BACB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CE2E44-99A7-49CB-A3D2-18556B924D8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FC4FE0-0F71-4DC1-B511-25D47305968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433DE6-75FA-4BDA-AC6C-1839390192A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025A5-86A2-4101-972B-A2739AAF6B4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07DD4-7AC9-4089-830A-032CC1BD519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13C02C-3948-42BE-AD69-B2A7ED86952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B1B27-F6CA-4188-B973-E6A0E2DB7A6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67A5D-6E4A-49F0-A27C-B27709D1BFD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3135E3-10F3-4D23-99F9-4C6F7602FC8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6" descr="PPT_background.png"/>
          <p:cNvPicPr/>
          <p:nvPr/>
        </p:nvPicPr>
        <p:blipFill>
          <a:blip r:embed="rId2"/>
          <a:stretch/>
        </p:blipFill>
        <p:spPr>
          <a:xfrm>
            <a:off x="0" y="0"/>
            <a:ext cx="9164160" cy="51426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9" descr="TCD_White.png"/>
          <p:cNvPicPr/>
          <p:nvPr/>
        </p:nvPicPr>
        <p:blipFill>
          <a:blip r:embed="rId3"/>
          <a:stretch/>
        </p:blipFill>
        <p:spPr>
          <a:xfrm>
            <a:off x="820440" y="381600"/>
            <a:ext cx="3038760" cy="81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</a:t>
            </a:r>
            <a:r>
              <a:rPr b="0" lang="en-IE" sz="3200" spc="-1" strike="noStrike">
                <a:latin typeface="Arial"/>
              </a:rPr>
              <a:t>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</a:t>
            </a:r>
            <a:r>
              <a:rPr b="0" lang="en-IE" sz="2000" spc="-1" strike="noStrike">
                <a:latin typeface="Arial"/>
              </a:rPr>
              <a:t>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</a:t>
            </a:r>
            <a:r>
              <a:rPr b="0" lang="en-IE" sz="2000" spc="-1" strike="noStrike">
                <a:latin typeface="Arial"/>
              </a:rPr>
              <a:t>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43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sldNum" idx="1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6A78E6-7831-4F7F-800B-EEE459798A0E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0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84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sldNum" idx="2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905913-67B2-487B-AB7D-EAD3E029F4D9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25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2" descr="PPT_background.png"/>
          <p:cNvPicPr/>
          <p:nvPr/>
        </p:nvPicPr>
        <p:blipFill>
          <a:blip r:embed="rId2"/>
          <a:stretch/>
        </p:blipFill>
        <p:spPr>
          <a:xfrm>
            <a:off x="0" y="0"/>
            <a:ext cx="9170640" cy="514620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TCD_White.png"/>
          <p:cNvPicPr/>
          <p:nvPr/>
        </p:nvPicPr>
        <p:blipFill>
          <a:blip r:embed="rId3"/>
          <a:stretch/>
        </p:blipFill>
        <p:spPr>
          <a:xfrm>
            <a:off x="820440" y="381600"/>
            <a:ext cx="3038760" cy="81828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28720" y="2808360"/>
            <a:ext cx="749988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Proposal Presentation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828720" y="3276360"/>
            <a:ext cx="650700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Matting based on Bayesian algorithm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828720" y="3952080"/>
            <a:ext cx="4678200" cy="83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Lingyu Gong, Changhong Li, Qiwen Tan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E3 School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Date 15/02/2024</a:t>
            </a:r>
            <a:endParaRPr b="0" lang="en-I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21520" y="54252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</a:rPr>
              <a:t>Content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21520" y="1196640"/>
            <a:ext cx="7499880" cy="36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Group Introduction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(Tan 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Mathematical Algorithm(Tan 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Function Blocks(Gong)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Testing Plan(Gong)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Flow of Implementation(Changhong)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Milestones and timeline(Changhong)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3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11E4E9-8530-4B54-AC55-E5819365F48E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Group Introduction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28720" y="1395000"/>
            <a:ext cx="788940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1" lang="en-GB" sz="1800" spc="-1" strike="noStrike">
                <a:solidFill>
                  <a:srgbClr val="000000"/>
                </a:solidFill>
                <a:latin typeface="Söhne"/>
              </a:rPr>
              <a:t>Rising Mobile App Demand: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Increasing number of mobile applications drives the need for enhanced integration and performance.</a:t>
            </a:r>
            <a:endParaRPr b="0" lang="en-IE" sz="18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1" lang="en-GB" sz="1800" spc="-1" strike="noStrike">
                <a:solidFill>
                  <a:srgbClr val="000000"/>
                </a:solidFill>
                <a:latin typeface="Söhne"/>
              </a:rPr>
              <a:t>Importance of Communication Architectures:</a:t>
            </a:r>
            <a:r>
              <a:rPr b="0" lang="en-GB" sz="1800" spc="-1" strike="noStrike">
                <a:solidFill>
                  <a:srgbClr val="d1d5db"/>
                </a:solidFill>
                <a:latin typeface="Söhne"/>
              </a:rPr>
              <a:t>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These architectures are key to system area, performance, and energy efficiency.</a:t>
            </a:r>
            <a:endParaRPr b="0" lang="en-IE" sz="18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latin typeface="Söhne"/>
              </a:rPr>
              <a:t>Challenges with Traditional Global Connectivity:</a:t>
            </a:r>
            <a:endParaRPr b="0" lang="en-IE" sz="1800" spc="-1" strike="noStrike">
              <a:latin typeface="Arial"/>
            </a:endParaRPr>
          </a:p>
          <a:p>
            <a:pPr lvl="2" marL="568440" indent="-222120">
              <a:lnSpc>
                <a:spcPts val="1199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Synchronization Errors: On-chip timing issues.</a:t>
            </a:r>
            <a:endParaRPr b="0" lang="en-IE" sz="1800" spc="-1" strike="noStrike">
              <a:latin typeface="Arial"/>
            </a:endParaRPr>
          </a:p>
          <a:p>
            <a:pPr lvl="2" marL="568440" indent="-222120">
              <a:lnSpc>
                <a:spcPts val="1199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Unpredictable Delays: Inconsistent communication times.</a:t>
            </a:r>
            <a:endParaRPr b="0" lang="en-IE" sz="1800" spc="-1" strike="noStrike">
              <a:latin typeface="Arial"/>
            </a:endParaRPr>
          </a:p>
          <a:p>
            <a:pPr lvl="2" marL="568440" indent="-222120">
              <a:lnSpc>
                <a:spcPts val="1199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High Power Consumption: Increased energy use due to inefficiencies.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The development of Network-on-Chip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sldNum" idx="4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01A52D-7429-4F30-8E20-1852E8E9035A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Flow of Implementation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5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3141C-8E64-47AC-ABD3-F5FE12858560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7199280" cy="3419280"/>
          </a:xfrm>
          <a:prstGeom prst="rect">
            <a:avLst/>
          </a:prstGeom>
          <a:ln w="0">
            <a:noFill/>
          </a:ln>
        </p:spPr>
      </p:pic>
      <p:sp>
        <p:nvSpPr>
          <p:cNvPr id="179" name="Text Placeholder 1"/>
          <p:cNvSpPr/>
          <p:nvPr/>
        </p:nvSpPr>
        <p:spPr>
          <a:xfrm>
            <a:off x="82836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Implementation of whole project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Flow of Implementation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6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784C8A-BD4D-4202-8E8B-8102367BE45A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800000" y="1969560"/>
            <a:ext cx="5775120" cy="1630080"/>
          </a:xfrm>
          <a:prstGeom prst="rect">
            <a:avLst/>
          </a:prstGeom>
          <a:ln w="0">
            <a:noFill/>
          </a:ln>
        </p:spPr>
      </p:pic>
      <p:sp>
        <p:nvSpPr>
          <p:cNvPr id="183" name="Text Placeholder 4"/>
          <p:cNvSpPr/>
          <p:nvPr/>
        </p:nvSpPr>
        <p:spPr>
          <a:xfrm>
            <a:off x="82836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Core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Algorithm Implementation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260000" y="1260000"/>
            <a:ext cx="1197360" cy="89964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2457720" y="1260000"/>
            <a:ext cx="1194480" cy="89964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4"/>
          <a:stretch/>
        </p:blipFill>
        <p:spPr>
          <a:xfrm>
            <a:off x="2340000" y="3780000"/>
            <a:ext cx="1187280" cy="89964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5"/>
          <a:stretch/>
        </p:blipFill>
        <p:spPr>
          <a:xfrm>
            <a:off x="3527640" y="3780720"/>
            <a:ext cx="1195200" cy="89892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6"/>
          <a:stretch/>
        </p:blipFill>
        <p:spPr>
          <a:xfrm>
            <a:off x="4723200" y="3780000"/>
            <a:ext cx="1259640" cy="89964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7"/>
          <a:stretch/>
        </p:blipFill>
        <p:spPr>
          <a:xfrm>
            <a:off x="5983200" y="3780000"/>
            <a:ext cx="1259640" cy="8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Milestones and timeline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0BCCF7-FDD6-48CC-BFF8-7EB094C6ECB0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019160" y="1147320"/>
            <a:ext cx="6540120" cy="371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28720" y="2786400"/>
            <a:ext cx="749988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4200" spc="-1" strike="noStrike">
                <a:solidFill>
                  <a:srgbClr val="ffffff"/>
                </a:solidFill>
                <a:latin typeface="Calibri"/>
              </a:rPr>
              <a:t>Thank You</a:t>
            </a:r>
            <a:endParaRPr b="0" lang="en-IE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4905</TotalTime>
  <Application>LibreOffice/7.3.7.2$Linux_X86_64 LibreOffice_project/30$Build-2</Application>
  <AppVersion>15.0000</AppVersion>
  <Words>140</Words>
  <Paragraphs>26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2013-07-29T09:34:50Z</dcterms:created>
  <dc:creator>dtpgraphics</dc:creator>
  <dc:description/>
  <dc:language>en-IE</dc:language>
  <cp:lastModifiedBy/>
  <cp:lastPrinted>2014-12-16T10:33:11Z</cp:lastPrinted>
  <dcterms:modified xsi:type="dcterms:W3CDTF">2024-02-08T09:12:27Z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5</vt:i4>
  </property>
</Properties>
</file>