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6" r:id="rId5"/>
    <p:sldId id="267" r:id="rId6"/>
    <p:sldId id="264" r:id="rId7"/>
    <p:sldId id="265" r:id="rId8"/>
    <p:sldId id="260" r:id="rId9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 autoAdjust="0"/>
  </p:normalViewPr>
  <p:slideViewPr>
    <p:cSldViewPr snapToGrid="0" showGuides="1">
      <p:cViewPr varScale="1">
        <p:scale>
          <a:sx n="142" d="100"/>
          <a:sy n="142" d="100"/>
        </p:scale>
        <p:origin x="504" y="126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D4900-F60E-213D-9D93-CDD1C13C6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BA39E2-D31A-4716-3B9E-5B6577720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1FC7EE-7350-ADB8-B806-CFAF4B64D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029030dc-a7b8-4b08-84f7-8538096bc74a.source.5.zh-Hans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243BF-B4BE-25F5-5C9C-5C6F2BBF8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7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1D4001-B407-4A4F-9142-F1AD168E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6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  <p:sldLayoutId id="2147483663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2808395"/>
            <a:ext cx="7500939" cy="416138"/>
          </a:xfrm>
        </p:spPr>
        <p:txBody>
          <a:bodyPr/>
          <a:lstStyle/>
          <a:p>
            <a:r>
              <a:rPr lang="en-US" altLang="zh-CN" dirty="0"/>
              <a:t>Proposal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276197"/>
            <a:ext cx="6508126" cy="416138"/>
          </a:xfrm>
        </p:spPr>
        <p:txBody>
          <a:bodyPr/>
          <a:lstStyle/>
          <a:p>
            <a:pPr algn="just"/>
            <a:r>
              <a:rPr lang="en-US" altLang="zh-CN" dirty="0"/>
              <a:t>Matting based on Bayesian algorithm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952068"/>
            <a:ext cx="4679325" cy="836909"/>
          </a:xfrm>
        </p:spPr>
        <p:txBody>
          <a:bodyPr anchor="b"/>
          <a:lstStyle/>
          <a:p>
            <a:r>
              <a:rPr lang="en-GB" sz="1600" dirty="0"/>
              <a:t>Lingyu Gong, </a:t>
            </a:r>
            <a:r>
              <a:rPr lang="en-GB" sz="1600" dirty="0" err="1"/>
              <a:t>Changhong</a:t>
            </a:r>
            <a:r>
              <a:rPr lang="en-GB" sz="1600" dirty="0"/>
              <a:t> Li, </a:t>
            </a:r>
            <a:r>
              <a:rPr lang="en-GB" sz="1600" dirty="0" err="1"/>
              <a:t>Qiwen</a:t>
            </a:r>
            <a:r>
              <a:rPr lang="en-GB" sz="1600" dirty="0"/>
              <a:t> Tan</a:t>
            </a:r>
          </a:p>
          <a:p>
            <a:pPr lvl="1"/>
            <a:r>
              <a:rPr lang="en-GB" sz="1600" dirty="0"/>
              <a:t>E3 School</a:t>
            </a:r>
          </a:p>
          <a:p>
            <a:pPr lvl="2"/>
            <a:r>
              <a:rPr lang="en-GB" sz="1600" dirty="0"/>
              <a:t>Date 15/02/2024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1531" y="1196788"/>
            <a:ext cx="7500938" cy="3603812"/>
          </a:xfrm>
        </p:spPr>
        <p:txBody>
          <a:bodyPr/>
          <a:lstStyle/>
          <a:p>
            <a:pPr lvl="1"/>
            <a:r>
              <a:rPr lang="en-US" altLang="zh-CN" dirty="0"/>
              <a:t>Group Introduction</a:t>
            </a:r>
            <a:r>
              <a:rPr lang="en-IE" altLang="zh-CN" dirty="0"/>
              <a:t>(Tan )</a:t>
            </a:r>
            <a:endParaRPr lang="en-US" altLang="zh-CN" dirty="0"/>
          </a:p>
          <a:p>
            <a:pPr lvl="1"/>
            <a:r>
              <a:rPr lang="en-US" sz="2000" b="0" i="0" u="none" strike="noStrike" baseline="0" dirty="0">
                <a:latin typeface="Calibri"/>
                <a:ea typeface="Calibri"/>
                <a:cs typeface="Calibri"/>
              </a:rPr>
              <a:t>Mathematical Algorithm(Tan )</a:t>
            </a:r>
          </a:p>
          <a:p>
            <a:pPr lvl="1"/>
            <a:r>
              <a:rPr lang="en-GB" dirty="0"/>
              <a:t>Function Blocks(Gong)</a:t>
            </a:r>
          </a:p>
          <a:p>
            <a:pPr lvl="1"/>
            <a:r>
              <a:rPr lang="en-GB" dirty="0"/>
              <a:t>Testing Plan(Gong)</a:t>
            </a:r>
          </a:p>
          <a:p>
            <a:pPr lvl="1"/>
            <a:r>
              <a:rPr lang="en-GB" dirty="0"/>
              <a:t>Flow of Implementation(</a:t>
            </a:r>
            <a:r>
              <a:rPr lang="en-GB" dirty="0" err="1"/>
              <a:t>Changhong</a:t>
            </a:r>
            <a:r>
              <a:rPr lang="en-GB" dirty="0"/>
              <a:t>)</a:t>
            </a:r>
            <a:endParaRPr lang="en-US" sz="2000" b="0" i="0" u="none" strike="noStrike" baseline="0" dirty="0">
              <a:latin typeface="Calibri"/>
              <a:ea typeface="Calibri"/>
              <a:cs typeface="Calibri"/>
            </a:endParaRPr>
          </a:p>
          <a:p>
            <a:pPr lvl="1"/>
            <a:r>
              <a:rPr lang="en-GB" dirty="0"/>
              <a:t>Milestones and timeline(</a:t>
            </a:r>
            <a:r>
              <a:rPr lang="en-GB" dirty="0" err="1"/>
              <a:t>Changhong</a:t>
            </a:r>
            <a:r>
              <a:rPr lang="en-GB" dirty="0"/>
              <a:t>)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9" y="1133298"/>
            <a:ext cx="4087907" cy="36924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sz="1800" b="1" dirty="0"/>
              <a:t>Preprocessing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Simplification: </a:t>
            </a:r>
            <a:r>
              <a:rPr lang="en-IE" sz="1400" dirty="0"/>
              <a:t>Efficiency, Streamlining, Single Intensity.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Threshold Consistency: </a:t>
            </a:r>
            <a:r>
              <a:rPr lang="en-IE" sz="1400" dirty="0"/>
              <a:t>Predefined Thresholds, Intensity Classification.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Standard Matting Practice: </a:t>
            </a:r>
            <a:r>
              <a:rPr lang="en-IE" sz="1400" dirty="0"/>
              <a:t>Image Matting, Grayscale Guide.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Compatibility with Logic: </a:t>
            </a:r>
            <a:r>
              <a:rPr lang="en-IE" sz="1400" dirty="0"/>
              <a:t>Processing Consistency, Intensity-based Logic.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648E64-FC36-3361-7CA5-3EA34D0D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4760" b="5099"/>
          <a:stretch/>
        </p:blipFill>
        <p:spPr>
          <a:xfrm>
            <a:off x="311137" y="1133298"/>
            <a:ext cx="4015850" cy="36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7616" y="1183966"/>
            <a:ext cx="4342971" cy="1083963"/>
          </a:xfrm>
        </p:spPr>
        <p:txBody>
          <a:bodyPr/>
          <a:lstStyle/>
          <a:p>
            <a:r>
              <a:rPr lang="en-IE" b="1" dirty="0"/>
              <a:t>Calculating</a:t>
            </a:r>
          </a:p>
          <a:p>
            <a:pPr marL="0" indent="0">
              <a:buNone/>
            </a:pPr>
            <a:r>
              <a:rPr lang="en-IE" sz="1400" dirty="0"/>
              <a:t>The calculations provide key </a:t>
            </a:r>
            <a:r>
              <a:rPr lang="en-IE" sz="1400" dirty="0" err="1"/>
              <a:t>color</a:t>
            </a:r>
            <a:r>
              <a:rPr lang="en-IE" sz="1400" dirty="0"/>
              <a:t> insights for distinguishing the foreground from the background, crucial for areas with unclear boundaries like hair or fur.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F26D0F02-EDE2-420A-9D84-FE7DA6442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r="1845"/>
          <a:stretch/>
        </p:blipFill>
        <p:spPr>
          <a:xfrm>
            <a:off x="174812" y="1435473"/>
            <a:ext cx="3983790" cy="250451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1D0C37-DCCE-094D-66CB-97F6EF5D7062}"/>
              </a:ext>
            </a:extLst>
          </p:cNvPr>
          <p:cNvSpPr txBox="1">
            <a:spLocks/>
          </p:cNvSpPr>
          <p:nvPr/>
        </p:nvSpPr>
        <p:spPr>
          <a:xfrm>
            <a:off x="4101351" y="2003612"/>
            <a:ext cx="4639236" cy="2402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914400" rtl="0" eaLnBrk="1" latinLnBrk="0" hangingPunct="1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238" indent="-207963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lvl="1" indent="0">
              <a:lnSpc>
                <a:spcPct val="150000"/>
              </a:lnSpc>
              <a:buNone/>
            </a:pPr>
            <a:endParaRPr lang="en-IE" sz="1200" b="1" dirty="0"/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Mean Calculation: </a:t>
            </a:r>
            <a:r>
              <a:rPr lang="en-IE" sz="1200" dirty="0" err="1"/>
              <a:t>Color</a:t>
            </a:r>
            <a:r>
              <a:rPr lang="en-IE" sz="1200" dirty="0"/>
              <a:t> Averaging, RGB Channels, Region Centrality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Covariance Matrix: </a:t>
            </a:r>
            <a:r>
              <a:rPr lang="en-IE" sz="1200" dirty="0" err="1"/>
              <a:t>Color</a:t>
            </a:r>
            <a:r>
              <a:rPr lang="en-IE" sz="1200" dirty="0"/>
              <a:t> Variation, Channel Relationship, Texture Analysis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Normalization: </a:t>
            </a:r>
            <a:r>
              <a:rPr lang="en-IE" sz="1200" dirty="0"/>
              <a:t>Scale Adjustment, Pixel Count Relevance, Average Representation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Variance Calculation: </a:t>
            </a:r>
            <a:r>
              <a:rPr lang="en-IE" sz="1200" dirty="0"/>
              <a:t>Noise Estimation, Texture Characterization, </a:t>
            </a:r>
            <a:r>
              <a:rPr lang="en-IE" sz="1200" dirty="0" err="1"/>
              <a:t>Color</a:t>
            </a:r>
            <a:r>
              <a:rPr lang="en-IE" sz="1200" dirty="0"/>
              <a:t> Deviation Measurement</a:t>
            </a:r>
          </a:p>
        </p:txBody>
      </p:sp>
    </p:spTree>
    <p:extLst>
      <p:ext uri="{BB962C8B-B14F-4D97-AF65-F5344CB8AC3E}">
        <p14:creationId xmlns:p14="http://schemas.microsoft.com/office/powerpoint/2010/main" val="4467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9271" y="1253790"/>
            <a:ext cx="4686300" cy="1317959"/>
          </a:xfrm>
        </p:spPr>
        <p:txBody>
          <a:bodyPr/>
          <a:lstStyle/>
          <a:p>
            <a:r>
              <a:rPr lang="en-IE" b="1" dirty="0"/>
              <a:t>Iterating</a:t>
            </a:r>
          </a:p>
          <a:p>
            <a:pPr marL="0" indent="0">
              <a:buNone/>
            </a:pPr>
            <a:r>
              <a:rPr lang="en-IE" sz="1400" dirty="0"/>
              <a:t>This part will refine the alpha matte in complex image areas (such as edges, hair, fur) by iteratively adjusting transparency and </a:t>
            </a:r>
            <a:r>
              <a:rPr lang="en-IE" sz="1400" dirty="0" err="1"/>
              <a:t>color</a:t>
            </a:r>
            <a:r>
              <a:rPr lang="en-IE" sz="1400" dirty="0"/>
              <a:t> for precise foreground-background separation.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1D0C37-DCCE-094D-66CB-97F6EF5D7062}"/>
              </a:ext>
            </a:extLst>
          </p:cNvPr>
          <p:cNvSpPr txBox="1">
            <a:spLocks/>
          </p:cNvSpPr>
          <p:nvPr/>
        </p:nvSpPr>
        <p:spPr>
          <a:xfrm>
            <a:off x="4004035" y="2082046"/>
            <a:ext cx="4484594" cy="2402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914400" rtl="0" eaLnBrk="1" latinLnBrk="0" hangingPunct="1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238" indent="-207963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lvl="1" indent="0">
              <a:lnSpc>
                <a:spcPct val="150000"/>
              </a:lnSpc>
              <a:buNone/>
            </a:pPr>
            <a:endParaRPr lang="en-IE" sz="1200" b="1" dirty="0"/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Alpha Matte Refinement: </a:t>
            </a:r>
            <a:r>
              <a:rPr lang="en-IE" sz="1200" dirty="0"/>
              <a:t>Precise Transparency Adjustment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Complex Area Focus: </a:t>
            </a:r>
            <a:r>
              <a:rPr lang="en-IE" sz="1200" dirty="0"/>
              <a:t>Edge, Hair, Fur Detailing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Iterative Calculations: </a:t>
            </a:r>
            <a:r>
              <a:rPr lang="en-IE" sz="1200" dirty="0"/>
              <a:t>Repeated Fine-Tuning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Foreground-Background Separation: </a:t>
            </a:r>
            <a:r>
              <a:rPr lang="en-IE" sz="1200" dirty="0"/>
              <a:t>Accurate </a:t>
            </a:r>
            <a:r>
              <a:rPr lang="en-IE" sz="1200" dirty="0" err="1"/>
              <a:t>Color</a:t>
            </a:r>
            <a:r>
              <a:rPr lang="en-IE" sz="1200" dirty="0"/>
              <a:t> Segregation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Transparency Calculation: </a:t>
            </a:r>
            <a:r>
              <a:rPr lang="en-IE" sz="1200" dirty="0"/>
              <a:t>Alpha Value Determination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 err="1"/>
              <a:t>Color</a:t>
            </a:r>
            <a:r>
              <a:rPr lang="en-IE" sz="1200" b="1" dirty="0"/>
              <a:t> Matching: </a:t>
            </a:r>
            <a:r>
              <a:rPr lang="en-IE" sz="1200" dirty="0"/>
              <a:t>Foreground-Background </a:t>
            </a:r>
            <a:r>
              <a:rPr lang="en-IE" sz="1200" dirty="0" err="1"/>
              <a:t>Color</a:t>
            </a:r>
            <a:r>
              <a:rPr lang="en-IE" sz="1200" dirty="0"/>
              <a:t> Alignment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Convergence Check: </a:t>
            </a:r>
            <a:r>
              <a:rPr lang="en-IE" sz="1200" dirty="0"/>
              <a:t>Optimal Alpha Value Assessment</a:t>
            </a:r>
          </a:p>
        </p:txBody>
      </p:sp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C40B576-7D37-5846-7AD1-CB8AB2C2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046"/>
            <a:ext cx="3904430" cy="13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350994"/>
          </a:xfrm>
        </p:spPr>
        <p:txBody>
          <a:bodyPr/>
          <a:lstStyle/>
          <a:p>
            <a:r>
              <a:rPr lang="en-GB" dirty="0"/>
              <a:t>The development of Network-on-Chip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A9B83-74A6-114D-9D6E-35E5B803B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82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60CA0-CDD3-96F1-59ED-F08B9AB1C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9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font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6900</TotalTime>
  <Words>268</Words>
  <Application>Microsoft Office PowerPoint</Application>
  <PresentationFormat>On-screen Show (16:9)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Minion Pro</vt:lpstr>
      <vt:lpstr>Arial</vt:lpstr>
      <vt:lpstr>Calibri</vt:lpstr>
      <vt:lpstr>TCD_PPT_Calibri_Option1a</vt:lpstr>
      <vt:lpstr>Proposal Presentation</vt:lpstr>
      <vt:lpstr>Content</vt:lpstr>
      <vt:lpstr>Function Blocks</vt:lpstr>
      <vt:lpstr>Function Blocks</vt:lpstr>
      <vt:lpstr>Function Blocks</vt:lpstr>
      <vt:lpstr>Group Introduction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Lingyu Gong</cp:lastModifiedBy>
  <cp:revision>62</cp:revision>
  <cp:lastPrinted>2014-12-16T10:33:11Z</cp:lastPrinted>
  <dcterms:created xsi:type="dcterms:W3CDTF">2013-07-29T09:34:50Z</dcterms:created>
  <dcterms:modified xsi:type="dcterms:W3CDTF">2024-02-10T12:42:07Z</dcterms:modified>
</cp:coreProperties>
</file>