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3" r:id="rId4"/>
    <p:sldId id="264" r:id="rId5"/>
    <p:sldId id="260" r:id="rId6"/>
  </p:sldIdLst>
  <p:sldSz cx="9144000" cy="5143500" type="screen16x9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 autoAdjust="0"/>
  </p:normalViewPr>
  <p:slideViewPr>
    <p:cSldViewPr snapToGrid="0" showGuides="1">
      <p:cViewPr varScale="1">
        <p:scale>
          <a:sx n="142" d="100"/>
          <a:sy n="142" d="100"/>
        </p:scale>
        <p:origin x="504" y="126"/>
      </p:cViewPr>
      <p:guideLst>
        <p:guide orient="horz" pos="323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12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786400"/>
            <a:ext cx="7500939" cy="416138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217050"/>
            <a:ext cx="7500938" cy="2713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88" y="4111318"/>
            <a:ext cx="4679325" cy="734531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</p:txBody>
      </p:sp>
      <p:pic>
        <p:nvPicPr>
          <p:cNvPr id="10" name="Picture 9" descr="TCD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7" y="381655"/>
            <a:ext cx="3039743" cy="8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1"/>
            <a:ext cx="7500938" cy="3030141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61A7A-40F1-0B45-8A82-94DCCA5E7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545078"/>
            <a:ext cx="9144000" cy="597231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2"/>
            <a:ext cx="7500938" cy="2891980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pic>
        <p:nvPicPr>
          <p:cNvPr id="11" name="Picture 10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42666"/>
            <a:ext cx="1585894" cy="427482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1145CB8-4673-6A47-9176-F0CB30737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2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410807"/>
            <a:ext cx="3933824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600" b="0"/>
            </a:lvl1pPr>
            <a:lvl2pPr marL="625475" indent="-233363">
              <a:buFont typeface="Arial" panose="020B0604020202020204" pitchFamily="34" charset="0"/>
              <a:buChar char="•"/>
              <a:defRPr sz="1600"/>
            </a:lvl2pPr>
            <a:lvl3pPr marL="912813" indent="-222250">
              <a:defRPr sz="1600"/>
            </a:lvl3pPr>
            <a:lvl4pPr marL="1128713" indent="-190500">
              <a:defRPr sz="1600"/>
            </a:lvl4pPr>
            <a:lvl5pPr marL="1439863" indent="-185738">
              <a:defRPr sz="1600"/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410807"/>
            <a:ext cx="3934800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600" b="0"/>
            </a:lvl1pPr>
            <a:lvl2pPr marL="625475" indent="-233363">
              <a:buFont typeface="Arial" panose="020B0604020202020204" pitchFamily="34" charset="0"/>
              <a:buChar char="•"/>
              <a:defRPr sz="1600"/>
            </a:lvl2pPr>
            <a:lvl3pPr marL="912813" indent="-222250">
              <a:defRPr sz="1600"/>
            </a:lvl3pPr>
            <a:lvl4pPr marL="1128713" indent="-190500">
              <a:defRPr sz="1600"/>
            </a:lvl4pPr>
            <a:lvl5pPr marL="1439863" indent="-185738">
              <a:defRPr sz="1600"/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4545078"/>
            <a:ext cx="9144000" cy="597231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9" name="Picture 8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42666"/>
            <a:ext cx="1585894" cy="427482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8D990A1-B68F-2A49-BE34-734A4A613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9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078712"/>
            <a:ext cx="4204800" cy="380761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83" y="1428750"/>
            <a:ext cx="3819525" cy="2990766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6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6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A149838-4667-8C41-A6F0-AC61A4FAC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078712"/>
            <a:ext cx="9144000" cy="380761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250068A-6AF5-9545-B42A-0DF4DC426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71711" cy="51471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786400"/>
            <a:ext cx="7500939" cy="416138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/>
          </a:p>
        </p:txBody>
      </p:sp>
      <p:pic>
        <p:nvPicPr>
          <p:cNvPr id="5" name="Picture 4" descr="TCD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7" y="381655"/>
            <a:ext cx="3039743" cy="8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01D4001-B407-4A4F-9142-F1AD168EA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86" y="270000"/>
            <a:ext cx="7500939" cy="421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303403"/>
            <a:ext cx="7500938" cy="3072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125E529-5F0B-4D4A-84B9-75C65BFBA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417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indent="-3175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68325" indent="-22225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84225" indent="-201613" algn="l" defTabSz="914400" rtl="0" eaLnBrk="1" latinLnBrk="0" hangingPunct="1">
        <a:spcBef>
          <a:spcPts val="1134"/>
        </a:spcBef>
        <a:buClr>
          <a:schemeClr val="tx2"/>
        </a:buClr>
        <a:buFont typeface="Minion Pro" pitchFamily="18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0125" indent="-185738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2808395"/>
            <a:ext cx="7500939" cy="416138"/>
          </a:xfrm>
        </p:spPr>
        <p:txBody>
          <a:bodyPr/>
          <a:lstStyle/>
          <a:p>
            <a:r>
              <a:rPr lang="en-US" altLang="zh-CN" dirty="0"/>
              <a:t>Proposal 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4" y="3276197"/>
            <a:ext cx="6508126" cy="416138"/>
          </a:xfrm>
        </p:spPr>
        <p:txBody>
          <a:bodyPr/>
          <a:lstStyle/>
          <a:p>
            <a:pPr algn="just"/>
            <a:r>
              <a:rPr lang="en-US" altLang="zh-CN" dirty="0"/>
              <a:t>Matting based on Bayesian algorithm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28688" y="3952068"/>
            <a:ext cx="4679325" cy="836909"/>
          </a:xfrm>
        </p:spPr>
        <p:txBody>
          <a:bodyPr anchor="b"/>
          <a:lstStyle/>
          <a:p>
            <a:r>
              <a:rPr lang="en-GB" sz="1600" dirty="0"/>
              <a:t>Lingyu Gong, </a:t>
            </a:r>
            <a:r>
              <a:rPr lang="en-GB" sz="1600" dirty="0" err="1"/>
              <a:t>Changhong</a:t>
            </a:r>
            <a:r>
              <a:rPr lang="en-GB" sz="1600" dirty="0"/>
              <a:t> Li, </a:t>
            </a:r>
            <a:r>
              <a:rPr lang="en-GB" sz="1600" dirty="0" err="1"/>
              <a:t>Qiwen</a:t>
            </a:r>
            <a:r>
              <a:rPr lang="en-GB" sz="1600" dirty="0"/>
              <a:t> Tan</a:t>
            </a:r>
          </a:p>
          <a:p>
            <a:pPr lvl="1"/>
            <a:r>
              <a:rPr lang="en-GB" sz="1600" dirty="0"/>
              <a:t>E3 School</a:t>
            </a:r>
          </a:p>
          <a:p>
            <a:pPr lvl="2"/>
            <a:r>
              <a:rPr lang="en-GB" sz="1600" dirty="0"/>
              <a:t>Date 15/02/2024</a:t>
            </a: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30" y="542674"/>
            <a:ext cx="7500939" cy="421200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1531" y="1196788"/>
            <a:ext cx="7500938" cy="3603812"/>
          </a:xfrm>
        </p:spPr>
        <p:txBody>
          <a:bodyPr/>
          <a:lstStyle/>
          <a:p>
            <a:pPr lvl="1"/>
            <a:r>
              <a:rPr lang="en-US" altLang="zh-CN" dirty="0"/>
              <a:t>Group Introduction</a:t>
            </a:r>
            <a:r>
              <a:rPr lang="en-IE" altLang="zh-CN" dirty="0"/>
              <a:t>(Tan )</a:t>
            </a:r>
            <a:endParaRPr lang="en-US" altLang="zh-CN" dirty="0"/>
          </a:p>
          <a:p>
            <a:pPr lvl="1"/>
            <a:r>
              <a:rPr lang="en-US" sz="2000" b="0" i="0" u="none" strike="noStrike" baseline="0" dirty="0">
                <a:latin typeface="Calibri"/>
                <a:ea typeface="Calibri"/>
                <a:cs typeface="Calibri"/>
              </a:rPr>
              <a:t>Mathematical Algorithm(Tan )</a:t>
            </a:r>
          </a:p>
          <a:p>
            <a:pPr lvl="1"/>
            <a:r>
              <a:rPr lang="en-GB" dirty="0"/>
              <a:t>Function Blocks(Gong)</a:t>
            </a:r>
          </a:p>
          <a:p>
            <a:pPr lvl="1"/>
            <a:r>
              <a:rPr lang="en-GB" dirty="0"/>
              <a:t>Testing Plan(Gong)</a:t>
            </a:r>
          </a:p>
          <a:p>
            <a:pPr lvl="1"/>
            <a:r>
              <a:rPr lang="en-GB" dirty="0"/>
              <a:t>Flow of Implementation(</a:t>
            </a:r>
            <a:r>
              <a:rPr lang="en-GB" dirty="0" err="1"/>
              <a:t>Changhong</a:t>
            </a:r>
            <a:r>
              <a:rPr lang="en-GB" dirty="0"/>
              <a:t>)</a:t>
            </a:r>
            <a:endParaRPr lang="en-US" sz="2000" b="0" i="0" u="none" strike="noStrike" baseline="0" dirty="0">
              <a:latin typeface="Calibri"/>
              <a:ea typeface="Calibri"/>
              <a:cs typeface="Calibri"/>
            </a:endParaRPr>
          </a:p>
          <a:p>
            <a:pPr lvl="1"/>
            <a:r>
              <a:rPr lang="en-GB" dirty="0"/>
              <a:t>Milestones and timeline(</a:t>
            </a:r>
            <a:r>
              <a:rPr lang="en-GB" dirty="0" err="1"/>
              <a:t>Changhong</a:t>
            </a:r>
            <a:r>
              <a:rPr lang="en-GB" dirty="0"/>
              <a:t>)</a:t>
            </a:r>
          </a:p>
          <a:p>
            <a:pPr marL="0" lvl="1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E26E-3FA3-004E-AE8F-EF74CEC96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</p:spPr>
        <p:txBody>
          <a:bodyPr/>
          <a:lstStyle/>
          <a:p>
            <a:fld id="{DDBE135E-2566-4748-853C-8A3B78F0FB0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08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Group Introduction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8675" y="1395006"/>
            <a:ext cx="7890526" cy="2953009"/>
          </a:xfrm>
        </p:spPr>
        <p:txBody>
          <a:bodyPr/>
          <a:lstStyle/>
          <a:p>
            <a:pPr lvl="1"/>
            <a:r>
              <a:rPr lang="en-GB" altLang="zh-CN" sz="1800" b="1" i="0" dirty="0">
                <a:effectLst/>
                <a:latin typeface="Söhne"/>
              </a:rPr>
              <a:t>Rising Mobile App Demand:</a:t>
            </a:r>
            <a:br>
              <a:rPr lang="en-GB" sz="1800" dirty="0"/>
            </a:br>
            <a:r>
              <a:rPr lang="en-US" sz="1800" dirty="0"/>
              <a:t>Increasing number of mobile applications drives the need for enhanced integration and performance.</a:t>
            </a:r>
          </a:p>
          <a:p>
            <a:pPr lvl="1"/>
            <a:r>
              <a:rPr lang="en-GB" altLang="zh-CN" sz="1800" b="1" i="0" dirty="0">
                <a:effectLst/>
                <a:latin typeface="Söhne"/>
              </a:rPr>
              <a:t>Importance of Communication Architectures:</a:t>
            </a:r>
            <a:r>
              <a:rPr lang="en-GB" altLang="zh-CN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br>
              <a:rPr lang="en-GB" sz="1800" dirty="0"/>
            </a:br>
            <a:r>
              <a:rPr lang="en-US" sz="1800" dirty="0"/>
              <a:t>These architectures are key to system area, performance, and energy efficiency.</a:t>
            </a:r>
          </a:p>
          <a:p>
            <a:pPr lvl="1"/>
            <a:r>
              <a:rPr lang="en-US" altLang="zh-CN" sz="1800" b="1" i="0" dirty="0">
                <a:effectLst/>
                <a:latin typeface="Söhne"/>
              </a:rPr>
              <a:t>Challenges with Traditional Global Connectivity:</a:t>
            </a:r>
          </a:p>
          <a:p>
            <a:pPr lvl="2">
              <a:lnSpc>
                <a:spcPts val="1200"/>
              </a:lnSpc>
            </a:pPr>
            <a:r>
              <a:rPr lang="en-US" altLang="zh-CN" sz="1800" dirty="0"/>
              <a:t>Synchronization Errors: On-chip timing issues.</a:t>
            </a:r>
          </a:p>
          <a:p>
            <a:pPr lvl="2">
              <a:lnSpc>
                <a:spcPts val="1200"/>
              </a:lnSpc>
            </a:pPr>
            <a:r>
              <a:rPr lang="en-US" altLang="zh-CN" sz="1800" dirty="0"/>
              <a:t>Unpredictable Delays: Inconsistent communication times.</a:t>
            </a:r>
          </a:p>
          <a:p>
            <a:pPr lvl="2">
              <a:lnSpc>
                <a:spcPts val="1200"/>
              </a:lnSpc>
            </a:pPr>
            <a:r>
              <a:rPr lang="en-US" altLang="zh-CN" sz="1800" dirty="0"/>
              <a:t>High Power Consumption: Increased energy use due to inefficiencies.</a:t>
            </a:r>
          </a:p>
          <a:p>
            <a:pPr lvl="1"/>
            <a:endParaRPr lang="en-GB" altLang="zh-CN" sz="1800" b="1" i="0" dirty="0">
              <a:effectLst/>
              <a:latin typeface="Söhne"/>
            </a:endParaRPr>
          </a:p>
          <a:p>
            <a:pPr lvl="1"/>
            <a:endParaRPr lang="en-GB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350994"/>
          </a:xfrm>
        </p:spPr>
        <p:txBody>
          <a:bodyPr/>
          <a:lstStyle/>
          <a:p>
            <a:r>
              <a:rPr lang="en-GB" dirty="0"/>
              <a:t>The development of Network-on-Chip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E26E-3FA3-004E-AE8F-EF74CEC96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</p:spPr>
        <p:txBody>
          <a:bodyPr/>
          <a:lstStyle/>
          <a:p>
            <a:fld id="{DDBE135E-2566-4748-853C-8A3B78F0FB00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2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Group Introduction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350994"/>
          </a:xfrm>
        </p:spPr>
        <p:txBody>
          <a:bodyPr/>
          <a:lstStyle/>
          <a:p>
            <a:r>
              <a:rPr lang="en-GB" dirty="0"/>
              <a:t>The development of Network-on-Chip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E26E-3FA3-004E-AE8F-EF74CEC96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</p:spPr>
        <p:txBody>
          <a:bodyPr/>
          <a:lstStyle/>
          <a:p>
            <a:fld id="{DDBE135E-2566-4748-853C-8A3B78F0FB0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7A9B83-74A6-114D-9D6E-35E5B803BA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821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3462149"/>
      </p:ext>
    </p:extLst>
  </p:cSld>
  <p:clrMapOvr>
    <a:masterClrMapping/>
  </p:clrMapOvr>
</p:sld>
</file>

<file path=ppt/theme/theme1.xml><?xml version="1.0" encoding="utf-8"?>
<a:theme xmlns:a="http://schemas.openxmlformats.org/drawingml/2006/main" name="TCD_PPT_Calibri_Option1a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TCD_PPT_Calibri_Option1a.potx</Template>
  <TotalTime>4882</TotalTime>
  <Words>140</Words>
  <Application>Microsoft Office PowerPoint</Application>
  <PresentationFormat>On-screen Show (16:9)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Minion Pro</vt:lpstr>
      <vt:lpstr>Söhne</vt:lpstr>
      <vt:lpstr>Arial</vt:lpstr>
      <vt:lpstr>Calibri</vt:lpstr>
      <vt:lpstr>TCD_PPT_Calibri_Option1a</vt:lpstr>
      <vt:lpstr>Proposal Presentation</vt:lpstr>
      <vt:lpstr>Content</vt:lpstr>
      <vt:lpstr>Group Introduction</vt:lpstr>
      <vt:lpstr>Group Introduction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dtpgraphics</dc:creator>
  <cp:lastModifiedBy>Lingyu Gong</cp:lastModifiedBy>
  <cp:revision>57</cp:revision>
  <cp:lastPrinted>2014-12-16T10:33:11Z</cp:lastPrinted>
  <dcterms:created xsi:type="dcterms:W3CDTF">2013-07-29T09:34:50Z</dcterms:created>
  <dcterms:modified xsi:type="dcterms:W3CDTF">2024-02-06T13:36:03Z</dcterms:modified>
</cp:coreProperties>
</file>