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3" r:id="rId3"/>
    <p:sldId id="301" r:id="rId4"/>
    <p:sldId id="305" r:id="rId5"/>
    <p:sldId id="326" r:id="rId6"/>
    <p:sldId id="309" r:id="rId7"/>
    <p:sldId id="307" r:id="rId8"/>
    <p:sldId id="310" r:id="rId9"/>
    <p:sldId id="311" r:id="rId10"/>
    <p:sldId id="312" r:id="rId11"/>
    <p:sldId id="315" r:id="rId12"/>
    <p:sldId id="313" r:id="rId13"/>
    <p:sldId id="336" r:id="rId14"/>
    <p:sldId id="316" r:id="rId15"/>
    <p:sldId id="317" r:id="rId16"/>
    <p:sldId id="318" r:id="rId17"/>
    <p:sldId id="319" r:id="rId18"/>
    <p:sldId id="320" r:id="rId19"/>
    <p:sldId id="321" r:id="rId20"/>
    <p:sldId id="324" r:id="rId21"/>
    <p:sldId id="332" r:id="rId22"/>
    <p:sldId id="322" r:id="rId23"/>
    <p:sldId id="325" r:id="rId24"/>
    <p:sldId id="327" r:id="rId25"/>
    <p:sldId id="328" r:id="rId26"/>
    <p:sldId id="330" r:id="rId27"/>
    <p:sldId id="331" r:id="rId28"/>
    <p:sldId id="333" r:id="rId29"/>
    <p:sldId id="334" r:id="rId30"/>
    <p:sldId id="33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B11F6-C0AA-48F7-8182-BCC7D77D6284}" v="98" dt="2024-02-15T17:43:43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04" autoAdjust="0"/>
  </p:normalViewPr>
  <p:slideViewPr>
    <p:cSldViewPr snapToGrid="0">
      <p:cViewPr varScale="1">
        <p:scale>
          <a:sx n="50" d="100"/>
          <a:sy n="50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INO Andrea" userId="0c945b25-bd36-446c-b688-0c0cf3817131" providerId="ADAL" clId="{302211D2-BF44-44BA-8A9B-9D743E48E13A}"/>
    <pc:docChg chg="undo custSel modSld">
      <pc:chgData name="STAINO Andrea" userId="0c945b25-bd36-446c-b688-0c0cf3817131" providerId="ADAL" clId="{302211D2-BF44-44BA-8A9B-9D743E48E13A}" dt="2023-03-12T15:05:25.839" v="3" actId="478"/>
      <pc:docMkLst>
        <pc:docMk/>
      </pc:docMkLst>
      <pc:sldChg chg="addSp delSp mod addAnim delAnim">
        <pc:chgData name="STAINO Andrea" userId="0c945b25-bd36-446c-b688-0c0cf3817131" providerId="ADAL" clId="{302211D2-BF44-44BA-8A9B-9D743E48E13A}" dt="2023-03-12T15:05:25.839" v="3" actId="478"/>
        <pc:sldMkLst>
          <pc:docMk/>
          <pc:sldMk cId="3768708236" sldId="313"/>
        </pc:sldMkLst>
        <pc:spChg chg="add del">
          <ac:chgData name="STAINO Andrea" userId="0c945b25-bd36-446c-b688-0c0cf3817131" providerId="ADAL" clId="{302211D2-BF44-44BA-8A9B-9D743E48E13A}" dt="2023-03-12T15:05:25.610" v="2" actId="478"/>
          <ac:spMkLst>
            <pc:docMk/>
            <pc:sldMk cId="3768708236" sldId="313"/>
            <ac:spMk id="14" creationId="{466B8C39-BCF4-4563-B1D3-EB3350F57509}"/>
          </ac:spMkLst>
        </pc:spChg>
        <pc:inkChg chg="add del">
          <ac:chgData name="STAINO Andrea" userId="0c945b25-bd36-446c-b688-0c0cf3817131" providerId="ADAL" clId="{302211D2-BF44-44BA-8A9B-9D743E48E13A}" dt="2023-03-12T15:05:25.839" v="3" actId="478"/>
          <ac:inkMkLst>
            <pc:docMk/>
            <pc:sldMk cId="3768708236" sldId="313"/>
            <ac:inkMk id="3" creationId="{113E5F47-2943-403C-8BE1-95221200E245}"/>
          </ac:inkMkLst>
        </pc:inkChg>
      </pc:sldChg>
    </pc:docChg>
  </pc:docChgLst>
  <pc:docChgLst>
    <pc:chgData name="STAINO Andrea" userId="0c945b25-bd36-446c-b688-0c0cf3817131" providerId="ADAL" clId="{A222AA3C-7B62-42D2-8D9A-0CE4BB4F6721}"/>
    <pc:docChg chg="undo redo custSel addSld delSld modSld sldOrd">
      <pc:chgData name="STAINO Andrea" userId="0c945b25-bd36-446c-b688-0c0cf3817131" providerId="ADAL" clId="{A222AA3C-7B62-42D2-8D9A-0CE4BB4F6721}" dt="2023-02-10T13:59:50.241" v="4592" actId="1076"/>
      <pc:docMkLst>
        <pc:docMk/>
      </pc:docMkLst>
      <pc:sldChg chg="modSp mod">
        <pc:chgData name="STAINO Andrea" userId="0c945b25-bd36-446c-b688-0c0cf3817131" providerId="ADAL" clId="{A222AA3C-7B62-42D2-8D9A-0CE4BB4F6721}" dt="2023-02-10T13:29:57.880" v="4181" actId="20577"/>
        <pc:sldMkLst>
          <pc:docMk/>
          <pc:sldMk cId="2959526229" sldId="303"/>
        </pc:sldMkLst>
        <pc:spChg chg="mod">
          <ac:chgData name="STAINO Andrea" userId="0c945b25-bd36-446c-b688-0c0cf3817131" providerId="ADAL" clId="{A222AA3C-7B62-42D2-8D9A-0CE4BB4F6721}" dt="2023-02-10T13:29:57.880" v="4181" actId="20577"/>
          <ac:spMkLst>
            <pc:docMk/>
            <pc:sldMk cId="2959526229" sldId="303"/>
            <ac:spMk id="13" creationId="{9EDA588E-7D44-46F1-8D4C-5FD3DB7D0915}"/>
          </ac:spMkLst>
        </pc:spChg>
      </pc:sldChg>
      <pc:sldChg chg="modSp add del mod">
        <pc:chgData name="STAINO Andrea" userId="0c945b25-bd36-446c-b688-0c0cf3817131" providerId="ADAL" clId="{A222AA3C-7B62-42D2-8D9A-0CE4BB4F6721}" dt="2023-02-09T13:29:48.630" v="671" actId="20577"/>
        <pc:sldMkLst>
          <pc:docMk/>
          <pc:sldMk cId="561092800" sldId="307"/>
        </pc:sldMkLst>
        <pc:spChg chg="mod">
          <ac:chgData name="STAINO Andrea" userId="0c945b25-bd36-446c-b688-0c0cf3817131" providerId="ADAL" clId="{A222AA3C-7B62-42D2-8D9A-0CE4BB4F6721}" dt="2023-02-09T13:29:48.630" v="671" actId="20577"/>
          <ac:spMkLst>
            <pc:docMk/>
            <pc:sldMk cId="561092800" sldId="307"/>
            <ac:spMk id="12" creationId="{CA6DA282-379B-45A0-9F0E-DB8AE9D1CAD4}"/>
          </ac:spMkLst>
        </pc:spChg>
        <pc:spChg chg="mod">
          <ac:chgData name="STAINO Andrea" userId="0c945b25-bd36-446c-b688-0c0cf3817131" providerId="ADAL" clId="{A222AA3C-7B62-42D2-8D9A-0CE4BB4F6721}" dt="2023-02-09T13:29:17.499" v="664" actId="6549"/>
          <ac:spMkLst>
            <pc:docMk/>
            <pc:sldMk cId="561092800" sldId="307"/>
            <ac:spMk id="55" creationId="{376B2315-C71A-49E7-AB93-AAB1998FBAAD}"/>
          </ac:spMkLst>
        </pc:spChg>
      </pc:sldChg>
      <pc:sldChg chg="addSp delSp modSp add mod delAnim modAnim modNotesTx">
        <pc:chgData name="STAINO Andrea" userId="0c945b25-bd36-446c-b688-0c0cf3817131" providerId="ADAL" clId="{A222AA3C-7B62-42D2-8D9A-0CE4BB4F6721}" dt="2023-02-09T17:23:58.904" v="1569" actId="20577"/>
        <pc:sldMkLst>
          <pc:docMk/>
          <pc:sldMk cId="92911688" sldId="308"/>
        </pc:sldMkLst>
        <pc:spChg chg="mod">
          <ac:chgData name="STAINO Andrea" userId="0c945b25-bd36-446c-b688-0c0cf3817131" providerId="ADAL" clId="{A222AA3C-7B62-42D2-8D9A-0CE4BB4F6721}" dt="2023-02-09T13:06:40.436" v="18" actId="20577"/>
          <ac:spMkLst>
            <pc:docMk/>
            <pc:sldMk cId="92911688" sldId="308"/>
            <ac:spMk id="2" creationId="{97A6A55B-F1AC-4CA3-AB27-BC142C5E74CF}"/>
          </ac:spMkLst>
        </pc:spChg>
        <pc:spChg chg="del">
          <ac:chgData name="STAINO Andrea" userId="0c945b25-bd36-446c-b688-0c0cf3817131" providerId="ADAL" clId="{A222AA3C-7B62-42D2-8D9A-0CE4BB4F6721}" dt="2023-02-09T13:06:34.694" v="1" actId="478"/>
          <ac:spMkLst>
            <pc:docMk/>
            <pc:sldMk cId="92911688" sldId="308"/>
            <ac:spMk id="9" creationId="{E40D303F-61CD-40C0-8149-D37EF0283826}"/>
          </ac:spMkLst>
        </pc:spChg>
        <pc:spChg chg="add mod">
          <ac:chgData name="STAINO Andrea" userId="0c945b25-bd36-446c-b688-0c0cf3817131" providerId="ADAL" clId="{A222AA3C-7B62-42D2-8D9A-0CE4BB4F6721}" dt="2023-02-09T13:10:15.470" v="99" actId="1037"/>
          <ac:spMkLst>
            <pc:docMk/>
            <pc:sldMk cId="92911688" sldId="308"/>
            <ac:spMk id="17" creationId="{B5D5FDA7-1C31-4B43-9D2B-F5FA2BDF0C6C}"/>
          </ac:spMkLst>
        </pc:spChg>
        <pc:spChg chg="add mod">
          <ac:chgData name="STAINO Andrea" userId="0c945b25-bd36-446c-b688-0c0cf3817131" providerId="ADAL" clId="{A222AA3C-7B62-42D2-8D9A-0CE4BB4F6721}" dt="2023-02-09T13:10:15.470" v="99" actId="1037"/>
          <ac:spMkLst>
            <pc:docMk/>
            <pc:sldMk cId="92911688" sldId="308"/>
            <ac:spMk id="19" creationId="{77B87ED8-73C5-4721-ACFE-34759B513159}"/>
          </ac:spMkLst>
        </pc:spChg>
        <pc:spChg chg="add mod">
          <ac:chgData name="STAINO Andrea" userId="0c945b25-bd36-446c-b688-0c0cf3817131" providerId="ADAL" clId="{A222AA3C-7B62-42D2-8D9A-0CE4BB4F6721}" dt="2023-02-09T17:23:58.904" v="1569" actId="20577"/>
          <ac:spMkLst>
            <pc:docMk/>
            <pc:sldMk cId="92911688" sldId="308"/>
            <ac:spMk id="53" creationId="{81DEADDB-F7A0-4FC7-9B69-0E81E7C7D845}"/>
          </ac:spMkLst>
        </pc:spChg>
        <pc:spChg chg="add mod">
          <ac:chgData name="STAINO Andrea" userId="0c945b25-bd36-446c-b688-0c0cf3817131" providerId="ADAL" clId="{A222AA3C-7B62-42D2-8D9A-0CE4BB4F6721}" dt="2023-02-09T13:06:58.405" v="20"/>
          <ac:spMkLst>
            <pc:docMk/>
            <pc:sldMk cId="92911688" sldId="308"/>
            <ac:spMk id="56" creationId="{C7928C1A-F677-40C7-82DB-A30AB6E2B26D}"/>
          </ac:spMkLst>
        </pc:spChg>
        <pc:spChg chg="add mod">
          <ac:chgData name="STAINO Andrea" userId="0c945b25-bd36-446c-b688-0c0cf3817131" providerId="ADAL" clId="{A222AA3C-7B62-42D2-8D9A-0CE4BB4F6721}" dt="2023-02-09T17:15:45.950" v="1482" actId="1076"/>
          <ac:spMkLst>
            <pc:docMk/>
            <pc:sldMk cId="92911688" sldId="308"/>
            <ac:spMk id="57" creationId="{2EB50B54-8545-4286-9F11-4A570C38D07D}"/>
          </ac:spMkLst>
        </pc:spChg>
        <pc:spChg chg="add mod">
          <ac:chgData name="STAINO Andrea" userId="0c945b25-bd36-446c-b688-0c0cf3817131" providerId="ADAL" clId="{A222AA3C-7B62-42D2-8D9A-0CE4BB4F6721}" dt="2023-02-09T16:54:20.299" v="1470" actId="20577"/>
          <ac:spMkLst>
            <pc:docMk/>
            <pc:sldMk cId="92911688" sldId="308"/>
            <ac:spMk id="58" creationId="{D4D1C672-E18F-4090-AFD7-DCD0EB0D9E51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59" creationId="{0BF90C6D-8B1C-4F93-81E8-089AEF3D42E4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60" creationId="{734B8772-C9A0-41CA-AFC0-5246066ED93F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61" creationId="{83DCE164-5274-4048-A606-B07B7D6CF8D0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62" creationId="{37830E43-B85E-4FE7-B1F0-5C2D3050DCD4}"/>
          </ac:spMkLst>
        </pc:spChg>
        <pc:spChg chg="add mod">
          <ac:chgData name="STAINO Andrea" userId="0c945b25-bd36-446c-b688-0c0cf3817131" providerId="ADAL" clId="{A222AA3C-7B62-42D2-8D9A-0CE4BB4F6721}" dt="2023-02-09T13:07:26.686" v="21"/>
          <ac:spMkLst>
            <pc:docMk/>
            <pc:sldMk cId="92911688" sldId="308"/>
            <ac:spMk id="63" creationId="{2B7410BA-3C34-4FC6-8E66-3A47E5FC6453}"/>
          </ac:spMkLst>
        </pc:spChg>
        <pc:grpChg chg="del">
          <ac:chgData name="STAINO Andrea" userId="0c945b25-bd36-446c-b688-0c0cf3817131" providerId="ADAL" clId="{A222AA3C-7B62-42D2-8D9A-0CE4BB4F6721}" dt="2023-02-09T13:06:34.694" v="1" actId="478"/>
          <ac:grpSpMkLst>
            <pc:docMk/>
            <pc:sldMk cId="92911688" sldId="308"/>
            <ac:grpSpMk id="4" creationId="{92E91F1F-5BEA-49E5-B897-AE4D16EBC14B}"/>
          </ac:grpSpMkLst>
        </pc:grpChg>
        <pc:cxnChg chg="add mod">
          <ac:chgData name="STAINO Andrea" userId="0c945b25-bd36-446c-b688-0c0cf3817131" providerId="ADAL" clId="{A222AA3C-7B62-42D2-8D9A-0CE4BB4F6721}" dt="2023-02-09T13:10:15.470" v="99" actId="1037"/>
          <ac:cxnSpMkLst>
            <pc:docMk/>
            <pc:sldMk cId="92911688" sldId="308"/>
            <ac:cxnSpMk id="18" creationId="{053DF266-AB77-4E05-BB0B-3A86FDB4583D}"/>
          </ac:cxnSpMkLst>
        </pc:cxnChg>
        <pc:cxnChg chg="add mod">
          <ac:chgData name="STAINO Andrea" userId="0c945b25-bd36-446c-b688-0c0cf3817131" providerId="ADAL" clId="{A222AA3C-7B62-42D2-8D9A-0CE4BB4F6721}" dt="2023-02-09T13:09:56.393" v="62"/>
          <ac:cxnSpMkLst>
            <pc:docMk/>
            <pc:sldMk cId="92911688" sldId="308"/>
            <ac:cxnSpMk id="20" creationId="{1F82DA88-4FEE-4F13-9353-87E78D635C4B}"/>
          </ac:cxnSpMkLst>
        </pc:cxnChg>
        <pc:cxnChg chg="add mod">
          <ac:chgData name="STAINO Andrea" userId="0c945b25-bd36-446c-b688-0c0cf3817131" providerId="ADAL" clId="{A222AA3C-7B62-42D2-8D9A-0CE4BB4F6721}" dt="2023-02-09T13:06:58.405" v="20"/>
          <ac:cxnSpMkLst>
            <pc:docMk/>
            <pc:sldMk cId="92911688" sldId="308"/>
            <ac:cxnSpMk id="55" creationId="{520D1BF0-48BD-404E-B469-807167CE6C9B}"/>
          </ac:cxnSpMkLst>
        </pc:cxnChg>
      </pc:sldChg>
      <pc:sldChg chg="addSp delSp modSp add mod delAnim modAnim modNotesTx">
        <pc:chgData name="STAINO Andrea" userId="0c945b25-bd36-446c-b688-0c0cf3817131" providerId="ADAL" clId="{A222AA3C-7B62-42D2-8D9A-0CE4BB4F6721}" dt="2023-02-09T16:52:56.181" v="1469" actId="20577"/>
        <pc:sldMkLst>
          <pc:docMk/>
          <pc:sldMk cId="1854962090" sldId="309"/>
        </pc:sldMkLst>
        <pc:spChg chg="add mod">
          <ac:chgData name="STAINO Andrea" userId="0c945b25-bd36-446c-b688-0c0cf3817131" providerId="ADAL" clId="{A222AA3C-7B62-42D2-8D9A-0CE4BB4F6721}" dt="2023-02-09T13:23:09.522" v="432" actId="1076"/>
          <ac:spMkLst>
            <pc:docMk/>
            <pc:sldMk cId="1854962090" sldId="309"/>
            <ac:spMk id="3" creationId="{4CC637F3-408B-438A-ACA7-6DC269307DC8}"/>
          </ac:spMkLst>
        </pc:spChg>
        <pc:spChg chg="add mod">
          <ac:chgData name="STAINO Andrea" userId="0c945b25-bd36-446c-b688-0c0cf3817131" providerId="ADAL" clId="{A222AA3C-7B62-42D2-8D9A-0CE4BB4F6721}" dt="2023-02-09T13:23:21.386" v="460" actId="1037"/>
          <ac:spMkLst>
            <pc:docMk/>
            <pc:sldMk cId="1854962090" sldId="309"/>
            <ac:spMk id="13" creationId="{307F9B2F-D82C-4310-BD3A-8DCADD2E3DC9}"/>
          </ac:spMkLst>
        </pc:spChg>
        <pc:spChg chg="add mod">
          <ac:chgData name="STAINO Andrea" userId="0c945b25-bd36-446c-b688-0c0cf3817131" providerId="ADAL" clId="{A222AA3C-7B62-42D2-8D9A-0CE4BB4F6721}" dt="2023-02-09T13:26:03.801" v="659" actId="20577"/>
          <ac:spMkLst>
            <pc:docMk/>
            <pc:sldMk cId="1854962090" sldId="309"/>
            <ac:spMk id="21" creationId="{81FF33FF-E71F-4B20-97E8-F103ACBFED88}"/>
          </ac:spMkLst>
        </pc:spChg>
        <pc:spChg chg="add mod">
          <ac:chgData name="STAINO Andrea" userId="0c945b25-bd36-446c-b688-0c0cf3817131" providerId="ADAL" clId="{A222AA3C-7B62-42D2-8D9A-0CE4BB4F6721}" dt="2023-02-09T13:23:21.386" v="460" actId="1037"/>
          <ac:spMkLst>
            <pc:docMk/>
            <pc:sldMk cId="1854962090" sldId="309"/>
            <ac:spMk id="32" creationId="{F5E8A302-C9B2-47D0-B2B5-DF7BCD5976CB}"/>
          </ac:spMkLst>
        </pc:spChg>
        <pc:spChg chg="add mod">
          <ac:chgData name="STAINO Andrea" userId="0c945b25-bd36-446c-b688-0c0cf3817131" providerId="ADAL" clId="{A222AA3C-7B62-42D2-8D9A-0CE4BB4F6721}" dt="2023-02-09T13:25:45.103" v="636" actId="14100"/>
          <ac:spMkLst>
            <pc:docMk/>
            <pc:sldMk cId="1854962090" sldId="309"/>
            <ac:spMk id="36" creationId="{A00D5054-F86A-4004-97FE-623180AF4A10}"/>
          </ac:spMkLst>
        </pc:spChg>
        <pc:spChg chg="mod">
          <ac:chgData name="STAINO Andrea" userId="0c945b25-bd36-446c-b688-0c0cf3817131" providerId="ADAL" clId="{A222AA3C-7B62-42D2-8D9A-0CE4BB4F6721}" dt="2023-02-09T16:52:56.181" v="1469" actId="20577"/>
          <ac:spMkLst>
            <pc:docMk/>
            <pc:sldMk cId="1854962090" sldId="309"/>
            <ac:spMk id="53" creationId="{81DEADDB-F7A0-4FC7-9B69-0E81E7C7D845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58" creationId="{D4D1C672-E18F-4090-AFD7-DCD0EB0D9E51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59" creationId="{0BF90C6D-8B1C-4F93-81E8-089AEF3D42E4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60" creationId="{734B8772-C9A0-41CA-AFC0-5246066ED93F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61" creationId="{83DCE164-5274-4048-A606-B07B7D6CF8D0}"/>
          </ac:spMkLst>
        </pc:spChg>
        <pc:spChg chg="mod">
          <ac:chgData name="STAINO Andrea" userId="0c945b25-bd36-446c-b688-0c0cf3817131" providerId="ADAL" clId="{A222AA3C-7B62-42D2-8D9A-0CE4BB4F6721}" dt="2023-02-09T13:13:25.287" v="126" actId="1035"/>
          <ac:spMkLst>
            <pc:docMk/>
            <pc:sldMk cId="1854962090" sldId="309"/>
            <ac:spMk id="62" creationId="{37830E43-B85E-4FE7-B1F0-5C2D3050DCD4}"/>
          </ac:spMkLst>
        </pc:spChg>
        <pc:spChg chg="del">
          <ac:chgData name="STAINO Andrea" userId="0c945b25-bd36-446c-b688-0c0cf3817131" providerId="ADAL" clId="{A222AA3C-7B62-42D2-8D9A-0CE4BB4F6721}" dt="2023-02-09T13:13:12.797" v="101" actId="478"/>
          <ac:spMkLst>
            <pc:docMk/>
            <pc:sldMk cId="1854962090" sldId="309"/>
            <ac:spMk id="63" creationId="{2B7410BA-3C34-4FC6-8E66-3A47E5FC6453}"/>
          </ac:spMkLst>
        </pc:spChg>
        <pc:grpChg chg="add mod">
          <ac:chgData name="STAINO Andrea" userId="0c945b25-bd36-446c-b688-0c0cf3817131" providerId="ADAL" clId="{A222AA3C-7B62-42D2-8D9A-0CE4BB4F6721}" dt="2023-02-09T13:23:21.386" v="460" actId="1037"/>
          <ac:grpSpMkLst>
            <pc:docMk/>
            <pc:sldMk cId="1854962090" sldId="309"/>
            <ac:grpSpMk id="11" creationId="{A7A1AD99-BD7B-4D43-A423-C6D9A65950F3}"/>
          </ac:grpSpMkLst>
        </pc:grpChg>
        <pc:grpChg chg="add mod">
          <ac:chgData name="STAINO Andrea" userId="0c945b25-bd36-446c-b688-0c0cf3817131" providerId="ADAL" clId="{A222AA3C-7B62-42D2-8D9A-0CE4BB4F6721}" dt="2023-02-09T13:23:39.390" v="489" actId="1035"/>
          <ac:grpSpMkLst>
            <pc:docMk/>
            <pc:sldMk cId="1854962090" sldId="309"/>
            <ac:grpSpMk id="28" creationId="{3DCA2CC4-9564-43FB-A14F-EB0B3D9C5616}"/>
          </ac:grpSpMkLst>
        </pc:grpChg>
        <pc:cxnChg chg="add mod">
          <ac:chgData name="STAINO Andrea" userId="0c945b25-bd36-446c-b688-0c0cf3817131" providerId="ADAL" clId="{A222AA3C-7B62-42D2-8D9A-0CE4BB4F6721}" dt="2023-02-09T13:19:47.120" v="322" actId="164"/>
          <ac:cxnSpMkLst>
            <pc:docMk/>
            <pc:sldMk cId="1854962090" sldId="309"/>
            <ac:cxnSpMk id="5" creationId="{E3332A0A-7F22-43D6-BF97-D0F517CEAFF4}"/>
          </ac:cxnSpMkLst>
        </pc:cxnChg>
        <pc:cxnChg chg="add mod">
          <ac:chgData name="STAINO Andrea" userId="0c945b25-bd36-446c-b688-0c0cf3817131" providerId="ADAL" clId="{A222AA3C-7B62-42D2-8D9A-0CE4BB4F6721}" dt="2023-02-09T13:23:21.386" v="460" actId="1037"/>
          <ac:cxnSpMkLst>
            <pc:docMk/>
            <pc:sldMk cId="1854962090" sldId="309"/>
            <ac:cxnSpMk id="16" creationId="{83D18C29-B67A-4812-8C7C-E84EA486D1A7}"/>
          </ac:cxnSpMkLst>
        </pc:cxnChg>
        <pc:cxnChg chg="add mod">
          <ac:chgData name="STAINO Andrea" userId="0c945b25-bd36-446c-b688-0c0cf3817131" providerId="ADAL" clId="{A222AA3C-7B62-42D2-8D9A-0CE4BB4F6721}" dt="2023-02-09T13:19:47.120" v="322" actId="164"/>
          <ac:cxnSpMkLst>
            <pc:docMk/>
            <pc:sldMk cId="1854962090" sldId="309"/>
            <ac:cxnSpMk id="23" creationId="{9F6B9349-7E60-42C5-8BFC-C831A2294AA8}"/>
          </ac:cxnSpMkLst>
        </pc:cxnChg>
        <pc:cxnChg chg="mod">
          <ac:chgData name="STAINO Andrea" userId="0c945b25-bd36-446c-b688-0c0cf3817131" providerId="ADAL" clId="{A222AA3C-7B62-42D2-8D9A-0CE4BB4F6721}" dt="2023-02-09T13:19:49.928" v="323"/>
          <ac:cxnSpMkLst>
            <pc:docMk/>
            <pc:sldMk cId="1854962090" sldId="309"/>
            <ac:cxnSpMk id="29" creationId="{4832E3A0-DC18-4E09-9BC3-39EE51AE8818}"/>
          </ac:cxnSpMkLst>
        </pc:cxnChg>
        <pc:cxnChg chg="mod">
          <ac:chgData name="STAINO Andrea" userId="0c945b25-bd36-446c-b688-0c0cf3817131" providerId="ADAL" clId="{A222AA3C-7B62-42D2-8D9A-0CE4BB4F6721}" dt="2023-02-09T13:19:49.928" v="323"/>
          <ac:cxnSpMkLst>
            <pc:docMk/>
            <pc:sldMk cId="1854962090" sldId="309"/>
            <ac:cxnSpMk id="30" creationId="{55D7F7F4-2B96-40FC-BBE5-217647BF83EC}"/>
          </ac:cxnSpMkLst>
        </pc:cxnChg>
      </pc:sldChg>
      <pc:sldChg chg="addSp delSp modSp add mod delAnim modAnim modNotesTx">
        <pc:chgData name="STAINO Andrea" userId="0c945b25-bd36-446c-b688-0c0cf3817131" providerId="ADAL" clId="{A222AA3C-7B62-42D2-8D9A-0CE4BB4F6721}" dt="2023-02-09T17:26:19.411" v="1573" actId="20577"/>
        <pc:sldMkLst>
          <pc:docMk/>
          <pc:sldMk cId="1307060532" sldId="310"/>
        </pc:sldMkLst>
        <pc:spChg chg="mod">
          <ac:chgData name="STAINO Andrea" userId="0c945b25-bd36-446c-b688-0c0cf3817131" providerId="ADAL" clId="{A222AA3C-7B62-42D2-8D9A-0CE4BB4F6721}" dt="2023-02-09T13:30:45.518" v="686" actId="20577"/>
          <ac:spMkLst>
            <pc:docMk/>
            <pc:sldMk cId="1307060532" sldId="310"/>
            <ac:spMk id="2" creationId="{97A6A55B-F1AC-4CA3-AB27-BC142C5E74CF}"/>
          </ac:spMkLst>
        </pc:spChg>
        <pc:spChg chg="add del mod">
          <ac:chgData name="STAINO Andrea" userId="0c945b25-bd36-446c-b688-0c0cf3817131" providerId="ADAL" clId="{A222AA3C-7B62-42D2-8D9A-0CE4BB4F6721}" dt="2023-02-09T13:59:23.889" v="865" actId="478"/>
          <ac:spMkLst>
            <pc:docMk/>
            <pc:sldMk cId="1307060532" sldId="310"/>
            <ac:spMk id="3" creationId="{F05C8520-A1EF-44B2-BB29-22A1FD020149}"/>
          </ac:spMkLst>
        </pc:spChg>
        <pc:spChg chg="add mod">
          <ac:chgData name="STAINO Andrea" userId="0c945b25-bd36-446c-b688-0c0cf3817131" providerId="ADAL" clId="{A222AA3C-7B62-42D2-8D9A-0CE4BB4F6721}" dt="2023-02-09T13:59:34.595" v="869" actId="6549"/>
          <ac:spMkLst>
            <pc:docMk/>
            <pc:sldMk cId="1307060532" sldId="310"/>
            <ac:spMk id="4" creationId="{FD9267FD-A66E-4416-825C-698E234E6926}"/>
          </ac:spMkLst>
        </pc:spChg>
        <pc:spChg chg="add mod">
          <ac:chgData name="STAINO Andrea" userId="0c945b25-bd36-446c-b688-0c0cf3817131" providerId="ADAL" clId="{A222AA3C-7B62-42D2-8D9A-0CE4BB4F6721}" dt="2023-02-09T14:04:52.932" v="893" actId="207"/>
          <ac:spMkLst>
            <pc:docMk/>
            <pc:sldMk cId="1307060532" sldId="310"/>
            <ac:spMk id="5" creationId="{3E7EF182-5616-4285-AA71-9B4DF903A62D}"/>
          </ac:spMkLst>
        </pc:spChg>
        <pc:spChg chg="mod">
          <ac:chgData name="STAINO Andrea" userId="0c945b25-bd36-446c-b688-0c0cf3817131" providerId="ADAL" clId="{A222AA3C-7B62-42D2-8D9A-0CE4BB4F6721}" dt="2023-02-09T14:06:15.600" v="950" actId="20577"/>
          <ac:spMkLst>
            <pc:docMk/>
            <pc:sldMk cId="1307060532" sldId="310"/>
            <ac:spMk id="9" creationId="{E40D303F-61CD-40C0-8149-D37EF0283826}"/>
          </ac:spMkLst>
        </pc:spChg>
        <pc:spChg chg="add mod">
          <ac:chgData name="STAINO Andrea" userId="0c945b25-bd36-446c-b688-0c0cf3817131" providerId="ADAL" clId="{A222AA3C-7B62-42D2-8D9A-0CE4BB4F6721}" dt="2023-02-09T17:26:13.933" v="1571" actId="6549"/>
          <ac:spMkLst>
            <pc:docMk/>
            <pc:sldMk cId="1307060532" sldId="310"/>
            <ac:spMk id="10" creationId="{7C836A93-4F4D-4F0E-AF7F-7FC1AA6FE29B}"/>
          </ac:spMkLst>
        </pc:spChg>
        <pc:spChg chg="del">
          <ac:chgData name="STAINO Andrea" userId="0c945b25-bd36-446c-b688-0c0cf3817131" providerId="ADAL" clId="{A222AA3C-7B62-42D2-8D9A-0CE4BB4F6721}" dt="2023-02-09T13:30:51.903" v="687" actId="478"/>
          <ac:spMkLst>
            <pc:docMk/>
            <pc:sldMk cId="1307060532" sldId="310"/>
            <ac:spMk id="11" creationId="{E176A787-2380-4A95-9041-0B68E5F93343}"/>
          </ac:spMkLst>
        </pc:spChg>
        <pc:spChg chg="add del mod">
          <ac:chgData name="STAINO Andrea" userId="0c945b25-bd36-446c-b688-0c0cf3817131" providerId="ADAL" clId="{A222AA3C-7B62-42D2-8D9A-0CE4BB4F6721}" dt="2023-02-09T13:59:20.355" v="864" actId="478"/>
          <ac:spMkLst>
            <pc:docMk/>
            <pc:sldMk cId="1307060532" sldId="310"/>
            <ac:spMk id="11" creationId="{FBC3DB2E-3FC8-483F-B8C8-76771733A36C}"/>
          </ac:spMkLst>
        </pc:spChg>
        <pc:spChg chg="add mod">
          <ac:chgData name="STAINO Andrea" userId="0c945b25-bd36-446c-b688-0c0cf3817131" providerId="ADAL" clId="{A222AA3C-7B62-42D2-8D9A-0CE4BB4F6721}" dt="2023-02-09T17:26:19.411" v="1573" actId="20577"/>
          <ac:spMkLst>
            <pc:docMk/>
            <pc:sldMk cId="1307060532" sldId="310"/>
            <ac:spMk id="13" creationId="{F974DF7E-E482-4123-8A83-F91893445DFE}"/>
          </ac:spMkLst>
        </pc:spChg>
        <pc:spChg chg="add del mod">
          <ac:chgData name="STAINO Andrea" userId="0c945b25-bd36-446c-b688-0c0cf3817131" providerId="ADAL" clId="{A222AA3C-7B62-42D2-8D9A-0CE4BB4F6721}" dt="2023-02-09T13:59:11.375" v="862" actId="478"/>
          <ac:spMkLst>
            <pc:docMk/>
            <pc:sldMk cId="1307060532" sldId="310"/>
            <ac:spMk id="14" creationId="{96BB3F15-BF40-4E02-8C1E-7A470CE64836}"/>
          </ac:spMkLst>
        </pc:spChg>
        <pc:spChg chg="del">
          <ac:chgData name="STAINO Andrea" userId="0c945b25-bd36-446c-b688-0c0cf3817131" providerId="ADAL" clId="{A222AA3C-7B62-42D2-8D9A-0CE4BB4F6721}" dt="2023-02-09T13:30:51.903" v="687" actId="478"/>
          <ac:spMkLst>
            <pc:docMk/>
            <pc:sldMk cId="1307060532" sldId="310"/>
            <ac:spMk id="15" creationId="{74F7B339-5FA8-42A7-8442-3BB61E48C3B4}"/>
          </ac:spMkLst>
        </pc:spChg>
        <pc:spChg chg="add del mod">
          <ac:chgData name="STAINO Andrea" userId="0c945b25-bd36-446c-b688-0c0cf3817131" providerId="ADAL" clId="{A222AA3C-7B62-42D2-8D9A-0CE4BB4F6721}" dt="2023-02-09T13:59:13.834" v="863" actId="478"/>
          <ac:spMkLst>
            <pc:docMk/>
            <pc:sldMk cId="1307060532" sldId="310"/>
            <ac:spMk id="15" creationId="{7966EBB4-734B-4D0C-8188-96EBA0EC1E33}"/>
          </ac:spMkLst>
        </pc:spChg>
        <pc:spChg chg="add mod">
          <ac:chgData name="STAINO Andrea" userId="0c945b25-bd36-446c-b688-0c0cf3817131" providerId="ADAL" clId="{A222AA3C-7B62-42D2-8D9A-0CE4BB4F6721}" dt="2023-02-09T14:00:10.130" v="872" actId="20577"/>
          <ac:spMkLst>
            <pc:docMk/>
            <pc:sldMk cId="1307060532" sldId="310"/>
            <ac:spMk id="16" creationId="{FE177128-218A-4715-95D8-D36A10FC8454}"/>
          </ac:spMkLst>
        </pc:spChg>
        <pc:spChg chg="add mod">
          <ac:chgData name="STAINO Andrea" userId="0c945b25-bd36-446c-b688-0c0cf3817131" providerId="ADAL" clId="{A222AA3C-7B62-42D2-8D9A-0CE4BB4F6721}" dt="2023-02-09T14:05:00.117" v="895" actId="1076"/>
          <ac:spMkLst>
            <pc:docMk/>
            <pc:sldMk cId="1307060532" sldId="310"/>
            <ac:spMk id="17" creationId="{6ED425CE-EB52-47D8-A981-9581386CA0EC}"/>
          </ac:spMkLst>
        </pc:spChg>
        <pc:spChg chg="add mod">
          <ac:chgData name="STAINO Andrea" userId="0c945b25-bd36-446c-b688-0c0cf3817131" providerId="ADAL" clId="{A222AA3C-7B62-42D2-8D9A-0CE4BB4F6721}" dt="2023-02-09T14:07:06.296" v="976" actId="1076"/>
          <ac:spMkLst>
            <pc:docMk/>
            <pc:sldMk cId="1307060532" sldId="310"/>
            <ac:spMk id="21" creationId="{9A220CE7-1830-4CC2-8B04-489AD87F5F1B}"/>
          </ac:spMkLst>
        </pc:spChg>
        <pc:spChg chg="add del mod">
          <ac:chgData name="STAINO Andrea" userId="0c945b25-bd36-446c-b688-0c0cf3817131" providerId="ADAL" clId="{A222AA3C-7B62-42D2-8D9A-0CE4BB4F6721}" dt="2023-02-09T14:07:14.309" v="978" actId="478"/>
          <ac:spMkLst>
            <pc:docMk/>
            <pc:sldMk cId="1307060532" sldId="310"/>
            <ac:spMk id="22" creationId="{43EB7E90-C095-4545-948D-376B491BEDCD}"/>
          </ac:spMkLst>
        </pc:spChg>
        <pc:spChg chg="add mod">
          <ac:chgData name="STAINO Andrea" userId="0c945b25-bd36-446c-b688-0c0cf3817131" providerId="ADAL" clId="{A222AA3C-7B62-42D2-8D9A-0CE4BB4F6721}" dt="2023-02-09T14:07:21.554" v="979" actId="1076"/>
          <ac:spMkLst>
            <pc:docMk/>
            <pc:sldMk cId="1307060532" sldId="310"/>
            <ac:spMk id="23" creationId="{EE696700-9C26-45A4-9CF9-2C3C4C0412B4}"/>
          </ac:spMkLst>
        </pc:spChg>
        <pc:spChg chg="del">
          <ac:chgData name="STAINO Andrea" userId="0c945b25-bd36-446c-b688-0c0cf3817131" providerId="ADAL" clId="{A222AA3C-7B62-42D2-8D9A-0CE4BB4F6721}" dt="2023-02-09T13:30:51.903" v="687" actId="478"/>
          <ac:spMkLst>
            <pc:docMk/>
            <pc:sldMk cId="1307060532" sldId="310"/>
            <ac:spMk id="53" creationId="{3F635A1F-6384-4DB5-B518-2165D10B40F5}"/>
          </ac:spMkLst>
        </pc:spChg>
        <pc:spChg chg="del">
          <ac:chgData name="STAINO Andrea" userId="0c945b25-bd36-446c-b688-0c0cf3817131" providerId="ADAL" clId="{A222AA3C-7B62-42D2-8D9A-0CE4BB4F6721}" dt="2023-02-09T13:30:51.903" v="687" actId="478"/>
          <ac:spMkLst>
            <pc:docMk/>
            <pc:sldMk cId="1307060532" sldId="310"/>
            <ac:spMk id="55" creationId="{376B2315-C71A-49E7-AB93-AAB1998FBAAD}"/>
          </ac:spMkLst>
        </pc:spChg>
        <pc:picChg chg="del">
          <ac:chgData name="STAINO Andrea" userId="0c945b25-bd36-446c-b688-0c0cf3817131" providerId="ADAL" clId="{A222AA3C-7B62-42D2-8D9A-0CE4BB4F6721}" dt="2023-02-09T13:30:51.903" v="687" actId="478"/>
          <ac:picMkLst>
            <pc:docMk/>
            <pc:sldMk cId="1307060532" sldId="310"/>
            <ac:picMk id="10" creationId="{8EA64DCB-4B65-47BC-949D-8B1D3ACFBA89}"/>
          </ac:picMkLst>
        </pc:picChg>
        <pc:cxnChg chg="del">
          <ac:chgData name="STAINO Andrea" userId="0c945b25-bd36-446c-b688-0c0cf3817131" providerId="ADAL" clId="{A222AA3C-7B62-42D2-8D9A-0CE4BB4F6721}" dt="2023-02-09T13:30:51.903" v="687" actId="478"/>
          <ac:cxnSpMkLst>
            <pc:docMk/>
            <pc:sldMk cId="1307060532" sldId="310"/>
            <ac:cxnSpMk id="4" creationId="{A2D766BE-083A-4B95-A3C8-92B226AD70C1}"/>
          </ac:cxnSpMkLst>
        </pc:cxnChg>
        <pc:cxnChg chg="add">
          <ac:chgData name="STAINO Andrea" userId="0c945b25-bd36-446c-b688-0c0cf3817131" providerId="ADAL" clId="{A222AA3C-7B62-42D2-8D9A-0CE4BB4F6721}" dt="2023-02-09T14:05:18.842" v="896" actId="11529"/>
          <ac:cxnSpMkLst>
            <pc:docMk/>
            <pc:sldMk cId="1307060532" sldId="310"/>
            <ac:cxnSpMk id="18" creationId="{1A0954C9-3040-4ACB-A87C-10FE1EAAA90D}"/>
          </ac:cxnSpMkLst>
        </pc:cxnChg>
        <pc:cxnChg chg="del">
          <ac:chgData name="STAINO Andrea" userId="0c945b25-bd36-446c-b688-0c0cf3817131" providerId="ADAL" clId="{A222AA3C-7B62-42D2-8D9A-0CE4BB4F6721}" dt="2023-02-09T13:30:51.903" v="687" actId="478"/>
          <ac:cxnSpMkLst>
            <pc:docMk/>
            <pc:sldMk cId="1307060532" sldId="310"/>
            <ac:cxnSpMk id="18" creationId="{FA0478D2-1E76-4E48-8CD9-16FA87D9B612}"/>
          </ac:cxnSpMkLst>
        </pc:cxnChg>
        <pc:cxnChg chg="add">
          <ac:chgData name="STAINO Andrea" userId="0c945b25-bd36-446c-b688-0c0cf3817131" providerId="ADAL" clId="{A222AA3C-7B62-42D2-8D9A-0CE4BB4F6721}" dt="2023-02-09T14:05:25.233" v="897" actId="11529"/>
          <ac:cxnSpMkLst>
            <pc:docMk/>
            <pc:sldMk cId="1307060532" sldId="310"/>
            <ac:cxnSpMk id="20" creationId="{9F24CFA2-064A-4D5E-AC50-662F3209EC4A}"/>
          </ac:cxnSpMkLst>
        </pc:cxnChg>
      </pc:sldChg>
      <pc:sldChg chg="addSp delSp modSp add mod modAnim">
        <pc:chgData name="STAINO Andrea" userId="0c945b25-bd36-446c-b688-0c0cf3817131" providerId="ADAL" clId="{A222AA3C-7B62-42D2-8D9A-0CE4BB4F6721}" dt="2023-02-09T14:10:05.257" v="1086" actId="20577"/>
        <pc:sldMkLst>
          <pc:docMk/>
          <pc:sldMk cId="1361924056" sldId="311"/>
        </pc:sldMkLst>
        <pc:spChg chg="mod">
          <ac:chgData name="STAINO Andrea" userId="0c945b25-bd36-446c-b688-0c0cf3817131" providerId="ADAL" clId="{A222AA3C-7B62-42D2-8D9A-0CE4BB4F6721}" dt="2023-02-09T14:08:16.777" v="984" actId="14100"/>
          <ac:spMkLst>
            <pc:docMk/>
            <pc:sldMk cId="1361924056" sldId="311"/>
            <ac:spMk id="5" creationId="{3E7EF182-5616-4285-AA71-9B4DF903A62D}"/>
          </ac:spMkLst>
        </pc:spChg>
        <pc:spChg chg="mod">
          <ac:chgData name="STAINO Andrea" userId="0c945b25-bd36-446c-b688-0c0cf3817131" providerId="ADAL" clId="{A222AA3C-7B62-42D2-8D9A-0CE4BB4F6721}" dt="2023-02-09T14:08:26.843" v="986" actId="14100"/>
          <ac:spMkLst>
            <pc:docMk/>
            <pc:sldMk cId="1361924056" sldId="311"/>
            <ac:spMk id="17" creationId="{6ED425CE-EB52-47D8-A981-9581386CA0EC}"/>
          </ac:spMkLst>
        </pc:spChg>
        <pc:spChg chg="mod">
          <ac:chgData name="STAINO Andrea" userId="0c945b25-bd36-446c-b688-0c0cf3817131" providerId="ADAL" clId="{A222AA3C-7B62-42D2-8D9A-0CE4BB4F6721}" dt="2023-02-09T14:09:49.612" v="1080" actId="1076"/>
          <ac:spMkLst>
            <pc:docMk/>
            <pc:sldMk cId="1361924056" sldId="311"/>
            <ac:spMk id="21" creationId="{9A220CE7-1830-4CC2-8B04-489AD87F5F1B}"/>
          </ac:spMkLst>
        </pc:spChg>
        <pc:spChg chg="add mod">
          <ac:chgData name="STAINO Andrea" userId="0c945b25-bd36-446c-b688-0c0cf3817131" providerId="ADAL" clId="{A222AA3C-7B62-42D2-8D9A-0CE4BB4F6721}" dt="2023-02-09T14:10:05.257" v="1086" actId="20577"/>
          <ac:spMkLst>
            <pc:docMk/>
            <pc:sldMk cId="1361924056" sldId="311"/>
            <ac:spMk id="22" creationId="{8718BD8E-EF91-4276-B664-A1AFF53F83EF}"/>
          </ac:spMkLst>
        </pc:spChg>
        <pc:spChg chg="del mod">
          <ac:chgData name="STAINO Andrea" userId="0c945b25-bd36-446c-b688-0c0cf3817131" providerId="ADAL" clId="{A222AA3C-7B62-42D2-8D9A-0CE4BB4F6721}" dt="2023-02-09T14:09:57.782" v="1083" actId="478"/>
          <ac:spMkLst>
            <pc:docMk/>
            <pc:sldMk cId="1361924056" sldId="311"/>
            <ac:spMk id="23" creationId="{EE696700-9C26-45A4-9CF9-2C3C4C0412B4}"/>
          </ac:spMkLst>
        </pc:spChg>
        <pc:cxnChg chg="mod">
          <ac:chgData name="STAINO Andrea" userId="0c945b25-bd36-446c-b688-0c0cf3817131" providerId="ADAL" clId="{A222AA3C-7B62-42D2-8D9A-0CE4BB4F6721}" dt="2023-02-09T14:08:44.094" v="990" actId="14100"/>
          <ac:cxnSpMkLst>
            <pc:docMk/>
            <pc:sldMk cId="1361924056" sldId="311"/>
            <ac:cxnSpMk id="18" creationId="{1A0954C9-3040-4ACB-A87C-10FE1EAAA90D}"/>
          </ac:cxnSpMkLst>
        </pc:cxnChg>
        <pc:cxnChg chg="mod">
          <ac:chgData name="STAINO Andrea" userId="0c945b25-bd36-446c-b688-0c0cf3817131" providerId="ADAL" clId="{A222AA3C-7B62-42D2-8D9A-0CE4BB4F6721}" dt="2023-02-09T14:08:31.631" v="987" actId="14100"/>
          <ac:cxnSpMkLst>
            <pc:docMk/>
            <pc:sldMk cId="1361924056" sldId="311"/>
            <ac:cxnSpMk id="20" creationId="{9F24CFA2-064A-4D5E-AC50-662F3209EC4A}"/>
          </ac:cxnSpMkLst>
        </pc:cxnChg>
      </pc:sldChg>
      <pc:sldChg chg="addSp delSp modSp add mod modNotesTx">
        <pc:chgData name="STAINO Andrea" userId="0c945b25-bd36-446c-b688-0c0cf3817131" providerId="ADAL" clId="{A222AA3C-7B62-42D2-8D9A-0CE4BB4F6721}" dt="2023-02-09T17:35:29.912" v="1588"/>
        <pc:sldMkLst>
          <pc:docMk/>
          <pc:sldMk cId="2634545657" sldId="312"/>
        </pc:sldMkLst>
        <pc:spChg chg="del">
          <ac:chgData name="STAINO Andrea" userId="0c945b25-bd36-446c-b688-0c0cf3817131" providerId="ADAL" clId="{A222AA3C-7B62-42D2-8D9A-0CE4BB4F6721}" dt="2023-02-09T14:10:38.502" v="1088" actId="478"/>
          <ac:spMkLst>
            <pc:docMk/>
            <pc:sldMk cId="2634545657" sldId="312"/>
            <ac:spMk id="5" creationId="{3E7EF182-5616-4285-AA71-9B4DF903A62D}"/>
          </ac:spMkLst>
        </pc:spChg>
        <pc:spChg chg="del">
          <ac:chgData name="STAINO Andrea" userId="0c945b25-bd36-446c-b688-0c0cf3817131" providerId="ADAL" clId="{A222AA3C-7B62-42D2-8D9A-0CE4BB4F6721}" dt="2023-02-09T14:10:48.879" v="1091" actId="478"/>
          <ac:spMkLst>
            <pc:docMk/>
            <pc:sldMk cId="2634545657" sldId="312"/>
            <ac:spMk id="17" creationId="{6ED425CE-EB52-47D8-A981-9581386CA0EC}"/>
          </ac:spMkLst>
        </pc:spChg>
        <pc:spChg chg="add mod">
          <ac:chgData name="STAINO Andrea" userId="0c945b25-bd36-446c-b688-0c0cf3817131" providerId="ADAL" clId="{A222AA3C-7B62-42D2-8D9A-0CE4BB4F6721}" dt="2023-02-09T14:11:52.546" v="1136" actId="20577"/>
          <ac:spMkLst>
            <pc:docMk/>
            <pc:sldMk cId="2634545657" sldId="312"/>
            <ac:spMk id="19" creationId="{04379494-C5CF-4A43-B507-523463A1790A}"/>
          </ac:spMkLst>
        </pc:spChg>
        <pc:spChg chg="del">
          <ac:chgData name="STAINO Andrea" userId="0c945b25-bd36-446c-b688-0c0cf3817131" providerId="ADAL" clId="{A222AA3C-7B62-42D2-8D9A-0CE4BB4F6721}" dt="2023-02-09T14:10:42.176" v="1089" actId="478"/>
          <ac:spMkLst>
            <pc:docMk/>
            <pc:sldMk cId="2634545657" sldId="312"/>
            <ac:spMk id="21" creationId="{9A220CE7-1830-4CC2-8B04-489AD87F5F1B}"/>
          </ac:spMkLst>
        </pc:spChg>
        <pc:spChg chg="del">
          <ac:chgData name="STAINO Andrea" userId="0c945b25-bd36-446c-b688-0c0cf3817131" providerId="ADAL" clId="{A222AA3C-7B62-42D2-8D9A-0CE4BB4F6721}" dt="2023-02-09T14:10:52.300" v="1092" actId="478"/>
          <ac:spMkLst>
            <pc:docMk/>
            <pc:sldMk cId="2634545657" sldId="312"/>
            <ac:spMk id="22" creationId="{8718BD8E-EF91-4276-B664-A1AFF53F83EF}"/>
          </ac:spMkLst>
        </pc:spChg>
        <pc:spChg chg="add mod">
          <ac:chgData name="STAINO Andrea" userId="0c945b25-bd36-446c-b688-0c0cf3817131" providerId="ADAL" clId="{A222AA3C-7B62-42D2-8D9A-0CE4BB4F6721}" dt="2023-02-09T14:14:29.828" v="1140" actId="1076"/>
          <ac:spMkLst>
            <pc:docMk/>
            <pc:sldMk cId="2634545657" sldId="312"/>
            <ac:spMk id="23" creationId="{D3BCC1B8-9CE2-472D-ABA6-278C1536A225}"/>
          </ac:spMkLst>
        </pc:spChg>
        <pc:cxnChg chg="mod">
          <ac:chgData name="STAINO Andrea" userId="0c945b25-bd36-446c-b688-0c0cf3817131" providerId="ADAL" clId="{A222AA3C-7B62-42D2-8D9A-0CE4BB4F6721}" dt="2023-02-09T14:11:48.846" v="1132" actId="14100"/>
          <ac:cxnSpMkLst>
            <pc:docMk/>
            <pc:sldMk cId="2634545657" sldId="312"/>
            <ac:cxnSpMk id="18" creationId="{1A0954C9-3040-4ACB-A87C-10FE1EAAA90D}"/>
          </ac:cxnSpMkLst>
        </pc:cxnChg>
        <pc:cxnChg chg="mod">
          <ac:chgData name="STAINO Andrea" userId="0c945b25-bd36-446c-b688-0c0cf3817131" providerId="ADAL" clId="{A222AA3C-7B62-42D2-8D9A-0CE4BB4F6721}" dt="2023-02-09T14:14:35.136" v="1141" actId="14100"/>
          <ac:cxnSpMkLst>
            <pc:docMk/>
            <pc:sldMk cId="2634545657" sldId="312"/>
            <ac:cxnSpMk id="20" creationId="{9F24CFA2-064A-4D5E-AC50-662F3209EC4A}"/>
          </ac:cxnSpMkLst>
        </pc:cxnChg>
      </pc:sldChg>
      <pc:sldChg chg="addSp delSp modSp add mod modAnim modNotesTx">
        <pc:chgData name="STAINO Andrea" userId="0c945b25-bd36-446c-b688-0c0cf3817131" providerId="ADAL" clId="{A222AA3C-7B62-42D2-8D9A-0CE4BB4F6721}" dt="2023-02-10T13:38:28.481" v="4229" actId="478"/>
        <pc:sldMkLst>
          <pc:docMk/>
          <pc:sldMk cId="3768708236" sldId="313"/>
        </pc:sldMkLst>
        <pc:spChg chg="add del mod">
          <ac:chgData name="STAINO Andrea" userId="0c945b25-bd36-446c-b688-0c0cf3817131" providerId="ADAL" clId="{A222AA3C-7B62-42D2-8D9A-0CE4BB4F6721}" dt="2023-02-10T13:38:28.481" v="4229" actId="478"/>
          <ac:spMkLst>
            <pc:docMk/>
            <pc:sldMk cId="3768708236" sldId="313"/>
            <ac:spMk id="3" creationId="{2F8A850E-51B1-403F-B555-54D939692EAA}"/>
          </ac:spMkLst>
        </pc:spChg>
        <pc:spChg chg="add mod">
          <ac:chgData name="STAINO Andrea" userId="0c945b25-bd36-446c-b688-0c0cf3817131" providerId="ADAL" clId="{A222AA3C-7B62-42D2-8D9A-0CE4BB4F6721}" dt="2023-02-09T17:32:29.331" v="1582" actId="113"/>
          <ac:spMkLst>
            <pc:docMk/>
            <pc:sldMk cId="3768708236" sldId="313"/>
            <ac:spMk id="14" creationId="{466B8C39-BCF4-4563-B1D3-EB3350F57509}"/>
          </ac:spMkLst>
        </pc:spChg>
        <pc:spChg chg="add mod">
          <ac:chgData name="STAINO Andrea" userId="0c945b25-bd36-446c-b688-0c0cf3817131" providerId="ADAL" clId="{A222AA3C-7B62-42D2-8D9A-0CE4BB4F6721}" dt="2023-02-09T17:48:05.487" v="1822" actId="20577"/>
          <ac:spMkLst>
            <pc:docMk/>
            <pc:sldMk cId="3768708236" sldId="313"/>
            <ac:spMk id="15" creationId="{9396C64E-F71D-4FBA-8080-93883F4CD9B1}"/>
          </ac:spMkLst>
        </pc:spChg>
        <pc:spChg chg="del">
          <ac:chgData name="STAINO Andrea" userId="0c945b25-bd36-446c-b688-0c0cf3817131" providerId="ADAL" clId="{A222AA3C-7B62-42D2-8D9A-0CE4BB4F6721}" dt="2023-02-09T14:15:12.845" v="1143" actId="478"/>
          <ac:spMkLst>
            <pc:docMk/>
            <pc:sldMk cId="3768708236" sldId="313"/>
            <ac:spMk id="19" creationId="{04379494-C5CF-4A43-B507-523463A1790A}"/>
          </ac:spMkLst>
        </pc:spChg>
        <pc:spChg chg="del">
          <ac:chgData name="STAINO Andrea" userId="0c945b25-bd36-446c-b688-0c0cf3817131" providerId="ADAL" clId="{A222AA3C-7B62-42D2-8D9A-0CE4BB4F6721}" dt="2023-02-09T14:15:17.667" v="1144" actId="478"/>
          <ac:spMkLst>
            <pc:docMk/>
            <pc:sldMk cId="3768708236" sldId="313"/>
            <ac:spMk id="23" creationId="{D3BCC1B8-9CE2-472D-ABA6-278C1536A225}"/>
          </ac:spMkLst>
        </pc:spChg>
        <pc:cxnChg chg="del">
          <ac:chgData name="STAINO Andrea" userId="0c945b25-bd36-446c-b688-0c0cf3817131" providerId="ADAL" clId="{A222AA3C-7B62-42D2-8D9A-0CE4BB4F6721}" dt="2023-02-09T14:15:23.283" v="1146" actId="478"/>
          <ac:cxnSpMkLst>
            <pc:docMk/>
            <pc:sldMk cId="3768708236" sldId="313"/>
            <ac:cxnSpMk id="18" creationId="{1A0954C9-3040-4ACB-A87C-10FE1EAAA90D}"/>
          </ac:cxnSpMkLst>
        </pc:cxnChg>
        <pc:cxnChg chg="del mod">
          <ac:chgData name="STAINO Andrea" userId="0c945b25-bd36-446c-b688-0c0cf3817131" providerId="ADAL" clId="{A222AA3C-7B62-42D2-8D9A-0CE4BB4F6721}" dt="2023-02-09T14:15:20.509" v="1145" actId="478"/>
          <ac:cxnSpMkLst>
            <pc:docMk/>
            <pc:sldMk cId="3768708236" sldId="313"/>
            <ac:cxnSpMk id="20" creationId="{9F24CFA2-064A-4D5E-AC50-662F3209EC4A}"/>
          </ac:cxnSpMkLst>
        </pc:cxnChg>
      </pc:sldChg>
      <pc:sldChg chg="addSp modSp add mod modShow">
        <pc:chgData name="STAINO Andrea" userId="0c945b25-bd36-446c-b688-0c0cf3817131" providerId="ADAL" clId="{A222AA3C-7B62-42D2-8D9A-0CE4BB4F6721}" dt="2023-02-09T17:31:57.558" v="1578" actId="729"/>
        <pc:sldMkLst>
          <pc:docMk/>
          <pc:sldMk cId="1692903401" sldId="314"/>
        </pc:sldMkLst>
        <pc:spChg chg="mod">
          <ac:chgData name="STAINO Andrea" userId="0c945b25-bd36-446c-b688-0c0cf3817131" providerId="ADAL" clId="{A222AA3C-7B62-42D2-8D9A-0CE4BB4F6721}" dt="2023-02-09T14:35:46.446" v="1446"/>
          <ac:spMkLst>
            <pc:docMk/>
            <pc:sldMk cId="1692903401" sldId="314"/>
            <ac:spMk id="15" creationId="{9396C64E-F71D-4FBA-8080-93883F4CD9B1}"/>
          </ac:spMkLst>
        </pc:spChg>
        <pc:picChg chg="add mod">
          <ac:chgData name="STAINO Andrea" userId="0c945b25-bd36-446c-b688-0c0cf3817131" providerId="ADAL" clId="{A222AA3C-7B62-42D2-8D9A-0CE4BB4F6721}" dt="2023-02-09T17:31:44.310" v="1577" actId="14100"/>
          <ac:picMkLst>
            <pc:docMk/>
            <pc:sldMk cId="1692903401" sldId="314"/>
            <ac:picMk id="5" creationId="{4E153200-C50B-406F-BCD8-EA51F58236E2}"/>
          </ac:picMkLst>
        </pc:picChg>
      </pc:sldChg>
      <pc:sldChg chg="modSp add mod ord modNotesTx">
        <pc:chgData name="STAINO Andrea" userId="0c945b25-bd36-446c-b688-0c0cf3817131" providerId="ADAL" clId="{A222AA3C-7B62-42D2-8D9A-0CE4BB4F6721}" dt="2023-02-09T17:47:51.082" v="1798" actId="20577"/>
        <pc:sldMkLst>
          <pc:docMk/>
          <pc:sldMk cId="4004187503" sldId="315"/>
        </pc:sldMkLst>
        <pc:spChg chg="mod">
          <ac:chgData name="STAINO Andrea" userId="0c945b25-bd36-446c-b688-0c0cf3817131" providerId="ADAL" clId="{A222AA3C-7B62-42D2-8D9A-0CE4BB4F6721}" dt="2023-02-09T17:47:51.082" v="1798" actId="20577"/>
          <ac:spMkLst>
            <pc:docMk/>
            <pc:sldMk cId="4004187503" sldId="315"/>
            <ac:spMk id="15" creationId="{9396C64E-F71D-4FBA-8080-93883F4CD9B1}"/>
          </ac:spMkLst>
        </pc:spChg>
      </pc:sldChg>
      <pc:sldChg chg="addSp delSp modSp add mod ord delAnim modAnim modNotesTx">
        <pc:chgData name="STAINO Andrea" userId="0c945b25-bd36-446c-b688-0c0cf3817131" providerId="ADAL" clId="{A222AA3C-7B62-42D2-8D9A-0CE4BB4F6721}" dt="2023-02-10T10:37:14.861" v="2242" actId="14100"/>
        <pc:sldMkLst>
          <pc:docMk/>
          <pc:sldMk cId="2506733959" sldId="316"/>
        </pc:sldMkLst>
        <pc:spChg chg="mod">
          <ac:chgData name="STAINO Andrea" userId="0c945b25-bd36-446c-b688-0c0cf3817131" providerId="ADAL" clId="{A222AA3C-7B62-42D2-8D9A-0CE4BB4F6721}" dt="2023-02-09T17:46:05.533" v="1766" actId="20577"/>
          <ac:spMkLst>
            <pc:docMk/>
            <pc:sldMk cId="2506733959" sldId="316"/>
            <ac:spMk id="2" creationId="{97A6A55B-F1AC-4CA3-AB27-BC142C5E74CF}"/>
          </ac:spMkLst>
        </pc:spChg>
        <pc:spChg chg="add mod">
          <ac:chgData name="STAINO Andrea" userId="0c945b25-bd36-446c-b688-0c0cf3817131" providerId="ADAL" clId="{A222AA3C-7B62-42D2-8D9A-0CE4BB4F6721}" dt="2023-02-10T10:37:04.062" v="2222" actId="14100"/>
          <ac:spMkLst>
            <pc:docMk/>
            <pc:sldMk cId="2506733959" sldId="316"/>
            <ac:spMk id="3" creationId="{49B69B36-79C0-4060-9C68-026222534562}"/>
          </ac:spMkLst>
        </pc:spChg>
        <pc:spChg chg="del">
          <ac:chgData name="STAINO Andrea" userId="0c945b25-bd36-446c-b688-0c0cf3817131" providerId="ADAL" clId="{A222AA3C-7B62-42D2-8D9A-0CE4BB4F6721}" dt="2023-02-09T17:46:20.835" v="1770" actId="478"/>
          <ac:spMkLst>
            <pc:docMk/>
            <pc:sldMk cId="2506733959" sldId="316"/>
            <ac:spMk id="4" creationId="{FD9267FD-A66E-4416-825C-698E234E6926}"/>
          </ac:spMkLst>
        </pc:spChg>
        <pc:spChg chg="mod">
          <ac:chgData name="STAINO Andrea" userId="0c945b25-bd36-446c-b688-0c0cf3817131" providerId="ADAL" clId="{A222AA3C-7B62-42D2-8D9A-0CE4BB4F6721}" dt="2023-02-09T17:51:55.721" v="1992" actId="6549"/>
          <ac:spMkLst>
            <pc:docMk/>
            <pc:sldMk cId="2506733959" sldId="316"/>
            <ac:spMk id="9" creationId="{E40D303F-61CD-40C0-8149-D37EF0283826}"/>
          </ac:spMkLst>
        </pc:spChg>
        <pc:spChg chg="del">
          <ac:chgData name="STAINO Andrea" userId="0c945b25-bd36-446c-b688-0c0cf3817131" providerId="ADAL" clId="{A222AA3C-7B62-42D2-8D9A-0CE4BB4F6721}" dt="2023-02-09T17:46:12.225" v="1767" actId="478"/>
          <ac:spMkLst>
            <pc:docMk/>
            <pc:sldMk cId="2506733959" sldId="316"/>
            <ac:spMk id="10" creationId="{7C836A93-4F4D-4F0E-AF7F-7FC1AA6FE29B}"/>
          </ac:spMkLst>
        </pc:spChg>
        <pc:spChg chg="del mod">
          <ac:chgData name="STAINO Andrea" userId="0c945b25-bd36-446c-b688-0c0cf3817131" providerId="ADAL" clId="{A222AA3C-7B62-42D2-8D9A-0CE4BB4F6721}" dt="2023-02-09T17:46:16.507" v="1769" actId="478"/>
          <ac:spMkLst>
            <pc:docMk/>
            <pc:sldMk cId="2506733959" sldId="316"/>
            <ac:spMk id="13" creationId="{F974DF7E-E482-4123-8A83-F91893445DFE}"/>
          </ac:spMkLst>
        </pc:spChg>
        <pc:spChg chg="del">
          <ac:chgData name="STAINO Andrea" userId="0c945b25-bd36-446c-b688-0c0cf3817131" providerId="ADAL" clId="{A222AA3C-7B62-42D2-8D9A-0CE4BB4F6721}" dt="2023-02-09T17:46:28.775" v="1772" actId="478"/>
          <ac:spMkLst>
            <pc:docMk/>
            <pc:sldMk cId="2506733959" sldId="316"/>
            <ac:spMk id="14" creationId="{466B8C39-BCF4-4563-B1D3-EB3350F57509}"/>
          </ac:spMkLst>
        </pc:spChg>
        <pc:spChg chg="del">
          <ac:chgData name="STAINO Andrea" userId="0c945b25-bd36-446c-b688-0c0cf3817131" providerId="ADAL" clId="{A222AA3C-7B62-42D2-8D9A-0CE4BB4F6721}" dt="2023-02-09T17:46:32.620" v="1773" actId="478"/>
          <ac:spMkLst>
            <pc:docMk/>
            <pc:sldMk cId="2506733959" sldId="316"/>
            <ac:spMk id="15" creationId="{9396C64E-F71D-4FBA-8080-93883F4CD9B1}"/>
          </ac:spMkLst>
        </pc:spChg>
        <pc:spChg chg="del">
          <ac:chgData name="STAINO Andrea" userId="0c945b25-bd36-446c-b688-0c0cf3817131" providerId="ADAL" clId="{A222AA3C-7B62-42D2-8D9A-0CE4BB4F6721}" dt="2023-02-09T17:46:23.985" v="1771" actId="478"/>
          <ac:spMkLst>
            <pc:docMk/>
            <pc:sldMk cId="2506733959" sldId="316"/>
            <ac:spMk id="16" creationId="{FE177128-218A-4715-95D8-D36A10FC8454}"/>
          </ac:spMkLst>
        </pc:spChg>
        <pc:spChg chg="add mod">
          <ac:chgData name="STAINO Andrea" userId="0c945b25-bd36-446c-b688-0c0cf3817131" providerId="ADAL" clId="{A222AA3C-7B62-42D2-8D9A-0CE4BB4F6721}" dt="2023-02-09T17:52:46.663" v="2050" actId="20577"/>
          <ac:spMkLst>
            <pc:docMk/>
            <pc:sldMk cId="2506733959" sldId="316"/>
            <ac:spMk id="17" creationId="{5C698776-8FF2-4B0A-94BC-37DA8119D3EB}"/>
          </ac:spMkLst>
        </pc:spChg>
        <pc:spChg chg="add mod">
          <ac:chgData name="STAINO Andrea" userId="0c945b25-bd36-446c-b688-0c0cf3817131" providerId="ADAL" clId="{A222AA3C-7B62-42D2-8D9A-0CE4BB4F6721}" dt="2023-02-09T17:53:01.986" v="2072" actId="20577"/>
          <ac:spMkLst>
            <pc:docMk/>
            <pc:sldMk cId="2506733959" sldId="316"/>
            <ac:spMk id="18" creationId="{48D74DE8-5B53-42DC-947D-3876AD95866F}"/>
          </ac:spMkLst>
        </pc:spChg>
        <pc:spChg chg="add mod">
          <ac:chgData name="STAINO Andrea" userId="0c945b25-bd36-446c-b688-0c0cf3817131" providerId="ADAL" clId="{A222AA3C-7B62-42D2-8D9A-0CE4BB4F6721}" dt="2023-02-09T17:53:29.161" v="2076"/>
          <ac:spMkLst>
            <pc:docMk/>
            <pc:sldMk cId="2506733959" sldId="316"/>
            <ac:spMk id="22" creationId="{0AB732E1-3E0C-4FFC-BA7B-08C33633C753}"/>
          </ac:spMkLst>
        </pc:spChg>
        <pc:spChg chg="add mod">
          <ac:chgData name="STAINO Andrea" userId="0c945b25-bd36-446c-b688-0c0cf3817131" providerId="ADAL" clId="{A222AA3C-7B62-42D2-8D9A-0CE4BB4F6721}" dt="2023-02-10T10:37:14.861" v="2242" actId="14100"/>
          <ac:spMkLst>
            <pc:docMk/>
            <pc:sldMk cId="2506733959" sldId="316"/>
            <ac:spMk id="23" creationId="{631C4D80-427E-4824-92AF-83DDF32BE723}"/>
          </ac:spMkLst>
        </pc:spChg>
        <pc:spChg chg="add mod">
          <ac:chgData name="STAINO Andrea" userId="0c945b25-bd36-446c-b688-0c0cf3817131" providerId="ADAL" clId="{A222AA3C-7B62-42D2-8D9A-0CE4BB4F6721}" dt="2023-02-09T17:57:49.914" v="2199" actId="20577"/>
          <ac:spMkLst>
            <pc:docMk/>
            <pc:sldMk cId="2506733959" sldId="316"/>
            <ac:spMk id="24" creationId="{69F58256-EAFF-47B0-9B89-74EFD0DD45E2}"/>
          </ac:spMkLst>
        </pc:spChg>
        <pc:cxnChg chg="add">
          <ac:chgData name="STAINO Andrea" userId="0c945b25-bd36-446c-b688-0c0cf3817131" providerId="ADAL" clId="{A222AA3C-7B62-42D2-8D9A-0CE4BB4F6721}" dt="2023-02-09T17:53:12.491" v="2073" actId="11529"/>
          <ac:cxnSpMkLst>
            <pc:docMk/>
            <pc:sldMk cId="2506733959" sldId="316"/>
            <ac:cxnSpMk id="6" creationId="{0A0C71FE-5C37-4078-9E76-DEB4E6126CBC}"/>
          </ac:cxnSpMkLst>
        </pc:cxnChg>
        <pc:cxnChg chg="add">
          <ac:chgData name="STAINO Andrea" userId="0c945b25-bd36-446c-b688-0c0cf3817131" providerId="ADAL" clId="{A222AA3C-7B62-42D2-8D9A-0CE4BB4F6721}" dt="2023-02-09T17:53:19.184" v="2074" actId="11529"/>
          <ac:cxnSpMkLst>
            <pc:docMk/>
            <pc:sldMk cId="2506733959" sldId="316"/>
            <ac:cxnSpMk id="19" creationId="{73D099F2-223D-4726-B3AA-6CB60AD135AE}"/>
          </ac:cxnSpMkLst>
        </pc:cxnChg>
        <pc:cxnChg chg="add">
          <ac:chgData name="STAINO Andrea" userId="0c945b25-bd36-446c-b688-0c0cf3817131" providerId="ADAL" clId="{A222AA3C-7B62-42D2-8D9A-0CE4BB4F6721}" dt="2023-02-09T17:53:23.905" v="2075" actId="11529"/>
          <ac:cxnSpMkLst>
            <pc:docMk/>
            <pc:sldMk cId="2506733959" sldId="316"/>
            <ac:cxnSpMk id="21" creationId="{5540135F-4A95-431E-8995-32EAE0AA090B}"/>
          </ac:cxnSpMkLst>
        </pc:cxnChg>
      </pc:sldChg>
      <pc:sldChg chg="addSp delSp modSp add mod delAnim modAnim modNotesTx">
        <pc:chgData name="STAINO Andrea" userId="0c945b25-bd36-446c-b688-0c0cf3817131" providerId="ADAL" clId="{A222AA3C-7B62-42D2-8D9A-0CE4BB4F6721}" dt="2023-02-10T13:45:21.332" v="4387" actId="1076"/>
        <pc:sldMkLst>
          <pc:docMk/>
          <pc:sldMk cId="4261387966" sldId="317"/>
        </pc:sldMkLst>
        <pc:spChg chg="mod">
          <ac:chgData name="STAINO Andrea" userId="0c945b25-bd36-446c-b688-0c0cf3817131" providerId="ADAL" clId="{A222AA3C-7B62-42D2-8D9A-0CE4BB4F6721}" dt="2023-02-10T10:50:17.526" v="2386" actId="20577"/>
          <ac:spMkLst>
            <pc:docMk/>
            <pc:sldMk cId="4261387966" sldId="317"/>
            <ac:spMk id="2" creationId="{97A6A55B-F1AC-4CA3-AB27-BC142C5E74CF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3" creationId="{49B69B36-79C0-4060-9C68-026222534562}"/>
          </ac:spMkLst>
        </pc:spChg>
        <pc:spChg chg="mod">
          <ac:chgData name="STAINO Andrea" userId="0c945b25-bd36-446c-b688-0c0cf3817131" providerId="ADAL" clId="{A222AA3C-7B62-42D2-8D9A-0CE4BB4F6721}" dt="2023-02-10T10:51:18.258" v="2492" actId="6549"/>
          <ac:spMkLst>
            <pc:docMk/>
            <pc:sldMk cId="4261387966" sldId="317"/>
            <ac:spMk id="9" creationId="{E40D303F-61CD-40C0-8149-D37EF0283826}"/>
          </ac:spMkLst>
        </pc:spChg>
        <pc:spChg chg="add mod">
          <ac:chgData name="STAINO Andrea" userId="0c945b25-bd36-446c-b688-0c0cf3817131" providerId="ADAL" clId="{A222AA3C-7B62-42D2-8D9A-0CE4BB4F6721}" dt="2023-02-10T10:55:00.590" v="2648" actId="1582"/>
          <ac:spMkLst>
            <pc:docMk/>
            <pc:sldMk cId="4261387966" sldId="317"/>
            <ac:spMk id="10" creationId="{05A36D3C-876E-4703-925D-213F2025EA29}"/>
          </ac:spMkLst>
        </pc:spChg>
        <pc:spChg chg="add mod">
          <ac:chgData name="STAINO Andrea" userId="0c945b25-bd36-446c-b688-0c0cf3817131" providerId="ADAL" clId="{A222AA3C-7B62-42D2-8D9A-0CE4BB4F6721}" dt="2023-02-10T13:45:15.269" v="4386" actId="20577"/>
          <ac:spMkLst>
            <pc:docMk/>
            <pc:sldMk cId="4261387966" sldId="317"/>
            <ac:spMk id="16" creationId="{781D81F3-E744-473A-B74C-6D07FD412E81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17" creationId="{5C698776-8FF2-4B0A-94BC-37DA8119D3EB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18" creationId="{48D74DE8-5B53-42DC-947D-3876AD95866F}"/>
          </ac:spMkLst>
        </pc:spChg>
        <pc:spChg chg="add mod">
          <ac:chgData name="STAINO Andrea" userId="0c945b25-bd36-446c-b688-0c0cf3817131" providerId="ADAL" clId="{A222AA3C-7B62-42D2-8D9A-0CE4BB4F6721}" dt="2023-02-10T10:57:01.591" v="2753" actId="1035"/>
          <ac:spMkLst>
            <pc:docMk/>
            <pc:sldMk cId="4261387966" sldId="317"/>
            <ac:spMk id="20" creationId="{68AECE33-8309-43EB-B188-28E488A19A59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22" creationId="{0AB732E1-3E0C-4FFC-BA7B-08C33633C753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23" creationId="{631C4D80-427E-4824-92AF-83DDF32BE723}"/>
          </ac:spMkLst>
        </pc:spChg>
        <pc:spChg chg="del">
          <ac:chgData name="STAINO Andrea" userId="0c945b25-bd36-446c-b688-0c0cf3817131" providerId="ADAL" clId="{A222AA3C-7B62-42D2-8D9A-0CE4BB4F6721}" dt="2023-02-10T10:50:53.366" v="2444" actId="478"/>
          <ac:spMkLst>
            <pc:docMk/>
            <pc:sldMk cId="4261387966" sldId="317"/>
            <ac:spMk id="24" creationId="{69F58256-EAFF-47B0-9B89-74EFD0DD45E2}"/>
          </ac:spMkLst>
        </pc:spChg>
        <pc:spChg chg="add mod">
          <ac:chgData name="STAINO Andrea" userId="0c945b25-bd36-446c-b688-0c0cf3817131" providerId="ADAL" clId="{A222AA3C-7B62-42D2-8D9A-0CE4BB4F6721}" dt="2023-02-10T10:57:01.591" v="2753" actId="1035"/>
          <ac:spMkLst>
            <pc:docMk/>
            <pc:sldMk cId="4261387966" sldId="317"/>
            <ac:spMk id="25" creationId="{2ECECA41-BB85-41D4-BA8B-9F3FDF69D8EE}"/>
          </ac:spMkLst>
        </pc:spChg>
        <pc:spChg chg="add mod">
          <ac:chgData name="STAINO Andrea" userId="0c945b25-bd36-446c-b688-0c0cf3817131" providerId="ADAL" clId="{A222AA3C-7B62-42D2-8D9A-0CE4BB4F6721}" dt="2023-02-10T13:45:21.332" v="4387" actId="1076"/>
          <ac:spMkLst>
            <pc:docMk/>
            <pc:sldMk cId="4261387966" sldId="317"/>
            <ac:spMk id="26" creationId="{3C61C613-79FB-49CE-874B-F3C5A958C585}"/>
          </ac:spMkLst>
        </pc:spChg>
        <pc:picChg chg="add mod">
          <ac:chgData name="STAINO Andrea" userId="0c945b25-bd36-446c-b688-0c0cf3817131" providerId="ADAL" clId="{A222AA3C-7B62-42D2-8D9A-0CE4BB4F6721}" dt="2023-02-10T10:55:30.652" v="2689" actId="1076"/>
          <ac:picMkLst>
            <pc:docMk/>
            <pc:sldMk cId="4261387966" sldId="317"/>
            <ac:picMk id="5" creationId="{A2738978-5150-4C81-859A-BE702AF1A499}"/>
          </ac:picMkLst>
        </pc:picChg>
        <pc:cxnChg chg="del">
          <ac:chgData name="STAINO Andrea" userId="0c945b25-bd36-446c-b688-0c0cf3817131" providerId="ADAL" clId="{A222AA3C-7B62-42D2-8D9A-0CE4BB4F6721}" dt="2023-02-10T10:50:53.366" v="2444" actId="478"/>
          <ac:cxnSpMkLst>
            <pc:docMk/>
            <pc:sldMk cId="4261387966" sldId="317"/>
            <ac:cxnSpMk id="6" creationId="{0A0C71FE-5C37-4078-9E76-DEB4E6126CBC}"/>
          </ac:cxnSpMkLst>
        </pc:cxnChg>
        <pc:cxnChg chg="del">
          <ac:chgData name="STAINO Andrea" userId="0c945b25-bd36-446c-b688-0c0cf3817131" providerId="ADAL" clId="{A222AA3C-7B62-42D2-8D9A-0CE4BB4F6721}" dt="2023-02-10T10:50:53.366" v="2444" actId="478"/>
          <ac:cxnSpMkLst>
            <pc:docMk/>
            <pc:sldMk cId="4261387966" sldId="317"/>
            <ac:cxnSpMk id="19" creationId="{73D099F2-223D-4726-B3AA-6CB60AD135AE}"/>
          </ac:cxnSpMkLst>
        </pc:cxnChg>
        <pc:cxnChg chg="del mod">
          <ac:chgData name="STAINO Andrea" userId="0c945b25-bd36-446c-b688-0c0cf3817131" providerId="ADAL" clId="{A222AA3C-7B62-42D2-8D9A-0CE4BB4F6721}" dt="2023-02-10T10:50:53.366" v="2444" actId="478"/>
          <ac:cxnSpMkLst>
            <pc:docMk/>
            <pc:sldMk cId="4261387966" sldId="317"/>
            <ac:cxnSpMk id="21" creationId="{5540135F-4A95-431E-8995-32EAE0AA090B}"/>
          </ac:cxnSpMkLst>
        </pc:cxnChg>
      </pc:sldChg>
      <pc:sldChg chg="addSp delSp modSp add mod modAnim modNotesTx">
        <pc:chgData name="STAINO Andrea" userId="0c945b25-bd36-446c-b688-0c0cf3817131" providerId="ADAL" clId="{A222AA3C-7B62-42D2-8D9A-0CE4BB4F6721}" dt="2023-02-10T13:45:38.917" v="4396" actId="1076"/>
        <pc:sldMkLst>
          <pc:docMk/>
          <pc:sldMk cId="430123215" sldId="318"/>
        </pc:sldMkLst>
        <pc:spChg chg="mod">
          <ac:chgData name="STAINO Andrea" userId="0c945b25-bd36-446c-b688-0c0cf3817131" providerId="ADAL" clId="{A222AA3C-7B62-42D2-8D9A-0CE4BB4F6721}" dt="2023-02-10T11:02:16.423" v="3008" actId="115"/>
          <ac:spMkLst>
            <pc:docMk/>
            <pc:sldMk cId="430123215" sldId="318"/>
            <ac:spMk id="9" creationId="{E40D303F-61CD-40C0-8149-D37EF0283826}"/>
          </ac:spMkLst>
        </pc:spChg>
        <pc:spChg chg="mod">
          <ac:chgData name="STAINO Andrea" userId="0c945b25-bd36-446c-b688-0c0cf3817131" providerId="ADAL" clId="{A222AA3C-7B62-42D2-8D9A-0CE4BB4F6721}" dt="2023-02-10T10:56:09.428" v="2734" actId="1038"/>
          <ac:spMkLst>
            <pc:docMk/>
            <pc:sldMk cId="430123215" sldId="318"/>
            <ac:spMk id="10" creationId="{05A36D3C-876E-4703-925D-213F2025EA29}"/>
          </ac:spMkLst>
        </pc:spChg>
        <pc:spChg chg="add mod">
          <ac:chgData name="STAINO Andrea" userId="0c945b25-bd36-446c-b688-0c0cf3817131" providerId="ADAL" clId="{A222AA3C-7B62-42D2-8D9A-0CE4BB4F6721}" dt="2023-02-10T13:45:32.044" v="4395" actId="20577"/>
          <ac:spMkLst>
            <pc:docMk/>
            <pc:sldMk cId="430123215" sldId="318"/>
            <ac:spMk id="13" creationId="{73FE6003-C37E-4DCC-A904-815163EB84E4}"/>
          </ac:spMkLst>
        </pc:spChg>
        <pc:spChg chg="add mod">
          <ac:chgData name="STAINO Andrea" userId="0c945b25-bd36-446c-b688-0c0cf3817131" providerId="ADAL" clId="{A222AA3C-7B62-42D2-8D9A-0CE4BB4F6721}" dt="2023-02-10T13:45:38.917" v="4396" actId="1076"/>
          <ac:spMkLst>
            <pc:docMk/>
            <pc:sldMk cId="430123215" sldId="318"/>
            <ac:spMk id="14" creationId="{E2352C0E-E692-40C2-A34A-1C5C178E75A6}"/>
          </ac:spMkLst>
        </pc:spChg>
        <pc:spChg chg="add mod">
          <ac:chgData name="STAINO Andrea" userId="0c945b25-bd36-446c-b688-0c0cf3817131" providerId="ADAL" clId="{A222AA3C-7B62-42D2-8D9A-0CE4BB4F6721}" dt="2023-02-10T11:04:23.577" v="3126" actId="1038"/>
          <ac:spMkLst>
            <pc:docMk/>
            <pc:sldMk cId="430123215" sldId="318"/>
            <ac:spMk id="15" creationId="{77299EC2-6FC3-404E-9533-79AC6F326109}"/>
          </ac:spMkLst>
        </pc:spChg>
        <pc:spChg chg="del">
          <ac:chgData name="STAINO Andrea" userId="0c945b25-bd36-446c-b688-0c0cf3817131" providerId="ADAL" clId="{A222AA3C-7B62-42D2-8D9A-0CE4BB4F6721}" dt="2023-02-10T10:55:51.331" v="2692" actId="478"/>
          <ac:spMkLst>
            <pc:docMk/>
            <pc:sldMk cId="430123215" sldId="318"/>
            <ac:spMk id="16" creationId="{781D81F3-E744-473A-B74C-6D07FD412E81}"/>
          </ac:spMkLst>
        </pc:spChg>
        <pc:spChg chg="add mod">
          <ac:chgData name="STAINO Andrea" userId="0c945b25-bd36-446c-b688-0c0cf3817131" providerId="ADAL" clId="{A222AA3C-7B62-42D2-8D9A-0CE4BB4F6721}" dt="2023-02-10T11:04:43.268" v="3132" actId="20577"/>
          <ac:spMkLst>
            <pc:docMk/>
            <pc:sldMk cId="430123215" sldId="318"/>
            <ac:spMk id="17" creationId="{427A7BDC-673E-4C58-8A5E-C46A158438DD}"/>
          </ac:spMkLst>
        </pc:spChg>
        <pc:spChg chg="del">
          <ac:chgData name="STAINO Andrea" userId="0c945b25-bd36-446c-b688-0c0cf3817131" providerId="ADAL" clId="{A222AA3C-7B62-42D2-8D9A-0CE4BB4F6721}" dt="2023-02-10T10:55:51.331" v="2692" actId="478"/>
          <ac:spMkLst>
            <pc:docMk/>
            <pc:sldMk cId="430123215" sldId="318"/>
            <ac:spMk id="20" creationId="{68AECE33-8309-43EB-B188-28E488A19A59}"/>
          </ac:spMkLst>
        </pc:spChg>
        <pc:spChg chg="add mod">
          <ac:chgData name="STAINO Andrea" userId="0c945b25-bd36-446c-b688-0c0cf3817131" providerId="ADAL" clId="{A222AA3C-7B62-42D2-8D9A-0CE4BB4F6721}" dt="2023-02-10T11:12:31.831" v="3476" actId="5793"/>
          <ac:spMkLst>
            <pc:docMk/>
            <pc:sldMk cId="430123215" sldId="318"/>
            <ac:spMk id="22" creationId="{02534B88-66BF-4CE6-BAFD-7D43AB1EDFCC}"/>
          </ac:spMkLst>
        </pc:spChg>
        <pc:spChg chg="add mod">
          <ac:chgData name="STAINO Andrea" userId="0c945b25-bd36-446c-b688-0c0cf3817131" providerId="ADAL" clId="{A222AA3C-7B62-42D2-8D9A-0CE4BB4F6721}" dt="2023-02-10T12:34:30.865" v="4022" actId="1076"/>
          <ac:spMkLst>
            <pc:docMk/>
            <pc:sldMk cId="430123215" sldId="318"/>
            <ac:spMk id="23" creationId="{17C7EC3D-F0A4-41AD-B557-F73379789687}"/>
          </ac:spMkLst>
        </pc:spChg>
        <pc:spChg chg="del">
          <ac:chgData name="STAINO Andrea" userId="0c945b25-bd36-446c-b688-0c0cf3817131" providerId="ADAL" clId="{A222AA3C-7B62-42D2-8D9A-0CE4BB4F6721}" dt="2023-02-10T10:55:51.331" v="2692" actId="478"/>
          <ac:spMkLst>
            <pc:docMk/>
            <pc:sldMk cId="430123215" sldId="318"/>
            <ac:spMk id="25" creationId="{2ECECA41-BB85-41D4-BA8B-9F3FDF69D8EE}"/>
          </ac:spMkLst>
        </pc:spChg>
        <pc:spChg chg="del">
          <ac:chgData name="STAINO Andrea" userId="0c945b25-bd36-446c-b688-0c0cf3817131" providerId="ADAL" clId="{A222AA3C-7B62-42D2-8D9A-0CE4BB4F6721}" dt="2023-02-10T10:55:51.331" v="2692" actId="478"/>
          <ac:spMkLst>
            <pc:docMk/>
            <pc:sldMk cId="430123215" sldId="318"/>
            <ac:spMk id="26" creationId="{3C61C613-79FB-49CE-874B-F3C5A958C585}"/>
          </ac:spMkLst>
        </pc:spChg>
        <pc:spChg chg="add del mod">
          <ac:chgData name="STAINO Andrea" userId="0c945b25-bd36-446c-b688-0c0cf3817131" providerId="ADAL" clId="{A222AA3C-7B62-42D2-8D9A-0CE4BB4F6721}" dt="2023-02-10T11:09:32.452" v="3285"/>
          <ac:spMkLst>
            <pc:docMk/>
            <pc:sldMk cId="430123215" sldId="318"/>
            <ac:spMk id="27" creationId="{4F55F5B3-B8AA-4149-AB78-82F4E2757930}"/>
          </ac:spMkLst>
        </pc:spChg>
        <pc:spChg chg="add del mod">
          <ac:chgData name="STAINO Andrea" userId="0c945b25-bd36-446c-b688-0c0cf3817131" providerId="ADAL" clId="{A222AA3C-7B62-42D2-8D9A-0CE4BB4F6721}" dt="2023-02-10T11:09:32.452" v="3285"/>
          <ac:spMkLst>
            <pc:docMk/>
            <pc:sldMk cId="430123215" sldId="318"/>
            <ac:spMk id="28" creationId="{332C7C52-66FD-4722-85E0-080C1D9D2F33}"/>
          </ac:spMkLst>
        </pc:spChg>
        <pc:spChg chg="add mod">
          <ac:chgData name="STAINO Andrea" userId="0c945b25-bd36-446c-b688-0c0cf3817131" providerId="ADAL" clId="{A222AA3C-7B62-42D2-8D9A-0CE4BB4F6721}" dt="2023-02-10T11:12:46.970" v="3482" actId="14100"/>
          <ac:spMkLst>
            <pc:docMk/>
            <pc:sldMk cId="430123215" sldId="318"/>
            <ac:spMk id="29" creationId="{E511985D-5D92-4431-94E3-C2C06C9BBD26}"/>
          </ac:spMkLst>
        </pc:spChg>
        <pc:cxnChg chg="add mod">
          <ac:chgData name="STAINO Andrea" userId="0c945b25-bd36-446c-b688-0c0cf3817131" providerId="ADAL" clId="{A222AA3C-7B62-42D2-8D9A-0CE4BB4F6721}" dt="2023-02-10T11:06:12.582" v="3160" actId="14100"/>
          <ac:cxnSpMkLst>
            <pc:docMk/>
            <pc:sldMk cId="430123215" sldId="318"/>
            <ac:cxnSpMk id="4" creationId="{B19B46AD-E192-462D-B23C-6FEEDF7F1E6E}"/>
          </ac:cxnSpMkLst>
        </pc:cxnChg>
        <pc:cxnChg chg="add del">
          <ac:chgData name="STAINO Andrea" userId="0c945b25-bd36-446c-b688-0c0cf3817131" providerId="ADAL" clId="{A222AA3C-7B62-42D2-8D9A-0CE4BB4F6721}" dt="2023-02-10T11:07:33.412" v="3231" actId="478"/>
          <ac:cxnSpMkLst>
            <pc:docMk/>
            <pc:sldMk cId="430123215" sldId="318"/>
            <ac:cxnSpMk id="18" creationId="{08B863E0-BD5B-4291-A62A-CB625E842ECE}"/>
          </ac:cxnSpMkLst>
        </pc:cxnChg>
        <pc:cxnChg chg="add">
          <ac:chgData name="STAINO Andrea" userId="0c945b25-bd36-446c-b688-0c0cf3817131" providerId="ADAL" clId="{A222AA3C-7B62-42D2-8D9A-0CE4BB4F6721}" dt="2023-02-10T11:06:25.411" v="3162" actId="11529"/>
          <ac:cxnSpMkLst>
            <pc:docMk/>
            <pc:sldMk cId="430123215" sldId="318"/>
            <ac:cxnSpMk id="21" creationId="{8108E139-5A7C-47A4-B329-5986E3062980}"/>
          </ac:cxnSpMkLst>
        </pc:cxnChg>
      </pc:sldChg>
      <pc:sldChg chg="addSp delSp modSp add mod delAnim">
        <pc:chgData name="STAINO Andrea" userId="0c945b25-bd36-446c-b688-0c0cf3817131" providerId="ADAL" clId="{A222AA3C-7B62-42D2-8D9A-0CE4BB4F6721}" dt="2023-02-10T11:32:53.044" v="3606" actId="20577"/>
        <pc:sldMkLst>
          <pc:docMk/>
          <pc:sldMk cId="592893673" sldId="319"/>
        </pc:sldMkLst>
        <pc:spChg chg="del">
          <ac:chgData name="STAINO Andrea" userId="0c945b25-bd36-446c-b688-0c0cf3817131" providerId="ADAL" clId="{A222AA3C-7B62-42D2-8D9A-0CE4BB4F6721}" dt="2023-02-10T11:26:43.936" v="3485" actId="478"/>
          <ac:spMkLst>
            <pc:docMk/>
            <pc:sldMk cId="592893673" sldId="319"/>
            <ac:spMk id="9" creationId="{E40D303F-61CD-40C0-8149-D37EF0283826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0" creationId="{05A36D3C-876E-4703-925D-213F2025EA29}"/>
          </ac:spMkLst>
        </pc:spChg>
        <pc:spChg chg="add mod">
          <ac:chgData name="STAINO Andrea" userId="0c945b25-bd36-446c-b688-0c0cf3817131" providerId="ADAL" clId="{A222AA3C-7B62-42D2-8D9A-0CE4BB4F6721}" dt="2023-02-10T11:32:53.044" v="3606" actId="20577"/>
          <ac:spMkLst>
            <pc:docMk/>
            <pc:sldMk cId="592893673" sldId="319"/>
            <ac:spMk id="11" creationId="{6F60FE69-A715-4954-84CE-2CFD4659B00C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3" creationId="{73FE6003-C37E-4DCC-A904-815163EB84E4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4" creationId="{E2352C0E-E692-40C2-A34A-1C5C178E75A6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5" creationId="{77299EC2-6FC3-404E-9533-79AC6F326109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17" creationId="{427A7BDC-673E-4C58-8A5E-C46A158438DD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22" creationId="{02534B88-66BF-4CE6-BAFD-7D43AB1EDFCC}"/>
          </ac:spMkLst>
        </pc:spChg>
        <pc:spChg chg="del">
          <ac:chgData name="STAINO Andrea" userId="0c945b25-bd36-446c-b688-0c0cf3817131" providerId="ADAL" clId="{A222AA3C-7B62-42D2-8D9A-0CE4BB4F6721}" dt="2023-02-10T11:26:38.194" v="3484" actId="478"/>
          <ac:spMkLst>
            <pc:docMk/>
            <pc:sldMk cId="592893673" sldId="319"/>
            <ac:spMk id="29" creationId="{E511985D-5D92-4431-94E3-C2C06C9BBD26}"/>
          </ac:spMkLst>
        </pc:spChg>
        <pc:picChg chg="del">
          <ac:chgData name="STAINO Andrea" userId="0c945b25-bd36-446c-b688-0c0cf3817131" providerId="ADAL" clId="{A222AA3C-7B62-42D2-8D9A-0CE4BB4F6721}" dt="2023-02-10T11:26:38.194" v="3484" actId="478"/>
          <ac:picMkLst>
            <pc:docMk/>
            <pc:sldMk cId="592893673" sldId="319"/>
            <ac:picMk id="5" creationId="{A2738978-5150-4C81-859A-BE702AF1A499}"/>
          </ac:picMkLst>
        </pc:picChg>
        <pc:picChg chg="add mod">
          <ac:chgData name="STAINO Andrea" userId="0c945b25-bd36-446c-b688-0c0cf3817131" providerId="ADAL" clId="{A222AA3C-7B62-42D2-8D9A-0CE4BB4F6721}" dt="2023-02-10T11:26:55.522" v="3490" actId="1076"/>
          <ac:picMkLst>
            <pc:docMk/>
            <pc:sldMk cId="592893673" sldId="319"/>
            <ac:picMk id="6" creationId="{18453187-0798-4419-B687-CDA4EE4D1EE9}"/>
          </ac:picMkLst>
        </pc:picChg>
        <pc:cxnChg chg="del">
          <ac:chgData name="STAINO Andrea" userId="0c945b25-bd36-446c-b688-0c0cf3817131" providerId="ADAL" clId="{A222AA3C-7B62-42D2-8D9A-0CE4BB4F6721}" dt="2023-02-10T11:26:38.194" v="3484" actId="478"/>
          <ac:cxnSpMkLst>
            <pc:docMk/>
            <pc:sldMk cId="592893673" sldId="319"/>
            <ac:cxnSpMk id="4" creationId="{B19B46AD-E192-462D-B23C-6FEEDF7F1E6E}"/>
          </ac:cxnSpMkLst>
        </pc:cxnChg>
        <pc:cxnChg chg="del">
          <ac:chgData name="STAINO Andrea" userId="0c945b25-bd36-446c-b688-0c0cf3817131" providerId="ADAL" clId="{A222AA3C-7B62-42D2-8D9A-0CE4BB4F6721}" dt="2023-02-10T11:26:38.194" v="3484" actId="478"/>
          <ac:cxnSpMkLst>
            <pc:docMk/>
            <pc:sldMk cId="592893673" sldId="319"/>
            <ac:cxnSpMk id="21" creationId="{8108E139-5A7C-47A4-B329-5986E3062980}"/>
          </ac:cxnSpMkLst>
        </pc:cxnChg>
      </pc:sldChg>
      <pc:sldChg chg="addSp delSp modSp add mod">
        <pc:chgData name="STAINO Andrea" userId="0c945b25-bd36-446c-b688-0c0cf3817131" providerId="ADAL" clId="{A222AA3C-7B62-42D2-8D9A-0CE4BB4F6721}" dt="2023-02-10T11:46:51.143" v="3744" actId="164"/>
        <pc:sldMkLst>
          <pc:docMk/>
          <pc:sldMk cId="3652144813" sldId="320"/>
        </pc:sldMkLst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5" creationId="{582AAA72-A6FC-4AE1-9DE8-705A93C4A464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10" creationId="{EB032F83-D9C8-4CE8-AD88-A3ED4A742DE8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11" creationId="{016432FA-6AEE-4291-A7F4-BF80088E6776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26" creationId="{69C478E9-05A8-45B8-B35A-E035F6CF0C3D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27" creationId="{97A820B8-100B-40B3-AB5D-7CB57F272E39}"/>
          </ac:spMkLst>
        </pc:spChg>
        <pc:spChg chg="add mod">
          <ac:chgData name="STAINO Andrea" userId="0c945b25-bd36-446c-b688-0c0cf3817131" providerId="ADAL" clId="{A222AA3C-7B62-42D2-8D9A-0CE4BB4F6721}" dt="2023-02-10T11:46:51.143" v="3744" actId="164"/>
          <ac:spMkLst>
            <pc:docMk/>
            <pc:sldMk cId="3652144813" sldId="320"/>
            <ac:spMk id="28" creationId="{87068EBC-8725-48DE-A706-D488376EC60C}"/>
          </ac:spMkLst>
        </pc:spChg>
        <pc:grpChg chg="add mod">
          <ac:chgData name="STAINO Andrea" userId="0c945b25-bd36-446c-b688-0c0cf3817131" providerId="ADAL" clId="{A222AA3C-7B62-42D2-8D9A-0CE4BB4F6721}" dt="2023-02-10T11:46:51.143" v="3744" actId="164"/>
          <ac:grpSpMkLst>
            <pc:docMk/>
            <pc:sldMk cId="3652144813" sldId="320"/>
            <ac:grpSpMk id="29" creationId="{735DB2DA-34AD-4646-9E5E-2ADD42D087D6}"/>
          </ac:grpSpMkLst>
        </pc:grpChg>
        <pc:picChg chg="add mod or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4" creationId="{56D640E1-E414-4213-992F-74984A30E62A}"/>
          </ac:picMkLst>
        </pc:picChg>
        <pc:picChg chg="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6" creationId="{18453187-0798-4419-B687-CDA4EE4D1EE9}"/>
          </ac:picMkLst>
        </pc:picChg>
        <pc:picChg chg="add mod or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9" creationId="{9F9D92B7-E4CC-4829-BA3A-78E163BBAB38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3" creationId="{41F5A446-977A-4785-8941-DE145396ECDE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4" creationId="{8A7FD7E7-7A73-4436-A8F2-252ABE3226EE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5" creationId="{14FCA100-0D0A-4EEF-9705-6D7B38F91E3C}"/>
          </ac:picMkLst>
        </pc:picChg>
        <pc:picChg chg="add del mod">
          <ac:chgData name="STAINO Andrea" userId="0c945b25-bd36-446c-b688-0c0cf3817131" providerId="ADAL" clId="{A222AA3C-7B62-42D2-8D9A-0CE4BB4F6721}" dt="2023-02-10T11:41:25.369" v="3648" actId="478"/>
          <ac:picMkLst>
            <pc:docMk/>
            <pc:sldMk cId="3652144813" sldId="320"/>
            <ac:picMk id="16" creationId="{861EECB9-37C8-4CB8-BE36-3655BB190D69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7" creationId="{78027AE8-20AD-49AD-85C3-F9C6989A841A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18" creationId="{9C8DBFC5-F6BB-48A0-ACBF-6F46FC0EBE03}"/>
          </ac:picMkLst>
        </pc:picChg>
        <pc:picChg chg="add del mod">
          <ac:chgData name="STAINO Andrea" userId="0c945b25-bd36-446c-b688-0c0cf3817131" providerId="ADAL" clId="{A222AA3C-7B62-42D2-8D9A-0CE4BB4F6721}" dt="2023-02-10T11:41:25.369" v="3648" actId="478"/>
          <ac:picMkLst>
            <pc:docMk/>
            <pc:sldMk cId="3652144813" sldId="320"/>
            <ac:picMk id="19" creationId="{71CA7046-1605-4545-A56D-0B7948EDDD64}"/>
          </ac:picMkLst>
        </pc:picChg>
        <pc:picChg chg="add del mod">
          <ac:chgData name="STAINO Andrea" userId="0c945b25-bd36-446c-b688-0c0cf3817131" providerId="ADAL" clId="{A222AA3C-7B62-42D2-8D9A-0CE4BB4F6721}" dt="2023-02-10T11:41:25.369" v="3648" actId="478"/>
          <ac:picMkLst>
            <pc:docMk/>
            <pc:sldMk cId="3652144813" sldId="320"/>
            <ac:picMk id="20" creationId="{9CDD3585-1884-4F72-8E11-68179BCB2167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1" creationId="{603DF04A-736A-432A-8460-0C665A1495E0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2" creationId="{DC75C5B3-1938-48C3-AA2E-BEACCE32440A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3" creationId="{D1474CA0-4BCC-4D3E-BC4D-45AA487D5909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4" creationId="{1A6EBBE5-B461-4F29-B504-76AD44218973}"/>
          </ac:picMkLst>
        </pc:picChg>
        <pc:picChg chg="add mod">
          <ac:chgData name="STAINO Andrea" userId="0c945b25-bd36-446c-b688-0c0cf3817131" providerId="ADAL" clId="{A222AA3C-7B62-42D2-8D9A-0CE4BB4F6721}" dt="2023-02-10T11:46:51.143" v="3744" actId="164"/>
          <ac:picMkLst>
            <pc:docMk/>
            <pc:sldMk cId="3652144813" sldId="320"/>
            <ac:picMk id="25" creationId="{74F69F48-9544-423D-97FB-D38404E0CF69}"/>
          </ac:picMkLst>
        </pc:picChg>
      </pc:sldChg>
      <pc:sldChg chg="addSp delSp modSp add mod">
        <pc:chgData name="STAINO Andrea" userId="0c945b25-bd36-446c-b688-0c0cf3817131" providerId="ADAL" clId="{A222AA3C-7B62-42D2-8D9A-0CE4BB4F6721}" dt="2023-02-10T11:50:09.259" v="3795" actId="1076"/>
        <pc:sldMkLst>
          <pc:docMk/>
          <pc:sldMk cId="1524855119" sldId="321"/>
        </pc:sldMkLst>
        <pc:spChg chg="del">
          <ac:chgData name="STAINO Andrea" userId="0c945b25-bd36-446c-b688-0c0cf3817131" providerId="ADAL" clId="{A222AA3C-7B62-42D2-8D9A-0CE4BB4F6721}" dt="2023-02-10T11:47:08.658" v="3747" actId="478"/>
          <ac:spMkLst>
            <pc:docMk/>
            <pc:sldMk cId="1524855119" sldId="321"/>
            <ac:spMk id="10" creationId="{EB032F83-D9C8-4CE8-AD88-A3ED4A742DE8}"/>
          </ac:spMkLst>
        </pc:spChg>
        <pc:spChg chg="del">
          <ac:chgData name="STAINO Andrea" userId="0c945b25-bd36-446c-b688-0c0cf3817131" providerId="ADAL" clId="{A222AA3C-7B62-42D2-8D9A-0CE4BB4F6721}" dt="2023-02-10T11:47:02.975" v="3745" actId="478"/>
          <ac:spMkLst>
            <pc:docMk/>
            <pc:sldMk cId="1524855119" sldId="321"/>
            <ac:spMk id="11" creationId="{016432FA-6AEE-4291-A7F4-BF80088E6776}"/>
          </ac:spMkLst>
        </pc:spChg>
        <pc:spChg chg="del">
          <ac:chgData name="STAINO Andrea" userId="0c945b25-bd36-446c-b688-0c0cf3817131" providerId="ADAL" clId="{A222AA3C-7B62-42D2-8D9A-0CE4BB4F6721}" dt="2023-02-10T11:47:06.009" v="3746" actId="478"/>
          <ac:spMkLst>
            <pc:docMk/>
            <pc:sldMk cId="1524855119" sldId="321"/>
            <ac:spMk id="26" creationId="{69C478E9-05A8-45B8-B35A-E035F6CF0C3D}"/>
          </ac:spMkLst>
        </pc:spChg>
        <pc:spChg chg="del">
          <ac:chgData name="STAINO Andrea" userId="0c945b25-bd36-446c-b688-0c0cf3817131" providerId="ADAL" clId="{A222AA3C-7B62-42D2-8D9A-0CE4BB4F6721}" dt="2023-02-10T11:47:12.732" v="3748" actId="478"/>
          <ac:spMkLst>
            <pc:docMk/>
            <pc:sldMk cId="1524855119" sldId="321"/>
            <ac:spMk id="27" creationId="{97A820B8-100B-40B3-AB5D-7CB57F272E39}"/>
          </ac:spMkLst>
        </pc:spChg>
        <pc:spChg chg="del">
          <ac:chgData name="STAINO Andrea" userId="0c945b25-bd36-446c-b688-0c0cf3817131" providerId="ADAL" clId="{A222AA3C-7B62-42D2-8D9A-0CE4BB4F6721}" dt="2023-02-10T11:47:16.371" v="3749" actId="478"/>
          <ac:spMkLst>
            <pc:docMk/>
            <pc:sldMk cId="1524855119" sldId="321"/>
            <ac:spMk id="28" creationId="{87068EBC-8725-48DE-A706-D488376EC60C}"/>
          </ac:spMkLst>
        </pc:spChg>
        <pc:spChg chg="add mod">
          <ac:chgData name="STAINO Andrea" userId="0c945b25-bd36-446c-b688-0c0cf3817131" providerId="ADAL" clId="{A222AA3C-7B62-42D2-8D9A-0CE4BB4F6721}" dt="2023-02-10T11:50:09.259" v="3795" actId="1076"/>
          <ac:spMkLst>
            <pc:docMk/>
            <pc:sldMk cId="1524855119" sldId="321"/>
            <ac:spMk id="34" creationId="{E1C2D494-C63D-479E-AEA1-A59241149840}"/>
          </ac:spMkLst>
        </pc:spChg>
        <pc:picChg chg="mod">
          <ac:chgData name="STAINO Andrea" userId="0c945b25-bd36-446c-b688-0c0cf3817131" providerId="ADAL" clId="{A222AA3C-7B62-42D2-8D9A-0CE4BB4F6721}" dt="2023-02-10T11:48:12.347" v="3762" actId="1076"/>
          <ac:picMkLst>
            <pc:docMk/>
            <pc:sldMk cId="1524855119" sldId="321"/>
            <ac:picMk id="4" creationId="{56D640E1-E414-4213-992F-74984A30E62A}"/>
          </ac:picMkLst>
        </pc:picChg>
        <pc:picChg chg="del">
          <ac:chgData name="STAINO Andrea" userId="0c945b25-bd36-446c-b688-0c0cf3817131" providerId="ADAL" clId="{A222AA3C-7B62-42D2-8D9A-0CE4BB4F6721}" dt="2023-02-10T11:46:38.406" v="3743" actId="478"/>
          <ac:picMkLst>
            <pc:docMk/>
            <pc:sldMk cId="1524855119" sldId="321"/>
            <ac:picMk id="6" creationId="{18453187-0798-4419-B687-CDA4EE4D1EE9}"/>
          </ac:picMkLst>
        </pc:picChg>
        <pc:picChg chg="mod">
          <ac:chgData name="STAINO Andrea" userId="0c945b25-bd36-446c-b688-0c0cf3817131" providerId="ADAL" clId="{A222AA3C-7B62-42D2-8D9A-0CE4BB4F6721}" dt="2023-02-10T11:48:22.704" v="3766" actId="1076"/>
          <ac:picMkLst>
            <pc:docMk/>
            <pc:sldMk cId="1524855119" sldId="321"/>
            <ac:picMk id="9" creationId="{9F9D92B7-E4CC-4829-BA3A-78E163BBAB38}"/>
          </ac:picMkLst>
        </pc:picChg>
        <pc:picChg chg="del">
          <ac:chgData name="STAINO Andrea" userId="0c945b25-bd36-446c-b688-0c0cf3817131" providerId="ADAL" clId="{A222AA3C-7B62-42D2-8D9A-0CE4BB4F6721}" dt="2023-02-10T11:47:20.661" v="3750" actId="478"/>
          <ac:picMkLst>
            <pc:docMk/>
            <pc:sldMk cId="1524855119" sldId="321"/>
            <ac:picMk id="13" creationId="{41F5A446-977A-4785-8941-DE145396ECDE}"/>
          </ac:picMkLst>
        </pc:picChg>
        <pc:picChg chg="del">
          <ac:chgData name="STAINO Andrea" userId="0c945b25-bd36-446c-b688-0c0cf3817131" providerId="ADAL" clId="{A222AA3C-7B62-42D2-8D9A-0CE4BB4F6721}" dt="2023-02-10T11:47:20.661" v="3750" actId="478"/>
          <ac:picMkLst>
            <pc:docMk/>
            <pc:sldMk cId="1524855119" sldId="321"/>
            <ac:picMk id="14" creationId="{8A7FD7E7-7A73-4436-A8F2-252ABE3226EE}"/>
          </ac:picMkLst>
        </pc:picChg>
        <pc:picChg chg="del">
          <ac:chgData name="STAINO Andrea" userId="0c945b25-bd36-446c-b688-0c0cf3817131" providerId="ADAL" clId="{A222AA3C-7B62-42D2-8D9A-0CE4BB4F6721}" dt="2023-02-10T11:47:20.661" v="3750" actId="478"/>
          <ac:picMkLst>
            <pc:docMk/>
            <pc:sldMk cId="1524855119" sldId="321"/>
            <ac:picMk id="15" creationId="{14FCA100-0D0A-4EEF-9705-6D7B38F91E3C}"/>
          </ac:picMkLst>
        </pc:picChg>
        <pc:picChg chg="mod">
          <ac:chgData name="STAINO Andrea" userId="0c945b25-bd36-446c-b688-0c0cf3817131" providerId="ADAL" clId="{A222AA3C-7B62-42D2-8D9A-0CE4BB4F6721}" dt="2023-02-10T11:48:17.924" v="3764" actId="1076"/>
          <ac:picMkLst>
            <pc:docMk/>
            <pc:sldMk cId="1524855119" sldId="321"/>
            <ac:picMk id="17" creationId="{78027AE8-20AD-49AD-85C3-F9C6989A841A}"/>
          </ac:picMkLst>
        </pc:picChg>
        <pc:picChg chg="mod">
          <ac:chgData name="STAINO Andrea" userId="0c945b25-bd36-446c-b688-0c0cf3817131" providerId="ADAL" clId="{A222AA3C-7B62-42D2-8D9A-0CE4BB4F6721}" dt="2023-02-10T11:48:20.202" v="3765" actId="1076"/>
          <ac:picMkLst>
            <pc:docMk/>
            <pc:sldMk cId="1524855119" sldId="321"/>
            <ac:picMk id="18" creationId="{9C8DBFC5-F6BB-48A0-ACBF-6F46FC0EBE03}"/>
          </ac:picMkLst>
        </pc:picChg>
        <pc:picChg chg="mod">
          <ac:chgData name="STAINO Andrea" userId="0c945b25-bd36-446c-b688-0c0cf3817131" providerId="ADAL" clId="{A222AA3C-7B62-42D2-8D9A-0CE4BB4F6721}" dt="2023-02-10T11:47:53.152" v="3755" actId="1076"/>
          <ac:picMkLst>
            <pc:docMk/>
            <pc:sldMk cId="1524855119" sldId="321"/>
            <ac:picMk id="21" creationId="{603DF04A-736A-432A-8460-0C665A1495E0}"/>
          </ac:picMkLst>
        </pc:picChg>
        <pc:picChg chg="mod">
          <ac:chgData name="STAINO Andrea" userId="0c945b25-bd36-446c-b688-0c0cf3817131" providerId="ADAL" clId="{A222AA3C-7B62-42D2-8D9A-0CE4BB4F6721}" dt="2023-02-10T11:48:08.294" v="3760" actId="1076"/>
          <ac:picMkLst>
            <pc:docMk/>
            <pc:sldMk cId="1524855119" sldId="321"/>
            <ac:picMk id="22" creationId="{DC75C5B3-1938-48C3-AA2E-BEACCE32440A}"/>
          </ac:picMkLst>
        </pc:picChg>
        <pc:picChg chg="mod">
          <ac:chgData name="STAINO Andrea" userId="0c945b25-bd36-446c-b688-0c0cf3817131" providerId="ADAL" clId="{A222AA3C-7B62-42D2-8D9A-0CE4BB4F6721}" dt="2023-02-10T11:48:03.960" v="3759" actId="1076"/>
          <ac:picMkLst>
            <pc:docMk/>
            <pc:sldMk cId="1524855119" sldId="321"/>
            <ac:picMk id="23" creationId="{D1474CA0-4BCC-4D3E-BC4D-45AA487D5909}"/>
          </ac:picMkLst>
        </pc:picChg>
        <pc:picChg chg="mod">
          <ac:chgData name="STAINO Andrea" userId="0c945b25-bd36-446c-b688-0c0cf3817131" providerId="ADAL" clId="{A222AA3C-7B62-42D2-8D9A-0CE4BB4F6721}" dt="2023-02-10T11:48:01.294" v="3758" actId="1076"/>
          <ac:picMkLst>
            <pc:docMk/>
            <pc:sldMk cId="1524855119" sldId="321"/>
            <ac:picMk id="24" creationId="{1A6EBBE5-B461-4F29-B504-76AD44218973}"/>
          </ac:picMkLst>
        </pc:picChg>
        <pc:picChg chg="mod">
          <ac:chgData name="STAINO Andrea" userId="0c945b25-bd36-446c-b688-0c0cf3817131" providerId="ADAL" clId="{A222AA3C-7B62-42D2-8D9A-0CE4BB4F6721}" dt="2023-02-10T11:47:58.714" v="3757" actId="1076"/>
          <ac:picMkLst>
            <pc:docMk/>
            <pc:sldMk cId="1524855119" sldId="321"/>
            <ac:picMk id="25" creationId="{74F69F48-9544-423D-97FB-D38404E0CF69}"/>
          </ac:picMkLst>
        </pc:picChg>
        <pc:picChg chg="add mod">
          <ac:chgData name="STAINO Andrea" userId="0c945b25-bd36-446c-b688-0c0cf3817131" providerId="ADAL" clId="{A222AA3C-7B62-42D2-8D9A-0CE4BB4F6721}" dt="2023-02-10T11:48:57.337" v="3770" actId="1076"/>
          <ac:picMkLst>
            <pc:docMk/>
            <pc:sldMk cId="1524855119" sldId="321"/>
            <ac:picMk id="32" creationId="{5DEC76B5-015B-4BBB-8C75-1BFB7B1FE451}"/>
          </ac:picMkLst>
        </pc:picChg>
        <pc:cxnChg chg="add mod">
          <ac:chgData name="STAINO Andrea" userId="0c945b25-bd36-446c-b688-0c0cf3817131" providerId="ADAL" clId="{A222AA3C-7B62-42D2-8D9A-0CE4BB4F6721}" dt="2023-02-10T11:47:42.572" v="3753" actId="1076"/>
          <ac:cxnSpMkLst>
            <pc:docMk/>
            <pc:sldMk cId="1524855119" sldId="321"/>
            <ac:cxnSpMk id="16" creationId="{70B7A6F9-1D9B-4C6F-9601-68E9534ACC43}"/>
          </ac:cxnSpMkLst>
        </pc:cxnChg>
        <pc:cxnChg chg="add">
          <ac:chgData name="STAINO Andrea" userId="0c945b25-bd36-446c-b688-0c0cf3817131" providerId="ADAL" clId="{A222AA3C-7B62-42D2-8D9A-0CE4BB4F6721}" dt="2023-02-10T11:47:48.611" v="3754" actId="11529"/>
          <ac:cxnSpMkLst>
            <pc:docMk/>
            <pc:sldMk cId="1524855119" sldId="321"/>
            <ac:cxnSpMk id="29" creationId="{66830665-BF31-45BE-89D8-0E5EE4F82753}"/>
          </ac:cxnSpMkLst>
        </pc:cxnChg>
        <pc:cxnChg chg="add mod">
          <ac:chgData name="STAINO Andrea" userId="0c945b25-bd36-446c-b688-0c0cf3817131" providerId="ADAL" clId="{A222AA3C-7B62-42D2-8D9A-0CE4BB4F6721}" dt="2023-02-10T11:50:04.513" v="3794" actId="1582"/>
          <ac:cxnSpMkLst>
            <pc:docMk/>
            <pc:sldMk cId="1524855119" sldId="321"/>
            <ac:cxnSpMk id="31" creationId="{E623AD2D-AC29-4273-804C-237A92123686}"/>
          </ac:cxnSpMkLst>
        </pc:cxnChg>
      </pc:sldChg>
      <pc:sldChg chg="addSp delSp modSp add mod">
        <pc:chgData name="STAINO Andrea" userId="0c945b25-bd36-446c-b688-0c0cf3817131" providerId="ADAL" clId="{A222AA3C-7B62-42D2-8D9A-0CE4BB4F6721}" dt="2023-02-10T11:55:52.521" v="3905" actId="20577"/>
        <pc:sldMkLst>
          <pc:docMk/>
          <pc:sldMk cId="648537101" sldId="322"/>
        </pc:sldMkLst>
        <pc:spChg chg="mod">
          <ac:chgData name="STAINO Andrea" userId="0c945b25-bd36-446c-b688-0c0cf3817131" providerId="ADAL" clId="{A222AA3C-7B62-42D2-8D9A-0CE4BB4F6721}" dt="2023-02-10T11:55:00.978" v="3817" actId="20577"/>
          <ac:spMkLst>
            <pc:docMk/>
            <pc:sldMk cId="648537101" sldId="322"/>
            <ac:spMk id="2" creationId="{97A6A55B-F1AC-4CA3-AB27-BC142C5E74CF}"/>
          </ac:spMkLst>
        </pc:spChg>
        <pc:spChg chg="add mod">
          <ac:chgData name="STAINO Andrea" userId="0c945b25-bd36-446c-b688-0c0cf3817131" providerId="ADAL" clId="{A222AA3C-7B62-42D2-8D9A-0CE4BB4F6721}" dt="2023-02-10T11:55:52.521" v="3905" actId="20577"/>
          <ac:spMkLst>
            <pc:docMk/>
            <pc:sldMk cId="648537101" sldId="322"/>
            <ac:spMk id="26" creationId="{B4E759AD-0F5E-4D1F-BD5A-5CAD9D80AD36}"/>
          </ac:spMkLst>
        </pc:spChg>
        <pc:spChg chg="del">
          <ac:chgData name="STAINO Andrea" userId="0c945b25-bd36-446c-b688-0c0cf3817131" providerId="ADAL" clId="{A222AA3C-7B62-42D2-8D9A-0CE4BB4F6721}" dt="2023-02-10T11:55:07.141" v="3818" actId="478"/>
          <ac:spMkLst>
            <pc:docMk/>
            <pc:sldMk cId="648537101" sldId="322"/>
            <ac:spMk id="34" creationId="{E1C2D494-C63D-479E-AEA1-A59241149840}"/>
          </ac:spMkLst>
        </pc:sp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4" creationId="{56D640E1-E414-4213-992F-74984A30E62A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9" creationId="{9F9D92B7-E4CC-4829-BA3A-78E163BBAB38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17" creationId="{78027AE8-20AD-49AD-85C3-F9C6989A841A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18" creationId="{9C8DBFC5-F6BB-48A0-ACBF-6F46FC0EBE03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1" creationId="{603DF04A-736A-432A-8460-0C665A1495E0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2" creationId="{DC75C5B3-1938-48C3-AA2E-BEACCE32440A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3" creationId="{D1474CA0-4BCC-4D3E-BC4D-45AA487D5909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4" creationId="{1A6EBBE5-B461-4F29-B504-76AD44218973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25" creationId="{74F69F48-9544-423D-97FB-D38404E0CF69}"/>
          </ac:picMkLst>
        </pc:picChg>
        <pc:picChg chg="del">
          <ac:chgData name="STAINO Andrea" userId="0c945b25-bd36-446c-b688-0c0cf3817131" providerId="ADAL" clId="{A222AA3C-7B62-42D2-8D9A-0CE4BB4F6721}" dt="2023-02-10T11:55:07.141" v="3818" actId="478"/>
          <ac:picMkLst>
            <pc:docMk/>
            <pc:sldMk cId="648537101" sldId="322"/>
            <ac:picMk id="32" creationId="{5DEC76B5-015B-4BBB-8C75-1BFB7B1FE451}"/>
          </ac:picMkLst>
        </pc:picChg>
        <pc:cxnChg chg="del">
          <ac:chgData name="STAINO Andrea" userId="0c945b25-bd36-446c-b688-0c0cf3817131" providerId="ADAL" clId="{A222AA3C-7B62-42D2-8D9A-0CE4BB4F6721}" dt="2023-02-10T11:55:07.141" v="3818" actId="478"/>
          <ac:cxnSpMkLst>
            <pc:docMk/>
            <pc:sldMk cId="648537101" sldId="322"/>
            <ac:cxnSpMk id="16" creationId="{70B7A6F9-1D9B-4C6F-9601-68E9534ACC43}"/>
          </ac:cxnSpMkLst>
        </pc:cxnChg>
        <pc:cxnChg chg="del">
          <ac:chgData name="STAINO Andrea" userId="0c945b25-bd36-446c-b688-0c0cf3817131" providerId="ADAL" clId="{A222AA3C-7B62-42D2-8D9A-0CE4BB4F6721}" dt="2023-02-10T11:55:07.141" v="3818" actId="478"/>
          <ac:cxnSpMkLst>
            <pc:docMk/>
            <pc:sldMk cId="648537101" sldId="322"/>
            <ac:cxnSpMk id="29" creationId="{66830665-BF31-45BE-89D8-0E5EE4F82753}"/>
          </ac:cxnSpMkLst>
        </pc:cxnChg>
        <pc:cxnChg chg="del">
          <ac:chgData name="STAINO Andrea" userId="0c945b25-bd36-446c-b688-0c0cf3817131" providerId="ADAL" clId="{A222AA3C-7B62-42D2-8D9A-0CE4BB4F6721}" dt="2023-02-10T11:55:07.141" v="3818" actId="478"/>
          <ac:cxnSpMkLst>
            <pc:docMk/>
            <pc:sldMk cId="648537101" sldId="322"/>
            <ac:cxnSpMk id="31" creationId="{E623AD2D-AC29-4273-804C-237A92123686}"/>
          </ac:cxnSpMkLst>
        </pc:cxnChg>
      </pc:sldChg>
      <pc:sldChg chg="addSp delSp modSp add mod modNotesTx">
        <pc:chgData name="STAINO Andrea" userId="0c945b25-bd36-446c-b688-0c0cf3817131" providerId="ADAL" clId="{A222AA3C-7B62-42D2-8D9A-0CE4BB4F6721}" dt="2023-02-10T13:59:50.241" v="4592" actId="1076"/>
        <pc:sldMkLst>
          <pc:docMk/>
          <pc:sldMk cId="3530687775" sldId="323"/>
        </pc:sldMkLst>
        <pc:spChg chg="mod">
          <ac:chgData name="STAINO Andrea" userId="0c945b25-bd36-446c-b688-0c0cf3817131" providerId="ADAL" clId="{A222AA3C-7B62-42D2-8D9A-0CE4BB4F6721}" dt="2023-02-10T12:50:14.593" v="4174" actId="20577"/>
          <ac:spMkLst>
            <pc:docMk/>
            <pc:sldMk cId="3530687775" sldId="323"/>
            <ac:spMk id="2" creationId="{97A6A55B-F1AC-4CA3-AB27-BC142C5E74CF}"/>
          </ac:spMkLst>
        </pc:spChg>
        <pc:spChg chg="add mod">
          <ac:chgData name="STAINO Andrea" userId="0c945b25-bd36-446c-b688-0c0cf3817131" providerId="ADAL" clId="{A222AA3C-7B62-42D2-8D9A-0CE4BB4F6721}" dt="2023-02-10T13:53:33.816" v="4580" actId="1076"/>
          <ac:spMkLst>
            <pc:docMk/>
            <pc:sldMk cId="3530687775" sldId="323"/>
            <ac:spMk id="3" creationId="{7DA57DB1-5514-46A6-B7D1-C37929546E71}"/>
          </ac:spMkLst>
        </pc:spChg>
        <pc:spChg chg="add mod">
          <ac:chgData name="STAINO Andrea" userId="0c945b25-bd36-446c-b688-0c0cf3817131" providerId="ADAL" clId="{A222AA3C-7B62-42D2-8D9A-0CE4BB4F6721}" dt="2023-02-10T13:53:29.587" v="4579" actId="1076"/>
          <ac:spMkLst>
            <pc:docMk/>
            <pc:sldMk cId="3530687775" sldId="323"/>
            <ac:spMk id="6" creationId="{0306B2AB-CB7F-4112-9D18-DD9C2FA46EC6}"/>
          </ac:spMkLst>
        </pc:spChg>
        <pc:spChg chg="add mod">
          <ac:chgData name="STAINO Andrea" userId="0c945b25-bd36-446c-b688-0c0cf3817131" providerId="ADAL" clId="{A222AA3C-7B62-42D2-8D9A-0CE4BB4F6721}" dt="2023-02-10T13:53:37.040" v="4581" actId="20577"/>
          <ac:spMkLst>
            <pc:docMk/>
            <pc:sldMk cId="3530687775" sldId="323"/>
            <ac:spMk id="10" creationId="{223C875C-A4A1-4A8A-89B6-9391DBC8BC40}"/>
          </ac:spMkLst>
        </pc:spChg>
        <pc:spChg chg="add del mod">
          <ac:chgData name="STAINO Andrea" userId="0c945b25-bd36-446c-b688-0c0cf3817131" providerId="ADAL" clId="{A222AA3C-7B62-42D2-8D9A-0CE4BB4F6721}" dt="2023-02-10T13:39:15.927" v="4231" actId="478"/>
          <ac:spMkLst>
            <pc:docMk/>
            <pc:sldMk cId="3530687775" sldId="323"/>
            <ac:spMk id="26" creationId="{0EC064FF-41FE-4462-89F8-E4F5A3F44D49}"/>
          </ac:spMkLst>
        </pc:spChg>
        <pc:spChg chg="add mod">
          <ac:chgData name="STAINO Andrea" userId="0c945b25-bd36-446c-b688-0c0cf3817131" providerId="ADAL" clId="{A222AA3C-7B62-42D2-8D9A-0CE4BB4F6721}" dt="2023-02-10T13:54:34" v="4583" actId="1076"/>
          <ac:spMkLst>
            <pc:docMk/>
            <pc:sldMk cId="3530687775" sldId="323"/>
            <ac:spMk id="27" creationId="{E3756C9F-9634-492E-A9A7-D7D25B99199B}"/>
          </ac:spMkLst>
        </pc:spChg>
        <pc:spChg chg="add mod">
          <ac:chgData name="STAINO Andrea" userId="0c945b25-bd36-446c-b688-0c0cf3817131" providerId="ADAL" clId="{A222AA3C-7B62-42D2-8D9A-0CE4BB4F6721}" dt="2023-02-10T13:54:34" v="4583" actId="1076"/>
          <ac:spMkLst>
            <pc:docMk/>
            <pc:sldMk cId="3530687775" sldId="323"/>
            <ac:spMk id="28" creationId="{0C302F1E-7BC6-4B1D-AAE0-F0209DE476EC}"/>
          </ac:spMkLst>
        </pc:spChg>
        <pc:spChg chg="add mod">
          <ac:chgData name="STAINO Andrea" userId="0c945b25-bd36-446c-b688-0c0cf3817131" providerId="ADAL" clId="{A222AA3C-7B62-42D2-8D9A-0CE4BB4F6721}" dt="2023-02-10T13:54:41.428" v="4585" actId="1076"/>
          <ac:spMkLst>
            <pc:docMk/>
            <pc:sldMk cId="3530687775" sldId="323"/>
            <ac:spMk id="30" creationId="{C35248FB-50A9-4F6D-ABC5-C234EE4F2534}"/>
          </ac:spMkLst>
        </pc:spChg>
        <pc:spChg chg="add del">
          <ac:chgData name="STAINO Andrea" userId="0c945b25-bd36-446c-b688-0c0cf3817131" providerId="ADAL" clId="{A222AA3C-7B62-42D2-8D9A-0CE4BB4F6721}" dt="2023-02-10T12:49:14.482" v="4052" actId="478"/>
          <ac:spMkLst>
            <pc:docMk/>
            <pc:sldMk cId="3530687775" sldId="323"/>
            <ac:spMk id="34" creationId="{E1C2D494-C63D-479E-AEA1-A59241149840}"/>
          </ac:spMkLst>
        </pc:sp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4" creationId="{56D640E1-E414-4213-992F-74984A30E62A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9" creationId="{9F9D92B7-E4CC-4829-BA3A-78E163BBAB38}"/>
          </ac:picMkLst>
        </pc:picChg>
        <pc:picChg chg="add mod">
          <ac:chgData name="STAINO Andrea" userId="0c945b25-bd36-446c-b688-0c0cf3817131" providerId="ADAL" clId="{A222AA3C-7B62-42D2-8D9A-0CE4BB4F6721}" dt="2023-02-10T13:59:50.241" v="4592" actId="1076"/>
          <ac:picMkLst>
            <pc:docMk/>
            <pc:sldMk cId="3530687775" sldId="323"/>
            <ac:picMk id="13" creationId="{6BAB3F1D-89D3-4564-850B-334886340077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17" creationId="{78027AE8-20AD-49AD-85C3-F9C6989A841A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18" creationId="{9C8DBFC5-F6BB-48A0-ACBF-6F46FC0EBE03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1" creationId="{603DF04A-736A-432A-8460-0C665A1495E0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2" creationId="{DC75C5B3-1938-48C3-AA2E-BEACCE32440A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3" creationId="{D1474CA0-4BCC-4D3E-BC4D-45AA487D5909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4" creationId="{1A6EBBE5-B461-4F29-B504-76AD44218973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25" creationId="{74F69F48-9544-423D-97FB-D38404E0CF69}"/>
          </ac:picMkLst>
        </pc:picChg>
        <pc:picChg chg="add del">
          <ac:chgData name="STAINO Andrea" userId="0c945b25-bd36-446c-b688-0c0cf3817131" providerId="ADAL" clId="{A222AA3C-7B62-42D2-8D9A-0CE4BB4F6721}" dt="2023-02-10T12:49:14.482" v="4052" actId="478"/>
          <ac:picMkLst>
            <pc:docMk/>
            <pc:sldMk cId="3530687775" sldId="323"/>
            <ac:picMk id="32" creationId="{5DEC76B5-015B-4BBB-8C75-1BFB7B1FE451}"/>
          </ac:picMkLst>
        </pc:picChg>
        <pc:cxnChg chg="add del">
          <ac:chgData name="STAINO Andrea" userId="0c945b25-bd36-446c-b688-0c0cf3817131" providerId="ADAL" clId="{A222AA3C-7B62-42D2-8D9A-0CE4BB4F6721}" dt="2023-02-10T12:49:14.482" v="4052" actId="478"/>
          <ac:cxnSpMkLst>
            <pc:docMk/>
            <pc:sldMk cId="3530687775" sldId="323"/>
            <ac:cxnSpMk id="16" creationId="{70B7A6F9-1D9B-4C6F-9601-68E9534ACC43}"/>
          </ac:cxnSpMkLst>
        </pc:cxnChg>
        <pc:cxnChg chg="add del">
          <ac:chgData name="STAINO Andrea" userId="0c945b25-bd36-446c-b688-0c0cf3817131" providerId="ADAL" clId="{A222AA3C-7B62-42D2-8D9A-0CE4BB4F6721}" dt="2023-02-10T12:49:14.482" v="4052" actId="478"/>
          <ac:cxnSpMkLst>
            <pc:docMk/>
            <pc:sldMk cId="3530687775" sldId="323"/>
            <ac:cxnSpMk id="29" creationId="{66830665-BF31-45BE-89D8-0E5EE4F82753}"/>
          </ac:cxnSpMkLst>
        </pc:cxnChg>
        <pc:cxnChg chg="add del">
          <ac:chgData name="STAINO Andrea" userId="0c945b25-bd36-446c-b688-0c0cf3817131" providerId="ADAL" clId="{A222AA3C-7B62-42D2-8D9A-0CE4BB4F6721}" dt="2023-02-10T12:49:14.482" v="4052" actId="478"/>
          <ac:cxnSpMkLst>
            <pc:docMk/>
            <pc:sldMk cId="3530687775" sldId="323"/>
            <ac:cxnSpMk id="31" creationId="{E623AD2D-AC29-4273-804C-237A92123686}"/>
          </ac:cxnSpMkLst>
        </pc:cxnChg>
      </pc:sldChg>
    </pc:docChg>
  </pc:docChgLst>
  <pc:docChgLst>
    <pc:chgData name="STAINO Andrea" userId="0c945b25-bd36-446c-b688-0c0cf3817131" providerId="ADAL" clId="{7D284AEE-56F3-4C26-8722-34643A82C50A}"/>
    <pc:docChg chg="undo redo custSel addSld delSld modSld">
      <pc:chgData name="STAINO Andrea" userId="0c945b25-bd36-446c-b688-0c0cf3817131" providerId="ADAL" clId="{7D284AEE-56F3-4C26-8722-34643A82C50A}" dt="2023-02-20T11:10:29.258" v="3754" actId="20577"/>
      <pc:docMkLst>
        <pc:docMk/>
      </pc:docMkLst>
      <pc:sldChg chg="modSp mod">
        <pc:chgData name="STAINO Andrea" userId="0c945b25-bd36-446c-b688-0c0cf3817131" providerId="ADAL" clId="{7D284AEE-56F3-4C26-8722-34643A82C50A}" dt="2023-02-20T11:08:34.709" v="3724" actId="20577"/>
        <pc:sldMkLst>
          <pc:docMk/>
          <pc:sldMk cId="2352293361" sldId="256"/>
        </pc:sldMkLst>
        <pc:spChg chg="mod">
          <ac:chgData name="STAINO Andrea" userId="0c945b25-bd36-446c-b688-0c0cf3817131" providerId="ADAL" clId="{7D284AEE-56F3-4C26-8722-34643A82C50A}" dt="2023-02-20T11:08:34.709" v="3724" actId="20577"/>
          <ac:spMkLst>
            <pc:docMk/>
            <pc:sldMk cId="2352293361" sldId="256"/>
            <ac:spMk id="3" creationId="{C0EF9E45-F50E-4046-961B-B81BD52C30C4}"/>
          </ac:spMkLst>
        </pc:spChg>
      </pc:sldChg>
      <pc:sldChg chg="modNotesTx">
        <pc:chgData name="STAINO Andrea" userId="0c945b25-bd36-446c-b688-0c0cf3817131" providerId="ADAL" clId="{7D284AEE-56F3-4C26-8722-34643A82C50A}" dt="2023-02-14T08:28:00.867" v="0" actId="20577"/>
        <pc:sldMkLst>
          <pc:docMk/>
          <pc:sldMk cId="2177081880" sldId="301"/>
        </pc:sldMkLst>
      </pc:sldChg>
      <pc:sldChg chg="modSp mod">
        <pc:chgData name="STAINO Andrea" userId="0c945b25-bd36-446c-b688-0c0cf3817131" providerId="ADAL" clId="{7D284AEE-56F3-4C26-8722-34643A82C50A}" dt="2023-02-20T11:09:14.967" v="3753" actId="2710"/>
        <pc:sldMkLst>
          <pc:docMk/>
          <pc:sldMk cId="2959526229" sldId="303"/>
        </pc:sldMkLst>
        <pc:spChg chg="mod">
          <ac:chgData name="STAINO Andrea" userId="0c945b25-bd36-446c-b688-0c0cf3817131" providerId="ADAL" clId="{7D284AEE-56F3-4C26-8722-34643A82C50A}" dt="2023-02-20T11:09:14.967" v="3753" actId="2710"/>
          <ac:spMkLst>
            <pc:docMk/>
            <pc:sldMk cId="2959526229" sldId="303"/>
            <ac:spMk id="13" creationId="{9EDA588E-7D44-46F1-8D4C-5FD3DB7D0915}"/>
          </ac:spMkLst>
        </pc:spChg>
      </pc:sldChg>
      <pc:sldChg chg="modNotesTx">
        <pc:chgData name="STAINO Andrea" userId="0c945b25-bd36-446c-b688-0c0cf3817131" providerId="ADAL" clId="{7D284AEE-56F3-4C26-8722-34643A82C50A}" dt="2023-02-14T08:29:49.891" v="1" actId="20577"/>
        <pc:sldMkLst>
          <pc:docMk/>
          <pc:sldMk cId="1104506774" sldId="305"/>
        </pc:sldMkLst>
      </pc:sldChg>
      <pc:sldChg chg="modNotesTx">
        <pc:chgData name="STAINO Andrea" userId="0c945b25-bd36-446c-b688-0c0cf3817131" providerId="ADAL" clId="{7D284AEE-56F3-4C26-8722-34643A82C50A}" dt="2023-02-14T08:45:29.744" v="4" actId="20577"/>
        <pc:sldMkLst>
          <pc:docMk/>
          <pc:sldMk cId="561092800" sldId="307"/>
        </pc:sldMkLst>
      </pc:sldChg>
      <pc:sldChg chg="modSp del mod">
        <pc:chgData name="STAINO Andrea" userId="0c945b25-bd36-446c-b688-0c0cf3817131" providerId="ADAL" clId="{7D284AEE-56F3-4C26-8722-34643A82C50A}" dt="2023-02-14T08:33:34.195" v="3" actId="47"/>
        <pc:sldMkLst>
          <pc:docMk/>
          <pc:sldMk cId="92911688" sldId="308"/>
        </pc:sldMkLst>
        <pc:picChg chg="mod">
          <ac:chgData name="STAINO Andrea" userId="0c945b25-bd36-446c-b688-0c0cf3817131" providerId="ADAL" clId="{7D284AEE-56F3-4C26-8722-34643A82C50A}" dt="2023-02-14T08:29:56.383" v="2" actId="1076"/>
          <ac:picMkLst>
            <pc:docMk/>
            <pc:sldMk cId="92911688" sldId="308"/>
            <ac:picMk id="5" creationId="{DDB08EF9-8881-484A-9A11-E485F39D8EAD}"/>
          </ac:picMkLst>
        </pc:picChg>
      </pc:sldChg>
      <pc:sldChg chg="addSp">
        <pc:chgData name="STAINO Andrea" userId="0c945b25-bd36-446c-b688-0c0cf3817131" providerId="ADAL" clId="{7D284AEE-56F3-4C26-8722-34643A82C50A}" dt="2023-02-15T16:45:26.316" v="1803"/>
        <pc:sldMkLst>
          <pc:docMk/>
          <pc:sldMk cId="1854962090" sldId="309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1854962090" sldId="309"/>
            <ac:inkMk id="4" creationId="{A84B4459-726A-4232-887B-066B851C7577}"/>
          </ac:inkMkLst>
        </pc:inkChg>
      </pc:sldChg>
      <pc:sldChg chg="addSp modNotesTx">
        <pc:chgData name="STAINO Andrea" userId="0c945b25-bd36-446c-b688-0c0cf3817131" providerId="ADAL" clId="{7D284AEE-56F3-4C26-8722-34643A82C50A}" dt="2023-02-15T16:45:26.316" v="1803"/>
        <pc:sldMkLst>
          <pc:docMk/>
          <pc:sldMk cId="1307060532" sldId="310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1307060532" sldId="310"/>
            <ac:inkMk id="3" creationId="{2D8F1A91-DCD6-469A-99CA-8A007F6FC698}"/>
          </ac:inkMkLst>
        </pc:inkChg>
      </pc:sldChg>
      <pc:sldChg chg="addSp modNotesTx">
        <pc:chgData name="STAINO Andrea" userId="0c945b25-bd36-446c-b688-0c0cf3817131" providerId="ADAL" clId="{7D284AEE-56F3-4C26-8722-34643A82C50A}" dt="2023-02-15T16:45:26.316" v="1803"/>
        <pc:sldMkLst>
          <pc:docMk/>
          <pc:sldMk cId="1361924056" sldId="311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1361924056" sldId="311"/>
            <ac:inkMk id="3" creationId="{D9F8A38C-9F1F-4595-9A80-F63652EBB0A2}"/>
          </ac:inkMkLst>
        </pc:inkChg>
      </pc:sldChg>
      <pc:sldChg chg="addSp modNotesTx">
        <pc:chgData name="STAINO Andrea" userId="0c945b25-bd36-446c-b688-0c0cf3817131" providerId="ADAL" clId="{7D284AEE-56F3-4C26-8722-34643A82C50A}" dt="2023-02-15T16:45:26.316" v="1803"/>
        <pc:sldMkLst>
          <pc:docMk/>
          <pc:sldMk cId="2634545657" sldId="312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2634545657" sldId="312"/>
            <ac:inkMk id="3" creationId="{384EC0F2-9328-48DB-883D-31E93B32B970}"/>
          </ac:inkMkLst>
        </pc:inkChg>
      </pc:sldChg>
      <pc:sldChg chg="addSp modSp mod modNotesTx">
        <pc:chgData name="STAINO Andrea" userId="0c945b25-bd36-446c-b688-0c0cf3817131" providerId="ADAL" clId="{7D284AEE-56F3-4C26-8722-34643A82C50A}" dt="2023-02-15T16:45:26.316" v="1803"/>
        <pc:sldMkLst>
          <pc:docMk/>
          <pc:sldMk cId="3768708236" sldId="313"/>
        </pc:sldMkLst>
        <pc:spChg chg="mod">
          <ac:chgData name="STAINO Andrea" userId="0c945b25-bd36-446c-b688-0c0cf3817131" providerId="ADAL" clId="{7D284AEE-56F3-4C26-8722-34643A82C50A}" dt="2023-02-14T10:33:54.316" v="65" actId="20577"/>
          <ac:spMkLst>
            <pc:docMk/>
            <pc:sldMk cId="3768708236" sldId="313"/>
            <ac:spMk id="15" creationId="{9396C64E-F71D-4FBA-8080-93883F4CD9B1}"/>
          </ac:spMkLst>
        </pc:spChg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3768708236" sldId="313"/>
            <ac:inkMk id="3" creationId="{113E5F47-2943-403C-8BE1-95221200E245}"/>
          </ac:inkMkLst>
        </pc:inkChg>
      </pc:sldChg>
      <pc:sldChg chg="del">
        <pc:chgData name="STAINO Andrea" userId="0c945b25-bd36-446c-b688-0c0cf3817131" providerId="ADAL" clId="{7D284AEE-56F3-4C26-8722-34643A82C50A}" dt="2023-02-14T10:33:26.391" v="14" actId="47"/>
        <pc:sldMkLst>
          <pc:docMk/>
          <pc:sldMk cId="1692903401" sldId="314"/>
        </pc:sldMkLst>
      </pc:sldChg>
      <pc:sldChg chg="addSp modNotesTx">
        <pc:chgData name="STAINO Andrea" userId="0c945b25-bd36-446c-b688-0c0cf3817131" providerId="ADAL" clId="{7D284AEE-56F3-4C26-8722-34643A82C50A}" dt="2023-02-15T16:45:26.316" v="1803"/>
        <pc:sldMkLst>
          <pc:docMk/>
          <pc:sldMk cId="4004187503" sldId="315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4004187503" sldId="315"/>
            <ac:inkMk id="3" creationId="{C5A2337F-363E-4B99-97EB-A0CB9D14B68A}"/>
          </ac:inkMkLst>
        </pc:inkChg>
      </pc:sldChg>
      <pc:sldChg chg="modNotesTx">
        <pc:chgData name="STAINO Andrea" userId="0c945b25-bd36-446c-b688-0c0cf3817131" providerId="ADAL" clId="{7D284AEE-56F3-4C26-8722-34643A82C50A}" dt="2023-02-14T10:55:51.295" v="67" actId="20577"/>
        <pc:sldMkLst>
          <pc:docMk/>
          <pc:sldMk cId="2506733959" sldId="316"/>
        </pc:sldMkLst>
      </pc:sldChg>
      <pc:sldChg chg="addSp">
        <pc:chgData name="STAINO Andrea" userId="0c945b25-bd36-446c-b688-0c0cf3817131" providerId="ADAL" clId="{7D284AEE-56F3-4C26-8722-34643A82C50A}" dt="2023-02-15T16:45:26.316" v="1803"/>
        <pc:sldMkLst>
          <pc:docMk/>
          <pc:sldMk cId="4261387966" sldId="317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4261387966" sldId="317"/>
            <ac:inkMk id="3" creationId="{6AD375EB-7EF9-4A65-9062-D45564B6D7DF}"/>
          </ac:inkMkLst>
        </pc:inkChg>
      </pc:sldChg>
      <pc:sldChg chg="addSp">
        <pc:chgData name="STAINO Andrea" userId="0c945b25-bd36-446c-b688-0c0cf3817131" providerId="ADAL" clId="{7D284AEE-56F3-4C26-8722-34643A82C50A}" dt="2023-02-15T16:45:26.316" v="1803"/>
        <pc:sldMkLst>
          <pc:docMk/>
          <pc:sldMk cId="430123215" sldId="318"/>
        </pc:sldMkLst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430123215" sldId="318"/>
            <ac:inkMk id="3" creationId="{68AB1BE3-26E8-4B1C-9C9B-0FA3AE0F3347}"/>
          </ac:inkMkLst>
        </pc:inkChg>
      </pc:sldChg>
      <pc:sldChg chg="addSp delSp mod">
        <pc:chgData name="STAINO Andrea" userId="0c945b25-bd36-446c-b688-0c0cf3817131" providerId="ADAL" clId="{7D284AEE-56F3-4C26-8722-34643A82C50A}" dt="2023-02-15T16:45:26.316" v="1803"/>
        <pc:sldMkLst>
          <pc:docMk/>
          <pc:sldMk cId="1524855119" sldId="321"/>
        </pc:sldMkLst>
        <pc:spChg chg="add del">
          <ac:chgData name="STAINO Andrea" userId="0c945b25-bd36-446c-b688-0c0cf3817131" providerId="ADAL" clId="{7D284AEE-56F3-4C26-8722-34643A82C50A}" dt="2023-02-14T12:05:03.155" v="470" actId="478"/>
          <ac:spMkLst>
            <pc:docMk/>
            <pc:sldMk cId="1524855119" sldId="321"/>
            <ac:spMk id="34" creationId="{E1C2D494-C63D-479E-AEA1-A59241149840}"/>
          </ac:spMkLst>
        </pc:spChg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1524855119" sldId="321"/>
            <ac:inkMk id="3" creationId="{253FEDA0-87E5-42CA-B73F-B3AEF8BD1D44}"/>
          </ac:inkMkLst>
        </pc:inkChg>
        <pc:cxnChg chg="add del">
          <ac:chgData name="STAINO Andrea" userId="0c945b25-bd36-446c-b688-0c0cf3817131" providerId="ADAL" clId="{7D284AEE-56F3-4C26-8722-34643A82C50A}" dt="2023-02-14T12:05:02.723" v="469" actId="478"/>
          <ac:cxnSpMkLst>
            <pc:docMk/>
            <pc:sldMk cId="1524855119" sldId="321"/>
            <ac:cxnSpMk id="31" creationId="{E623AD2D-AC29-4273-804C-237A92123686}"/>
          </ac:cxnSpMkLst>
        </pc:cxnChg>
      </pc:sldChg>
      <pc:sldChg chg="modSp mod">
        <pc:chgData name="STAINO Andrea" userId="0c945b25-bd36-446c-b688-0c0cf3817131" providerId="ADAL" clId="{7D284AEE-56F3-4C26-8722-34643A82C50A}" dt="2023-02-15T07:33:46.267" v="1407" actId="20577"/>
        <pc:sldMkLst>
          <pc:docMk/>
          <pc:sldMk cId="648537101" sldId="322"/>
        </pc:sldMkLst>
        <pc:spChg chg="mod">
          <ac:chgData name="STAINO Andrea" userId="0c945b25-bd36-446c-b688-0c0cf3817131" providerId="ADAL" clId="{7D284AEE-56F3-4C26-8722-34643A82C50A}" dt="2023-02-15T07:33:46.267" v="1407" actId="20577"/>
          <ac:spMkLst>
            <pc:docMk/>
            <pc:sldMk cId="648537101" sldId="322"/>
            <ac:spMk id="26" creationId="{B4E759AD-0F5E-4D1F-BD5A-5CAD9D80AD36}"/>
          </ac:spMkLst>
        </pc:spChg>
      </pc:sldChg>
      <pc:sldChg chg="modSp del mod">
        <pc:chgData name="STAINO Andrea" userId="0c945b25-bd36-446c-b688-0c0cf3817131" providerId="ADAL" clId="{7D284AEE-56F3-4C26-8722-34643A82C50A}" dt="2023-02-14T11:58:38.101" v="372" actId="47"/>
        <pc:sldMkLst>
          <pc:docMk/>
          <pc:sldMk cId="3530687775" sldId="323"/>
        </pc:sldMkLst>
        <pc:spChg chg="mod">
          <ac:chgData name="STAINO Andrea" userId="0c945b25-bd36-446c-b688-0c0cf3817131" providerId="ADAL" clId="{7D284AEE-56F3-4C26-8722-34643A82C50A}" dt="2023-02-14T11:53:49.888" v="298" actId="20577"/>
          <ac:spMkLst>
            <pc:docMk/>
            <pc:sldMk cId="3530687775" sldId="323"/>
            <ac:spMk id="28" creationId="{0C302F1E-7BC6-4B1D-AAE0-F0209DE476EC}"/>
          </ac:spMkLst>
        </pc:spChg>
      </pc:sldChg>
      <pc:sldChg chg="addSp delSp modSp mod modAnim modNotesTx">
        <pc:chgData name="STAINO Andrea" userId="0c945b25-bd36-446c-b688-0c0cf3817131" providerId="ADAL" clId="{7D284AEE-56F3-4C26-8722-34643A82C50A}" dt="2023-02-15T16:45:26.316" v="1803"/>
        <pc:sldMkLst>
          <pc:docMk/>
          <pc:sldMk cId="4224461140" sldId="324"/>
        </pc:sldMkLst>
        <pc:spChg chg="mod">
          <ac:chgData name="STAINO Andrea" userId="0c945b25-bd36-446c-b688-0c0cf3817131" providerId="ADAL" clId="{7D284AEE-56F3-4C26-8722-34643A82C50A}" dt="2023-02-14T12:28:42.424" v="631" actId="14100"/>
          <ac:spMkLst>
            <pc:docMk/>
            <pc:sldMk cId="4224461140" sldId="324"/>
            <ac:spMk id="3" creationId="{7DA57DB1-5514-46A6-B7D1-C37929546E71}"/>
          </ac:spMkLst>
        </pc:spChg>
        <pc:spChg chg="mod">
          <ac:chgData name="STAINO Andrea" userId="0c945b25-bd36-446c-b688-0c0cf3817131" providerId="ADAL" clId="{7D284AEE-56F3-4C26-8722-34643A82C50A}" dt="2023-02-14T12:27:47.715" v="604" actId="1035"/>
          <ac:spMkLst>
            <pc:docMk/>
            <pc:sldMk cId="4224461140" sldId="324"/>
            <ac:spMk id="6" creationId="{0306B2AB-CB7F-4112-9D18-DD9C2FA46EC6}"/>
          </ac:spMkLst>
        </pc:spChg>
        <pc:spChg chg="mod">
          <ac:chgData name="STAINO Andrea" userId="0c945b25-bd36-446c-b688-0c0cf3817131" providerId="ADAL" clId="{7D284AEE-56F3-4C26-8722-34643A82C50A}" dt="2023-02-14T14:57:53.810" v="1242" actId="20577"/>
          <ac:spMkLst>
            <pc:docMk/>
            <pc:sldMk cId="4224461140" sldId="324"/>
            <ac:spMk id="10" creationId="{223C875C-A4A1-4A8A-89B6-9391DBC8BC40}"/>
          </ac:spMkLst>
        </pc:spChg>
        <pc:spChg chg="add mod">
          <ac:chgData name="STAINO Andrea" userId="0c945b25-bd36-446c-b688-0c0cf3817131" providerId="ADAL" clId="{7D284AEE-56F3-4C26-8722-34643A82C50A}" dt="2023-02-14T12:04:14.718" v="462" actId="1076"/>
          <ac:spMkLst>
            <pc:docMk/>
            <pc:sldMk cId="4224461140" sldId="324"/>
            <ac:spMk id="11" creationId="{34DBE08D-6240-4A97-8680-50C1297BD8FF}"/>
          </ac:spMkLst>
        </pc:spChg>
        <pc:spChg chg="mod">
          <ac:chgData name="STAINO Andrea" userId="0c945b25-bd36-446c-b688-0c0cf3817131" providerId="ADAL" clId="{7D284AEE-56F3-4C26-8722-34643A82C50A}" dt="2023-02-14T12:28:35.772" v="630" actId="14100"/>
          <ac:spMkLst>
            <pc:docMk/>
            <pc:sldMk cId="4224461140" sldId="324"/>
            <ac:spMk id="27" creationId="{E3756C9F-9634-492E-A9A7-D7D25B99199B}"/>
          </ac:spMkLst>
        </pc:spChg>
        <pc:spChg chg="mod">
          <ac:chgData name="STAINO Andrea" userId="0c945b25-bd36-446c-b688-0c0cf3817131" providerId="ADAL" clId="{7D284AEE-56F3-4C26-8722-34643A82C50A}" dt="2023-02-14T14:57:37.908" v="1229" actId="20577"/>
          <ac:spMkLst>
            <pc:docMk/>
            <pc:sldMk cId="4224461140" sldId="324"/>
            <ac:spMk id="28" creationId="{0C302F1E-7BC6-4B1D-AAE0-F0209DE476EC}"/>
          </ac:spMkLst>
        </pc:spChg>
        <pc:spChg chg="mod">
          <ac:chgData name="STAINO Andrea" userId="0c945b25-bd36-446c-b688-0c0cf3817131" providerId="ADAL" clId="{7D284AEE-56F3-4C26-8722-34643A82C50A}" dt="2023-02-14T12:28:04.580" v="622" actId="1035"/>
          <ac:spMkLst>
            <pc:docMk/>
            <pc:sldMk cId="4224461140" sldId="324"/>
            <ac:spMk id="30" creationId="{C35248FB-50A9-4F6D-ABC5-C234EE4F2534}"/>
          </ac:spMkLst>
        </pc:spChg>
        <pc:spChg chg="add del mod">
          <ac:chgData name="STAINO Andrea" userId="0c945b25-bd36-446c-b688-0c0cf3817131" providerId="ADAL" clId="{7D284AEE-56F3-4C26-8722-34643A82C50A}" dt="2023-02-14T12:00:22.332" v="405"/>
          <ac:spMkLst>
            <pc:docMk/>
            <pc:sldMk cId="4224461140" sldId="324"/>
            <ac:spMk id="31" creationId="{FCED216E-A0AA-43B1-A59D-9B62A59FB2B2}"/>
          </ac:spMkLst>
        </pc:spChg>
        <pc:spChg chg="add del mod">
          <ac:chgData name="STAINO Andrea" userId="0c945b25-bd36-446c-b688-0c0cf3817131" providerId="ADAL" clId="{7D284AEE-56F3-4C26-8722-34643A82C50A}" dt="2023-02-14T12:04:43.719" v="466"/>
          <ac:spMkLst>
            <pc:docMk/>
            <pc:sldMk cId="4224461140" sldId="324"/>
            <ac:spMk id="45" creationId="{FA17133B-DD04-4D3A-92D6-C28324F38763}"/>
          </ac:spMkLst>
        </pc:spChg>
        <pc:spChg chg="add mod">
          <ac:chgData name="STAINO Andrea" userId="0c945b25-bd36-446c-b688-0c0cf3817131" providerId="ADAL" clId="{7D284AEE-56F3-4C26-8722-34643A82C50A}" dt="2023-02-14T12:26:14.098" v="572" actId="164"/>
          <ac:spMkLst>
            <pc:docMk/>
            <pc:sldMk cId="4224461140" sldId="324"/>
            <ac:spMk id="47" creationId="{B18045E8-E57A-40A7-B396-A937066F7050}"/>
          </ac:spMkLst>
        </pc:spChg>
        <pc:spChg chg="add mod">
          <ac:chgData name="STAINO Andrea" userId="0c945b25-bd36-446c-b688-0c0cf3817131" providerId="ADAL" clId="{7D284AEE-56F3-4C26-8722-34643A82C50A}" dt="2023-02-14T12:26:14.098" v="572" actId="164"/>
          <ac:spMkLst>
            <pc:docMk/>
            <pc:sldMk cId="4224461140" sldId="324"/>
            <ac:spMk id="48" creationId="{487FEF8C-BEF4-4219-B08E-6F569411AAF4}"/>
          </ac:spMkLst>
        </pc:spChg>
        <pc:spChg chg="add mod">
          <ac:chgData name="STAINO Andrea" userId="0c945b25-bd36-446c-b688-0c0cf3817131" providerId="ADAL" clId="{7D284AEE-56F3-4C26-8722-34643A82C50A}" dt="2023-02-14T12:28:26.923" v="629" actId="1076"/>
          <ac:spMkLst>
            <pc:docMk/>
            <pc:sldMk cId="4224461140" sldId="324"/>
            <ac:spMk id="49" creationId="{14574729-D0F4-4DCA-ADE8-80B6B808C3D0}"/>
          </ac:spMkLst>
        </pc:spChg>
        <pc:grpChg chg="add mod">
          <ac:chgData name="STAINO Andrea" userId="0c945b25-bd36-446c-b688-0c0cf3817131" providerId="ADAL" clId="{7D284AEE-56F3-4C26-8722-34643A82C50A}" dt="2023-02-14T12:27:31.235" v="596" actId="1035"/>
          <ac:grpSpMkLst>
            <pc:docMk/>
            <pc:sldMk cId="4224461140" sldId="324"/>
            <ac:grpSpMk id="50" creationId="{A617F337-0F75-4DA5-AFCB-0C3879EE7CAF}"/>
          </ac:grpSpMkLst>
        </pc:grpChg>
        <pc:picChg chg="add mod">
          <ac:chgData name="STAINO Andrea" userId="0c945b25-bd36-446c-b688-0c0cf3817131" providerId="ADAL" clId="{7D284AEE-56F3-4C26-8722-34643A82C50A}" dt="2023-02-14T12:03:30.682" v="441" actId="1076"/>
          <ac:picMkLst>
            <pc:docMk/>
            <pc:sldMk cId="4224461140" sldId="324"/>
            <ac:picMk id="4" creationId="{8CB69D51-9582-48D2-909B-8BF6ED43C3C3}"/>
          </ac:picMkLst>
        </pc:picChg>
        <pc:picChg chg="del">
          <ac:chgData name="STAINO Andrea" userId="0c945b25-bd36-446c-b688-0c0cf3817131" providerId="ADAL" clId="{7D284AEE-56F3-4C26-8722-34643A82C50A}" dt="2023-02-14T11:38:35.264" v="68" actId="478"/>
          <ac:picMkLst>
            <pc:docMk/>
            <pc:sldMk cId="4224461140" sldId="324"/>
            <ac:picMk id="9" creationId="{03778CFB-4FEA-4587-8F29-6BAE6A18F684}"/>
          </ac:picMkLst>
        </pc:picChg>
        <pc:picChg chg="del">
          <ac:chgData name="STAINO Andrea" userId="0c945b25-bd36-446c-b688-0c0cf3817131" providerId="ADAL" clId="{7D284AEE-56F3-4C26-8722-34643A82C50A}" dt="2023-02-14T11:59:03.434" v="375" actId="478"/>
          <ac:picMkLst>
            <pc:docMk/>
            <pc:sldMk cId="4224461140" sldId="324"/>
            <ac:picMk id="13" creationId="{6BAB3F1D-89D3-4564-850B-334886340077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5" creationId="{DA32B117-C317-49AD-AECE-DBB77810C502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6" creationId="{CAA8C8A6-1681-49A9-9C8A-680A8B5490E4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7" creationId="{002C3671-5EEE-4678-A0F0-EA7A87267B30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8" creationId="{3F2F0B2D-0129-4118-A626-48DFF4382B95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19" creationId="{379C56E0-87CD-4125-A88B-D08AD5DB7EF0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0" creationId="{75458A57-D4F6-4CCB-AEB6-607579EC76C1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1" creationId="{917CBFD3-C7C4-46E2-AF48-5456A18D87C0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2" creationId="{27BAF1A4-95CE-4901-916D-F11686390527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3" creationId="{79E68733-CD70-469F-8D9B-61267E1C80DD}"/>
          </ac:picMkLst>
        </pc:picChg>
        <pc:picChg chg="add del mod">
          <ac:chgData name="STAINO Andrea" userId="0c945b25-bd36-446c-b688-0c0cf3817131" providerId="ADAL" clId="{7D284AEE-56F3-4C26-8722-34643A82C50A}" dt="2023-02-14T12:00:22.332" v="405"/>
          <ac:picMkLst>
            <pc:docMk/>
            <pc:sldMk cId="4224461140" sldId="324"/>
            <ac:picMk id="29" creationId="{E890C2D2-271E-47A3-A3E2-1D57980F9E00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2" creationId="{2922090A-A5F8-4B60-ACAB-B3D6C71B61C2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3" creationId="{90810662-A9DE-4BCC-898B-C298A99C8B86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4" creationId="{E2B91668-61A8-40B6-93EB-B66DBDDC0B65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5" creationId="{3530BFA3-D423-4717-821B-BED0EAE00FB8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6" creationId="{B3F5FDFF-5CD7-4E51-B397-1CE4672AEBC4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7" creationId="{6B31CE51-6AFC-435C-AC3E-C386CAE5523C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8" creationId="{91EE4632-DAAB-4672-A79A-2A30901B7DFD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39" creationId="{59E0EF69-6F4D-4D84-A75F-8AE777F959EF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40" creationId="{A7DDDDCC-8517-47C7-BBFA-9E0A72755F18}"/>
          </ac:picMkLst>
        </pc:picChg>
        <pc:picChg chg="add del mod">
          <ac:chgData name="STAINO Andrea" userId="0c945b25-bd36-446c-b688-0c0cf3817131" providerId="ADAL" clId="{7D284AEE-56F3-4C26-8722-34643A82C50A}" dt="2023-02-14T12:04:43.719" v="466"/>
          <ac:picMkLst>
            <pc:docMk/>
            <pc:sldMk cId="4224461140" sldId="324"/>
            <ac:picMk id="44" creationId="{D6DB7EAF-47FC-42E4-BDC6-E8BA47651A36}"/>
          </ac:picMkLst>
        </pc:picChg>
        <pc:picChg chg="add mod">
          <ac:chgData name="STAINO Andrea" userId="0c945b25-bd36-446c-b688-0c0cf3817131" providerId="ADAL" clId="{7D284AEE-56F3-4C26-8722-34643A82C50A}" dt="2023-02-14T12:26:14.098" v="572" actId="164"/>
          <ac:picMkLst>
            <pc:docMk/>
            <pc:sldMk cId="4224461140" sldId="324"/>
            <ac:picMk id="46" creationId="{48246DD0-FE62-4FDB-9CF4-BDFB4886C4D4}"/>
          </ac:picMkLst>
        </pc:picChg>
        <pc:picChg chg="add mod">
          <ac:chgData name="STAINO Andrea" userId="0c945b25-bd36-446c-b688-0c0cf3817131" providerId="ADAL" clId="{7D284AEE-56F3-4C26-8722-34643A82C50A}" dt="2023-02-14T14:57:26.388" v="1204" actId="1076"/>
          <ac:picMkLst>
            <pc:docMk/>
            <pc:sldMk cId="4224461140" sldId="324"/>
            <ac:picMk id="51" creationId="{38F53A0E-46A2-4BF0-8E89-125B7D8FCBEA}"/>
          </ac:picMkLst>
        </pc:picChg>
        <pc:inkChg chg="add">
          <ac:chgData name="STAINO Andrea" userId="0c945b25-bd36-446c-b688-0c0cf3817131" providerId="ADAL" clId="{7D284AEE-56F3-4C26-8722-34643A82C50A}" dt="2023-02-15T16:45:26.316" v="1803"/>
          <ac:inkMkLst>
            <pc:docMk/>
            <pc:sldMk cId="4224461140" sldId="324"/>
            <ac:inkMk id="9" creationId="{EA86FE6D-BBFF-4CD9-81B9-509C1C29D69A}"/>
          </ac:inkMkLst>
        </pc:inkChg>
        <pc:cxnChg chg="add del mod">
          <ac:chgData name="STAINO Andrea" userId="0c945b25-bd36-446c-b688-0c0cf3817131" providerId="ADAL" clId="{7D284AEE-56F3-4C26-8722-34643A82C50A}" dt="2023-02-14T12:00:22.332" v="405"/>
          <ac:cxnSpMkLst>
            <pc:docMk/>
            <pc:sldMk cId="4224461140" sldId="324"/>
            <ac:cxnSpMk id="24" creationId="{7BF98085-2227-447D-BCB2-DC4B5835254C}"/>
          </ac:cxnSpMkLst>
        </pc:cxnChg>
        <pc:cxnChg chg="add del mod">
          <ac:chgData name="STAINO Andrea" userId="0c945b25-bd36-446c-b688-0c0cf3817131" providerId="ADAL" clId="{7D284AEE-56F3-4C26-8722-34643A82C50A}" dt="2023-02-14T12:00:22.332" v="405"/>
          <ac:cxnSpMkLst>
            <pc:docMk/>
            <pc:sldMk cId="4224461140" sldId="324"/>
            <ac:cxnSpMk id="25" creationId="{986ED267-0817-4924-95C9-A3196463FF6A}"/>
          </ac:cxnSpMkLst>
        </pc:cxnChg>
        <pc:cxnChg chg="add del mod">
          <ac:chgData name="STAINO Andrea" userId="0c945b25-bd36-446c-b688-0c0cf3817131" providerId="ADAL" clId="{7D284AEE-56F3-4C26-8722-34643A82C50A}" dt="2023-02-14T12:00:22.332" v="405"/>
          <ac:cxnSpMkLst>
            <pc:docMk/>
            <pc:sldMk cId="4224461140" sldId="324"/>
            <ac:cxnSpMk id="26" creationId="{A8D7A620-D277-4C84-A65C-B602AA302A0D}"/>
          </ac:cxnSpMkLst>
        </pc:cxnChg>
        <pc:cxnChg chg="add del mod">
          <ac:chgData name="STAINO Andrea" userId="0c945b25-bd36-446c-b688-0c0cf3817131" providerId="ADAL" clId="{7D284AEE-56F3-4C26-8722-34643A82C50A}" dt="2023-02-14T12:04:43.719" v="466"/>
          <ac:cxnSpMkLst>
            <pc:docMk/>
            <pc:sldMk cId="4224461140" sldId="324"/>
            <ac:cxnSpMk id="41" creationId="{6FB87EAA-D22A-4D43-98FC-83BF3E8A43C7}"/>
          </ac:cxnSpMkLst>
        </pc:cxnChg>
        <pc:cxnChg chg="add del mod">
          <ac:chgData name="STAINO Andrea" userId="0c945b25-bd36-446c-b688-0c0cf3817131" providerId="ADAL" clId="{7D284AEE-56F3-4C26-8722-34643A82C50A}" dt="2023-02-14T12:04:43.719" v="466"/>
          <ac:cxnSpMkLst>
            <pc:docMk/>
            <pc:sldMk cId="4224461140" sldId="324"/>
            <ac:cxnSpMk id="42" creationId="{1BAAB0AB-2ECF-433E-AE5F-C3708568D2E5}"/>
          </ac:cxnSpMkLst>
        </pc:cxnChg>
        <pc:cxnChg chg="add del mod">
          <ac:chgData name="STAINO Andrea" userId="0c945b25-bd36-446c-b688-0c0cf3817131" providerId="ADAL" clId="{7D284AEE-56F3-4C26-8722-34643A82C50A}" dt="2023-02-14T12:04:43.719" v="466"/>
          <ac:cxnSpMkLst>
            <pc:docMk/>
            <pc:sldMk cId="4224461140" sldId="324"/>
            <ac:cxnSpMk id="43" creationId="{B6153A32-A32E-4BF1-8F36-D06A2BB0DB7A}"/>
          </ac:cxnSpMkLst>
        </pc:cxnChg>
      </pc:sldChg>
      <pc:sldChg chg="addSp modSp mod">
        <pc:chgData name="STAINO Andrea" userId="0c945b25-bd36-446c-b688-0c0cf3817131" providerId="ADAL" clId="{7D284AEE-56F3-4C26-8722-34643A82C50A}" dt="2023-02-15T17:23:49.513" v="1813" actId="1036"/>
        <pc:sldMkLst>
          <pc:docMk/>
          <pc:sldMk cId="3279962523" sldId="325"/>
        </pc:sldMkLst>
        <pc:spChg chg="mod">
          <ac:chgData name="STAINO Andrea" userId="0c945b25-bd36-446c-b688-0c0cf3817131" providerId="ADAL" clId="{7D284AEE-56F3-4C26-8722-34643A82C50A}" dt="2023-02-15T07:34:16.216" v="1415" actId="12"/>
          <ac:spMkLst>
            <pc:docMk/>
            <pc:sldMk cId="3279962523" sldId="325"/>
            <ac:spMk id="26" creationId="{B4E759AD-0F5E-4D1F-BD5A-5CAD9D80AD36}"/>
          </ac:spMkLst>
        </pc:spChg>
        <pc:picChg chg="mod">
          <ac:chgData name="STAINO Andrea" userId="0c945b25-bd36-446c-b688-0c0cf3817131" providerId="ADAL" clId="{7D284AEE-56F3-4C26-8722-34643A82C50A}" dt="2023-02-15T17:23:49.513" v="1813" actId="1036"/>
          <ac:picMkLst>
            <pc:docMk/>
            <pc:sldMk cId="3279962523" sldId="325"/>
            <ac:picMk id="4" creationId="{B4A039FC-AFFA-48EC-9EBA-66CF5D7C93E3}"/>
          </ac:picMkLst>
        </pc:picChg>
        <pc:inkChg chg="add">
          <ac:chgData name="STAINO Andrea" userId="0c945b25-bd36-446c-b688-0c0cf3817131" providerId="ADAL" clId="{7D284AEE-56F3-4C26-8722-34643A82C50A}" dt="2023-02-15T17:23:43.514" v="1806"/>
          <ac:inkMkLst>
            <pc:docMk/>
            <pc:sldMk cId="3279962523" sldId="325"/>
            <ac:inkMk id="3" creationId="{2EC4E6FD-ED51-4B03-82D7-46C0990533CD}"/>
          </ac:inkMkLst>
        </pc:inkChg>
      </pc:sldChg>
      <pc:sldChg chg="addSp delSp modSp mod modAnim">
        <pc:chgData name="STAINO Andrea" userId="0c945b25-bd36-446c-b688-0c0cf3817131" providerId="ADAL" clId="{7D284AEE-56F3-4C26-8722-34643A82C50A}" dt="2023-02-15T12:31:04.240" v="1565" actId="27636"/>
        <pc:sldMkLst>
          <pc:docMk/>
          <pc:sldMk cId="2558898836" sldId="327"/>
        </pc:sldMkLst>
        <pc:spChg chg="add del mod">
          <ac:chgData name="STAINO Andrea" userId="0c945b25-bd36-446c-b688-0c0cf3817131" providerId="ADAL" clId="{7D284AEE-56F3-4C26-8722-34643A82C50A}" dt="2023-02-14T14:01:42.675" v="1152"/>
          <ac:spMkLst>
            <pc:docMk/>
            <pc:sldMk cId="2558898836" sldId="327"/>
            <ac:spMk id="3" creationId="{3D8307AE-3F59-45EF-AEAD-538F41F87489}"/>
          </ac:spMkLst>
        </pc:spChg>
        <pc:spChg chg="add mod">
          <ac:chgData name="STAINO Andrea" userId="0c945b25-bd36-446c-b688-0c0cf3817131" providerId="ADAL" clId="{7D284AEE-56F3-4C26-8722-34643A82C50A}" dt="2023-02-15T07:34:38.978" v="1416" actId="20577"/>
          <ac:spMkLst>
            <pc:docMk/>
            <pc:sldMk cId="2558898836" sldId="327"/>
            <ac:spMk id="4" creationId="{D2F1CAAE-CF87-4ABD-9407-3A83B60918D5}"/>
          </ac:spMkLst>
        </pc:spChg>
        <pc:spChg chg="add mod">
          <ac:chgData name="STAINO Andrea" userId="0c945b25-bd36-446c-b688-0c0cf3817131" providerId="ADAL" clId="{7D284AEE-56F3-4C26-8722-34643A82C50A}" dt="2023-02-14T15:02:11.369" v="1340" actId="207"/>
          <ac:spMkLst>
            <pc:docMk/>
            <pc:sldMk cId="2558898836" sldId="327"/>
            <ac:spMk id="6" creationId="{47985F5E-DBD9-4F61-B91E-95B61A9C003A}"/>
          </ac:spMkLst>
        </pc:spChg>
        <pc:spChg chg="mod">
          <ac:chgData name="STAINO Andrea" userId="0c945b25-bd36-446c-b688-0c0cf3817131" providerId="ADAL" clId="{7D284AEE-56F3-4C26-8722-34643A82C50A}" dt="2023-02-15T12:31:04.240" v="1565" actId="27636"/>
          <ac:spMkLst>
            <pc:docMk/>
            <pc:sldMk cId="2558898836" sldId="327"/>
            <ac:spMk id="26" creationId="{B4E759AD-0F5E-4D1F-BD5A-5CAD9D80AD36}"/>
          </ac:spMkLst>
        </pc:spChg>
        <pc:cxnChg chg="add">
          <ac:chgData name="STAINO Andrea" userId="0c945b25-bd36-446c-b688-0c0cf3817131" providerId="ADAL" clId="{7D284AEE-56F3-4C26-8722-34643A82C50A}" dt="2023-02-14T15:02:23.656" v="1341" actId="11529"/>
          <ac:cxnSpMkLst>
            <pc:docMk/>
            <pc:sldMk cId="2558898836" sldId="327"/>
            <ac:cxnSpMk id="10" creationId="{61C58E5E-BE3F-40BD-9A2D-A22467F0EF07}"/>
          </ac:cxnSpMkLst>
        </pc:cxnChg>
      </pc:sldChg>
      <pc:sldChg chg="delSp modSp add del mod">
        <pc:chgData name="STAINO Andrea" userId="0c945b25-bd36-446c-b688-0c0cf3817131" providerId="ADAL" clId="{7D284AEE-56F3-4C26-8722-34643A82C50A}" dt="2023-02-14T12:31:28.742" v="762" actId="47"/>
        <pc:sldMkLst>
          <pc:docMk/>
          <pc:sldMk cId="1931627898" sldId="328"/>
        </pc:sldMkLst>
        <pc:picChg chg="del mod">
          <ac:chgData name="STAINO Andrea" userId="0c945b25-bd36-446c-b688-0c0cf3817131" providerId="ADAL" clId="{7D284AEE-56F3-4C26-8722-34643A82C50A}" dt="2023-02-14T12:31:09.876" v="755" actId="21"/>
          <ac:picMkLst>
            <pc:docMk/>
            <pc:sldMk cId="1931627898" sldId="328"/>
            <ac:picMk id="13" creationId="{6BAB3F1D-89D3-4564-850B-334886340077}"/>
          </ac:picMkLst>
        </pc:picChg>
      </pc:sldChg>
      <pc:sldChg chg="addSp delSp modSp add mod delAnim modNotesTx">
        <pc:chgData name="STAINO Andrea" userId="0c945b25-bd36-446c-b688-0c0cf3817131" providerId="ADAL" clId="{7D284AEE-56F3-4C26-8722-34643A82C50A}" dt="2023-02-16T14:59:26.523" v="2552" actId="1037"/>
        <pc:sldMkLst>
          <pc:docMk/>
          <pc:sldMk cId="3452273443" sldId="328"/>
        </pc:sldMkLst>
        <pc:spChg chg="mod">
          <ac:chgData name="STAINO Andrea" userId="0c945b25-bd36-446c-b688-0c0cf3817131" providerId="ADAL" clId="{7D284AEE-56F3-4C26-8722-34643A82C50A}" dt="2023-02-15T07:24:56.481" v="1393" actId="20577"/>
          <ac:spMkLst>
            <pc:docMk/>
            <pc:sldMk cId="3452273443" sldId="328"/>
            <ac:spMk id="2" creationId="{97A6A55B-F1AC-4CA3-AB27-BC142C5E74CF}"/>
          </ac:spMkLst>
        </pc:spChg>
        <pc:spChg chg="add mod">
          <ac:chgData name="STAINO Andrea" userId="0c945b25-bd36-446c-b688-0c0cf3817131" providerId="ADAL" clId="{7D284AEE-56F3-4C26-8722-34643A82C50A}" dt="2023-02-15T07:47:55.102" v="1554" actId="947"/>
          <ac:spMkLst>
            <pc:docMk/>
            <pc:sldMk cId="3452273443" sldId="328"/>
            <ac:spMk id="3" creationId="{70D94EC5-A4EB-40F5-B431-9A85A74A6E30}"/>
          </ac:spMkLst>
        </pc:spChg>
        <pc:spChg chg="del">
          <ac:chgData name="STAINO Andrea" userId="0c945b25-bd36-446c-b688-0c0cf3817131" providerId="ADAL" clId="{7D284AEE-56F3-4C26-8722-34643A82C50A}" dt="2023-02-15T07:25:59.039" v="1395" actId="478"/>
          <ac:spMkLst>
            <pc:docMk/>
            <pc:sldMk cId="3452273443" sldId="328"/>
            <ac:spMk id="9" creationId="{95CD27E5-A17A-480B-AD98-5B9A33C5AB20}"/>
          </ac:spMkLst>
        </pc:spChg>
        <pc:spChg chg="add del mod">
          <ac:chgData name="STAINO Andrea" userId="0c945b25-bd36-446c-b688-0c0cf3817131" providerId="ADAL" clId="{7D284AEE-56F3-4C26-8722-34643A82C50A}" dt="2023-02-15T07:47:02.245" v="1546"/>
          <ac:spMkLst>
            <pc:docMk/>
            <pc:sldMk cId="3452273443" sldId="328"/>
            <ac:spMk id="10" creationId="{4195F269-7B6F-4F9B-B6C0-1919A0A7FD3C}"/>
          </ac:spMkLst>
        </pc:spChg>
        <pc:spChg chg="add del mod">
          <ac:chgData name="STAINO Andrea" userId="0c945b25-bd36-446c-b688-0c0cf3817131" providerId="ADAL" clId="{7D284AEE-56F3-4C26-8722-34643A82C50A}" dt="2023-02-15T07:47:02.245" v="1546"/>
          <ac:spMkLst>
            <pc:docMk/>
            <pc:sldMk cId="3452273443" sldId="328"/>
            <ac:spMk id="25" creationId="{F7E434D6-27D5-4511-A350-F30663CA4308}"/>
          </ac:spMkLst>
        </pc:spChg>
        <pc:spChg chg="mod">
          <ac:chgData name="STAINO Andrea" userId="0c945b25-bd36-446c-b688-0c0cf3817131" providerId="ADAL" clId="{7D284AEE-56F3-4C26-8722-34643A82C50A}" dt="2023-02-15T07:44:46.299" v="1537" actId="20577"/>
          <ac:spMkLst>
            <pc:docMk/>
            <pc:sldMk cId="3452273443" sldId="328"/>
            <ac:spMk id="26" creationId="{B4E759AD-0F5E-4D1F-BD5A-5CAD9D80AD36}"/>
          </ac:spMkLst>
        </pc:spChg>
        <pc:spChg chg="add mod">
          <ac:chgData name="STAINO Andrea" userId="0c945b25-bd36-446c-b688-0c0cf3817131" providerId="ADAL" clId="{7D284AEE-56F3-4C26-8722-34643A82C50A}" dt="2023-02-15T07:47:10.681" v="1548" actId="1076"/>
          <ac:spMkLst>
            <pc:docMk/>
            <pc:sldMk cId="3452273443" sldId="328"/>
            <ac:spMk id="27" creationId="{C664DA7D-0343-4729-BBCE-F61E9F3777FD}"/>
          </ac:spMkLst>
        </pc:spChg>
        <pc:spChg chg="add del mod">
          <ac:chgData name="STAINO Andrea" userId="0c945b25-bd36-446c-b688-0c0cf3817131" providerId="ADAL" clId="{7D284AEE-56F3-4C26-8722-34643A82C50A}" dt="2023-02-15T12:30:53.327" v="1560" actId="478"/>
          <ac:spMkLst>
            <pc:docMk/>
            <pc:sldMk cId="3452273443" sldId="328"/>
            <ac:spMk id="41" creationId="{3266B86B-1CC8-496B-91BE-AB4ACDFDC14F}"/>
          </ac:spMkLst>
        </pc:spChg>
        <pc:spChg chg="add mod">
          <ac:chgData name="STAINO Andrea" userId="0c945b25-bd36-446c-b688-0c0cf3817131" providerId="ADAL" clId="{7D284AEE-56F3-4C26-8722-34643A82C50A}" dt="2023-02-15T07:48:05.177" v="1558" actId="20577"/>
          <ac:spMkLst>
            <pc:docMk/>
            <pc:sldMk cId="3452273443" sldId="328"/>
            <ac:spMk id="42" creationId="{C00E7E62-31AE-4C61-AC4E-7B638CA15D8F}"/>
          </ac:spMkLst>
        </pc:spChg>
        <pc:spChg chg="add mod">
          <ac:chgData name="STAINO Andrea" userId="0c945b25-bd36-446c-b688-0c0cf3817131" providerId="ADAL" clId="{7D284AEE-56F3-4C26-8722-34643A82C50A}" dt="2023-02-15T12:35:49.122" v="1607" actId="1076"/>
          <ac:spMkLst>
            <pc:docMk/>
            <pc:sldMk cId="3452273443" sldId="328"/>
            <ac:spMk id="43" creationId="{C36A277C-0823-4EEF-ADBB-8EF87788D5B0}"/>
          </ac:spMkLst>
        </pc:sp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1" creationId="{6C15722F-5F48-43D3-AC79-3E15CD575912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3" creationId="{DDD92204-6FB5-4741-85E0-18A85C1ADB67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4" creationId="{600CAEE5-2620-4A76-B324-2835B4836EA2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5" creationId="{2A977091-EB98-4166-B622-5FD42A997C42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6" creationId="{1A6BEA82-45DE-4206-951F-35DA8785E961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7" creationId="{C0CD1D91-19AA-471E-ABE5-F64F6E3E8BE0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8" creationId="{BDD6EF0D-8668-4EDC-B32A-19BD14645F71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19" creationId="{797176B9-8C9D-4540-9C78-E9EF74F039E7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20" creationId="{7521E6C8-3E2C-4184-ADE1-00CC3819EE03}"/>
          </ac:picMkLst>
        </pc:picChg>
        <pc:picChg chg="add del mod">
          <ac:chgData name="STAINO Andrea" userId="0c945b25-bd36-446c-b688-0c0cf3817131" providerId="ADAL" clId="{7D284AEE-56F3-4C26-8722-34643A82C50A}" dt="2023-02-15T07:47:02.245" v="1546"/>
          <ac:picMkLst>
            <pc:docMk/>
            <pc:sldMk cId="3452273443" sldId="328"/>
            <ac:picMk id="24" creationId="{D93324D8-5293-4D0D-BDA5-7812E3061F26}"/>
          </ac:picMkLst>
        </pc:picChg>
        <pc:picChg chg="add mod">
          <ac:chgData name="STAINO Andrea" userId="0c945b25-bd36-446c-b688-0c0cf3817131" providerId="ADAL" clId="{7D284AEE-56F3-4C26-8722-34643A82C50A}" dt="2023-02-15T07:47:10.681" v="1548" actId="1076"/>
          <ac:picMkLst>
            <pc:docMk/>
            <pc:sldMk cId="3452273443" sldId="328"/>
            <ac:picMk id="28" creationId="{A0739046-9733-49DE-8A11-961E76469D5D}"/>
          </ac:picMkLst>
        </pc:picChg>
        <pc:picChg chg="add mod">
          <ac:chgData name="STAINO Andrea" userId="0c945b25-bd36-446c-b688-0c0cf3817131" providerId="ADAL" clId="{7D284AEE-56F3-4C26-8722-34643A82C50A}" dt="2023-02-16T14:58:37.607" v="2497" actId="1037"/>
          <ac:picMkLst>
            <pc:docMk/>
            <pc:sldMk cId="3452273443" sldId="328"/>
            <ac:picMk id="29" creationId="{A221F8CF-4E64-4647-8323-27C01CAD8EF3}"/>
          </ac:picMkLst>
        </pc:picChg>
        <pc:picChg chg="add mod">
          <ac:chgData name="STAINO Andrea" userId="0c945b25-bd36-446c-b688-0c0cf3817131" providerId="ADAL" clId="{7D284AEE-56F3-4C26-8722-34643A82C50A}" dt="2023-02-15T12:35:20.611" v="1593" actId="1076"/>
          <ac:picMkLst>
            <pc:docMk/>
            <pc:sldMk cId="3452273443" sldId="328"/>
            <ac:picMk id="30" creationId="{47123CD1-F31A-443D-8A27-A6AB2DC0DEC7}"/>
          </ac:picMkLst>
        </pc:picChg>
        <pc:picChg chg="add mod">
          <ac:chgData name="STAINO Andrea" userId="0c945b25-bd36-446c-b688-0c0cf3817131" providerId="ADAL" clId="{7D284AEE-56F3-4C26-8722-34643A82C50A}" dt="2023-02-15T12:35:21.476" v="1594" actId="1076"/>
          <ac:picMkLst>
            <pc:docMk/>
            <pc:sldMk cId="3452273443" sldId="328"/>
            <ac:picMk id="31" creationId="{747BE9D1-3C1A-4BB3-9596-5E4415389758}"/>
          </ac:picMkLst>
        </pc:picChg>
        <pc:picChg chg="add mod">
          <ac:chgData name="STAINO Andrea" userId="0c945b25-bd36-446c-b688-0c0cf3817131" providerId="ADAL" clId="{7D284AEE-56F3-4C26-8722-34643A82C50A}" dt="2023-02-15T12:35:18.251" v="1590" actId="1076"/>
          <ac:picMkLst>
            <pc:docMk/>
            <pc:sldMk cId="3452273443" sldId="328"/>
            <ac:picMk id="32" creationId="{D26C5FFA-C823-4A2E-BCB4-F4A75BEB43DA}"/>
          </ac:picMkLst>
        </pc:picChg>
        <pc:picChg chg="add mod">
          <ac:chgData name="STAINO Andrea" userId="0c945b25-bd36-446c-b688-0c0cf3817131" providerId="ADAL" clId="{7D284AEE-56F3-4C26-8722-34643A82C50A}" dt="2023-02-16T14:59:26.523" v="2552" actId="1037"/>
          <ac:picMkLst>
            <pc:docMk/>
            <pc:sldMk cId="3452273443" sldId="328"/>
            <ac:picMk id="33" creationId="{1065B94C-F57B-4971-BB29-624F1D5A4F71}"/>
          </ac:picMkLst>
        </pc:picChg>
        <pc:picChg chg="add mod">
          <ac:chgData name="STAINO Andrea" userId="0c945b25-bd36-446c-b688-0c0cf3817131" providerId="ADAL" clId="{7D284AEE-56F3-4C26-8722-34643A82C50A}" dt="2023-02-15T12:35:34.043" v="1602" actId="1076"/>
          <ac:picMkLst>
            <pc:docMk/>
            <pc:sldMk cId="3452273443" sldId="328"/>
            <ac:picMk id="34" creationId="{E2D724BB-8B13-487A-B6A3-48D9BAEEA158}"/>
          </ac:picMkLst>
        </pc:picChg>
        <pc:picChg chg="add mod">
          <ac:chgData name="STAINO Andrea" userId="0c945b25-bd36-446c-b688-0c0cf3817131" providerId="ADAL" clId="{7D284AEE-56F3-4C26-8722-34643A82C50A}" dt="2023-02-15T07:47:10.681" v="1548" actId="1076"/>
          <ac:picMkLst>
            <pc:docMk/>
            <pc:sldMk cId="3452273443" sldId="328"/>
            <ac:picMk id="35" creationId="{58FD62AE-2FC0-4867-8193-9CDCEB80C939}"/>
          </ac:picMkLst>
        </pc:picChg>
        <pc:picChg chg="add mod">
          <ac:chgData name="STAINO Andrea" userId="0c945b25-bd36-446c-b688-0c0cf3817131" providerId="ADAL" clId="{7D284AEE-56F3-4C26-8722-34643A82C50A}" dt="2023-02-15T12:35:16.151" v="1588" actId="1076"/>
          <ac:picMkLst>
            <pc:docMk/>
            <pc:sldMk cId="3452273443" sldId="328"/>
            <ac:picMk id="36" creationId="{B52F2695-4AB1-415A-91B6-E954098942C8}"/>
          </ac:picMkLst>
        </pc:picChg>
        <pc:picChg chg="add mod">
          <ac:chgData name="STAINO Andrea" userId="0c945b25-bd36-446c-b688-0c0cf3817131" providerId="ADAL" clId="{7D284AEE-56F3-4C26-8722-34643A82C50A}" dt="2023-02-15T12:35:22.355" v="1595" actId="1076"/>
          <ac:picMkLst>
            <pc:docMk/>
            <pc:sldMk cId="3452273443" sldId="328"/>
            <ac:picMk id="40" creationId="{6CEBDCB3-5CA1-45AF-81E9-51B9CACEE702}"/>
          </ac:picMkLst>
        </pc:picChg>
        <pc:cxnChg chg="add del mod">
          <ac:chgData name="STAINO Andrea" userId="0c945b25-bd36-446c-b688-0c0cf3817131" providerId="ADAL" clId="{7D284AEE-56F3-4C26-8722-34643A82C50A}" dt="2023-02-15T07:47:02.245" v="1546"/>
          <ac:cxnSpMkLst>
            <pc:docMk/>
            <pc:sldMk cId="3452273443" sldId="328"/>
            <ac:cxnSpMk id="21" creationId="{5D6559C5-61D6-4997-B6BC-4A740636431D}"/>
          </ac:cxnSpMkLst>
        </pc:cxnChg>
        <pc:cxnChg chg="add del mod">
          <ac:chgData name="STAINO Andrea" userId="0c945b25-bd36-446c-b688-0c0cf3817131" providerId="ADAL" clId="{7D284AEE-56F3-4C26-8722-34643A82C50A}" dt="2023-02-15T07:47:02.245" v="1546"/>
          <ac:cxnSpMkLst>
            <pc:docMk/>
            <pc:sldMk cId="3452273443" sldId="328"/>
            <ac:cxnSpMk id="22" creationId="{BABDA91E-F364-42C3-BD32-E68DBAB3569F}"/>
          </ac:cxnSpMkLst>
        </pc:cxnChg>
        <pc:cxnChg chg="add del mod">
          <ac:chgData name="STAINO Andrea" userId="0c945b25-bd36-446c-b688-0c0cf3817131" providerId="ADAL" clId="{7D284AEE-56F3-4C26-8722-34643A82C50A}" dt="2023-02-15T07:47:02.245" v="1546"/>
          <ac:cxnSpMkLst>
            <pc:docMk/>
            <pc:sldMk cId="3452273443" sldId="328"/>
            <ac:cxnSpMk id="23" creationId="{2B927949-EB44-4061-8C7C-135D7C32E57E}"/>
          </ac:cxnSpMkLst>
        </pc:cxnChg>
        <pc:cxnChg chg="add mod">
          <ac:chgData name="STAINO Andrea" userId="0c945b25-bd36-446c-b688-0c0cf3817131" providerId="ADAL" clId="{7D284AEE-56F3-4C26-8722-34643A82C50A}" dt="2023-02-15T07:47:10.681" v="1548" actId="1076"/>
          <ac:cxnSpMkLst>
            <pc:docMk/>
            <pc:sldMk cId="3452273443" sldId="328"/>
            <ac:cxnSpMk id="37" creationId="{D112F44E-DDA0-4AC5-8A8F-2E048E01BBB5}"/>
          </ac:cxnSpMkLst>
        </pc:cxnChg>
        <pc:cxnChg chg="add mod">
          <ac:chgData name="STAINO Andrea" userId="0c945b25-bd36-446c-b688-0c0cf3817131" providerId="ADAL" clId="{7D284AEE-56F3-4C26-8722-34643A82C50A}" dt="2023-02-15T07:47:10.681" v="1548" actId="1076"/>
          <ac:cxnSpMkLst>
            <pc:docMk/>
            <pc:sldMk cId="3452273443" sldId="328"/>
            <ac:cxnSpMk id="38" creationId="{34C8BFAA-3D95-4F15-8790-DD7786A9220B}"/>
          </ac:cxnSpMkLst>
        </pc:cxnChg>
        <pc:cxnChg chg="add mod">
          <ac:chgData name="STAINO Andrea" userId="0c945b25-bd36-446c-b688-0c0cf3817131" providerId="ADAL" clId="{7D284AEE-56F3-4C26-8722-34643A82C50A}" dt="2023-02-15T12:35:45.443" v="1606" actId="1076"/>
          <ac:cxnSpMkLst>
            <pc:docMk/>
            <pc:sldMk cId="3452273443" sldId="328"/>
            <ac:cxnSpMk id="39" creationId="{34AFEC88-24DA-4404-960C-2613C50835F2}"/>
          </ac:cxnSpMkLst>
        </pc:cxnChg>
      </pc:sldChg>
      <pc:sldChg chg="addSp modSp add del mod">
        <pc:chgData name="STAINO Andrea" userId="0c945b25-bd36-446c-b688-0c0cf3817131" providerId="ADAL" clId="{7D284AEE-56F3-4C26-8722-34643A82C50A}" dt="2023-02-15T12:35:56.570" v="1609" actId="47"/>
        <pc:sldMkLst>
          <pc:docMk/>
          <pc:sldMk cId="985624576" sldId="329"/>
        </pc:sldMkLst>
        <pc:cxnChg chg="add mod">
          <ac:chgData name="STAINO Andrea" userId="0c945b25-bd36-446c-b688-0c0cf3817131" providerId="ADAL" clId="{7D284AEE-56F3-4C26-8722-34643A82C50A}" dt="2023-02-15T12:34:31.963" v="1575" actId="14100"/>
          <ac:cxnSpMkLst>
            <pc:docMk/>
            <pc:sldMk cId="985624576" sldId="329"/>
            <ac:cxnSpMk id="25" creationId="{53C119E4-53E0-46CD-A4CC-5CD49EF66358}"/>
          </ac:cxnSpMkLst>
        </pc:cxnChg>
        <pc:cxnChg chg="add mod">
          <ac:chgData name="STAINO Andrea" userId="0c945b25-bd36-446c-b688-0c0cf3817131" providerId="ADAL" clId="{7D284AEE-56F3-4C26-8722-34643A82C50A}" dt="2023-02-15T12:35:10.731" v="1586" actId="1076"/>
          <ac:cxnSpMkLst>
            <pc:docMk/>
            <pc:sldMk cId="985624576" sldId="329"/>
            <ac:cxnSpMk id="41" creationId="{5CC6E0BD-B703-4394-8B9C-803DF74C755C}"/>
          </ac:cxnSpMkLst>
        </pc:cxnChg>
      </pc:sldChg>
      <pc:sldChg chg="addSp modSp add mod modAnim modNotesTx">
        <pc:chgData name="STAINO Andrea" userId="0c945b25-bd36-446c-b688-0c0cf3817131" providerId="ADAL" clId="{7D284AEE-56F3-4C26-8722-34643A82C50A}" dt="2023-02-16T14:59:39.661" v="2569" actId="1038"/>
        <pc:sldMkLst>
          <pc:docMk/>
          <pc:sldMk cId="1761054093" sldId="330"/>
        </pc:sldMkLst>
        <pc:spChg chg="add mod">
          <ac:chgData name="STAINO Andrea" userId="0c945b25-bd36-446c-b688-0c0cf3817131" providerId="ADAL" clId="{7D284AEE-56F3-4C26-8722-34643A82C50A}" dt="2023-02-15T12:40:55.086" v="1717" actId="207"/>
          <ac:spMkLst>
            <pc:docMk/>
            <pc:sldMk cId="1761054093" sldId="330"/>
            <ac:spMk id="10" creationId="{91D6C908-678B-47A7-A9EF-C10ED568336D}"/>
          </ac:spMkLst>
        </pc:spChg>
        <pc:spChg chg="mod">
          <ac:chgData name="STAINO Andrea" userId="0c945b25-bd36-446c-b688-0c0cf3817131" providerId="ADAL" clId="{7D284AEE-56F3-4C26-8722-34643A82C50A}" dt="2023-02-15T12:38:31.770" v="1659" actId="1076"/>
          <ac:spMkLst>
            <pc:docMk/>
            <pc:sldMk cId="1761054093" sldId="330"/>
            <ac:spMk id="43" creationId="{C36A277C-0823-4EEF-ADBB-8EF87788D5B0}"/>
          </ac:spMkLst>
        </pc:spChg>
        <pc:spChg chg="add mod">
          <ac:chgData name="STAINO Andrea" userId="0c945b25-bd36-446c-b688-0c0cf3817131" providerId="ADAL" clId="{7D284AEE-56F3-4C26-8722-34643A82C50A}" dt="2023-02-15T12:38:56.702" v="1665" actId="207"/>
          <ac:spMkLst>
            <pc:docMk/>
            <pc:sldMk cId="1761054093" sldId="330"/>
            <ac:spMk id="44" creationId="{AD893897-8587-45AD-B8D3-827A4603C31A}"/>
          </ac:spMkLst>
        </pc:spChg>
        <pc:spChg chg="add mod">
          <ac:chgData name="STAINO Andrea" userId="0c945b25-bd36-446c-b688-0c0cf3817131" providerId="ADAL" clId="{7D284AEE-56F3-4C26-8722-34643A82C50A}" dt="2023-02-15T12:39:21.134" v="1671" actId="207"/>
          <ac:spMkLst>
            <pc:docMk/>
            <pc:sldMk cId="1761054093" sldId="330"/>
            <ac:spMk id="45" creationId="{968E3037-7EAC-48D8-88BD-E2101FFA9FD2}"/>
          </ac:spMkLst>
        </pc:spChg>
        <pc:picChg chg="mod">
          <ac:chgData name="STAINO Andrea" userId="0c945b25-bd36-446c-b688-0c0cf3817131" providerId="ADAL" clId="{7D284AEE-56F3-4C26-8722-34643A82C50A}" dt="2023-02-16T14:58:16.399" v="2460" actId="1035"/>
          <ac:picMkLst>
            <pc:docMk/>
            <pc:sldMk cId="1761054093" sldId="330"/>
            <ac:picMk id="29" creationId="{A221F8CF-4E64-4647-8323-27C01CAD8EF3}"/>
          </ac:picMkLst>
        </pc:picChg>
        <pc:picChg chg="mod">
          <ac:chgData name="STAINO Andrea" userId="0c945b25-bd36-446c-b688-0c0cf3817131" providerId="ADAL" clId="{7D284AEE-56F3-4C26-8722-34643A82C50A}" dt="2023-02-16T14:59:39.661" v="2569" actId="1038"/>
          <ac:picMkLst>
            <pc:docMk/>
            <pc:sldMk cId="1761054093" sldId="330"/>
            <ac:picMk id="33" creationId="{1065B94C-F57B-4971-BB29-624F1D5A4F71}"/>
          </ac:picMkLst>
        </pc:picChg>
        <pc:cxnChg chg="add mod">
          <ac:chgData name="STAINO Andrea" userId="0c945b25-bd36-446c-b688-0c0cf3817131" providerId="ADAL" clId="{7D284AEE-56F3-4C26-8722-34643A82C50A}" dt="2023-02-15T12:36:47.005" v="1620" actId="208"/>
          <ac:cxnSpMkLst>
            <pc:docMk/>
            <pc:sldMk cId="1761054093" sldId="330"/>
            <ac:cxnSpMk id="25" creationId="{C78B7E23-D7F0-42A3-AE60-BBE66DAD040F}"/>
          </ac:cxnSpMkLst>
        </pc:cxnChg>
        <pc:cxnChg chg="add mod">
          <ac:chgData name="STAINO Andrea" userId="0c945b25-bd36-446c-b688-0c0cf3817131" providerId="ADAL" clId="{7D284AEE-56F3-4C26-8722-34643A82C50A}" dt="2023-02-15T12:36:42.385" v="1619" actId="208"/>
          <ac:cxnSpMkLst>
            <pc:docMk/>
            <pc:sldMk cId="1761054093" sldId="330"/>
            <ac:cxnSpMk id="41" creationId="{25779159-7038-4D2D-90E0-05DFD2B5DB8A}"/>
          </ac:cxnSpMkLst>
        </pc:cxnChg>
      </pc:sldChg>
      <pc:sldChg chg="addSp delSp modSp add mod modAnim modNotesTx">
        <pc:chgData name="STAINO Andrea" userId="0c945b25-bd36-446c-b688-0c0cf3817131" providerId="ADAL" clId="{7D284AEE-56F3-4C26-8722-34643A82C50A}" dt="2023-02-16T14:59:50.002" v="2586" actId="1038"/>
        <pc:sldMkLst>
          <pc:docMk/>
          <pc:sldMk cId="2047332566" sldId="331"/>
        </pc:sldMkLst>
        <pc:spChg chg="del">
          <ac:chgData name="STAINO Andrea" userId="0c945b25-bd36-446c-b688-0c0cf3817131" providerId="ADAL" clId="{7D284AEE-56F3-4C26-8722-34643A82C50A}" dt="2023-02-15T12:41:18.211" v="1720" actId="478"/>
          <ac:spMkLst>
            <pc:docMk/>
            <pc:sldMk cId="2047332566" sldId="331"/>
            <ac:spMk id="10" creationId="{91D6C908-678B-47A7-A9EF-C10ED568336D}"/>
          </ac:spMkLst>
        </pc:spChg>
        <pc:spChg chg="add del mod">
          <ac:chgData name="STAINO Andrea" userId="0c945b25-bd36-446c-b688-0c0cf3817131" providerId="ADAL" clId="{7D284AEE-56F3-4C26-8722-34643A82C50A}" dt="2023-02-15T12:41:34.660" v="1722"/>
          <ac:spMkLst>
            <pc:docMk/>
            <pc:sldMk cId="2047332566" sldId="331"/>
            <ac:spMk id="46" creationId="{7E0A7CE6-DB92-47BE-A4CF-E415BCFD5DF5}"/>
          </ac:spMkLst>
        </pc:spChg>
        <pc:spChg chg="add mod">
          <ac:chgData name="STAINO Andrea" userId="0c945b25-bd36-446c-b688-0c0cf3817131" providerId="ADAL" clId="{7D284AEE-56F3-4C26-8722-34643A82C50A}" dt="2023-02-15T12:41:39.425" v="1723"/>
          <ac:spMkLst>
            <pc:docMk/>
            <pc:sldMk cId="2047332566" sldId="331"/>
            <ac:spMk id="47" creationId="{2D7E60A6-3A04-457A-8A38-85324C23DBFD}"/>
          </ac:spMkLst>
        </pc:spChg>
        <pc:spChg chg="add mod">
          <ac:chgData name="STAINO Andrea" userId="0c945b25-bd36-446c-b688-0c0cf3817131" providerId="ADAL" clId="{7D284AEE-56F3-4C26-8722-34643A82C50A}" dt="2023-02-15T12:46:41.370" v="1799" actId="1076"/>
          <ac:spMkLst>
            <pc:docMk/>
            <pc:sldMk cId="2047332566" sldId="331"/>
            <ac:spMk id="48" creationId="{D59D17B5-BC7D-4626-8174-86CDF7A96F72}"/>
          </ac:spMkLst>
        </pc:spChg>
        <pc:spChg chg="add mod">
          <ac:chgData name="STAINO Andrea" userId="0c945b25-bd36-446c-b688-0c0cf3817131" providerId="ADAL" clId="{7D284AEE-56F3-4C26-8722-34643A82C50A}" dt="2023-02-15T12:46:43.170" v="1800" actId="1076"/>
          <ac:spMkLst>
            <pc:docMk/>
            <pc:sldMk cId="2047332566" sldId="331"/>
            <ac:spMk id="49" creationId="{7243D9C8-8188-48C2-B0CF-530B3A1CB3B4}"/>
          </ac:spMkLst>
        </pc:spChg>
        <pc:picChg chg="mod">
          <ac:chgData name="STAINO Andrea" userId="0c945b25-bd36-446c-b688-0c0cf3817131" providerId="ADAL" clId="{7D284AEE-56F3-4C26-8722-34643A82C50A}" dt="2023-02-16T14:58:30.903" v="2496" actId="1035"/>
          <ac:picMkLst>
            <pc:docMk/>
            <pc:sldMk cId="2047332566" sldId="331"/>
            <ac:picMk id="29" creationId="{A221F8CF-4E64-4647-8323-27C01CAD8EF3}"/>
          </ac:picMkLst>
        </pc:picChg>
        <pc:picChg chg="mod">
          <ac:chgData name="STAINO Andrea" userId="0c945b25-bd36-446c-b688-0c0cf3817131" providerId="ADAL" clId="{7D284AEE-56F3-4C26-8722-34643A82C50A}" dt="2023-02-16T14:59:50.002" v="2586" actId="1038"/>
          <ac:picMkLst>
            <pc:docMk/>
            <pc:sldMk cId="2047332566" sldId="331"/>
            <ac:picMk id="33" creationId="{1065B94C-F57B-4971-BB29-624F1D5A4F71}"/>
          </ac:picMkLst>
        </pc:picChg>
      </pc:sldChg>
      <pc:sldChg chg="addSp delSp add mod delAnim">
        <pc:chgData name="STAINO Andrea" userId="0c945b25-bd36-446c-b688-0c0cf3817131" providerId="ADAL" clId="{7D284AEE-56F3-4C26-8722-34643A82C50A}" dt="2023-02-15T17:23:43.514" v="1806"/>
        <pc:sldMkLst>
          <pc:docMk/>
          <pc:sldMk cId="88918799" sldId="332"/>
        </pc:sldMkLst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3" creationId="{7DA57DB1-5514-46A6-B7D1-C37929546E71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5" creationId="{582AAA72-A6FC-4AE1-9DE8-705A93C4A464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6" creationId="{0306B2AB-CB7F-4112-9D18-DD9C2FA46EC6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10" creationId="{223C875C-A4A1-4A8A-89B6-9391DBC8BC40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11" creationId="{34DBE08D-6240-4A97-8680-50C1297BD8FF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27" creationId="{E3756C9F-9634-492E-A9A7-D7D25B99199B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28" creationId="{0C302F1E-7BC6-4B1D-AAE0-F0209DE476EC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30" creationId="{C35248FB-50A9-4F6D-ABC5-C234EE4F2534}"/>
          </ac:spMkLst>
        </pc:spChg>
        <pc:spChg chg="del">
          <ac:chgData name="STAINO Andrea" userId="0c945b25-bd36-446c-b688-0c0cf3817131" providerId="ADAL" clId="{7D284AEE-56F3-4C26-8722-34643A82C50A}" dt="2023-02-15T17:07:39.157" v="1805" actId="478"/>
          <ac:spMkLst>
            <pc:docMk/>
            <pc:sldMk cId="88918799" sldId="332"/>
            <ac:spMk id="49" creationId="{14574729-D0F4-4DCA-ADE8-80B6B808C3D0}"/>
          </ac:spMkLst>
        </pc:spChg>
        <pc:grpChg chg="del">
          <ac:chgData name="STAINO Andrea" userId="0c945b25-bd36-446c-b688-0c0cf3817131" providerId="ADAL" clId="{7D284AEE-56F3-4C26-8722-34643A82C50A}" dt="2023-02-15T17:07:39.157" v="1805" actId="478"/>
          <ac:grpSpMkLst>
            <pc:docMk/>
            <pc:sldMk cId="88918799" sldId="332"/>
            <ac:grpSpMk id="50" creationId="{A617F337-0F75-4DA5-AFCB-0C3879EE7CAF}"/>
          </ac:grpSpMkLst>
        </pc:grpChg>
        <pc:picChg chg="del">
          <ac:chgData name="STAINO Andrea" userId="0c945b25-bd36-446c-b688-0c0cf3817131" providerId="ADAL" clId="{7D284AEE-56F3-4C26-8722-34643A82C50A}" dt="2023-02-15T17:07:39.157" v="1805" actId="478"/>
          <ac:picMkLst>
            <pc:docMk/>
            <pc:sldMk cId="88918799" sldId="332"/>
            <ac:picMk id="4" creationId="{8CB69D51-9582-48D2-909B-8BF6ED43C3C3}"/>
          </ac:picMkLst>
        </pc:picChg>
        <pc:picChg chg="del">
          <ac:chgData name="STAINO Andrea" userId="0c945b25-bd36-446c-b688-0c0cf3817131" providerId="ADAL" clId="{7D284AEE-56F3-4C26-8722-34643A82C50A}" dt="2023-02-15T17:07:39.157" v="1805" actId="478"/>
          <ac:picMkLst>
            <pc:docMk/>
            <pc:sldMk cId="88918799" sldId="332"/>
            <ac:picMk id="51" creationId="{38F53A0E-46A2-4BF0-8E89-125B7D8FCBEA}"/>
          </ac:picMkLst>
        </pc:picChg>
        <pc:inkChg chg="del">
          <ac:chgData name="STAINO Andrea" userId="0c945b25-bd36-446c-b688-0c0cf3817131" providerId="ADAL" clId="{7D284AEE-56F3-4C26-8722-34643A82C50A}" dt="2023-02-15T17:07:39.157" v="1805" actId="478"/>
          <ac:inkMkLst>
            <pc:docMk/>
            <pc:sldMk cId="88918799" sldId="332"/>
            <ac:inkMk id="9" creationId="{EA86FE6D-BBFF-4CD9-81B9-509C1C29D69A}"/>
          </ac:inkMkLst>
        </pc:inkChg>
        <pc:inkChg chg="add">
          <ac:chgData name="STAINO Andrea" userId="0c945b25-bd36-446c-b688-0c0cf3817131" providerId="ADAL" clId="{7D284AEE-56F3-4C26-8722-34643A82C50A}" dt="2023-02-15T17:23:43.514" v="1806"/>
          <ac:inkMkLst>
            <pc:docMk/>
            <pc:sldMk cId="88918799" sldId="332"/>
            <ac:inkMk id="13" creationId="{12C6471B-53B5-4A75-9850-C0B1D03BC85F}"/>
          </ac:inkMkLst>
        </pc:inkChg>
      </pc:sldChg>
      <pc:sldChg chg="addSp delSp modSp add mod delAnim modAnim modNotesTx">
        <pc:chgData name="STAINO Andrea" userId="0c945b25-bd36-446c-b688-0c0cf3817131" providerId="ADAL" clId="{7D284AEE-56F3-4C26-8722-34643A82C50A}" dt="2023-02-20T11:10:29.258" v="3754" actId="20577"/>
        <pc:sldMkLst>
          <pc:docMk/>
          <pc:sldMk cId="1107118475" sldId="333"/>
        </pc:sldMkLst>
        <pc:spChg chg="mod">
          <ac:chgData name="STAINO Andrea" userId="0c945b25-bd36-446c-b688-0c0cf3817131" providerId="ADAL" clId="{7D284AEE-56F3-4C26-8722-34643A82C50A}" dt="2023-02-16T13:38:32.283" v="1831" actId="20577"/>
          <ac:spMkLst>
            <pc:docMk/>
            <pc:sldMk cId="1107118475" sldId="333"/>
            <ac:spMk id="2" creationId="{97A6A55B-F1AC-4CA3-AB27-BC142C5E74CF}"/>
          </ac:spMkLst>
        </pc:spChg>
        <pc:spChg chg="mod">
          <ac:chgData name="STAINO Andrea" userId="0c945b25-bd36-446c-b688-0c0cf3817131" providerId="ADAL" clId="{7D284AEE-56F3-4C26-8722-34643A82C50A}" dt="2023-02-16T15:06:41.131" v="2657" actId="1076"/>
          <ac:spMkLst>
            <pc:docMk/>
            <pc:sldMk cId="1107118475" sldId="333"/>
            <ac:spMk id="5" creationId="{582AAA72-A6FC-4AE1-9DE8-705A93C4A464}"/>
          </ac:spMkLst>
        </pc:spChg>
        <pc:spChg chg="add mod">
          <ac:chgData name="STAINO Andrea" userId="0c945b25-bd36-446c-b688-0c0cf3817131" providerId="ADAL" clId="{7D284AEE-56F3-4C26-8722-34643A82C50A}" dt="2023-02-16T14:45:09.441" v="2152" actId="1076"/>
          <ac:spMkLst>
            <pc:docMk/>
            <pc:sldMk cId="1107118475" sldId="333"/>
            <ac:spMk id="15" creationId="{16738677-08DE-403A-BEF2-732D3EAF95D5}"/>
          </ac:spMkLst>
        </pc:spChg>
        <pc:spChg chg="mod">
          <ac:chgData name="STAINO Andrea" userId="0c945b25-bd36-446c-b688-0c0cf3817131" providerId="ADAL" clId="{7D284AEE-56F3-4C26-8722-34643A82C50A}" dt="2023-02-16T13:52:40.836" v="2027" actId="1076"/>
          <ac:spMkLst>
            <pc:docMk/>
            <pc:sldMk cId="1107118475" sldId="333"/>
            <ac:spMk id="26" creationId="{B4E759AD-0F5E-4D1F-BD5A-5CAD9D80AD36}"/>
          </ac:spMkLst>
        </pc:spChg>
        <pc:spChg chg="del mod">
          <ac:chgData name="STAINO Andrea" userId="0c945b25-bd36-446c-b688-0c0cf3817131" providerId="ADAL" clId="{7D284AEE-56F3-4C26-8722-34643A82C50A}" dt="2023-02-16T15:01:45.110" v="2627" actId="478"/>
          <ac:spMkLst>
            <pc:docMk/>
            <pc:sldMk cId="1107118475" sldId="333"/>
            <ac:spMk id="43" creationId="{C36A277C-0823-4EEF-ADBB-8EF87788D5B0}"/>
          </ac:spMkLst>
        </pc:spChg>
        <pc:spChg chg="del">
          <ac:chgData name="STAINO Andrea" userId="0c945b25-bd36-446c-b688-0c0cf3817131" providerId="ADAL" clId="{7D284AEE-56F3-4C26-8722-34643A82C50A}" dt="2023-02-16T13:54:03.584" v="2030" actId="478"/>
          <ac:spMkLst>
            <pc:docMk/>
            <pc:sldMk cId="1107118475" sldId="333"/>
            <ac:spMk id="44" creationId="{AD893897-8587-45AD-B8D3-827A4603C31A}"/>
          </ac:spMkLst>
        </pc:spChg>
        <pc:spChg chg="del">
          <ac:chgData name="STAINO Andrea" userId="0c945b25-bd36-446c-b688-0c0cf3817131" providerId="ADAL" clId="{7D284AEE-56F3-4C26-8722-34643A82C50A}" dt="2023-02-16T13:54:06.437" v="2031" actId="478"/>
          <ac:spMkLst>
            <pc:docMk/>
            <pc:sldMk cId="1107118475" sldId="333"/>
            <ac:spMk id="45" creationId="{968E3037-7EAC-48D8-88BD-E2101FFA9FD2}"/>
          </ac:spMkLst>
        </pc:spChg>
        <pc:spChg chg="del">
          <ac:chgData name="STAINO Andrea" userId="0c945b25-bd36-446c-b688-0c0cf3817131" providerId="ADAL" clId="{7D284AEE-56F3-4C26-8722-34643A82C50A}" dt="2023-02-16T13:38:39.599" v="1834" actId="478"/>
          <ac:spMkLst>
            <pc:docMk/>
            <pc:sldMk cId="1107118475" sldId="333"/>
            <ac:spMk id="47" creationId="{2D7E60A6-3A04-457A-8A38-85324C23DBFD}"/>
          </ac:spMkLst>
        </pc:spChg>
        <pc:spChg chg="del">
          <ac:chgData name="STAINO Andrea" userId="0c945b25-bd36-446c-b688-0c0cf3817131" providerId="ADAL" clId="{7D284AEE-56F3-4C26-8722-34643A82C50A}" dt="2023-02-16T13:38:42.405" v="1835" actId="478"/>
          <ac:spMkLst>
            <pc:docMk/>
            <pc:sldMk cId="1107118475" sldId="333"/>
            <ac:spMk id="48" creationId="{D59D17B5-BC7D-4626-8174-86CDF7A96F72}"/>
          </ac:spMkLst>
        </pc:spChg>
        <pc:spChg chg="del">
          <ac:chgData name="STAINO Andrea" userId="0c945b25-bd36-446c-b688-0c0cf3817131" providerId="ADAL" clId="{7D284AEE-56F3-4C26-8722-34643A82C50A}" dt="2023-02-16T13:38:46.293" v="1836" actId="478"/>
          <ac:spMkLst>
            <pc:docMk/>
            <pc:sldMk cId="1107118475" sldId="333"/>
            <ac:spMk id="49" creationId="{7243D9C8-8188-48C2-B0CF-530B3A1CB3B4}"/>
          </ac:spMkLst>
        </pc:spChg>
        <pc:spChg chg="add mod">
          <ac:chgData name="STAINO Andrea" userId="0c945b25-bd36-446c-b688-0c0cf3817131" providerId="ADAL" clId="{7D284AEE-56F3-4C26-8722-34643A82C50A}" dt="2023-02-16T15:02:07.371" v="2639" actId="1076"/>
          <ac:spMkLst>
            <pc:docMk/>
            <pc:sldMk cId="1107118475" sldId="333"/>
            <ac:spMk id="55" creationId="{E636D8FA-B354-4B4D-ADFE-0A7D8D0F2339}"/>
          </ac:spMkLst>
        </pc:spChg>
        <pc:spChg chg="add mod">
          <ac:chgData name="STAINO Andrea" userId="0c945b25-bd36-446c-b688-0c0cf3817131" providerId="ADAL" clId="{7D284AEE-56F3-4C26-8722-34643A82C50A}" dt="2023-02-16T15:02:15.886" v="2641" actId="20577"/>
          <ac:spMkLst>
            <pc:docMk/>
            <pc:sldMk cId="1107118475" sldId="333"/>
            <ac:spMk id="56" creationId="{56E66601-FEB8-4985-870F-2D58D76B45F7}"/>
          </ac:spMkLst>
        </pc:spChg>
        <pc:spChg chg="add mod">
          <ac:chgData name="STAINO Andrea" userId="0c945b25-bd36-446c-b688-0c0cf3817131" providerId="ADAL" clId="{7D284AEE-56F3-4C26-8722-34643A82C50A}" dt="2023-02-16T15:02:29.786" v="2644" actId="20577"/>
          <ac:spMkLst>
            <pc:docMk/>
            <pc:sldMk cId="1107118475" sldId="333"/>
            <ac:spMk id="57" creationId="{D5646446-DFB8-4D27-9161-E5461184E52C}"/>
          </ac:spMkLst>
        </pc:spChg>
        <pc:spChg chg="add mod">
          <ac:chgData name="STAINO Andrea" userId="0c945b25-bd36-446c-b688-0c0cf3817131" providerId="ADAL" clId="{7D284AEE-56F3-4C26-8722-34643A82C50A}" dt="2023-02-16T15:11:18.264" v="2711" actId="688"/>
          <ac:spMkLst>
            <pc:docMk/>
            <pc:sldMk cId="1107118475" sldId="333"/>
            <ac:spMk id="62" creationId="{0933227E-E682-4E18-A243-9E768E13C238}"/>
          </ac:spMkLst>
        </pc:spChg>
        <pc:spChg chg="add mod">
          <ac:chgData name="STAINO Andrea" userId="0c945b25-bd36-446c-b688-0c0cf3817131" providerId="ADAL" clId="{7D284AEE-56F3-4C26-8722-34643A82C50A}" dt="2023-02-16T15:11:11.583" v="2710" actId="688"/>
          <ac:spMkLst>
            <pc:docMk/>
            <pc:sldMk cId="1107118475" sldId="333"/>
            <ac:spMk id="63" creationId="{A7963AB3-5FF9-4A29-AFB4-0DFB12DBC626}"/>
          </ac:spMkLst>
        </pc:spChg>
        <pc:picChg chg="mod">
          <ac:chgData name="STAINO Andrea" userId="0c945b25-bd36-446c-b688-0c0cf3817131" providerId="ADAL" clId="{7D284AEE-56F3-4C26-8722-34643A82C50A}" dt="2023-02-16T14:58:49.713" v="2533" actId="1037"/>
          <ac:picMkLst>
            <pc:docMk/>
            <pc:sldMk cId="1107118475" sldId="333"/>
            <ac:picMk id="29" creationId="{A221F8CF-4E64-4647-8323-27C01CAD8EF3}"/>
          </ac:picMkLst>
        </pc:picChg>
        <pc:picChg chg="del mod">
          <ac:chgData name="STAINO Andrea" userId="0c945b25-bd36-446c-b688-0c0cf3817131" providerId="ADAL" clId="{7D284AEE-56F3-4C26-8722-34643A82C50A}" dt="2023-02-16T15:00:32.669" v="2607" actId="478"/>
          <ac:picMkLst>
            <pc:docMk/>
            <pc:sldMk cId="1107118475" sldId="333"/>
            <ac:picMk id="32" creationId="{D26C5FFA-C823-4A2E-BCB4-F4A75BEB43DA}"/>
          </ac:picMkLst>
        </pc:picChg>
        <pc:picChg chg="del mod">
          <ac:chgData name="STAINO Andrea" userId="0c945b25-bd36-446c-b688-0c0cf3817131" providerId="ADAL" clId="{7D284AEE-56F3-4C26-8722-34643A82C50A}" dt="2023-02-16T13:58:23.402" v="2058" actId="478"/>
          <ac:picMkLst>
            <pc:docMk/>
            <pc:sldMk cId="1107118475" sldId="333"/>
            <ac:picMk id="33" creationId="{1065B94C-F57B-4971-BB29-624F1D5A4F71}"/>
          </ac:picMkLst>
        </pc:picChg>
        <pc:picChg chg="add del mod ord">
          <ac:chgData name="STAINO Andrea" userId="0c945b25-bd36-446c-b688-0c0cf3817131" providerId="ADAL" clId="{7D284AEE-56F3-4C26-8722-34643A82C50A}" dt="2023-02-16T14:10:51.532" v="2132" actId="1076"/>
          <ac:picMkLst>
            <pc:docMk/>
            <pc:sldMk cId="1107118475" sldId="333"/>
            <ac:picMk id="40" creationId="{6CEBDCB3-5CA1-45AF-81E9-51B9CACEE702}"/>
          </ac:picMkLst>
        </pc:picChg>
        <pc:picChg chg="add mod">
          <ac:chgData name="STAINO Andrea" userId="0c945b25-bd36-446c-b688-0c0cf3817131" providerId="ADAL" clId="{7D284AEE-56F3-4C26-8722-34643A82C50A}" dt="2023-02-16T15:00:28.187" v="2606" actId="1038"/>
          <ac:picMkLst>
            <pc:docMk/>
            <pc:sldMk cId="1107118475" sldId="333"/>
            <ac:picMk id="46" creationId="{24C403FF-CE9D-43FC-AA01-50F49692D30F}"/>
          </ac:picMkLst>
        </pc:picChg>
        <pc:picChg chg="add mod">
          <ac:chgData name="STAINO Andrea" userId="0c945b25-bd36-446c-b688-0c0cf3817131" providerId="ADAL" clId="{7D284AEE-56F3-4C26-8722-34643A82C50A}" dt="2023-02-16T13:58:57.238" v="2123" actId="1037"/>
          <ac:picMkLst>
            <pc:docMk/>
            <pc:sldMk cId="1107118475" sldId="333"/>
            <ac:picMk id="50" creationId="{C7D6669A-AA89-4B37-8F46-25F3A78C3204}"/>
          </ac:picMkLst>
        </pc:picChg>
        <pc:picChg chg="add mod ord">
          <ac:chgData name="STAINO Andrea" userId="0c945b25-bd36-446c-b688-0c0cf3817131" providerId="ADAL" clId="{7D284AEE-56F3-4C26-8722-34643A82C50A}" dt="2023-02-16T15:00:19.499" v="2588" actId="167"/>
          <ac:picMkLst>
            <pc:docMk/>
            <pc:sldMk cId="1107118475" sldId="333"/>
            <ac:picMk id="53" creationId="{7386620E-DE75-469F-82E3-6CCD6DFBD3DB}"/>
          </ac:picMkLst>
        </pc:picChg>
        <pc:picChg chg="add del mod">
          <ac:chgData name="STAINO Andrea" userId="0c945b25-bd36-446c-b688-0c0cf3817131" providerId="ADAL" clId="{7D284AEE-56F3-4C26-8722-34643A82C50A}" dt="2023-02-17T14:08:18.372" v="3699" actId="478"/>
          <ac:picMkLst>
            <pc:docMk/>
            <pc:sldMk cId="1107118475" sldId="333"/>
            <ac:picMk id="68" creationId="{9FFE38EA-3ED2-465D-A099-8D02504D1411}"/>
          </ac:picMkLst>
        </pc:picChg>
        <pc:cxnChg chg="add mod">
          <ac:chgData name="STAINO Andrea" userId="0c945b25-bd36-446c-b688-0c0cf3817131" providerId="ADAL" clId="{7D284AEE-56F3-4C26-8722-34643A82C50A}" dt="2023-02-16T15:03:06.213" v="2647" actId="14100"/>
          <ac:cxnSpMkLst>
            <pc:docMk/>
            <pc:sldMk cId="1107118475" sldId="333"/>
            <ac:cxnSpMk id="17" creationId="{FA635AEB-8694-4B6A-9477-0713E1BFA0BE}"/>
          </ac:cxnSpMkLst>
        </pc:cxnChg>
        <pc:cxnChg chg="add mod">
          <ac:chgData name="STAINO Andrea" userId="0c945b25-bd36-446c-b688-0c0cf3817131" providerId="ADAL" clId="{7D284AEE-56F3-4C26-8722-34643A82C50A}" dt="2023-02-16T14:50:23.731" v="2161" actId="14100"/>
          <ac:cxnSpMkLst>
            <pc:docMk/>
            <pc:sldMk cId="1107118475" sldId="333"/>
            <ac:cxnSpMk id="19" creationId="{4FCEA478-889E-4D09-9413-C8ADD13CD166}"/>
          </ac:cxnSpMkLst>
        </pc:cxnChg>
        <pc:cxnChg chg="del">
          <ac:chgData name="STAINO Andrea" userId="0c945b25-bd36-446c-b688-0c0cf3817131" providerId="ADAL" clId="{7D284AEE-56F3-4C26-8722-34643A82C50A}" dt="2023-02-16T13:53:59.597" v="2029" actId="478"/>
          <ac:cxnSpMkLst>
            <pc:docMk/>
            <pc:sldMk cId="1107118475" sldId="333"/>
            <ac:cxnSpMk id="25" creationId="{C78B7E23-D7F0-42A3-AE60-BBE66DAD040F}"/>
          </ac:cxnSpMkLst>
        </pc:cxnChg>
        <pc:cxnChg chg="mod">
          <ac:chgData name="STAINO Andrea" userId="0c945b25-bd36-446c-b688-0c0cf3817131" providerId="ADAL" clId="{7D284AEE-56F3-4C26-8722-34643A82C50A}" dt="2023-02-16T15:04:12.779" v="2650" actId="1076"/>
          <ac:cxnSpMkLst>
            <pc:docMk/>
            <pc:sldMk cId="1107118475" sldId="333"/>
            <ac:cxnSpMk id="39" creationId="{34AFEC88-24DA-4404-960C-2613C50835F2}"/>
          </ac:cxnSpMkLst>
        </pc:cxnChg>
        <pc:cxnChg chg="del">
          <ac:chgData name="STAINO Andrea" userId="0c945b25-bd36-446c-b688-0c0cf3817131" providerId="ADAL" clId="{7D284AEE-56F3-4C26-8722-34643A82C50A}" dt="2023-02-16T13:53:57.400" v="2028" actId="478"/>
          <ac:cxnSpMkLst>
            <pc:docMk/>
            <pc:sldMk cId="1107118475" sldId="333"/>
            <ac:cxnSpMk id="41" creationId="{25779159-7038-4D2D-90E0-05DFD2B5DB8A}"/>
          </ac:cxnSpMkLst>
        </pc:cxnChg>
        <pc:cxnChg chg="add del mod">
          <ac:chgData name="STAINO Andrea" userId="0c945b25-bd36-446c-b688-0c0cf3817131" providerId="ADAL" clId="{7D284AEE-56F3-4C26-8722-34643A82C50A}" dt="2023-02-16T15:01:15.064" v="2624" actId="478"/>
          <ac:cxnSpMkLst>
            <pc:docMk/>
            <pc:sldMk cId="1107118475" sldId="333"/>
            <ac:cxnSpMk id="51" creationId="{0D4958C4-C9DB-40BC-A03C-341CF876D6F0}"/>
          </ac:cxnSpMkLst>
        </pc:cxnChg>
        <pc:cxnChg chg="add mod">
          <ac:chgData name="STAINO Andrea" userId="0c945b25-bd36-446c-b688-0c0cf3817131" providerId="ADAL" clId="{7D284AEE-56F3-4C26-8722-34643A82C50A}" dt="2023-02-16T15:03:56.823" v="2648" actId="1076"/>
          <ac:cxnSpMkLst>
            <pc:docMk/>
            <pc:sldMk cId="1107118475" sldId="333"/>
            <ac:cxnSpMk id="52" creationId="{3F6B5D4D-B8B2-4BA6-B70D-75BD3526BC25}"/>
          </ac:cxnSpMkLst>
        </pc:cxnChg>
        <pc:cxnChg chg="add mod">
          <ac:chgData name="STAINO Andrea" userId="0c945b25-bd36-446c-b688-0c0cf3817131" providerId="ADAL" clId="{7D284AEE-56F3-4C26-8722-34643A82C50A}" dt="2023-02-16T15:04:05.345" v="2649" actId="1076"/>
          <ac:cxnSpMkLst>
            <pc:docMk/>
            <pc:sldMk cId="1107118475" sldId="333"/>
            <ac:cxnSpMk id="54" creationId="{B68347AE-5865-4E6E-BF17-169C05AEB4B2}"/>
          </ac:cxnSpMkLst>
        </pc:cxnChg>
        <pc:cxnChg chg="add mod">
          <ac:chgData name="STAINO Andrea" userId="0c945b25-bd36-446c-b688-0c0cf3817131" providerId="ADAL" clId="{7D284AEE-56F3-4C26-8722-34643A82C50A}" dt="2023-02-16T15:11:27.010" v="2712" actId="14100"/>
          <ac:cxnSpMkLst>
            <pc:docMk/>
            <pc:sldMk cId="1107118475" sldId="333"/>
            <ac:cxnSpMk id="60" creationId="{162EE392-BCB5-428F-A06D-D885E9DB4AFC}"/>
          </ac:cxnSpMkLst>
        </pc:cxnChg>
      </pc:sldChg>
      <pc:sldChg chg="addSp modSp add mod modAnim modNotesTx">
        <pc:chgData name="STAINO Andrea" userId="0c945b25-bd36-446c-b688-0c0cf3817131" providerId="ADAL" clId="{7D284AEE-56F3-4C26-8722-34643A82C50A}" dt="2023-02-17T14:02:25.841" v="3697" actId="20577"/>
        <pc:sldMkLst>
          <pc:docMk/>
          <pc:sldMk cId="255412849" sldId="334"/>
        </pc:sldMkLst>
        <pc:spChg chg="mod">
          <ac:chgData name="STAINO Andrea" userId="0c945b25-bd36-446c-b688-0c0cf3817131" providerId="ADAL" clId="{7D284AEE-56F3-4C26-8722-34643A82C50A}" dt="2023-02-16T15:31:59.722" v="3002" actId="20577"/>
          <ac:spMkLst>
            <pc:docMk/>
            <pc:sldMk cId="255412849" sldId="334"/>
            <ac:spMk id="2" creationId="{97A6A55B-F1AC-4CA3-AB27-BC142C5E74CF}"/>
          </ac:spMkLst>
        </pc:spChg>
        <pc:spChg chg="add mod">
          <ac:chgData name="STAINO Andrea" userId="0c945b25-bd36-446c-b688-0c0cf3817131" providerId="ADAL" clId="{7D284AEE-56F3-4C26-8722-34643A82C50A}" dt="2023-02-16T15:25:44.461" v="2963" actId="1076"/>
          <ac:spMkLst>
            <pc:docMk/>
            <pc:sldMk cId="255412849" sldId="334"/>
            <ac:spMk id="4" creationId="{B37C51D4-3729-455F-8863-C6BFF93C841C}"/>
          </ac:spMkLst>
        </pc:spChg>
        <pc:spChg chg="mod">
          <ac:chgData name="STAINO Andrea" userId="0c945b25-bd36-446c-b688-0c0cf3817131" providerId="ADAL" clId="{7D284AEE-56F3-4C26-8722-34643A82C50A}" dt="2023-02-16T15:17:00.996" v="2829"/>
          <ac:spMkLst>
            <pc:docMk/>
            <pc:sldMk cId="255412849" sldId="334"/>
            <ac:spMk id="5" creationId="{582AAA72-A6FC-4AE1-9DE8-705A93C4A464}"/>
          </ac:spMkLst>
        </pc:spChg>
        <pc:spChg chg="add mod">
          <ac:chgData name="STAINO Andrea" userId="0c945b25-bd36-446c-b688-0c0cf3817131" providerId="ADAL" clId="{7D284AEE-56F3-4C26-8722-34643A82C50A}" dt="2023-02-16T15:25:56.803" v="2964" actId="1076"/>
          <ac:spMkLst>
            <pc:docMk/>
            <pc:sldMk cId="255412849" sldId="334"/>
            <ac:spMk id="6" creationId="{E56D2C55-339C-4BE8-A953-CCB5EE9D7A98}"/>
          </ac:spMkLst>
        </pc:spChg>
        <pc:spChg chg="add mod">
          <ac:chgData name="STAINO Andrea" userId="0c945b25-bd36-446c-b688-0c0cf3817131" providerId="ADAL" clId="{7D284AEE-56F3-4C26-8722-34643A82C50A}" dt="2023-02-16T15:25:56.803" v="2964" actId="1076"/>
          <ac:spMkLst>
            <pc:docMk/>
            <pc:sldMk cId="255412849" sldId="334"/>
            <ac:spMk id="41" creationId="{E8437094-B5AB-4119-883F-25323DDD9AC3}"/>
          </ac:spMkLst>
        </pc:spChg>
        <pc:spChg chg="add mod">
          <ac:chgData name="STAINO Andrea" userId="0c945b25-bd36-446c-b688-0c0cf3817131" providerId="ADAL" clId="{7D284AEE-56F3-4C26-8722-34643A82C50A}" dt="2023-02-16T15:26:21.165" v="2968" actId="1076"/>
          <ac:spMkLst>
            <pc:docMk/>
            <pc:sldMk cId="255412849" sldId="334"/>
            <ac:spMk id="43" creationId="{476E8E56-3FF5-4418-A9EA-FC4BDF07E25B}"/>
          </ac:spMkLst>
        </pc:spChg>
      </pc:sldChg>
      <pc:sldChg chg="addSp delSp modSp add mod setBg modAnim modNotesTx">
        <pc:chgData name="STAINO Andrea" userId="0c945b25-bd36-446c-b688-0c0cf3817131" providerId="ADAL" clId="{7D284AEE-56F3-4C26-8722-34643A82C50A}" dt="2023-02-17T15:04:42.686" v="3704" actId="478"/>
        <pc:sldMkLst>
          <pc:docMk/>
          <pc:sldMk cId="1782217866" sldId="335"/>
        </pc:sldMkLst>
        <pc:spChg chg="mod">
          <ac:chgData name="STAINO Andrea" userId="0c945b25-bd36-446c-b688-0c0cf3817131" providerId="ADAL" clId="{7D284AEE-56F3-4C26-8722-34643A82C50A}" dt="2023-02-16T15:48:40.438" v="3093" actId="20577"/>
          <ac:spMkLst>
            <pc:docMk/>
            <pc:sldMk cId="1782217866" sldId="335"/>
            <ac:spMk id="2" creationId="{97A6A55B-F1AC-4CA3-AB27-BC142C5E74CF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3" creationId="{70D94EC5-A4EB-40F5-B431-9A85A74A6E30}"/>
          </ac:spMkLst>
        </pc:spChg>
        <pc:spChg chg="del">
          <ac:chgData name="STAINO Andrea" userId="0c945b25-bd36-446c-b688-0c0cf3817131" providerId="ADAL" clId="{7D284AEE-56F3-4C26-8722-34643A82C50A}" dt="2023-02-16T15:51:47.937" v="3119" actId="478"/>
          <ac:spMkLst>
            <pc:docMk/>
            <pc:sldMk cId="1782217866" sldId="335"/>
            <ac:spMk id="4" creationId="{B37C51D4-3729-455F-8863-C6BFF93C841C}"/>
          </ac:spMkLst>
        </pc:spChg>
        <pc:spChg chg="del">
          <ac:chgData name="STAINO Andrea" userId="0c945b25-bd36-446c-b688-0c0cf3817131" providerId="ADAL" clId="{7D284AEE-56F3-4C26-8722-34643A82C50A}" dt="2023-02-16T15:51:47.937" v="3119" actId="478"/>
          <ac:spMkLst>
            <pc:docMk/>
            <pc:sldMk cId="1782217866" sldId="335"/>
            <ac:spMk id="6" creationId="{E56D2C55-339C-4BE8-A953-CCB5EE9D7A98}"/>
          </ac:spMkLst>
        </pc:spChg>
        <pc:spChg chg="add del">
          <ac:chgData name="STAINO Andrea" userId="0c945b25-bd36-446c-b688-0c0cf3817131" providerId="ADAL" clId="{7D284AEE-56F3-4C26-8722-34643A82C50A}" dt="2023-02-16T16:00:42.170" v="3290"/>
          <ac:spMkLst>
            <pc:docMk/>
            <pc:sldMk cId="1782217866" sldId="335"/>
            <ac:spMk id="9" creationId="{FD756112-3988-46ED-97ED-6890A4C1A421}"/>
          </ac:spMkLst>
        </pc:spChg>
        <pc:spChg chg="add del">
          <ac:chgData name="STAINO Andrea" userId="0c945b25-bd36-446c-b688-0c0cf3817131" providerId="ADAL" clId="{7D284AEE-56F3-4C26-8722-34643A82C50A}" dt="2023-02-16T16:00:42.170" v="3290"/>
          <ac:spMkLst>
            <pc:docMk/>
            <pc:sldMk cId="1782217866" sldId="335"/>
            <ac:spMk id="10" creationId="{FA847895-D9F6-403F-A1BB-9EF901EE15AA}"/>
          </ac:spMkLst>
        </pc:spChg>
        <pc:spChg chg="add del mod">
          <ac:chgData name="STAINO Andrea" userId="0c945b25-bd36-446c-b688-0c0cf3817131" providerId="ADAL" clId="{7D284AEE-56F3-4C26-8722-34643A82C50A}" dt="2023-02-16T16:00:53.472" v="3294"/>
          <ac:spMkLst>
            <pc:docMk/>
            <pc:sldMk cId="1782217866" sldId="335"/>
            <ac:spMk id="11" creationId="{1EA7CFFE-F893-487D-864B-CB41C0485424}"/>
          </ac:spMkLst>
        </pc:spChg>
        <pc:spChg chg="add del mod">
          <ac:chgData name="STAINO Andrea" userId="0c945b25-bd36-446c-b688-0c0cf3817131" providerId="ADAL" clId="{7D284AEE-56F3-4C26-8722-34643A82C50A}" dt="2023-02-16T16:00:53.472" v="3294"/>
          <ac:spMkLst>
            <pc:docMk/>
            <pc:sldMk cId="1782217866" sldId="335"/>
            <ac:spMk id="13" creationId="{34E2E5F6-A7D2-4978-8E40-054B0B9E65D0}"/>
          </ac:spMkLst>
        </pc:spChg>
        <pc:spChg chg="add del">
          <ac:chgData name="STAINO Andrea" userId="0c945b25-bd36-446c-b688-0c0cf3817131" providerId="ADAL" clId="{7D284AEE-56F3-4C26-8722-34643A82C50A}" dt="2023-02-16T16:01:11.374" v="3298"/>
          <ac:spMkLst>
            <pc:docMk/>
            <pc:sldMk cId="1782217866" sldId="335"/>
            <ac:spMk id="14" creationId="{52778573-CDB1-48F1-9AFB-884A74C7615A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15" creationId="{16738677-08DE-403A-BEF2-732D3EAF95D5}"/>
          </ac:spMkLst>
        </pc:spChg>
        <pc:spChg chg="add del">
          <ac:chgData name="STAINO Andrea" userId="0c945b25-bd36-446c-b688-0c0cf3817131" providerId="ADAL" clId="{7D284AEE-56F3-4C26-8722-34643A82C50A}" dt="2023-02-16T16:01:11.374" v="3298"/>
          <ac:spMkLst>
            <pc:docMk/>
            <pc:sldMk cId="1782217866" sldId="335"/>
            <ac:spMk id="16" creationId="{BC042AE3-CAFB-448E-BDB5-C4B2C42AC0AD}"/>
          </ac:spMkLst>
        </pc:spChg>
        <pc:spChg chg="add del mod">
          <ac:chgData name="STAINO Andrea" userId="0c945b25-bd36-446c-b688-0c0cf3817131" providerId="ADAL" clId="{7D284AEE-56F3-4C26-8722-34643A82C50A}" dt="2023-02-17T15:04:42.686" v="3704" actId="478"/>
          <ac:spMkLst>
            <pc:docMk/>
            <pc:sldMk cId="1782217866" sldId="335"/>
            <ac:spMk id="21" creationId="{44744D1C-127F-4A36-95BB-5BD5E7F523BD}"/>
          </ac:spMkLst>
        </pc:spChg>
        <pc:spChg chg="add del mod">
          <ac:chgData name="STAINO Andrea" userId="0c945b25-bd36-446c-b688-0c0cf3817131" providerId="ADAL" clId="{7D284AEE-56F3-4C26-8722-34643A82C50A}" dt="2023-02-16T16:23:38.707" v="3672"/>
          <ac:spMkLst>
            <pc:docMk/>
            <pc:sldMk cId="1782217866" sldId="335"/>
            <ac:spMk id="22" creationId="{C2563BF9-46C9-4319-9DD5-66D6F97352A5}"/>
          </ac:spMkLst>
        </pc:spChg>
        <pc:spChg chg="add del mod">
          <ac:chgData name="STAINO Andrea" userId="0c945b25-bd36-446c-b688-0c0cf3817131" providerId="ADAL" clId="{7D284AEE-56F3-4C26-8722-34643A82C50A}" dt="2023-02-16T16:23:38.262" v="3671"/>
          <ac:spMkLst>
            <pc:docMk/>
            <pc:sldMk cId="1782217866" sldId="335"/>
            <ac:spMk id="23" creationId="{267CAEA0-5CD6-45D6-B4E1-F9151CAF17D8}"/>
          </ac:spMkLst>
        </pc:spChg>
        <pc:spChg chg="mod">
          <ac:chgData name="STAINO Andrea" userId="0c945b25-bd36-446c-b688-0c0cf3817131" providerId="ADAL" clId="{7D284AEE-56F3-4C26-8722-34643A82C50A}" dt="2023-02-16T16:18:30.218" v="3636" actId="20577"/>
          <ac:spMkLst>
            <pc:docMk/>
            <pc:sldMk cId="1782217866" sldId="335"/>
            <ac:spMk id="26" creationId="{B4E759AD-0F5E-4D1F-BD5A-5CAD9D80AD36}"/>
          </ac:spMkLst>
        </pc:spChg>
        <pc:spChg chg="del">
          <ac:chgData name="STAINO Andrea" userId="0c945b25-bd36-446c-b688-0c0cf3817131" providerId="ADAL" clId="{7D284AEE-56F3-4C26-8722-34643A82C50A}" dt="2023-02-16T15:52:09.866" v="3125" actId="478"/>
          <ac:spMkLst>
            <pc:docMk/>
            <pc:sldMk cId="1782217866" sldId="335"/>
            <ac:spMk id="27" creationId="{C664DA7D-0343-4729-BBCE-F61E9F3777FD}"/>
          </ac:spMkLst>
        </pc:spChg>
        <pc:spChg chg="del">
          <ac:chgData name="STAINO Andrea" userId="0c945b25-bd36-446c-b688-0c0cf3817131" providerId="ADAL" clId="{7D284AEE-56F3-4C26-8722-34643A82C50A}" dt="2023-02-16T15:51:47.937" v="3119" actId="478"/>
          <ac:spMkLst>
            <pc:docMk/>
            <pc:sldMk cId="1782217866" sldId="335"/>
            <ac:spMk id="41" creationId="{E8437094-B5AB-4119-883F-25323DDD9AC3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42" creationId="{C00E7E62-31AE-4C61-AC4E-7B638CA15D8F}"/>
          </ac:spMkLst>
        </pc:spChg>
        <pc:spChg chg="del">
          <ac:chgData name="STAINO Andrea" userId="0c945b25-bd36-446c-b688-0c0cf3817131" providerId="ADAL" clId="{7D284AEE-56F3-4C26-8722-34643A82C50A}" dt="2023-02-16T15:51:51.913" v="3120" actId="478"/>
          <ac:spMkLst>
            <pc:docMk/>
            <pc:sldMk cId="1782217866" sldId="335"/>
            <ac:spMk id="43" creationId="{476E8E56-3FF5-4418-A9EA-FC4BDF07E25B}"/>
          </ac:spMkLst>
        </pc:spChg>
        <pc:spChg chg="add mod">
          <ac:chgData name="STAINO Andrea" userId="0c945b25-bd36-446c-b688-0c0cf3817131" providerId="ADAL" clId="{7D284AEE-56F3-4C26-8722-34643A82C50A}" dt="2023-02-16T15:56:35.286" v="3233" actId="571"/>
          <ac:spMkLst>
            <pc:docMk/>
            <pc:sldMk cId="1782217866" sldId="335"/>
            <ac:spMk id="44" creationId="{C554EA56-8390-4986-A9F1-8A34A8FA0D06}"/>
          </ac:spMkLst>
        </pc:spChg>
        <pc:spChg chg="add mod">
          <ac:chgData name="STAINO Andrea" userId="0c945b25-bd36-446c-b688-0c0cf3817131" providerId="ADAL" clId="{7D284AEE-56F3-4C26-8722-34643A82C50A}" dt="2023-02-16T16:20:24.332" v="3654" actId="1076"/>
          <ac:spMkLst>
            <pc:docMk/>
            <pc:sldMk cId="1782217866" sldId="335"/>
            <ac:spMk id="47" creationId="{1F4F97EC-BAFC-4503-A292-A5AC3580D950}"/>
          </ac:spMkLst>
        </pc:spChg>
        <pc:spChg chg="add mod">
          <ac:chgData name="STAINO Andrea" userId="0c945b25-bd36-446c-b688-0c0cf3817131" providerId="ADAL" clId="{7D284AEE-56F3-4C26-8722-34643A82C50A}" dt="2023-02-16T16:26:38.249" v="3686" actId="20577"/>
          <ac:spMkLst>
            <pc:docMk/>
            <pc:sldMk cId="1782217866" sldId="335"/>
            <ac:spMk id="48" creationId="{6742C357-349E-487D-B5D8-D150B841D334}"/>
          </ac:spMkLst>
        </pc:spChg>
        <pc:spChg chg="add del mod">
          <ac:chgData name="STAINO Andrea" userId="0c945b25-bd36-446c-b688-0c0cf3817131" providerId="ADAL" clId="{7D284AEE-56F3-4C26-8722-34643A82C50A}" dt="2023-02-16T16:20:43.409" v="3659"/>
          <ac:spMkLst>
            <pc:docMk/>
            <pc:sldMk cId="1782217866" sldId="335"/>
            <ac:spMk id="49" creationId="{F068FAB0-2926-4A82-B521-26154B3C39CD}"/>
          </ac:spMkLst>
        </pc:spChg>
        <pc:spChg chg="add del mod">
          <ac:chgData name="STAINO Andrea" userId="0c945b25-bd36-446c-b688-0c0cf3817131" providerId="ADAL" clId="{7D284AEE-56F3-4C26-8722-34643A82C50A}" dt="2023-02-16T16:20:43.409" v="3659"/>
          <ac:spMkLst>
            <pc:docMk/>
            <pc:sldMk cId="1782217866" sldId="335"/>
            <ac:spMk id="51" creationId="{4685C587-5D10-48DE-99B1-3513EE0288AC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55" creationId="{E636D8FA-B354-4B4D-ADFE-0A7D8D0F2339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56" creationId="{56E66601-FEB8-4985-870F-2D58D76B45F7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57" creationId="{D5646446-DFB8-4D27-9161-E5461184E52C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62" creationId="{0933227E-E682-4E18-A243-9E768E13C238}"/>
          </ac:spMkLst>
        </pc:spChg>
        <pc:spChg chg="del">
          <ac:chgData name="STAINO Andrea" userId="0c945b25-bd36-446c-b688-0c0cf3817131" providerId="ADAL" clId="{7D284AEE-56F3-4C26-8722-34643A82C50A}" dt="2023-02-16T15:51:40.797" v="3117" actId="478"/>
          <ac:spMkLst>
            <pc:docMk/>
            <pc:sldMk cId="1782217866" sldId="335"/>
            <ac:spMk id="63" creationId="{A7963AB3-5FF9-4A29-AFB4-0DFB12DBC626}"/>
          </ac:spMkLst>
        </pc:spChg>
        <pc:picChg chg="add del mod">
          <ac:chgData name="STAINO Andrea" userId="0c945b25-bd36-446c-b688-0c0cf3817131" providerId="ADAL" clId="{7D284AEE-56F3-4C26-8722-34643A82C50A}" dt="2023-02-17T14:02:10.429" v="3695" actId="478"/>
          <ac:picMkLst>
            <pc:docMk/>
            <pc:sldMk cId="1782217866" sldId="335"/>
            <ac:picMk id="20" creationId="{F078991E-2362-4119-B5BC-784CFDF8D3BB}"/>
          </ac:picMkLst>
        </pc:picChg>
        <pc:picChg chg="add del mod">
          <ac:chgData name="STAINO Andrea" userId="0c945b25-bd36-446c-b688-0c0cf3817131" providerId="ADAL" clId="{7D284AEE-56F3-4C26-8722-34643A82C50A}" dt="2023-02-17T14:02:00.054" v="3694" actId="478"/>
          <ac:picMkLst>
            <pc:docMk/>
            <pc:sldMk cId="1782217866" sldId="335"/>
            <ac:picMk id="25" creationId="{D805F585-5741-4758-BCCF-F399CBA77C82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28" creationId="{A0739046-9733-49DE-8A11-961E76469D5D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29" creationId="{A221F8CF-4E64-4647-8323-27C01CAD8EF3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0" creationId="{47123CD1-F31A-443D-8A27-A6AB2DC0DEC7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1" creationId="{747BE9D1-3C1A-4BB3-9596-5E4415389758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4" creationId="{E2D724BB-8B13-487A-B6A3-48D9BAEEA158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5" creationId="{58FD62AE-2FC0-4867-8193-9CDCEB80C939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36" creationId="{B52F2695-4AB1-415A-91B6-E954098942C8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40" creationId="{6CEBDCB3-5CA1-45AF-81E9-51B9CACEE702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46" creationId="{24C403FF-CE9D-43FC-AA01-50F49692D30F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50" creationId="{C7D6669A-AA89-4B37-8F46-25F3A78C3204}"/>
          </ac:picMkLst>
        </pc:picChg>
        <pc:picChg chg="del">
          <ac:chgData name="STAINO Andrea" userId="0c945b25-bd36-446c-b688-0c0cf3817131" providerId="ADAL" clId="{7D284AEE-56F3-4C26-8722-34643A82C50A}" dt="2023-02-16T15:51:40.797" v="3117" actId="478"/>
          <ac:picMkLst>
            <pc:docMk/>
            <pc:sldMk cId="1782217866" sldId="335"/>
            <ac:picMk id="53" creationId="{7386620E-DE75-469F-82E3-6CCD6DFBD3DB}"/>
          </ac:picMkLst>
        </pc:pic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17" creationId="{FA635AEB-8694-4B6A-9477-0713E1BFA0BE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19" creationId="{4FCEA478-889E-4D09-9413-C8ADD13CD166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37" creationId="{D112F44E-DDA0-4AC5-8A8F-2E048E01BBB5}"/>
          </ac:cxnSpMkLst>
        </pc:cxnChg>
        <pc:cxnChg chg="del">
          <ac:chgData name="STAINO Andrea" userId="0c945b25-bd36-446c-b688-0c0cf3817131" providerId="ADAL" clId="{7D284AEE-56F3-4C26-8722-34643A82C50A}" dt="2023-02-16T15:51:43.812" v="3118" actId="478"/>
          <ac:cxnSpMkLst>
            <pc:docMk/>
            <pc:sldMk cId="1782217866" sldId="335"/>
            <ac:cxnSpMk id="38" creationId="{34C8BFAA-3D95-4F15-8790-DD7786A9220B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39" creationId="{34AFEC88-24DA-4404-960C-2613C50835F2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52" creationId="{3F6B5D4D-B8B2-4BA6-B70D-75BD3526BC25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54" creationId="{B68347AE-5865-4E6E-BF17-169C05AEB4B2}"/>
          </ac:cxnSpMkLst>
        </pc:cxnChg>
        <pc:cxnChg chg="del">
          <ac:chgData name="STAINO Andrea" userId="0c945b25-bd36-446c-b688-0c0cf3817131" providerId="ADAL" clId="{7D284AEE-56F3-4C26-8722-34643A82C50A}" dt="2023-02-16T15:51:40.797" v="3117" actId="478"/>
          <ac:cxnSpMkLst>
            <pc:docMk/>
            <pc:sldMk cId="1782217866" sldId="335"/>
            <ac:cxnSpMk id="60" creationId="{162EE392-BCB5-428F-A06D-D885E9DB4AFC}"/>
          </ac:cxnSpMkLst>
        </pc:cxnChg>
      </pc:sldChg>
      <pc:sldChg chg="addSp delSp modSp add del mod setBg modNotesTx">
        <pc:chgData name="STAINO Andrea" userId="0c945b25-bd36-446c-b688-0c0cf3817131" providerId="ADAL" clId="{7D284AEE-56F3-4C26-8722-34643A82C50A}" dt="2023-02-16T16:18:27.024" v="3633" actId="47"/>
        <pc:sldMkLst>
          <pc:docMk/>
          <pc:sldMk cId="4126758118" sldId="336"/>
        </pc:sldMkLst>
        <pc:spChg chg="add del mod">
          <ac:chgData name="STAINO Andrea" userId="0c945b25-bd36-446c-b688-0c0cf3817131" providerId="ADAL" clId="{7D284AEE-56F3-4C26-8722-34643A82C50A}" dt="2023-02-16T16:01:40.411" v="3305" actId="478"/>
          <ac:spMkLst>
            <pc:docMk/>
            <pc:sldMk cId="4126758118" sldId="336"/>
            <ac:spMk id="3" creationId="{8EE099DD-A814-4E08-9894-24A809D39F6F}"/>
          </ac:spMkLst>
        </pc:spChg>
        <pc:spChg chg="add mod">
          <ac:chgData name="STAINO Andrea" userId="0c945b25-bd36-446c-b688-0c0cf3817131" providerId="ADAL" clId="{7D284AEE-56F3-4C26-8722-34643A82C50A}" dt="2023-02-16T16:01:23.666" v="3302" actId="1076"/>
          <ac:spMkLst>
            <pc:docMk/>
            <pc:sldMk cId="4126758118" sldId="336"/>
            <ac:spMk id="4" creationId="{BD8CAA18-BCA6-42F0-B2FB-A766C5D974B8}"/>
          </ac:spMkLst>
        </pc:spChg>
        <pc:spChg chg="add del mod">
          <ac:chgData name="STAINO Andrea" userId="0c945b25-bd36-446c-b688-0c0cf3817131" providerId="ADAL" clId="{7D284AEE-56F3-4C26-8722-34643A82C50A}" dt="2023-02-16T16:02:13.498" v="3315" actId="478"/>
          <ac:spMkLst>
            <pc:docMk/>
            <pc:sldMk cId="4126758118" sldId="336"/>
            <ac:spMk id="11" creationId="{27A92A2B-16F4-4A0F-A9D4-61313D0E39D5}"/>
          </ac:spMkLst>
        </pc:spChg>
        <pc:spChg chg="mod">
          <ac:chgData name="STAINO Andrea" userId="0c945b25-bd36-446c-b688-0c0cf3817131" providerId="ADAL" clId="{7D284AEE-56F3-4C26-8722-34643A82C50A}" dt="2023-02-16T16:01:17.537" v="3300" actId="20577"/>
          <ac:spMkLst>
            <pc:docMk/>
            <pc:sldMk cId="4126758118" sldId="336"/>
            <ac:spMk id="26" creationId="{B4E759AD-0F5E-4D1F-BD5A-5CAD9D80AD36}"/>
          </ac:spMkLst>
        </pc:spChg>
      </pc:sldChg>
    </pc:docChg>
  </pc:docChgLst>
  <pc:docChgLst>
    <pc:chgData name="STAINO Andrea" userId="0c945b25-bd36-446c-b688-0c0cf3817131" providerId="ADAL" clId="{61DB11F6-C0AA-48F7-8182-BCC7D77D6284}"/>
    <pc:docChg chg="undo redo custSel addSld delSld modSld">
      <pc:chgData name="STAINO Andrea" userId="0c945b25-bd36-446c-b688-0c0cf3817131" providerId="ADAL" clId="{61DB11F6-C0AA-48F7-8182-BCC7D77D6284}" dt="2024-02-15T17:43:43.358" v="248" actId="20577"/>
      <pc:docMkLst>
        <pc:docMk/>
      </pc:docMkLst>
      <pc:sldChg chg="modSp">
        <pc:chgData name="STAINO Andrea" userId="0c945b25-bd36-446c-b688-0c0cf3817131" providerId="ADAL" clId="{61DB11F6-C0AA-48F7-8182-BCC7D77D6284}" dt="2024-01-23T16:53:38.946" v="0"/>
        <pc:sldMkLst>
          <pc:docMk/>
          <pc:sldMk cId="2352293361" sldId="256"/>
        </pc:sldMkLst>
        <pc:spChg chg="mod">
          <ac:chgData name="STAINO Andrea" userId="0c945b25-bd36-446c-b688-0c0cf3817131" providerId="ADAL" clId="{61DB11F6-C0AA-48F7-8182-BCC7D77D6284}" dt="2024-01-23T16:53:38.946" v="0"/>
          <ac:spMkLst>
            <pc:docMk/>
            <pc:sldMk cId="2352293361" sldId="256"/>
            <ac:spMk id="8" creationId="{98A3BCCD-D2F6-4AEE-9800-9B55936D6D07}"/>
          </ac:spMkLst>
        </pc:spChg>
      </pc:sldChg>
      <pc:sldChg chg="delSp modSp mod">
        <pc:chgData name="STAINO Andrea" userId="0c945b25-bd36-446c-b688-0c0cf3817131" providerId="ADAL" clId="{61DB11F6-C0AA-48F7-8182-BCC7D77D6284}" dt="2024-02-05T14:00:52.819" v="5" actId="478"/>
        <pc:sldMkLst>
          <pc:docMk/>
          <pc:sldMk cId="2177081880" sldId="301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177081880" sldId="301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4:00:52.819" v="5" actId="478"/>
          <ac:inkMkLst>
            <pc:docMk/>
            <pc:sldMk cId="2177081880" sldId="301"/>
            <ac:inkMk id="3" creationId="{5C3FA0D2-BEF1-442C-86BA-9242057C54E2}"/>
          </ac:inkMkLst>
        </pc:ink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2959526229" sldId="303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959526229" sldId="303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104506774" sldId="305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104506774" sldId="305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561092800" sldId="307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561092800" sldId="307"/>
            <ac:spMk id="8" creationId="{C71E75BA-0FFA-4E32-965B-A26DFB0F09B8}"/>
          </ac:spMkLst>
        </pc:spChg>
      </pc:sldChg>
      <pc:sldChg chg="delSp modSp mod">
        <pc:chgData name="STAINO Andrea" userId="0c945b25-bd36-446c-b688-0c0cf3817131" providerId="ADAL" clId="{61DB11F6-C0AA-48F7-8182-BCC7D77D6284}" dt="2024-02-05T14:00:42.099" v="4" actId="478"/>
        <pc:sldMkLst>
          <pc:docMk/>
          <pc:sldMk cId="1854962090" sldId="309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854962090" sldId="309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4:00:42.099" v="4" actId="478"/>
          <ac:inkMkLst>
            <pc:docMk/>
            <pc:sldMk cId="1854962090" sldId="309"/>
            <ac:inkMk id="4" creationId="{A84B4459-726A-4232-887B-066B851C7577}"/>
          </ac:inkMkLst>
        </pc:inkChg>
      </pc:sldChg>
      <pc:sldChg chg="delSp modSp mod">
        <pc:chgData name="STAINO Andrea" userId="0c945b25-bd36-446c-b688-0c0cf3817131" providerId="ADAL" clId="{61DB11F6-C0AA-48F7-8182-BCC7D77D6284}" dt="2024-02-05T16:20:39.921" v="6" actId="478"/>
        <pc:sldMkLst>
          <pc:docMk/>
          <pc:sldMk cId="1307060532" sldId="310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307060532" sldId="310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6:20:39.921" v="6" actId="478"/>
          <ac:inkMkLst>
            <pc:docMk/>
            <pc:sldMk cId="1307060532" sldId="310"/>
            <ac:inkMk id="3" creationId="{2D8F1A91-DCD6-469A-99CA-8A007F6FC698}"/>
          </ac:inkMkLst>
        </pc:ink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361924056" sldId="311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361924056" sldId="311"/>
            <ac:spMk id="8" creationId="{C71E75BA-0FFA-4E32-965B-A26DFB0F09B8}"/>
          </ac:spMkLst>
        </pc:spChg>
      </pc:sldChg>
      <pc:sldChg chg="delSp modSp mod">
        <pc:chgData name="STAINO Andrea" userId="0c945b25-bd36-446c-b688-0c0cf3817131" providerId="ADAL" clId="{61DB11F6-C0AA-48F7-8182-BCC7D77D6284}" dt="2024-02-05T16:21:07.496" v="7" actId="478"/>
        <pc:sldMkLst>
          <pc:docMk/>
          <pc:sldMk cId="2634545657" sldId="312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634545657" sldId="312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6:21:07.496" v="7" actId="478"/>
          <ac:inkMkLst>
            <pc:docMk/>
            <pc:sldMk cId="2634545657" sldId="312"/>
            <ac:inkMk id="3" creationId="{384EC0F2-9328-48DB-883D-31E93B32B970}"/>
          </ac:inkMkLst>
        </pc:inkChg>
      </pc:sldChg>
      <pc:sldChg chg="delSp modSp mod">
        <pc:chgData name="STAINO Andrea" userId="0c945b25-bd36-446c-b688-0c0cf3817131" providerId="ADAL" clId="{61DB11F6-C0AA-48F7-8182-BCC7D77D6284}" dt="2024-02-05T16:37:42.614" v="9" actId="478"/>
        <pc:sldMkLst>
          <pc:docMk/>
          <pc:sldMk cId="3768708236" sldId="313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3768708236" sldId="313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6:37:42.614" v="9" actId="478"/>
          <ac:inkMkLst>
            <pc:docMk/>
            <pc:sldMk cId="3768708236" sldId="313"/>
            <ac:inkMk id="3" creationId="{113E5F47-2943-403C-8BE1-95221200E245}"/>
          </ac:inkMkLst>
        </pc:inkChg>
      </pc:sldChg>
      <pc:sldChg chg="delSp modSp mod">
        <pc:chgData name="STAINO Andrea" userId="0c945b25-bd36-446c-b688-0c0cf3817131" providerId="ADAL" clId="{61DB11F6-C0AA-48F7-8182-BCC7D77D6284}" dt="2024-02-05T16:21:12.871" v="8" actId="478"/>
        <pc:sldMkLst>
          <pc:docMk/>
          <pc:sldMk cId="4004187503" sldId="315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4004187503" sldId="315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6:21:12.871" v="8" actId="478"/>
          <ac:inkMkLst>
            <pc:docMk/>
            <pc:sldMk cId="4004187503" sldId="315"/>
            <ac:inkMk id="3" creationId="{C5A2337F-363E-4B99-97EB-A0CB9D14B68A}"/>
          </ac:inkMkLst>
        </pc:ink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2506733959" sldId="316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506733959" sldId="316"/>
            <ac:spMk id="8" creationId="{C71E75BA-0FFA-4E32-965B-A26DFB0F09B8}"/>
          </ac:spMkLst>
        </pc:spChg>
      </pc:sldChg>
      <pc:sldChg chg="delSp modSp mod">
        <pc:chgData name="STAINO Andrea" userId="0c945b25-bd36-446c-b688-0c0cf3817131" providerId="ADAL" clId="{61DB11F6-C0AA-48F7-8182-BCC7D77D6284}" dt="2024-02-05T17:10:51.626" v="10" actId="478"/>
        <pc:sldMkLst>
          <pc:docMk/>
          <pc:sldMk cId="4261387966" sldId="317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4261387966" sldId="317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7:10:51.626" v="10" actId="478"/>
          <ac:inkMkLst>
            <pc:docMk/>
            <pc:sldMk cId="4261387966" sldId="317"/>
            <ac:inkMk id="3" creationId="{6AD375EB-7EF9-4A65-9062-D45564B6D7DF}"/>
          </ac:inkMkLst>
        </pc:inkChg>
      </pc:sldChg>
      <pc:sldChg chg="delSp modSp mod">
        <pc:chgData name="STAINO Andrea" userId="0c945b25-bd36-446c-b688-0c0cf3817131" providerId="ADAL" clId="{61DB11F6-C0AA-48F7-8182-BCC7D77D6284}" dt="2024-02-05T17:10:58.851" v="11" actId="478"/>
        <pc:sldMkLst>
          <pc:docMk/>
          <pc:sldMk cId="430123215" sldId="318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430123215" sldId="318"/>
            <ac:spMk id="8" creationId="{C71E75BA-0FFA-4E32-965B-A26DFB0F09B8}"/>
          </ac:spMkLst>
        </pc:spChg>
        <pc:inkChg chg="del">
          <ac:chgData name="STAINO Andrea" userId="0c945b25-bd36-446c-b688-0c0cf3817131" providerId="ADAL" clId="{61DB11F6-C0AA-48F7-8182-BCC7D77D6284}" dt="2024-02-05T17:10:58.851" v="11" actId="478"/>
          <ac:inkMkLst>
            <pc:docMk/>
            <pc:sldMk cId="430123215" sldId="318"/>
            <ac:inkMk id="3" creationId="{68AB1BE3-26E8-4B1C-9C9B-0FA3AE0F3347}"/>
          </ac:inkMkLst>
        </pc:ink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592893673" sldId="319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592893673" sldId="319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3652144813" sldId="320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3652144813" sldId="320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524855119" sldId="321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524855119" sldId="321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648537101" sldId="322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648537101" sldId="322"/>
            <ac:spMk id="8" creationId="{C71E75BA-0FFA-4E32-965B-A26DFB0F09B8}"/>
          </ac:spMkLst>
        </pc:spChg>
      </pc:sldChg>
      <pc:sldChg chg="delSp modSp mod">
        <pc:chgData name="STAINO Andrea" userId="0c945b25-bd36-446c-b688-0c0cf3817131" providerId="ADAL" clId="{61DB11F6-C0AA-48F7-8182-BCC7D77D6284}" dt="2024-02-05T18:11:23.097" v="14" actId="20577"/>
        <pc:sldMkLst>
          <pc:docMk/>
          <pc:sldMk cId="4224461140" sldId="324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4224461140" sldId="324"/>
            <ac:spMk id="8" creationId="{C71E75BA-0FFA-4E32-965B-A26DFB0F09B8}"/>
          </ac:spMkLst>
        </pc:spChg>
        <pc:spChg chg="mod">
          <ac:chgData name="STAINO Andrea" userId="0c945b25-bd36-446c-b688-0c0cf3817131" providerId="ADAL" clId="{61DB11F6-C0AA-48F7-8182-BCC7D77D6284}" dt="2024-02-05T18:11:23.097" v="14" actId="20577"/>
          <ac:spMkLst>
            <pc:docMk/>
            <pc:sldMk cId="4224461140" sldId="324"/>
            <ac:spMk id="28" creationId="{0C302F1E-7BC6-4B1D-AAE0-F0209DE476EC}"/>
          </ac:spMkLst>
        </pc:spChg>
        <pc:inkChg chg="del">
          <ac:chgData name="STAINO Andrea" userId="0c945b25-bd36-446c-b688-0c0cf3817131" providerId="ADAL" clId="{61DB11F6-C0AA-48F7-8182-BCC7D77D6284}" dt="2024-02-05T17:41:13.480" v="12" actId="478"/>
          <ac:inkMkLst>
            <pc:docMk/>
            <pc:sldMk cId="4224461140" sldId="324"/>
            <ac:inkMk id="9" creationId="{EA86FE6D-BBFF-4CD9-81B9-509C1C29D69A}"/>
          </ac:inkMkLst>
        </pc:inkChg>
      </pc:sldChg>
      <pc:sldChg chg="addSp delSp modSp mod modAnim">
        <pc:chgData name="STAINO Andrea" userId="0c945b25-bd36-446c-b688-0c0cf3817131" providerId="ADAL" clId="{61DB11F6-C0AA-48F7-8182-BCC7D77D6284}" dt="2024-02-09T17:55:42.588" v="115"/>
        <pc:sldMkLst>
          <pc:docMk/>
          <pc:sldMk cId="3279962523" sldId="325"/>
        </pc:sldMkLst>
        <pc:spChg chg="add mod ord">
          <ac:chgData name="STAINO Andrea" userId="0c945b25-bd36-446c-b688-0c0cf3817131" providerId="ADAL" clId="{61DB11F6-C0AA-48F7-8182-BCC7D77D6284}" dt="2024-02-09T17:52:16.713" v="47" actId="167"/>
          <ac:spMkLst>
            <pc:docMk/>
            <pc:sldMk cId="3279962523" sldId="325"/>
            <ac:spMk id="3" creationId="{0C7D167C-58AE-FA31-3614-ECA909B58012}"/>
          </ac:spMkLst>
        </pc:spChg>
        <pc:spChg chg="del">
          <ac:chgData name="STAINO Andrea" userId="0c945b25-bd36-446c-b688-0c0cf3817131" providerId="ADAL" clId="{61DB11F6-C0AA-48F7-8182-BCC7D77D6284}" dt="2024-02-09T17:54:31.512" v="113" actId="478"/>
          <ac:spMkLst>
            <pc:docMk/>
            <pc:sldMk cId="3279962523" sldId="325"/>
            <ac:spMk id="5" creationId="{582AAA72-A6FC-4AE1-9DE8-705A93C4A464}"/>
          </ac:spMkLst>
        </pc:spChg>
        <pc:spChg chg="add mod">
          <ac:chgData name="STAINO Andrea" userId="0c945b25-bd36-446c-b688-0c0cf3817131" providerId="ADAL" clId="{61DB11F6-C0AA-48F7-8182-BCC7D77D6284}" dt="2024-02-09T17:53:35.688" v="68" actId="14100"/>
          <ac:spMkLst>
            <pc:docMk/>
            <pc:sldMk cId="3279962523" sldId="325"/>
            <ac:spMk id="6" creationId="{D1032C0E-BE0F-47EF-408B-0309D5DCB430}"/>
          </ac:spMkLst>
        </pc:spChg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3279962523" sldId="325"/>
            <ac:spMk id="8" creationId="{C71E75BA-0FFA-4E32-965B-A26DFB0F09B8}"/>
          </ac:spMkLst>
        </pc:spChg>
        <pc:spChg chg="mod">
          <ac:chgData name="STAINO Andrea" userId="0c945b25-bd36-446c-b688-0c0cf3817131" providerId="ADAL" clId="{61DB11F6-C0AA-48F7-8182-BCC7D77D6284}" dt="2024-02-09T17:52:31.028" v="50" actId="1076"/>
          <ac:spMkLst>
            <pc:docMk/>
            <pc:sldMk cId="3279962523" sldId="325"/>
            <ac:spMk id="13" creationId="{1BCE98F4-1A47-4154-BD65-DFF41931E6CD}"/>
          </ac:spMkLst>
        </pc:spChg>
        <pc:spChg chg="add mod">
          <ac:chgData name="STAINO Andrea" userId="0c945b25-bd36-446c-b688-0c0cf3817131" providerId="ADAL" clId="{61DB11F6-C0AA-48F7-8182-BCC7D77D6284}" dt="2024-02-09T17:54:21.992" v="112" actId="14100"/>
          <ac:spMkLst>
            <pc:docMk/>
            <pc:sldMk cId="3279962523" sldId="325"/>
            <ac:spMk id="14" creationId="{71DB096E-6F60-8236-40A6-70D4AEB5B9F4}"/>
          </ac:spMkLst>
        </pc:spChg>
        <pc:inkChg chg="del">
          <ac:chgData name="STAINO Andrea" userId="0c945b25-bd36-446c-b688-0c0cf3817131" providerId="ADAL" clId="{61DB11F6-C0AA-48F7-8182-BCC7D77D6284}" dt="2024-02-07T07:48:32.177" v="16" actId="478"/>
          <ac:inkMkLst>
            <pc:docMk/>
            <pc:sldMk cId="3279962523" sldId="325"/>
            <ac:inkMk id="3" creationId="{2EC4E6FD-ED51-4B03-82D7-46C0990533CD}"/>
          </ac:inkMkLst>
        </pc:inkChg>
        <pc:cxnChg chg="add">
          <ac:chgData name="STAINO Andrea" userId="0c945b25-bd36-446c-b688-0c0cf3817131" providerId="ADAL" clId="{61DB11F6-C0AA-48F7-8182-BCC7D77D6284}" dt="2024-02-09T17:53:58.814" v="69" actId="11529"/>
          <ac:cxnSpMkLst>
            <pc:docMk/>
            <pc:sldMk cId="3279962523" sldId="325"/>
            <ac:cxnSpMk id="11" creationId="{8872CB2E-3D71-1408-1EDA-4E2811FF70FF}"/>
          </ac:cxnSpMkLst>
        </pc:cxnChg>
      </pc:sldChg>
      <pc:sldChg chg="modSp">
        <pc:chgData name="STAINO Andrea" userId="0c945b25-bd36-446c-b688-0c0cf3817131" providerId="ADAL" clId="{61DB11F6-C0AA-48F7-8182-BCC7D77D6284}" dt="2024-01-23T17:01:40.128" v="3" actId="6549"/>
        <pc:sldMkLst>
          <pc:docMk/>
          <pc:sldMk cId="1135366565" sldId="326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135366565" sldId="326"/>
            <ac:spMk id="8" creationId="{C71E75BA-0FFA-4E32-965B-A26DFB0F09B8}"/>
          </ac:spMkLst>
        </pc:spChg>
        <pc:spChg chg="mod">
          <ac:chgData name="STAINO Andrea" userId="0c945b25-bd36-446c-b688-0c0cf3817131" providerId="ADAL" clId="{61DB11F6-C0AA-48F7-8182-BCC7D77D6284}" dt="2024-01-23T17:01:40.128" v="3" actId="6549"/>
          <ac:spMkLst>
            <pc:docMk/>
            <pc:sldMk cId="1135366565" sldId="326"/>
            <ac:spMk id="58" creationId="{D4D1C672-E18F-4090-AFD7-DCD0EB0D9E51}"/>
          </ac:spMkLst>
        </pc:spChg>
      </pc:sldChg>
      <pc:sldChg chg="modSp mod">
        <pc:chgData name="STAINO Andrea" userId="0c945b25-bd36-446c-b688-0c0cf3817131" providerId="ADAL" clId="{61DB11F6-C0AA-48F7-8182-BCC7D77D6284}" dt="2024-01-23T16:53:49.807" v="2"/>
        <pc:sldMkLst>
          <pc:docMk/>
          <pc:sldMk cId="2558898836" sldId="327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558898836" sldId="327"/>
            <ac:spMk id="8" creationId="{C71E75BA-0FFA-4E32-965B-A26DFB0F09B8}"/>
          </ac:spMkLst>
        </pc:spChg>
        <pc:spChg chg="mod">
          <ac:chgData name="STAINO Andrea" userId="0c945b25-bd36-446c-b688-0c0cf3817131" providerId="ADAL" clId="{61DB11F6-C0AA-48F7-8182-BCC7D77D6284}" dt="2024-01-23T16:53:39.283" v="1" actId="27636"/>
          <ac:spMkLst>
            <pc:docMk/>
            <pc:sldMk cId="2558898836" sldId="327"/>
            <ac:spMk id="26" creationId="{B4E759AD-0F5E-4D1F-BD5A-5CAD9D80AD36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3452273443" sldId="328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3452273443" sldId="328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761054093" sldId="330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761054093" sldId="330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2047332566" sldId="331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047332566" sldId="331"/>
            <ac:spMk id="8" creationId="{C71E75BA-0FFA-4E32-965B-A26DFB0F09B8}"/>
          </ac:spMkLst>
        </pc:spChg>
      </pc:sldChg>
      <pc:sldChg chg="modSp mod modShow">
        <pc:chgData name="STAINO Andrea" userId="0c945b25-bd36-446c-b688-0c0cf3817131" providerId="ADAL" clId="{61DB11F6-C0AA-48F7-8182-BCC7D77D6284}" dt="2024-02-05T18:21:21.184" v="15" actId="729"/>
        <pc:sldMkLst>
          <pc:docMk/>
          <pc:sldMk cId="88918799" sldId="332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88918799" sldId="332"/>
            <ac:spMk id="8" creationId="{C71E75BA-0FFA-4E32-965B-A26DFB0F09B8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107118475" sldId="333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107118475" sldId="333"/>
            <ac:spMk id="8" creationId="{C71E75BA-0FFA-4E32-965B-A26DFB0F09B8}"/>
          </ac:spMkLst>
        </pc:spChg>
      </pc:sldChg>
      <pc:sldChg chg="addSp delSp modSp mod">
        <pc:chgData name="STAINO Andrea" userId="0c945b25-bd36-446c-b688-0c0cf3817131" providerId="ADAL" clId="{61DB11F6-C0AA-48F7-8182-BCC7D77D6284}" dt="2024-02-15T17:43:43.358" v="248" actId="20577"/>
        <pc:sldMkLst>
          <pc:docMk/>
          <pc:sldMk cId="255412849" sldId="334"/>
        </pc:sldMkLst>
        <pc:spChg chg="add del">
          <ac:chgData name="STAINO Andrea" userId="0c945b25-bd36-446c-b688-0c0cf3817131" providerId="ADAL" clId="{61DB11F6-C0AA-48F7-8182-BCC7D77D6284}" dt="2024-02-15T17:35:43.196" v="118" actId="478"/>
          <ac:spMkLst>
            <pc:docMk/>
            <pc:sldMk cId="255412849" sldId="334"/>
            <ac:spMk id="5" creationId="{582AAA72-A6FC-4AE1-9DE8-705A93C4A464}"/>
          </ac:spMkLst>
        </pc:spChg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255412849" sldId="334"/>
            <ac:spMk id="8" creationId="{C71E75BA-0FFA-4E32-965B-A26DFB0F09B8}"/>
          </ac:spMkLst>
        </pc:spChg>
        <pc:spChg chg="add mod">
          <ac:chgData name="STAINO Andrea" userId="0c945b25-bd36-446c-b688-0c0cf3817131" providerId="ADAL" clId="{61DB11F6-C0AA-48F7-8182-BCC7D77D6284}" dt="2024-02-15T17:43:43.358" v="248" actId="20577"/>
          <ac:spMkLst>
            <pc:docMk/>
            <pc:sldMk cId="255412849" sldId="334"/>
            <ac:spMk id="9" creationId="{5BA8A563-5271-F044-E5A1-38C6AF5AC34A}"/>
          </ac:spMkLst>
        </pc:spChg>
      </pc:sldChg>
      <pc:sldChg chg="modSp">
        <pc:chgData name="STAINO Andrea" userId="0c945b25-bd36-446c-b688-0c0cf3817131" providerId="ADAL" clId="{61DB11F6-C0AA-48F7-8182-BCC7D77D6284}" dt="2024-01-23T16:53:49.807" v="2"/>
        <pc:sldMkLst>
          <pc:docMk/>
          <pc:sldMk cId="1782217866" sldId="335"/>
        </pc:sldMkLst>
        <pc:spChg chg="mod">
          <ac:chgData name="STAINO Andrea" userId="0c945b25-bd36-446c-b688-0c0cf3817131" providerId="ADAL" clId="{61DB11F6-C0AA-48F7-8182-BCC7D77D6284}" dt="2024-01-23T16:53:49.807" v="2"/>
          <ac:spMkLst>
            <pc:docMk/>
            <pc:sldMk cId="1782217866" sldId="335"/>
            <ac:spMk id="8" creationId="{C71E75BA-0FFA-4E32-965B-A26DFB0F09B8}"/>
          </ac:spMkLst>
        </pc:spChg>
      </pc:sldChg>
      <pc:sldChg chg="addSp delSp modSp new del mod">
        <pc:chgData name="STAINO Andrea" userId="0c945b25-bd36-446c-b688-0c0cf3817131" providerId="ADAL" clId="{61DB11F6-C0AA-48F7-8182-BCC7D77D6284}" dt="2024-02-15T17:42:18.398" v="224" actId="47"/>
        <pc:sldMkLst>
          <pc:docMk/>
          <pc:sldMk cId="2121959425" sldId="337"/>
        </pc:sldMkLst>
        <pc:spChg chg="del">
          <ac:chgData name="STAINO Andrea" userId="0c945b25-bd36-446c-b688-0c0cf3817131" providerId="ADAL" clId="{61DB11F6-C0AA-48F7-8182-BCC7D77D6284}" dt="2024-02-15T17:38:11.720" v="121" actId="478"/>
          <ac:spMkLst>
            <pc:docMk/>
            <pc:sldMk cId="2121959425" sldId="337"/>
            <ac:spMk id="2" creationId="{80347AF5-4603-3FDF-2ADC-FCF8592A6C7D}"/>
          </ac:spMkLst>
        </pc:spChg>
        <pc:spChg chg="del">
          <ac:chgData name="STAINO Andrea" userId="0c945b25-bd36-446c-b688-0c0cf3817131" providerId="ADAL" clId="{61DB11F6-C0AA-48F7-8182-BCC7D77D6284}" dt="2024-02-15T17:38:09.980" v="120" actId="478"/>
          <ac:spMkLst>
            <pc:docMk/>
            <pc:sldMk cId="2121959425" sldId="337"/>
            <ac:spMk id="3" creationId="{72A693D5-03BE-446D-2C6D-EE742934EF7F}"/>
          </ac:spMkLst>
        </pc:spChg>
        <pc:grpChg chg="del mod">
          <ac:chgData name="STAINO Andrea" userId="0c945b25-bd36-446c-b688-0c0cf3817131" providerId="ADAL" clId="{61DB11F6-C0AA-48F7-8182-BCC7D77D6284}" dt="2024-02-15T17:40:37.524" v="183"/>
          <ac:grpSpMkLst>
            <pc:docMk/>
            <pc:sldMk cId="2121959425" sldId="337"/>
            <ac:grpSpMk id="7" creationId="{D4B95881-19B4-6AFB-CC54-DF71A096FEB4}"/>
          </ac:grpSpMkLst>
        </pc:grpChg>
        <pc:grpChg chg="del mod">
          <ac:chgData name="STAINO Andrea" userId="0c945b25-bd36-446c-b688-0c0cf3817131" providerId="ADAL" clId="{61DB11F6-C0AA-48F7-8182-BCC7D77D6284}" dt="2024-02-15T17:38:40.925" v="132"/>
          <ac:grpSpMkLst>
            <pc:docMk/>
            <pc:sldMk cId="2121959425" sldId="337"/>
            <ac:grpSpMk id="12" creationId="{A90CDB03-EC8A-7155-BB2B-03F03054D804}"/>
          </ac:grpSpMkLst>
        </pc:grpChg>
        <pc:grpChg chg="del mod">
          <ac:chgData name="STAINO Andrea" userId="0c945b25-bd36-446c-b688-0c0cf3817131" providerId="ADAL" clId="{61DB11F6-C0AA-48F7-8182-BCC7D77D6284}" dt="2024-02-15T17:40:42.687" v="187"/>
          <ac:grpSpMkLst>
            <pc:docMk/>
            <pc:sldMk cId="2121959425" sldId="337"/>
            <ac:grpSpMk id="14" creationId="{DB061133-AA93-A088-D200-DC3F27455F50}"/>
          </ac:grpSpMkLst>
        </pc:grpChg>
        <pc:grpChg chg="del mod">
          <ac:chgData name="STAINO Andrea" userId="0c945b25-bd36-446c-b688-0c0cf3817131" providerId="ADAL" clId="{61DB11F6-C0AA-48F7-8182-BCC7D77D6284}" dt="2024-02-15T17:38:46.802" v="138"/>
          <ac:grpSpMkLst>
            <pc:docMk/>
            <pc:sldMk cId="2121959425" sldId="337"/>
            <ac:grpSpMk id="18" creationId="{9AC776E1-CB37-1C81-57E5-B4B48F31BCFA}"/>
          </ac:grpSpMkLst>
        </pc:grpChg>
        <pc:grpChg chg="del mod">
          <ac:chgData name="STAINO Andrea" userId="0c945b25-bd36-446c-b688-0c0cf3817131" providerId="ADAL" clId="{61DB11F6-C0AA-48F7-8182-BCC7D77D6284}" dt="2024-02-15T17:38:56.460" v="146"/>
          <ac:grpSpMkLst>
            <pc:docMk/>
            <pc:sldMk cId="2121959425" sldId="337"/>
            <ac:grpSpMk id="20" creationId="{057FA1BA-F249-1477-F272-3ADA9B609004}"/>
          </ac:grpSpMkLst>
        </pc:grpChg>
        <pc:grpChg chg="del mod">
          <ac:chgData name="STAINO Andrea" userId="0c945b25-bd36-446c-b688-0c0cf3817131" providerId="ADAL" clId="{61DB11F6-C0AA-48F7-8182-BCC7D77D6284}" dt="2024-02-15T17:38:53.512" v="144"/>
          <ac:grpSpMkLst>
            <pc:docMk/>
            <pc:sldMk cId="2121959425" sldId="337"/>
            <ac:grpSpMk id="24" creationId="{EA269D8F-D6E5-34BA-F446-31D8DF7A8406}"/>
          </ac:grpSpMkLst>
        </pc:grpChg>
        <pc:grpChg chg="del mod">
          <ac:chgData name="STAINO Andrea" userId="0c945b25-bd36-446c-b688-0c0cf3817131" providerId="ADAL" clId="{61DB11F6-C0AA-48F7-8182-BCC7D77D6284}" dt="2024-02-15T17:38:56.460" v="146"/>
          <ac:grpSpMkLst>
            <pc:docMk/>
            <pc:sldMk cId="2121959425" sldId="337"/>
            <ac:grpSpMk id="26" creationId="{BD314B8A-21E9-C474-0CFE-152BB108C6FE}"/>
          </ac:grpSpMkLst>
        </pc:grpChg>
        <pc:grpChg chg="mod">
          <ac:chgData name="STAINO Andrea" userId="0c945b25-bd36-446c-b688-0c0cf3817131" providerId="ADAL" clId="{61DB11F6-C0AA-48F7-8182-BCC7D77D6284}" dt="2024-02-15T17:38:56.460" v="146"/>
          <ac:grpSpMkLst>
            <pc:docMk/>
            <pc:sldMk cId="2121959425" sldId="337"/>
            <ac:grpSpMk id="28" creationId="{B76FB65A-DBC6-09E3-D157-560B940A8A6A}"/>
          </ac:grpSpMkLst>
        </pc:grpChg>
        <pc:grpChg chg="del mod">
          <ac:chgData name="STAINO Andrea" userId="0c945b25-bd36-446c-b688-0c0cf3817131" providerId="ADAL" clId="{61DB11F6-C0AA-48F7-8182-BCC7D77D6284}" dt="2024-02-15T17:39:12.140" v="152"/>
          <ac:grpSpMkLst>
            <pc:docMk/>
            <pc:sldMk cId="2121959425" sldId="337"/>
            <ac:grpSpMk id="31" creationId="{4343B5E6-93ED-0D12-70B4-7DCECB273658}"/>
          </ac:grpSpMkLst>
        </pc:grpChg>
        <pc:grpChg chg="del mod">
          <ac:chgData name="STAINO Andrea" userId="0c945b25-bd36-446c-b688-0c0cf3817131" providerId="ADAL" clId="{61DB11F6-C0AA-48F7-8182-BCC7D77D6284}" dt="2024-02-15T17:40:42.687" v="187"/>
          <ac:grpSpMkLst>
            <pc:docMk/>
            <pc:sldMk cId="2121959425" sldId="337"/>
            <ac:grpSpMk id="34" creationId="{B8DCB3CE-D24D-2256-E88C-564B78BCA28F}"/>
          </ac:grpSpMkLst>
        </pc:grpChg>
        <pc:grpChg chg="del mod">
          <ac:chgData name="STAINO Andrea" userId="0c945b25-bd36-446c-b688-0c0cf3817131" providerId="ADAL" clId="{61DB11F6-C0AA-48F7-8182-BCC7D77D6284}" dt="2024-02-15T17:39:27.530" v="158"/>
          <ac:grpSpMkLst>
            <pc:docMk/>
            <pc:sldMk cId="2121959425" sldId="337"/>
            <ac:grpSpMk id="38" creationId="{184AF6E2-3EEF-A11F-FC32-6B0542F6F36E}"/>
          </ac:grpSpMkLst>
        </pc:grpChg>
        <pc:grpChg chg="mod">
          <ac:chgData name="STAINO Andrea" userId="0c945b25-bd36-446c-b688-0c0cf3817131" providerId="ADAL" clId="{61DB11F6-C0AA-48F7-8182-BCC7D77D6284}" dt="2024-02-15T17:39:27.530" v="158"/>
          <ac:grpSpMkLst>
            <pc:docMk/>
            <pc:sldMk cId="2121959425" sldId="337"/>
            <ac:grpSpMk id="40" creationId="{F15AE8F8-CBFC-A386-B36F-7A23B947A001}"/>
          </ac:grpSpMkLst>
        </pc:grpChg>
        <pc:grpChg chg="del mod">
          <ac:chgData name="STAINO Andrea" userId="0c945b25-bd36-446c-b688-0c0cf3817131" providerId="ADAL" clId="{61DB11F6-C0AA-48F7-8182-BCC7D77D6284}" dt="2024-02-15T17:39:33.092" v="163"/>
          <ac:grpSpMkLst>
            <pc:docMk/>
            <pc:sldMk cId="2121959425" sldId="337"/>
            <ac:grpSpMk id="43" creationId="{EB6A211A-5F5D-4DE9-314F-39E927DB0534}"/>
          </ac:grpSpMkLst>
        </pc:grpChg>
        <pc:grpChg chg="del mod">
          <ac:chgData name="STAINO Andrea" userId="0c945b25-bd36-446c-b688-0c0cf3817131" providerId="ADAL" clId="{61DB11F6-C0AA-48F7-8182-BCC7D77D6284}" dt="2024-02-15T17:39:34.976" v="165"/>
          <ac:grpSpMkLst>
            <pc:docMk/>
            <pc:sldMk cId="2121959425" sldId="337"/>
            <ac:grpSpMk id="45" creationId="{5D370715-89E1-648E-7253-BEFF1DA614C5}"/>
          </ac:grpSpMkLst>
        </pc:grpChg>
        <pc:grpChg chg="del mod">
          <ac:chgData name="STAINO Andrea" userId="0c945b25-bd36-446c-b688-0c0cf3817131" providerId="ADAL" clId="{61DB11F6-C0AA-48F7-8182-BCC7D77D6284}" dt="2024-02-15T17:39:38.100" v="167"/>
          <ac:grpSpMkLst>
            <pc:docMk/>
            <pc:sldMk cId="2121959425" sldId="337"/>
            <ac:grpSpMk id="47" creationId="{81F4E298-A97A-A78E-2A9A-16E986791EE0}"/>
          </ac:grpSpMkLst>
        </pc:grpChg>
        <pc:grpChg chg="del mod">
          <ac:chgData name="STAINO Andrea" userId="0c945b25-bd36-446c-b688-0c0cf3817131" providerId="ADAL" clId="{61DB11F6-C0AA-48F7-8182-BCC7D77D6284}" dt="2024-02-15T17:39:40.742" v="169"/>
          <ac:grpSpMkLst>
            <pc:docMk/>
            <pc:sldMk cId="2121959425" sldId="337"/>
            <ac:grpSpMk id="49" creationId="{63D99F8C-0861-04DE-0537-DD213D538C46}"/>
          </ac:grpSpMkLst>
        </pc:grpChg>
        <pc:grpChg chg="mod">
          <ac:chgData name="STAINO Andrea" userId="0c945b25-bd36-446c-b688-0c0cf3817131" providerId="ADAL" clId="{61DB11F6-C0AA-48F7-8182-BCC7D77D6284}" dt="2024-02-15T17:39:40.742" v="169"/>
          <ac:grpSpMkLst>
            <pc:docMk/>
            <pc:sldMk cId="2121959425" sldId="337"/>
            <ac:grpSpMk id="51" creationId="{964A4B36-9AF8-23DA-03F9-33B653D18349}"/>
          </ac:grpSpMkLst>
        </pc:grpChg>
        <pc:grpChg chg="mod">
          <ac:chgData name="STAINO Andrea" userId="0c945b25-bd36-446c-b688-0c0cf3817131" providerId="ADAL" clId="{61DB11F6-C0AA-48F7-8182-BCC7D77D6284}" dt="2024-02-15T17:40:03.797" v="172"/>
          <ac:grpSpMkLst>
            <pc:docMk/>
            <pc:sldMk cId="2121959425" sldId="337"/>
            <ac:grpSpMk id="54" creationId="{1E0D02CC-DF1D-E148-A541-8F21EE280186}"/>
          </ac:grpSpMkLst>
        </pc:grpChg>
        <pc:grpChg chg="del mod">
          <ac:chgData name="STAINO Andrea" userId="0c945b25-bd36-446c-b688-0c0cf3817131" providerId="ADAL" clId="{61DB11F6-C0AA-48F7-8182-BCC7D77D6284}" dt="2024-02-15T17:40:25.871" v="178"/>
          <ac:grpSpMkLst>
            <pc:docMk/>
            <pc:sldMk cId="2121959425" sldId="337"/>
            <ac:grpSpMk id="58" creationId="{76C48795-8E54-7B48-CF9E-91B851CBDBDB}"/>
          </ac:grpSpMkLst>
        </pc:grpChg>
        <pc:grpChg chg="mod">
          <ac:chgData name="STAINO Andrea" userId="0c945b25-bd36-446c-b688-0c0cf3817131" providerId="ADAL" clId="{61DB11F6-C0AA-48F7-8182-BCC7D77D6284}" dt="2024-02-15T17:40:25.871" v="178"/>
          <ac:grpSpMkLst>
            <pc:docMk/>
            <pc:sldMk cId="2121959425" sldId="337"/>
            <ac:grpSpMk id="60" creationId="{F7FAE930-F5D9-C7F6-4E6A-CBD5D18F204C}"/>
          </ac:grpSpMkLst>
        </pc:grpChg>
        <pc:grpChg chg="del mod">
          <ac:chgData name="STAINO Andrea" userId="0c945b25-bd36-446c-b688-0c0cf3817131" providerId="ADAL" clId="{61DB11F6-C0AA-48F7-8182-BCC7D77D6284}" dt="2024-02-15T17:40:42.687" v="187"/>
          <ac:grpSpMkLst>
            <pc:docMk/>
            <pc:sldMk cId="2121959425" sldId="337"/>
            <ac:grpSpMk id="65" creationId="{B5D7AEFA-7365-5B74-7C92-5A4C3AEEC469}"/>
          </ac:grpSpMkLst>
        </pc:grpChg>
        <pc:grpChg chg="del mod">
          <ac:chgData name="STAINO Andrea" userId="0c945b25-bd36-446c-b688-0c0cf3817131" providerId="ADAL" clId="{61DB11F6-C0AA-48F7-8182-BCC7D77D6284}" dt="2024-02-15T17:40:51.618" v="196"/>
          <ac:grpSpMkLst>
            <pc:docMk/>
            <pc:sldMk cId="2121959425" sldId="337"/>
            <ac:grpSpMk id="69" creationId="{8E4C12E5-C46E-01C3-4D8A-833A281493F0}"/>
          </ac:grpSpMkLst>
        </pc:grpChg>
        <pc:grpChg chg="del mod">
          <ac:chgData name="STAINO Andrea" userId="0c945b25-bd36-446c-b688-0c0cf3817131" providerId="ADAL" clId="{61DB11F6-C0AA-48F7-8182-BCC7D77D6284}" dt="2024-02-15T17:41:25.315" v="213"/>
          <ac:grpSpMkLst>
            <pc:docMk/>
            <pc:sldMk cId="2121959425" sldId="337"/>
            <ac:grpSpMk id="70" creationId="{01B85576-977C-B6A3-8B67-33DFC100D730}"/>
          </ac:grpSpMkLst>
        </pc:grpChg>
        <pc:grpChg chg="del mod">
          <ac:chgData name="STAINO Andrea" userId="0c945b25-bd36-446c-b688-0c0cf3817131" providerId="ADAL" clId="{61DB11F6-C0AA-48F7-8182-BCC7D77D6284}" dt="2024-02-15T17:40:50.589" v="194"/>
          <ac:grpSpMkLst>
            <pc:docMk/>
            <pc:sldMk cId="2121959425" sldId="337"/>
            <ac:grpSpMk id="74" creationId="{18EE42D1-F623-9838-4F95-AB383F61BEEA}"/>
          </ac:grpSpMkLst>
        </pc:grpChg>
        <pc:grpChg chg="del mod">
          <ac:chgData name="STAINO Andrea" userId="0c945b25-bd36-446c-b688-0c0cf3817131" providerId="ADAL" clId="{61DB11F6-C0AA-48F7-8182-BCC7D77D6284}" dt="2024-02-15T17:40:51.618" v="196"/>
          <ac:grpSpMkLst>
            <pc:docMk/>
            <pc:sldMk cId="2121959425" sldId="337"/>
            <ac:grpSpMk id="77" creationId="{1BD62F6D-B99F-5AB2-F4BA-7B048D66594E}"/>
          </ac:grpSpMkLst>
        </pc:grpChg>
        <pc:grpChg chg="del mod">
          <ac:chgData name="STAINO Andrea" userId="0c945b25-bd36-446c-b688-0c0cf3817131" providerId="ADAL" clId="{61DB11F6-C0AA-48F7-8182-BCC7D77D6284}" dt="2024-02-15T17:41:25.315" v="213"/>
          <ac:grpSpMkLst>
            <pc:docMk/>
            <pc:sldMk cId="2121959425" sldId="337"/>
            <ac:grpSpMk id="79" creationId="{E33C5690-D3A5-A65B-5392-AC514C77F9B9}"/>
          </ac:grpSpMkLst>
        </pc:grpChg>
        <pc:grpChg chg="mod">
          <ac:chgData name="STAINO Andrea" userId="0c945b25-bd36-446c-b688-0c0cf3817131" providerId="ADAL" clId="{61DB11F6-C0AA-48F7-8182-BCC7D77D6284}" dt="2024-02-15T17:40:56.452" v="199"/>
          <ac:grpSpMkLst>
            <pc:docMk/>
            <pc:sldMk cId="2121959425" sldId="337"/>
            <ac:grpSpMk id="82" creationId="{75D4D486-3B2A-EBEB-29E5-E21CBB0B6F80}"/>
          </ac:grpSpMkLst>
        </pc:grpChg>
        <pc:grpChg chg="del mod">
          <ac:chgData name="STAINO Andrea" userId="0c945b25-bd36-446c-b688-0c0cf3817131" providerId="ADAL" clId="{61DB11F6-C0AA-48F7-8182-BCC7D77D6284}" dt="2024-02-15T17:41:08.742" v="204"/>
          <ac:grpSpMkLst>
            <pc:docMk/>
            <pc:sldMk cId="2121959425" sldId="337"/>
            <ac:grpSpMk id="85" creationId="{67526132-F29E-27F4-B38A-003BF43C996E}"/>
          </ac:grpSpMkLst>
        </pc:grpChg>
        <pc:grpChg chg="mod">
          <ac:chgData name="STAINO Andrea" userId="0c945b25-bd36-446c-b688-0c0cf3817131" providerId="ADAL" clId="{61DB11F6-C0AA-48F7-8182-BCC7D77D6284}" dt="2024-02-15T17:41:08.742" v="204"/>
          <ac:grpSpMkLst>
            <pc:docMk/>
            <pc:sldMk cId="2121959425" sldId="337"/>
            <ac:grpSpMk id="87" creationId="{623FBB02-DC87-BD3B-8717-4DE41727FDF2}"/>
          </ac:grpSpMkLst>
        </pc:grpChg>
        <pc:grpChg chg="mod">
          <ac:chgData name="STAINO Andrea" userId="0c945b25-bd36-446c-b688-0c0cf3817131" providerId="ADAL" clId="{61DB11F6-C0AA-48F7-8182-BCC7D77D6284}" dt="2024-02-15T17:41:11.959" v="207"/>
          <ac:grpSpMkLst>
            <pc:docMk/>
            <pc:sldMk cId="2121959425" sldId="337"/>
            <ac:grpSpMk id="90" creationId="{58201E7E-BFF2-3A8A-1BF4-1F28A05BAFAC}"/>
          </ac:grpSpMkLst>
        </pc:grpChg>
        <pc:grpChg chg="mod">
          <ac:chgData name="STAINO Andrea" userId="0c945b25-bd36-446c-b688-0c0cf3817131" providerId="ADAL" clId="{61DB11F6-C0AA-48F7-8182-BCC7D77D6284}" dt="2024-02-15T17:41:15.500" v="210"/>
          <ac:grpSpMkLst>
            <pc:docMk/>
            <pc:sldMk cId="2121959425" sldId="337"/>
            <ac:grpSpMk id="93" creationId="{F64131B6-E4B6-69B3-A5FD-ACA553B194C1}"/>
          </ac:grpSpMkLst>
        </pc:grpChg>
        <pc:grpChg chg="del mod">
          <ac:chgData name="STAINO Andrea" userId="0c945b25-bd36-446c-b688-0c0cf3817131" providerId="ADAL" clId="{61DB11F6-C0AA-48F7-8182-BCC7D77D6284}" dt="2024-02-15T17:41:32.687" v="215"/>
          <ac:grpSpMkLst>
            <pc:docMk/>
            <pc:sldMk cId="2121959425" sldId="337"/>
            <ac:grpSpMk id="96" creationId="{7582EEDA-EF0D-0B75-DCFB-632362A64834}"/>
          </ac:grpSpMkLst>
        </pc:grpChg>
        <pc:grpChg chg="mod">
          <ac:chgData name="STAINO Andrea" userId="0c945b25-bd36-446c-b688-0c0cf3817131" providerId="ADAL" clId="{61DB11F6-C0AA-48F7-8182-BCC7D77D6284}" dt="2024-02-15T17:41:32.687" v="215"/>
          <ac:grpSpMkLst>
            <pc:docMk/>
            <pc:sldMk cId="2121959425" sldId="337"/>
            <ac:grpSpMk id="98" creationId="{29F8AF35-8D2E-DFC8-9837-07C08A885D6A}"/>
          </ac:grpSpMkLst>
        </pc:grpChg>
        <pc:grpChg chg="del mod">
          <ac:chgData name="STAINO Andrea" userId="0c945b25-bd36-446c-b688-0c0cf3817131" providerId="ADAL" clId="{61DB11F6-C0AA-48F7-8182-BCC7D77D6284}" dt="2024-02-15T17:41:44.158" v="221"/>
          <ac:grpSpMkLst>
            <pc:docMk/>
            <pc:sldMk cId="2121959425" sldId="337"/>
            <ac:grpSpMk id="102" creationId="{F0BC55F8-D677-19B1-D3FB-35BA2F6EB70A}"/>
          </ac:grpSpMkLst>
        </pc:grpChg>
        <pc:grpChg chg="del mod">
          <ac:chgData name="STAINO Andrea" userId="0c945b25-bd36-446c-b688-0c0cf3817131" providerId="ADAL" clId="{61DB11F6-C0AA-48F7-8182-BCC7D77D6284}" dt="2024-02-15T17:41:45.633" v="223"/>
          <ac:grpSpMkLst>
            <pc:docMk/>
            <pc:sldMk cId="2121959425" sldId="337"/>
            <ac:grpSpMk id="104" creationId="{DE7E33AB-0DE0-5BFE-BAF6-09499FDAA2FE}"/>
          </ac:grpSpMkLst>
        </pc:grpChg>
        <pc:grpChg chg="mod">
          <ac:chgData name="STAINO Andrea" userId="0c945b25-bd36-446c-b688-0c0cf3817131" providerId="ADAL" clId="{61DB11F6-C0AA-48F7-8182-BCC7D77D6284}" dt="2024-02-15T17:41:45.633" v="223"/>
          <ac:grpSpMkLst>
            <pc:docMk/>
            <pc:sldMk cId="2121959425" sldId="337"/>
            <ac:grpSpMk id="106" creationId="{CC64DD62-2695-A691-27C3-263AABE20607}"/>
          </ac:grpSpMkLst>
        </pc:grp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4" creationId="{5F5ED60D-3256-8F84-670F-E03ACBD20B91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5" creationId="{7DCB0ABF-7A6F-AC34-EF13-EBB2AB205270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" creationId="{3B1D2236-EB6E-5C3E-DA27-EDF863C32D25}"/>
          </ac:inkMkLst>
        </pc:inkChg>
        <pc:inkChg chg="add">
          <ac:chgData name="STAINO Andrea" userId="0c945b25-bd36-446c-b688-0c0cf3817131" providerId="ADAL" clId="{61DB11F6-C0AA-48F7-8182-BCC7D77D6284}" dt="2024-02-15T17:38:29.249" v="126" actId="9405"/>
          <ac:inkMkLst>
            <pc:docMk/>
            <pc:sldMk cId="2121959425" sldId="337"/>
            <ac:inkMk id="8" creationId="{0C22EE41-C91E-3976-D8F2-7362F705D56C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9" creationId="{3C515AFD-82D3-891D-7DF5-2DBC8DE3F6B5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10" creationId="{61EEE967-ADAC-C9DD-108E-27276DC3B3E6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11" creationId="{F592A50E-760E-D815-F79E-402748EA7206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13" creationId="{459754B1-4BF1-B809-5CD4-C847C665DF4B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15" creationId="{6912408B-1AD4-F554-AB78-1D6AF70029F0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16" creationId="{38DC5987-6045-B08C-4FFE-986FB929A09D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17" creationId="{0163E46D-1608-2B3B-C30B-BFAA2B78AAD6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19" creationId="{28E6AA4F-AF88-C371-E764-F89FEE97AAB2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1" creationId="{C34412AE-432A-6665-4250-B576B5F915AF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2" creationId="{73CEDE52-1982-3A15-684F-9F9DCC00CC0A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3" creationId="{46E08DF9-6FC8-5EFD-D8E1-A5EFD1083B53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5" creationId="{E2F23BC7-22DA-6058-1247-8DEEC4BD7EFF}"/>
          </ac:inkMkLst>
        </pc:inkChg>
        <pc:inkChg chg="add mod">
          <ac:chgData name="STAINO Andrea" userId="0c945b25-bd36-446c-b688-0c0cf3817131" providerId="ADAL" clId="{61DB11F6-C0AA-48F7-8182-BCC7D77D6284}" dt="2024-02-15T17:38:56.460" v="146"/>
          <ac:inkMkLst>
            <pc:docMk/>
            <pc:sldMk cId="2121959425" sldId="337"/>
            <ac:inkMk id="27" creationId="{CEEAA456-ACEA-D9DA-56EB-D958FCB93C71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29" creationId="{01A309D3-CBB8-F8B3-46FB-14B9AF6B4F8D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30" creationId="{EC1F3F88-C9D0-FC8F-CD77-337874B86E09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32" creationId="{FBECAB11-98F5-9EE1-5A9F-E1967649955B}"/>
          </ac:inkMkLst>
        </pc:inkChg>
        <pc:inkChg chg="add mod">
          <ac:chgData name="STAINO Andrea" userId="0c945b25-bd36-446c-b688-0c0cf3817131" providerId="ADAL" clId="{61DB11F6-C0AA-48F7-8182-BCC7D77D6284}" dt="2024-02-15T17:40:42.687" v="187"/>
          <ac:inkMkLst>
            <pc:docMk/>
            <pc:sldMk cId="2121959425" sldId="337"/>
            <ac:inkMk id="33" creationId="{2D383B4E-C586-8077-87F5-D19235757768}"/>
          </ac:inkMkLst>
        </pc:inkChg>
        <pc:inkChg chg="add">
          <ac:chgData name="STAINO Andrea" userId="0c945b25-bd36-446c-b688-0c0cf3817131" providerId="ADAL" clId="{61DB11F6-C0AA-48F7-8182-BCC7D77D6284}" dt="2024-02-15T17:39:17.747" v="153" actId="9405"/>
          <ac:inkMkLst>
            <pc:docMk/>
            <pc:sldMk cId="2121959425" sldId="337"/>
            <ac:inkMk id="35" creationId="{CD5104A4-DB5C-DC07-ECD5-AE64E4C99DB3}"/>
          </ac:inkMkLst>
        </pc:inkChg>
        <pc:inkChg chg="add mod">
          <ac:chgData name="STAINO Andrea" userId="0c945b25-bd36-446c-b688-0c0cf3817131" providerId="ADAL" clId="{61DB11F6-C0AA-48F7-8182-BCC7D77D6284}" dt="2024-02-15T17:39:27.530" v="158"/>
          <ac:inkMkLst>
            <pc:docMk/>
            <pc:sldMk cId="2121959425" sldId="337"/>
            <ac:inkMk id="36" creationId="{F3E26E01-5985-685A-5CE7-79AFF4AC0265}"/>
          </ac:inkMkLst>
        </pc:inkChg>
        <pc:inkChg chg="add mod">
          <ac:chgData name="STAINO Andrea" userId="0c945b25-bd36-446c-b688-0c0cf3817131" providerId="ADAL" clId="{61DB11F6-C0AA-48F7-8182-BCC7D77D6284}" dt="2024-02-15T17:39:27.530" v="158"/>
          <ac:inkMkLst>
            <pc:docMk/>
            <pc:sldMk cId="2121959425" sldId="337"/>
            <ac:inkMk id="37" creationId="{FE27350F-828B-FA02-EBC4-5FE31FD75732}"/>
          </ac:inkMkLst>
        </pc:inkChg>
        <pc:inkChg chg="add mod">
          <ac:chgData name="STAINO Andrea" userId="0c945b25-bd36-446c-b688-0c0cf3817131" providerId="ADAL" clId="{61DB11F6-C0AA-48F7-8182-BCC7D77D6284}" dt="2024-02-15T17:39:27.530" v="158"/>
          <ac:inkMkLst>
            <pc:docMk/>
            <pc:sldMk cId="2121959425" sldId="337"/>
            <ac:inkMk id="39" creationId="{876FDA47-C8FC-4EF7-5A30-7BA4A10A5052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1" creationId="{D287E4BB-7794-CF6D-1E31-792CEA3D4EE5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2" creationId="{BE0229F1-FCD7-B441-971B-63931F4F3C50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4" creationId="{5FE65A7D-1FD1-DA32-AF4F-8405993EA7E7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6" creationId="{716A872B-121D-B9F9-62E3-1DBBCAF6B7B4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48" creationId="{E0233A0E-EDA4-A79E-8517-2A98CC90318E}"/>
          </ac:inkMkLst>
        </pc:inkChg>
        <pc:inkChg chg="add mod">
          <ac:chgData name="STAINO Andrea" userId="0c945b25-bd36-446c-b688-0c0cf3817131" providerId="ADAL" clId="{61DB11F6-C0AA-48F7-8182-BCC7D77D6284}" dt="2024-02-15T17:39:40.742" v="169"/>
          <ac:inkMkLst>
            <pc:docMk/>
            <pc:sldMk cId="2121959425" sldId="337"/>
            <ac:inkMk id="50" creationId="{FBA1DCFB-A99F-5FA4-CA58-3D4057C4B442}"/>
          </ac:inkMkLst>
        </pc:inkChg>
        <pc:inkChg chg="add mod">
          <ac:chgData name="STAINO Andrea" userId="0c945b25-bd36-446c-b688-0c0cf3817131" providerId="ADAL" clId="{61DB11F6-C0AA-48F7-8182-BCC7D77D6284}" dt="2024-02-15T17:40:03.797" v="172"/>
          <ac:inkMkLst>
            <pc:docMk/>
            <pc:sldMk cId="2121959425" sldId="337"/>
            <ac:inkMk id="52" creationId="{64743B9E-F059-B3E7-E5C3-E8D6E1E8D29A}"/>
          </ac:inkMkLst>
        </pc:inkChg>
        <pc:inkChg chg="add mod">
          <ac:chgData name="STAINO Andrea" userId="0c945b25-bd36-446c-b688-0c0cf3817131" providerId="ADAL" clId="{61DB11F6-C0AA-48F7-8182-BCC7D77D6284}" dt="2024-02-15T17:40:03.797" v="172"/>
          <ac:inkMkLst>
            <pc:docMk/>
            <pc:sldMk cId="2121959425" sldId="337"/>
            <ac:inkMk id="53" creationId="{A5D75708-F0C1-8438-7B41-41D70868446A}"/>
          </ac:inkMkLst>
        </pc:inkChg>
        <pc:inkChg chg="add">
          <ac:chgData name="STAINO Andrea" userId="0c945b25-bd36-446c-b688-0c0cf3817131" providerId="ADAL" clId="{61DB11F6-C0AA-48F7-8182-BCC7D77D6284}" dt="2024-02-15T17:40:17.857" v="173" actId="9405"/>
          <ac:inkMkLst>
            <pc:docMk/>
            <pc:sldMk cId="2121959425" sldId="337"/>
            <ac:inkMk id="55" creationId="{3CC1E737-13E7-7AE1-45FD-897A52F2D875}"/>
          </ac:inkMkLst>
        </pc:inkChg>
        <pc:inkChg chg="add mod">
          <ac:chgData name="STAINO Andrea" userId="0c945b25-bd36-446c-b688-0c0cf3817131" providerId="ADAL" clId="{61DB11F6-C0AA-48F7-8182-BCC7D77D6284}" dt="2024-02-15T17:40:25.871" v="178"/>
          <ac:inkMkLst>
            <pc:docMk/>
            <pc:sldMk cId="2121959425" sldId="337"/>
            <ac:inkMk id="56" creationId="{E3742EED-F7B7-F2D3-5079-62B355E7E42D}"/>
          </ac:inkMkLst>
        </pc:inkChg>
        <pc:inkChg chg="add mod">
          <ac:chgData name="STAINO Andrea" userId="0c945b25-bd36-446c-b688-0c0cf3817131" providerId="ADAL" clId="{61DB11F6-C0AA-48F7-8182-BCC7D77D6284}" dt="2024-02-15T17:40:25.871" v="178"/>
          <ac:inkMkLst>
            <pc:docMk/>
            <pc:sldMk cId="2121959425" sldId="337"/>
            <ac:inkMk id="57" creationId="{CFDD3669-DC97-D3F1-FB9A-73552274342A}"/>
          </ac:inkMkLst>
        </pc:inkChg>
        <pc:inkChg chg="add mod">
          <ac:chgData name="STAINO Andrea" userId="0c945b25-bd36-446c-b688-0c0cf3817131" providerId="ADAL" clId="{61DB11F6-C0AA-48F7-8182-BCC7D77D6284}" dt="2024-02-15T17:40:25.871" v="178"/>
          <ac:inkMkLst>
            <pc:docMk/>
            <pc:sldMk cId="2121959425" sldId="337"/>
            <ac:inkMk id="59" creationId="{3F5B366B-7F03-6380-E480-41996EF73803}"/>
          </ac:inkMkLst>
        </pc:inkChg>
        <pc:inkChg chg="add">
          <ac:chgData name="STAINO Andrea" userId="0c945b25-bd36-446c-b688-0c0cf3817131" providerId="ADAL" clId="{61DB11F6-C0AA-48F7-8182-BCC7D77D6284}" dt="2024-02-15T17:40:27.164" v="179" actId="9405"/>
          <ac:inkMkLst>
            <pc:docMk/>
            <pc:sldMk cId="2121959425" sldId="337"/>
            <ac:inkMk id="61" creationId="{FEADCE1A-0993-83B1-82E9-511B6E19BA90}"/>
          </ac:inkMkLst>
        </pc:inkChg>
        <pc:inkChg chg="add">
          <ac:chgData name="STAINO Andrea" userId="0c945b25-bd36-446c-b688-0c0cf3817131" providerId="ADAL" clId="{61DB11F6-C0AA-48F7-8182-BCC7D77D6284}" dt="2024-02-15T17:40:28.912" v="180" actId="9405"/>
          <ac:inkMkLst>
            <pc:docMk/>
            <pc:sldMk cId="2121959425" sldId="337"/>
            <ac:inkMk id="62" creationId="{AE8587E3-8221-A7D1-A8C9-3A1651E269F6}"/>
          </ac:inkMkLst>
        </pc:inkChg>
        <pc:inkChg chg="add">
          <ac:chgData name="STAINO Andrea" userId="0c945b25-bd36-446c-b688-0c0cf3817131" providerId="ADAL" clId="{61DB11F6-C0AA-48F7-8182-BCC7D77D6284}" dt="2024-02-15T17:40:32.712" v="181" actId="9405"/>
          <ac:inkMkLst>
            <pc:docMk/>
            <pc:sldMk cId="2121959425" sldId="337"/>
            <ac:inkMk id="63" creationId="{AFF7CBF4-903C-4FB3-964A-B97004409DDC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4" creationId="{0758E65C-BDAB-AC2A-D9E8-23966CBBF475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6" creationId="{2C429794-0B63-F0DF-0148-EA2840A67B3B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7" creationId="{891BA156-622F-29F8-8489-E4A84B0DD24D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68" creationId="{ED112299-25A9-E96F-B7F4-CD40EBB8958E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1" creationId="{EDE10D07-72A1-2C2D-7053-4E0B794AE647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2" creationId="{4A5BF0A7-EE9C-B382-B8D2-4D069027CDA1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3" creationId="{E656928D-482D-1A42-572E-65C8855CE21B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5" creationId="{3FC05510-28FB-94BE-B8A7-5CF9808BD726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6" creationId="{046F93E2-CECF-427F-5891-DE4337B698E7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78" creationId="{E8D82C4F-B312-7729-90B2-E4D4F1102A51}"/>
          </ac:inkMkLst>
        </pc:inkChg>
        <pc:inkChg chg="add mod">
          <ac:chgData name="STAINO Andrea" userId="0c945b25-bd36-446c-b688-0c0cf3817131" providerId="ADAL" clId="{61DB11F6-C0AA-48F7-8182-BCC7D77D6284}" dt="2024-02-15T17:40:56.452" v="199"/>
          <ac:inkMkLst>
            <pc:docMk/>
            <pc:sldMk cId="2121959425" sldId="337"/>
            <ac:inkMk id="80" creationId="{306B3C84-753C-A41F-AF56-54DD405BBD26}"/>
          </ac:inkMkLst>
        </pc:inkChg>
        <pc:inkChg chg="add mod">
          <ac:chgData name="STAINO Andrea" userId="0c945b25-bd36-446c-b688-0c0cf3817131" providerId="ADAL" clId="{61DB11F6-C0AA-48F7-8182-BCC7D77D6284}" dt="2024-02-15T17:40:56.452" v="199"/>
          <ac:inkMkLst>
            <pc:docMk/>
            <pc:sldMk cId="2121959425" sldId="337"/>
            <ac:inkMk id="81" creationId="{936439EC-3C60-2115-D59D-FD92C485B026}"/>
          </ac:inkMkLst>
        </pc:inkChg>
        <pc:inkChg chg="add mod">
          <ac:chgData name="STAINO Andrea" userId="0c945b25-bd36-446c-b688-0c0cf3817131" providerId="ADAL" clId="{61DB11F6-C0AA-48F7-8182-BCC7D77D6284}" dt="2024-02-15T17:41:08.742" v="204"/>
          <ac:inkMkLst>
            <pc:docMk/>
            <pc:sldMk cId="2121959425" sldId="337"/>
            <ac:inkMk id="83" creationId="{683F1C78-4C8F-DB13-AA65-65592FE7DB1B}"/>
          </ac:inkMkLst>
        </pc:inkChg>
        <pc:inkChg chg="add mod">
          <ac:chgData name="STAINO Andrea" userId="0c945b25-bd36-446c-b688-0c0cf3817131" providerId="ADAL" clId="{61DB11F6-C0AA-48F7-8182-BCC7D77D6284}" dt="2024-02-15T17:41:08.742" v="204"/>
          <ac:inkMkLst>
            <pc:docMk/>
            <pc:sldMk cId="2121959425" sldId="337"/>
            <ac:inkMk id="84" creationId="{5E492241-2DB2-B2C7-9524-D9EB6D6C37BE}"/>
          </ac:inkMkLst>
        </pc:inkChg>
        <pc:inkChg chg="add mod">
          <ac:chgData name="STAINO Andrea" userId="0c945b25-bd36-446c-b688-0c0cf3817131" providerId="ADAL" clId="{61DB11F6-C0AA-48F7-8182-BCC7D77D6284}" dt="2024-02-15T17:41:08.742" v="204"/>
          <ac:inkMkLst>
            <pc:docMk/>
            <pc:sldMk cId="2121959425" sldId="337"/>
            <ac:inkMk id="86" creationId="{929AAFC0-5DFD-B012-514D-A9E32A7B868A}"/>
          </ac:inkMkLst>
        </pc:inkChg>
        <pc:inkChg chg="add mod">
          <ac:chgData name="STAINO Andrea" userId="0c945b25-bd36-446c-b688-0c0cf3817131" providerId="ADAL" clId="{61DB11F6-C0AA-48F7-8182-BCC7D77D6284}" dt="2024-02-15T17:41:11.959" v="207"/>
          <ac:inkMkLst>
            <pc:docMk/>
            <pc:sldMk cId="2121959425" sldId="337"/>
            <ac:inkMk id="88" creationId="{4B9698C4-6263-0C68-8226-F708C3427C3C}"/>
          </ac:inkMkLst>
        </pc:inkChg>
        <pc:inkChg chg="add mod">
          <ac:chgData name="STAINO Andrea" userId="0c945b25-bd36-446c-b688-0c0cf3817131" providerId="ADAL" clId="{61DB11F6-C0AA-48F7-8182-BCC7D77D6284}" dt="2024-02-15T17:41:11.959" v="207"/>
          <ac:inkMkLst>
            <pc:docMk/>
            <pc:sldMk cId="2121959425" sldId="337"/>
            <ac:inkMk id="89" creationId="{3B9200C2-86F3-6394-811E-3E674851B352}"/>
          </ac:inkMkLst>
        </pc:inkChg>
        <pc:inkChg chg="add mod">
          <ac:chgData name="STAINO Andrea" userId="0c945b25-bd36-446c-b688-0c0cf3817131" providerId="ADAL" clId="{61DB11F6-C0AA-48F7-8182-BCC7D77D6284}" dt="2024-02-15T17:41:15.500" v="210"/>
          <ac:inkMkLst>
            <pc:docMk/>
            <pc:sldMk cId="2121959425" sldId="337"/>
            <ac:inkMk id="91" creationId="{1016E6E2-E908-316B-718C-1737A9487542}"/>
          </ac:inkMkLst>
        </pc:inkChg>
        <pc:inkChg chg="add mod">
          <ac:chgData name="STAINO Andrea" userId="0c945b25-bd36-446c-b688-0c0cf3817131" providerId="ADAL" clId="{61DB11F6-C0AA-48F7-8182-BCC7D77D6284}" dt="2024-02-15T17:41:15.500" v="210"/>
          <ac:inkMkLst>
            <pc:docMk/>
            <pc:sldMk cId="2121959425" sldId="337"/>
            <ac:inkMk id="92" creationId="{D2762900-B3ED-BE78-D5C1-B212A070D603}"/>
          </ac:inkMkLst>
        </pc:inkChg>
        <pc:inkChg chg="add">
          <ac:chgData name="STAINO Andrea" userId="0c945b25-bd36-446c-b688-0c0cf3817131" providerId="ADAL" clId="{61DB11F6-C0AA-48F7-8182-BCC7D77D6284}" dt="2024-02-15T17:41:16.859" v="211" actId="9405"/>
          <ac:inkMkLst>
            <pc:docMk/>
            <pc:sldMk cId="2121959425" sldId="337"/>
            <ac:inkMk id="94" creationId="{758A393B-555B-B197-B28F-84F9A5FF26E3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95" creationId="{0D5E7C19-041F-2AB9-F2A6-AF2FE3CB98CC}"/>
          </ac:inkMkLst>
        </pc:inkChg>
        <pc:inkChg chg="add mod">
          <ac:chgData name="STAINO Andrea" userId="0c945b25-bd36-446c-b688-0c0cf3817131" providerId="ADAL" clId="{61DB11F6-C0AA-48F7-8182-BCC7D77D6284}" dt="2024-02-15T17:41:32.687" v="215"/>
          <ac:inkMkLst>
            <pc:docMk/>
            <pc:sldMk cId="2121959425" sldId="337"/>
            <ac:inkMk id="97" creationId="{3AF83DA5-1F7E-F48A-F81E-C5B4210196B3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99" creationId="{32DC9CFD-CFD3-9BD2-B9B4-1A8FE334DEB3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100" creationId="{1151603D-E223-1261-469C-36CC27FC1C81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101" creationId="{413FCB28-87B9-FDE7-50A0-35DA63AAB963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103" creationId="{8F500FC7-F5E3-3467-C990-56A2A03A79A3}"/>
          </ac:inkMkLst>
        </pc:inkChg>
        <pc:inkChg chg="add mod">
          <ac:chgData name="STAINO Andrea" userId="0c945b25-bd36-446c-b688-0c0cf3817131" providerId="ADAL" clId="{61DB11F6-C0AA-48F7-8182-BCC7D77D6284}" dt="2024-02-15T17:41:45.633" v="223"/>
          <ac:inkMkLst>
            <pc:docMk/>
            <pc:sldMk cId="2121959425" sldId="337"/>
            <ac:inkMk id="105" creationId="{420EDA4A-EE84-670F-B6B3-5BE154192BF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2-11T13:23:29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7867 16863 0,'0'17'266,"0"1"-251,0 0 1,0-1-16,0 19 16,0-1-1,0 0 1,0-17 15,0-1 16,0 1-16,0 0 1,18-18-17,-1 17 1,19 36-1,-19-35 1,-17 0 0,18-1-1,-1-17 17,1 0 14,0 0-14,-1 0-17,1-17 1,17-19 0,-17 1-16,0 0 15,-18 17 1,0-17 15,35 17-15,-35 1-1,17-36 1,-17 35 0,18 0-1,-18 1 1,18-19-1,-18 19-15,17-18 16,-17 17 0,18-17-1,-18 17 1,0 0 0,0 1-16,0-19 31,0 19-16,0-1 1,0 0 0,0 1 15,0-1 0,0 1 79,18 17-48,-1 0 1,19 0-32,-19 0 0,1 17 0,-18 1-15,17-1 15,-17 1-15,18 0-1,0-1 1,-1 1 15,1 0-15,-18-1-16,35-17 16,-35 18-1,0 0 1,18-1-1,-18 1 17,0 0-1,0-1-15,0 1 15,0-1 0,0 1 0,0 0 32,0-1-48,0 1 1,0 0 0,0 17-1,0-17 1,0-1 15,0 1-15,0-1-1,-35 1 1,35 0 0,-18 17-1,0-17 1,1-1 15,-1 1 16,0-18 16,1 0-32,-1 0 0,18-35 282,0 17-282,0 0 0,0 1-15,0-1-1,0 0 1,0 1 0,0-1-1,0 1 1,0-1 31,0 0-16,0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23-02-15T16:15:59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23213 8943 0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23-02-15T16:40:09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21255 8273 0,'18'0'188,"17"0"-173,0 0-15,18 0 16,18 0-16,-36 0 16,0 0-16,89 17 15,34 1 1,160-18 0,-1 0-1,-70 0 1,35 0-1,-70 0 1,0 0 15,52-35-15,1 35 0,-89 0-1,-52 0 1,-54 0-16,-52 0 15,17 0-15,89 0 16,-36 0 0,71 0-1,-142 0-15,89 0 16,-35 0 0,17 0-1,-53 0-15,71 0 16,18 0-1,-89 0 1,18 0 0,-18 0-16,18 0 31,-35 0-31,-1 0 16,18 0-16,18 0 15,-17 0 1,-1 0-1,18 0 1,-35 0 0,17 0-1,-18 0 1,1 0 0,35 0-1,-35 0 1,-1-18-1,1 18 1,17 0 0,0-35 15,1-18-15,-1-35-1,18-1 1,-53 19-1,0 35 1,0 17 0,0-17-1,0 17 1,0-17 0,0 17-1,0 0 1,0-17-1,0 18 1,-18-1 0,1 18 31,-1-35-32,0 17 16,-17 0 16,17 1-15,1 17-17,17-18 1,-18 18 46,18-18-62,-17 18 32,-1 0 30,18-17 1,0-1-17,-18 18-46,18-35 32,0 17-1,0 1 0,0-1 16,-17 18-31,-19-18 31,36 1-47,0-1 15,0 0-15,-17-17 16,-19 18-1,1-19 1,18 1 0,-72-36-1,89 54-15,-35-19 32,-53 1-17,17 0 1,1-18-1,-18 35 1,-1 18 0,19 0-16,-1-17 15,-35-1 1,-17 18 0,-1 0-1,72 0 1,-54 0-1,88 0-15,-88 0 16,-17 18 0,-18 17 15,88-35-31,-71 0 16,36 53-1,-106-18 1,0 0-1,53 18 1,-18-35 0,106 17-1,-35-17 1,-18-18 0,-88 0-1,71 18 1,35-18-1,-36 0 1,106 0 0,-35 0 15,1 0-31,16 0 16,19 0-1,-72 35 1,1-35-1,35 0 1,-17 0 0,17 0-1,18 0 1,-1 0 0,-34 0-1,34 0 1,-16 0-1,16 0 1,1 0 0,-18 0 15,18 0-15,17 0-16,1 0 15,-19 0 1,1 0-1,-18 0 1,18 18 0,17-18-1,1 17-15,-1-17 16,18 18 0,-18-18-1,-35 70 1,36-52 15,-1-18-31,18 18 0,-35-1 16,17 19-1,0-1 17,-52 18-17,70-36 1,-35 36-1,35 0-15,0-18 16,0-17 0,0 17-1,0 18 1,0-35 0,0 0-1,0-1 1,0 1-1,0 0 1,0-1 0,0 18 15,0-17-15,0 0 15,0-1-16,0 1 1,0 0 0,17-18-1,1 0 1,17 17 0,-17-17-1,-1 18 1,1-18-1,0 0 1,-1 0 0,1 0 15,0 0-15,17 0-1,-35 35 1,18-35-1,-1 18 1,1-1 0,17 1-1,-17-18 1,-1 0-16,1 18 16,0-18-1,-1 0 1,19 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23-02-15T17:07:55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4057 0,'-35'-18'140,"0"-17"-140,-1 17 16,1 1-16,-53-1 16,17 0-1,18 18 1,18 0 0,-18 0-1,35 18 1,-34 35-1,34 0 1,18 0 0,0-35-1,0 17 1,0 0-16,0 0 16,0-17-1,0 17 1,0-17-1,0 0 17,0 17-17,53-35 1,-36 0 0,1 0-1,0 0 1,-1 0 15,1 0-31,17 0 63,-35-18-32,18 18-31,-18 18 125,0-1-110,0 1-15,18 17 0,-18 1 16,17 69 0,1-34-1,-18 53 1,18-72 0,-18 1-1,0-35 1</inkml:trace>
  <inkml:trace contextRef="#ctx0" brushRef="#br0" timeOffset="1979.5">1923 4304 0,'0'18'187,"0"-1"-171,0 36-16,0-35 15,0-1-15,0 19 16,0-19 0,0 1-1,0 0-15,0-1 16,0 1-1,35-1 1,18 1 0,-36 0-1,1 17 17,17-35-17,1 0 1,-19 0-16,1 0 31,0 0 0,-1 0 1,1 0-17,0 0 1,17-18-1,-18 18 1,1 0 0,0 0-1,-1 0 1</inkml:trace>
  <inkml:trace contextRef="#ctx0" brushRef="#br0" timeOffset="3025.82">2011 4392 0,'17'0'203,"1"0"-203,0 0 15,-1 0 32,1 0-31</inkml:trace>
  <inkml:trace contextRef="#ctx0" brushRef="#br0" timeOffset="4307.39">1923 4286 0,'17'0'172,"1"0"-156,0 0-1,-1 0 1,1 0-16,-1 0 16,19 0-1,-19 0 1,19 0-1,-19 0 1,1 0 0,0 0 46,17 0-31,-17 0 1,-1 0 15,1 0-16,-1 0-16</inkml:trace>
  <inkml:trace contextRef="#ctx0" brushRef="#br0" timeOffset="5497.75">2716 4110 0,'0'70'141,"-53"230"-125,1-159-16,34-52 15,0-36-15,1 105 16,17-70 0,-18 71-1,0-88 1,18-36-1,0 18 1,-17-53 15,-1 0 32</inkml:trace>
  <inkml:trace contextRef="#ctx0" brushRef="#br0" timeOffset="7367.85">2699 4322 0,'53'52'141,"0"1"-141,52 141 16,-87-158-16,35-1 15,-18 53 1,-17-70-16,17 17 15,0 0 1,18 36 0,-35-36-1,0-17 1,-1-1 0,1-17-1,0 18 1,-1-18 15,1 0-15,-1 0-1,54-159 1,-71 89 0,0-18 15,0 52-31,0-17 15,0-88 1,0 71 0,18-18-1,-18 52 1,0 1 0,0-18-1,0 35 1,0 1-1,0-1 1,0 1 15</inkml:trace>
  <inkml:trace contextRef="#ctx0" brushRef="#br0" timeOffset="20892.09">2452 7320 0,'0'18'188,"0"35"-188,0 0 0,0 0 15,0-18-15,0 18 16,0-18-16,-18 88 15,18-52 1,0 17 0,0-52-1,-17 52 1,17 0 0,0-53-1,-18-17-15,18-1 16,0 36-1,-18-17 1,18-19 0,0 1 15,0 0-15,0-1 15</inkml:trace>
  <inkml:trace contextRef="#ctx0" brushRef="#br0" timeOffset="22676.86">2170 7232 0,'17'0'172,"1"0"-157,0 0-15,-1 0 0,1 0 16,17 0 0,-17 0-1,17 0 1,0 0-1,-17 0 1,35 0 0,-18 0 15,-35 18-15,35-1-1,-17 1 1,0-18-1,-18 18 1,17-1 0,19 1-1,-36 17 1,0-17 0,17-18-1,1 17 1,-18 1-1,17 0 17,-17 17-32,0 18 15,0-18 17,0-17-32,0 17 15,0 0 1,-35-35-1,0 18 17,17 0-17,1-18 1,-1 0-16,-17 0 16,17 0-1,0 17 1,-17-17-1,18 0 17</inkml:trace>
  <inkml:trace contextRef="#ctx0" brushRef="#br0" timeOffset="24090.26">3140 7003 0,'0'17'171,"-18"1"-171,18 0 16,-18-1-16,18 1 16,-17 70-1,-1-35 1,18-18 0,0 36-1,-17-18 1,17-18-1,17 36 1,1-54 0,-18 18-1,0 36 17,17-53-17,-17-1 1,0 1-1,18-18-15,-18 18 16,18-1 0,-18 18-1,17-35 1</inkml:trace>
  <inkml:trace contextRef="#ctx0" brushRef="#br0" timeOffset="25547.7">3475 7267 0,'18'0'203,"-1"18"-203,1 0 15,-1-1-15,1-17 16,17 35 0,36 18-1,-36-35 1,18 17-1,-53-17 1,35 0 0,-17-18-1,0 0 1,-1 17 15,1-17-15,-18 18-1,18 17 1</inkml:trace>
  <inkml:trace contextRef="#ctx0" brushRef="#br0" timeOffset="27052.34">3493 7620 0,'0'-18'156,"17"1"-156,1-1 16,-18 0-16,17 1 16,36-18-1,0-1 1,-35 19 0,0-1 15,-1 18-16,-17-18 1,0 1 15,18 17 1,-18-18-17,17 18 32,1 0-16,-18-18-15,35 18 15,-17-17-15,0-18-16,35-18 15,-18 0 1,-35 35 0,17 0-16,-17-17 15,36 35 1,-36-18 15,17 1-15,-17-1 15</inkml:trace>
  <inkml:trace contextRef="#ctx0" brushRef="#br0" timeOffset="28189.95">4357 6809 0,'0'17'125,"0"54"-125,0 35 16,17 105-16,-17-140 16,0 229-1,-52-142 1,34-87 0,18 17-1,0-70 1,0 0-1,0-1-15,0 1 16,18-18 0</inkml:trace>
  <inkml:trace contextRef="#ctx0" brushRef="#br0" timeOffset="30684.02">4639 7056 0,'0'17'172,"18"-17"-157,-1 0 1,1 0 0,0 0-1,-1 0 1,19 0 0,-19 0-1,1 0 1,17 0-1,-17 0 1,-1-17 0,1-19-1,-18 19 1,0-1 0,18 18-1,-18-18 16,0 36 563,0 0-578,0-1-16,0 1 15,0 0-15,0-1 16,0 18 0,0 1-1,0-1 1,0 18 0,17-35-1,1 35 16,0-36-15,-18 36 0,17-18-1,18 18 1,-35 18 0,0-54-1,0 19 1,0-19-1,-17 1 1,-1-18 0,-17 0-1,0 0 1,-1 0 31,19 0-47,-1-35 15,-17 17 1,0 18 15,35-18-15,-18 1 0,18-1-1,0-17 32</inkml:trace>
  <inkml:trace contextRef="#ctx0" brushRef="#br0" timeOffset="32120.88">5027 6650 0,'35'18'109,"1"17"-109,-1 0 16,-17-17-16,34 35 16,54 52-1,-53-34 1,-17-18 0,-19 70 15,-17-105-31,0 35 31,0 35-15,0 0-1,0-35 1,0-17 0,0-1-1,0-18 1,0 36-1,0-35-15,0 17 16,0-17 0,0 0-16,0 17 15,0 18 1,0-36 0,0 19-1,-17-19 16,17 1-15,-18-18 0,18 18-1,-18-18 1,18 17 0</inkml:trace>
  <inkml:trace contextRef="#ctx0" brushRef="#br0" timeOffset="36502.81">1729 8661 0,'17'17'234,"1"1"-218,0-18-16,-1 18 16,1-1-16,-1-17 15,54 36 1,-36-19-16,18 1 16,53 17-1,-35-35 1,-18 0 15,17 0-15,-17 0-1,-18-18 1,1 18 0,16 0-1,-16 0 1,-1 0-1,36-17 1,-1 17 0,-17-18-1,0 1 1,0-1 0,0 0-1,-36 1 1,1 17 15,0 0-15,-1-36-16,1 36 15,35 0 1,-35-17 0,-1-1-1,36 0 1,18 1-1,-71-1 1,70 1 0,-35-19-1,1 19 1,52-1 0,-35 18-1,17 0 1,-34 0-1,17 0 17,0 0-17,-36 0 1,18 0 0,18 18-1,-35-18 1,0 0-16,-1 53 15,-17-36 1,18 1 0,0-18-16,34 0 15,-52 17 1,18-17 0,0 0 15,-18 18-16,17-18 17,1 0-17,0 0 1,-1 0 31,1 0-47,141-35 15,-106 17 1,0-17 0,17-36-1,36 36 1,-71-18 0,195-88-1,-195 123-15,124-17 16,158-88 15,-211 70-15,-53 53-1,0 0 1,35 0 0,0-88-1,-53 123 1,1-18-1,-19-17-15,1 0 16,17 18 0,36 0-1,-54-18 1,1 0 0,-18 17-1,18-17 1</inkml:trace>
  <inkml:trace contextRef="#ctx0" brushRef="#br0" timeOffset="38027.01">2311 9137 0,'-18'35'125,"0"18"-125,1 35 16,-1-35-16,18 0 15,-17 35 1,17-35 0,0-17-1,0-19 1,0 18 31,17-35 156,1 0-172,17 0 0</inkml:trace>
  <inkml:trace contextRef="#ctx0" brushRef="#br0" timeOffset="39381.71">2275 9701 0,'18'0'234,"0"0"-234,-1 0 16,1 0-1,0 0 17,-1 0-1</inkml:trace>
  <inkml:trace contextRef="#ctx0" brushRef="#br0" timeOffset="40548">2452 9525 0,'0'18'203,"0"-1"-203,0 1 15,0 0-15,0-1 16,0 54 0,0-36-1,0-17 1,0-1 31</inkml:trace>
  <inkml:trace contextRef="#ctx0" brushRef="#br0" timeOffset="41435.98">2452 9349 0</inkml:trace>
  <inkml:trace contextRef="#ctx0" brushRef="#br0" timeOffset="42626.78">2699 9296 0,'0'35'141,"0"0"-141,0 1 15,0 16-15,0-16 16,-53 140 0,35-123-1,1-18 1,17-17 0,0 17-1,0-17 16,0 0 16</inkml:trace>
  <inkml:trace contextRef="#ctx0" brushRef="#br0" timeOffset="44131.93">2646 9525 0,'17'0'125,"1"18"-110,17-18-15,-17 17 16,0-17-16,-1 0 16,-17 18-1,36 0 1,-36-1-1,17-17 1,-17 18 0,18-18-1,-18 35 17,18-35-17,-18 18 1,17-18-1,1 0 17,-18 17 15,0 1 15,17-18-31,-17 18-31,18-1 32,-18 1-17,35-18 1</inkml:trace>
  <inkml:trace contextRef="#ctx0" brushRef="#br0" timeOffset="45555.96">2805 9578 0,'17'-18'203,"1"1"-187,0-1-16,17-17 15,35-18 17,-34 35-17,-19 18 1,-17-17-1,18 17 1,-18-18 0,18 18-1,-18-18 1,0 1 15</inkml:trace>
  <inkml:trace contextRef="#ctx0" brushRef="#br0" timeOffset="47648.18">2981 9843 0,'18'-18'156,"-1"0"-140,1-17-16,0 17 16,-1 18-16,-17-17 15,0-19 1,18 36 0,-18-17-1,35-1 1,-35 0 15,0 1 0,-18 17 188,1 0-172,17 17-31,-18 1 15,18 0 0,0 17-15,0-17 46,0-1-46,0 1-1,0 0 1,0-1 0,0 1 15,18-18 16,-18 18-47,17-1 15,1-17 1,0 18 0,-1-18-1,1 0 1,0 0 0,17 0 15,-17 0-16,-1 0-15,1 0 32,-1 0-1,1 0 0</inkml:trace>
  <inkml:trace contextRef="#ctx0" brushRef="#br0" timeOffset="49610.15">3493 9296 0,'0'35'234,"0"36"-218,0-1-16,0-35 16,0 18-16,0 0 15,-18 35-15,18 1 16,0 16-1,0-34 1,0-18 0,0-35-1</inkml:trace>
  <inkml:trace contextRef="#ctx0" brushRef="#br0" timeOffset="51580.6">3704 9701 0,'0'18'203,"0"0"-203,0-1 16,0 1-16,0 0 16,0-1-1,0 1 1,0 0 0,0 17-1,0-18 1,0 1 15</inkml:trace>
  <inkml:trace contextRef="#ctx0" brushRef="#br0" timeOffset="52381.47">3704 9578 0</inkml:trace>
  <inkml:trace contextRef="#ctx0" brushRef="#br0" timeOffset="55320.27">3969 9243 0,'0'35'187,"0"36"-187,0 17 16,0-53-16,0 0 15,0 106 1,0-88 0,0-35-1,0 17-15,0 1 16,0-1 0,0-17 30,0-1-14,17-17 77,1 0-46,0-17-48,-1-1-15,1-17 16,0 17-16,-18-17 15,0-1 1,0 19 15,17-1-15,1 18 15,-18 18 110,0-1-141,0 1 15,0 17-15,0-17 16,0 0 0,0-1-1,0 1 1,18 0 0,-1-18 15,-17 17-31,18-17 31,-1 0-15,1 0-1,0 0 1,-1 0-16,19 0 16,-1 0-1,-17 0 1,-1 0 15,1 0-15,-1-17-1,-17-1 1,0 0 15,18 18 266,0-35-281,17 0-1,-35 17-15,0 0 16,0-17 0,-35-18-1,17 36 1,0 17 15,1 0-31,-18 0 16,17 0 15,-17 0-15,17 0 15,18 35 63,0-18-79,0 1 16,0 0 1,0-1-17,0 1 1,0 0 0,0-1-1,0 1 1,0 0 15,35-18-15</inkml:trace>
  <inkml:trace contextRef="#ctx0" brushRef="#br0" timeOffset="57297.21">4639 9631 0,'-18'0'187,"18"17"-187,-17-17 31,17 18-15,0 0 15,0-1 1,0 1-32,0 0 15,0 17 1,0-17 15,0-1 0,0 1 1,17-18-17,1 0 1,0 0-16,-1 0 15,1 0 1,0 0 15,-18-18 32,0 1-16,0-19 15,0 19-31,-18 17 32,0 0-32,1 0 16,17-18-47,-18 18 16</inkml:trace>
  <inkml:trace contextRef="#ctx0" brushRef="#br0" timeOffset="60227.68">5080 9613 0,'-18'0'156,"1"0"-140,-1 0-16,0 18 15,1-18-15,-1 17 16,-35 1 0,18-18-1,17 0 1,1 18 31,-1-18-16,18 17-15,0 1 15,0 17 0,0-17 0,18-18 16,-1 0-31,19 0-1,17 0 1,-18 0 15,-18 0-15,1 0 0,0 0-1,-1 0 16,-17-35 63,0 17-78,0 0-1,-17 18 17,-1-17-32,0 17 15,1 0 1,-1 0 0</inkml:trace>
  <inkml:trace contextRef="#ctx0" brushRef="#br0" timeOffset="61641.99">4974 9243 0,'0'70'141,"0"-17"-141,0 0 16,0-18-16,0 18 15,0-17 1,0 193 0,18-123-1,-1-53 1,1-36-16,-18 36 15,18 0 1,-18-18 0,0 18-1,0-35 17,17-18-17,-17 18 1,18-18-1,0 0 17,-1 0-17,1 0 1,0 0 0,-1-36-1,36-17 1,-18 18-1,-17 18-15,0-36 16,17 17 0,0-34-1,-17 35 1</inkml:trace>
  <inkml:trace contextRef="#ctx0" brushRef="#br0" timeOffset="70113.25">8184 4957 0,'0'17'250,"0"1"-235,0 17 1,0 0-16,0 71 15,0-35 1,0-1 0,0-34-1,0-19-15,0 1 16,0 35 15,0-36-15,0 1-1,0 0 1,0-1 15,0 1 1,0 0 14,0-1 1,0 1 16,0 0-1,0-1 16,0 18-31,0-17-31,0 0-16,0-1 0,0 19 16,0-1 15,0 35-16,0-52 1,0 0 0,0-1-1,0 1 1</inkml:trace>
  <inkml:trace contextRef="#ctx0" brushRef="#br0" timeOffset="71741.08">7990 5027 0,'18'0'156,"17"-18"-140,1 18-16,34 0 16,-35 0-16,71 0 15,-53 0 16,-35 0-15,17 0 0,-17 0-1,-1 0 1,1 0 31,0 0-32,-18 18 1,35-18 0,-35 18 15,0-1-15,0 19-16,0 34 15,0-35 1,-35 18-1,17-35 1,-17 53 0,-1-36-1,-16-35 1,16 0 0,1 0-1,0 0 1,-1 0-1,19 0-15,-18 0 16,-1 0 0,1-18-1,35 1 1,-18 17 0,1-36 15</inkml:trace>
  <inkml:trace contextRef="#ctx0" brushRef="#br0" timeOffset="73070.72">8678 5221 0,'36'0'187,"-19"0"-187,19 0 16,-19 0 0,1 0-16,17 0 15,-17 0-15,-1 0 47</inkml:trace>
  <inkml:trace contextRef="#ctx0" brushRef="#br0" timeOffset="76927.64">8925 4427 0,'0'18'157,"-17"17"-142,-1 1-15,0 16 16,1-16-16,-1-19 16,18 19-1,0-1 1,0-17-1,0 52 1,-18-35 0,18-17-1,0 17 1,0 18 0,0-35-1,0 17 1,0-17-1,0 17 1,0-17 0,0 17 15,0 0-15,0 1-1,0-19-15,0 1 16,0 35 15,0-18-15,0-17-1,0-1 1,0 1 15,0 0-15,0 17-16,0-17 15,0-1 48,0 1-32,18-18 32</inkml:trace>
  <inkml:trace contextRef="#ctx0" brushRef="#br0" timeOffset="80192.81">9031 5062 0,'0'18'390,"18"-18"-374,-18 18-1,0-1 32,17-17-31,1 18 0,0-18-1,-1 0 1,1 0-1,0 0 17,17 0-17,-17 0 1,-1 0 0,1 0 30,-1 0-30,1 0 15,0 0 1,17 0-17,-35-18 1,18 18 15,-18-17-15,0-1 15,0 0 0,0 1 0,0-1 1,0 0-1,0 1 0,0-1 0,-36 18 63,36 18 156,0 17-250,18-35 16,-18 18-1,18-1 1,-18 1 15,0 0-31,0-1 16,0 19 0,0-1-16,0-18 46,0 1-30,0 0-16,0 17 31,0-17-15,-18-18 62,18 17-31,0 19 47,0-19-63,-18-17 0,18 18-15,-17-18-1,17 18 1,-18-18 0,0 17-16,-17 18 15,18 18 1,-19-35 0,19-18-1,-1 18 16,-17-18-15,17 0 15,0 0-15,1 0 0,-1 0 46</inkml:trace>
  <inkml:trace contextRef="#ctx0" brushRef="#br0" timeOffset="81817.98">9472 4410 0,'0'17'156,"18"1"-141,-1 0 1,1 17-16,0 53 0,-1-35 16,36 18-1,-18 52 1,-17-70 0,-18 18-1,0-19 1,0-16-1,0-1 1,0 18 0,0-18 15,0-17-31,0 70 16,0-53-1,-18 18 1,18-35-1,-17 35 1,-1-18 0,-17 0-1,17 18 1,-52 18 0,70-18-1,0-18 1,-18-35-1,0 0 32</inkml:trace>
  <inkml:trace contextRef="#ctx0" brushRef="#br0" timeOffset="83182.78">9807 5239 0,'36'0'172,"-1"0"-172,0 0 15,-17 0-15,-1 0 16,36 0-16,-35 0 16,0 0-1,-1 0 1,1 0 15,-1 0-15,1 0 15</inkml:trace>
  <inkml:trace contextRef="#ctx0" brushRef="#br0" timeOffset="84648.95">9754 4921 0,'18'0'172,"0"0"-156,-1 0-1,19 0 1,-19 0 15,18 0 0,-17 18 1,0-18-1,-1 0 203</inkml:trace>
  <inkml:trace contextRef="#ctx0" brushRef="#br0" timeOffset="90711.19">9913 4727 0,'18'0'156,"17"18"-140,-17 0-16,17 17 0,-17-18 16,52 36-1,-52-35 1,52 0-1,-34-18 17,-36 17-32,17-17 15,1 0 32,-1 0-16,1 0 16,-18 18 0,0 0-16,0-1 1,0 1-32,0 17 15,0-17-15,0-1 16,0 1-16,0 17 16,0-17 15,0 17-31,0 0 15,0 1 1,-18-19 0,18 1-16,0 35 15,-17-18 1,-71 71 0,52-53-1,36-35 1,-17 17-1,-1-17 1,0-18 15,18 35-15,0-18 0,-17-17 15</inkml:trace>
  <inkml:trace contextRef="#ctx0" brushRef="#br0" timeOffset="98159.07">10795 4868 0,'0'106'188,"0"-35"-173,0-1-15,0-17 16,0 0-16,0 18 16,0-18-1,0-36 1,0 36 0,0 0-1,0-35 1,0 17 15,0-17-15,0-1-1,0 1 1,0 17 0,0-17-1,0-1-15,0 1 31,0 0-15,0-1 47,0 1-32</inkml:trace>
  <inkml:trace contextRef="#ctx0" brushRef="#br0" timeOffset="99793.38">10795 5045 0,'18'0'141,"-1"-18"-125,1 18-1,17 0-15,-17 0 16,17-18-16,-17 18 15,-1 0 1,1 0 0,0 0-1,17 0 1,-17 0 0,17-17-1,-17 17 1,17 0-1,0 0 17,-17 0-17,17 0-15,-17 17 16,-1-17 0,19 36-1,-36-1 1,0 0-1,0 1 1,0 34 0,-18-35-1,-53 18 1,54-53 0,-1 0-1,0 0 1,-34 0-1,16 0 1,1 0 15,17 0-15,-17 0 0,17 0-1,-17 0 16,0 0-15</inkml:trace>
  <inkml:trace contextRef="#ctx0" brushRef="#br0" timeOffset="102466.05">11342 5292 0,'17'-18'172,"-17"0"-156,18 18-1,-18-17 1,18-1 0,-18 0 46,17 18-46,-17-17-1,0-1 1,0-17 0,0 17-1,0 1 16,0-1 1,0 0-17,0 1 1,0-1 15,0 0 0,0 1-15,0-1 15,18 18 1,-18-17-32,18 17 31,-18-18-31,0 0 47,17 18 0,19 0-1,-19 0-30,1 0 31,-1 18-47,-17 0 16,18-18-16,0 17 15,-1 1 1,1-18-16,0 0 15,17 17 17,-17-17-17,-1 0 1,1 18 0,0 0-1,-18-1 1,0 1-1,0 53 1,0-36 0,0 0-1,0 18 17,0-35-17,0-1 1,0 19-1,0-19 64,17-17-33,1 0-30,-1 0 0,1 0-16,0 0 0,-1 0 15,1 0 1,70 0 0,-53 0-1,-17 0 1,0 0-1,35 0 1,-36 0 15,1 0-15,17-17 0,-35-1-1,88-17 1,-70 35-1,0 0 1,-18-18 0,17 18-1,1-18 1,-18 1 31,0-1 31</inkml:trace>
  <inkml:trace contextRef="#ctx0" brushRef="#br0" timeOffset="103647.1">12277 5062 0,'0'18'187,"0"0"-171,0-1 15,0 1-31,17 0 16,-17-1-16,18 18 31,-18-17-15,35-18-1,-17 18 1,-18-1-1,18 1 1,17 0 0,-18-18-1,1 17 1,0 1 15</inkml:trace>
  <inkml:trace contextRef="#ctx0" brushRef="#br0" timeOffset="104566.8">12259 4939 0</inkml:trace>
  <inkml:trace contextRef="#ctx0" brushRef="#br0" timeOffset="105120.93">12259 4939 0</inkml:trace>
  <inkml:trace contextRef="#ctx0" brushRef="#br0" timeOffset="107090.11">12788 5045 0,'-17'0'235,"17"17"-220,0 1 17,-18 0-1,18-1-15,0 1-16,0 0 15,0 17 1,0-18-16,0 1 31,0 0-15,0-1 15,18-17 31,-1 0-46,1 0-16,-1 0 16,1 0 15,0 0 0,-1 0 16,1 0-47,0 0 16,17-17-16,-17-54 31,-1 54-15,-17-1-1,0 0 1,0 1-1,0-1 1,0 0 0,0 1-16,0-1 47,0 0-32,-17 18-15,17-17 16,-36 17-1,19 0-15,-19-18 16,19 18 31,-1 0-31,0 0-1,1 0 16,-1 0 1</inkml:trace>
  <inkml:trace contextRef="#ctx0" brushRef="#br0" timeOffset="109006.07">12982 4992 0,'0'-18'188,"0"1"-188,18-1 15,-18 0 16,0 1-15,18 17 78,-1 0-79,1 0 1,-1 0 0,1 0-1,0 0-15,17 17 16,-17-17 0,-1 18-1,1-18 32,-18 18 0,0-1 31,0 1-47,0-1-31,0 1 16,0 0-16,0-1 16,0 19-1,0-19 1,0 36-1,0-35 1,0 17 0,0 0-1,0 1 17,0-19-17,0 1 1,0 0-1,0-1 1,18 1 0,-1-18-1,18 0 1,36 0 0,-36 0-1,1 0 1,-19 0-1,1 0-15,-1 0 16,1 0 0,0 0-1,-1 0 1,1-18 31</inkml:trace>
  <inkml:trace contextRef="#ctx0" brushRef="#br0" timeOffset="114257.18">14676 3863 0,'0'18'188,"0"17"-173,17 18-15,1 35 16,-1-35-16,-17 17 16,0 72 15,0-107-31,0 0 15,0 0 1,0 54 0,0-72-1,-17 36 1,-18 0 0,35-18-1,-18-17 1,0-18-1,18 18 1,-17-18 0,-19 0 15,36 35 203,18 18-234,-18 53 0,0-36 16,0 54-16,0-36 16,0 18-1,0-71 16,0 0-31,-18 36 16,18-36 0,0-17-1,0-1-15,0 19 16,0 17 0,0-18 15,0-18-16,0 19 1,0-19 0,18-17-1,0 0 1,-18 18 0,17-18 15</inkml:trace>
  <inkml:trace contextRef="#ctx0" brushRef="#br0" timeOffset="115846.84">15205 3863 0,'0'35'125,"0"18"-125,0 35 15,0-35-15,0-17 16,0-1-16,0 88 16,0-52-1,0 17 1,0-53 0,0 1 15,0 16-31,0-34 31,0 0-15,0-1 15</inkml:trace>
  <inkml:trace contextRef="#ctx0" brushRef="#br0" timeOffset="118139.75">15117 3881 0,'0'17'250,"0"1"-234,0-1 15,17-17-31,-17 18 16,0 0 15,18-18 0,-18 17 32,0 19 15,17-36-47,1 0 0,0 0 0,-1 0 1,1 0-1,0 0-15,-1 0 15,1-18-16,-18 0 17,18 1-17,-1 17 1,1-18 31,-18 0-16,17 1 0,19 17 1,-36-18-17,0 1 1,17 17-16,-17-18 31,0 0 0,0 1-15,0-1 0,0 0-1,0 1 1,-35 17-1,17 0-15,18-18 16,-17 18 0,-1 0-1,-17 0 1,17 0 15,1 0-15,-1 0-1,0 0 17,1 0-32,-1 0 31,0 18-15,18-1-1,-17-17 1</inkml:trace>
  <inkml:trace contextRef="#ctx0" brushRef="#br0" timeOffset="119469.29">15734 3598 0,'0'18'156,"0"0"-140,0-1-16,0 19 15,0 16 1,0-16-16,0 34 15,0 18 1,0-35 0,18 0-1,-18 0 1,17-17 0,-17-19-1,18-17 1,-18 18-1,17-18 1,1 0 15,0 0-15</inkml:trace>
  <inkml:trace contextRef="#ctx0" brushRef="#br0" timeOffset="122207.62">15998 3792 0,'0'18'156,"0"0"-140,0-1-16,0 1 31,0 0-16,0-1 1,0 18 0,0-17 15,0 0 16,18-18 15,0 0-30,-1 0 14,1 0-14,0 0-17,-1 0 17,1 0-17,17 0-15,-17 0 16,0 0-1,-1 0 17,-17-18 15,0-17-32,0 17 1,0 1 15,0-1 0,0 0 63,0 1-63,0-1 1,0 0-1,0 1 0,0 34 188,0 1-204,0 0-15,0-1 16,0 1 0,0 17-1,0-17 1,0-1 0,0 1-1,0 0 1,0-1 15,0 1-15,0 0-1,0 17 1,0-17 0,0-1 15,0 1-16,0 0 17,0-1-17,0 1 1,0-1-16,0 1 16,0 0-1,0-1 16,-17-17-15,-19 18 0,19 0 31,-1-18-16,18 17-31,-18-17 15,18 18 1,-17-18 31</inkml:trace>
  <inkml:trace contextRef="#ctx0" brushRef="#br0" timeOffset="123447.6">16422 3986 0,'17'0'250,"-17"18"-219,18-18-15</inkml:trace>
  <inkml:trace contextRef="#ctx0" brushRef="#br0" timeOffset="124945.64">16404 4163 0,'18'0'281,"-18"17"-265,17-17-1,1 0 17,0 0 30,-18 18-62,17-18 31,1 0 32,0 0-16,17 0-16</inkml:trace>
  <inkml:trace contextRef="#ctx0" brushRef="#br0" timeOffset="129456.79">16845 3933 0,'0'36'219,"0"-19"-204,0 1-15,0 0 16,0-1-16,0 1 47,0 0-31,0-1 15,0 1-16,0 0 17,18-1 15,-1-17-32,-17 18 1,18-18-1,0 0 1,-1 0 0,1 0-1,17 0 1,-17 0 0,0 0-1,-1 0 1,1 0-1,-1 0 1,1-18 15,-18 1-15,0-19-16,35 1 31,-35 17-15,0 1-1,0-1 1,0 0 0,0-17-1,0 17 32,-17 18-16,-1 0-31,0 0 16,1 0 15,-1 0-15,1 0 15,-1 0 0</inkml:trace>
  <inkml:trace contextRef="#ctx0" brushRef="#br0" timeOffset="130768.21">17004 3545 0,'18'36'94,"17"-1"-94,18 0 0,-18 18 16,0-35-1,36 17 1,-18 0-1,-18 1 1,-17 17 0,17-18-1,-35 0 1,0 0 0,18-17-1,-18 0-15,0 35 16,0-36-1,0 1 1,0 0 15,0-1-15,0 1 15,0 17-15,0 0-1,0 1 1,0-19 0,0 1 15,0 0 16</inkml:trace>
  <inkml:trace contextRef="#ctx0" brushRef="#br0" timeOffset="131956.97">15187 5115 0,'0'36'125,"-18"581"-125,18-599 16,0 70-16,0 18 0,-17 52 15,-1-69 1,18 34 0,0-88 15,0 1-16,0 16 1,0-34 0,0 0-1</inkml:trace>
  <inkml:trace contextRef="#ctx0" brushRef="#br0" timeOffset="133763.81">15064 5468 0,'0'-18'219,"17"1"-219,1-1 16,0 18-16,-1-17 15,18-19 1,1 36 0,-19 0-1,19-17 1,-19 17-1,1 0 1,52 35 0,-52-17-1,-18-1 1,35 1 15,-35-1-31,18 1 31,0 0-15,-1-18-16,19 0 31,-36 17-15,0 1 31,0 0-47,0 17 15,0 18 1,0-18 0,-18 0-1,-17 1 1,-1-1 0,19-17-1,-1-1 1,-35-17-1,0 18 1,36-18 0,-36 0-1,17 0 1,19 0-16,-18 0 16,-1 0-1,19 0 1</inkml:trace>
  <inkml:trace contextRef="#ctx0" brushRef="#br0" timeOffset="135159.31">15910 5080 0,'0'18'140,"-17"-1"-140,-1 19 16,18-19-16,-18 36 16,18-35-16,-17 35 31,-19 53-16,36-54 1,-17 1 0,-1 36-1,18-37 1,0-34 0,0 17-1,0-17-15,0 0 16,0-1-1,0 1 1,0 0 0,18-1 15,-1-17 0,-17 18-31,18-18 31</inkml:trace>
  <inkml:trace contextRef="#ctx0" brushRef="#br0" timeOffset="137172.29">16069 5345 0,'18'17'157,"-18"19"-142,0-19-15,0 1 16,0-1-16,17 36 16,1 0-1,-18-17 1,18 16-1,-18-34 1,17-18 0,-17 18-1,18-18 1,0 0 15,-1 0-15,1 0-1,-1 0 1,1 0 0,17 0-1,-17-53 1,-18 35 0,18 1-16,-18-19 15,0-17 1,0 18-1,0-18 1,0 0 0,0 36 15,0-1-15,-18 18 46,0 0 1,18 18-32,0-1-16,0 1-15,0 17 16,0 0 0,0 1-1,0 17 1,0-18 0,0-17-1,0-1 1,0 36-1,0-35 1,0 17 0,0 18-1,0-18 1,0 0 0,0-17-1,0 0 1,0 17-1,0-17 1,-17-18 0,-1 35-1,0-35 1,1 0 0,-1 0-1,1 0 32</inkml:trace>
  <inkml:trace contextRef="#ctx0" brushRef="#br0" timeOffset="138318.34">16387 5715 0,'70'-18'156,"-35"18"-140,1 0-16,-1 0 0,-17 0 15,17 0 1,0 0 0,-17 0-1,-1 0 16,1 0 1</inkml:trace>
  <inkml:trace contextRef="#ctx0" brushRef="#br0" timeOffset="139364.09">16563 5521 0,'18'0'250,"-1"0"-188</inkml:trace>
  <inkml:trace contextRef="#ctx0" brushRef="#br0" timeOffset="140415.79">16598 5521 0,'35'0'454,"-17"0"-439,0 0-15,-1 0 16,1 0-1,0 0 32,-1 0-15</inkml:trace>
  <inkml:trace contextRef="#ctx0" brushRef="#br0" timeOffset="142193.16">16933 5556 0,'18'0'187,"0"-35"-187,-1 0 0,-17 17 16,18-17-16,-18 0 16,0 17-1,18-35 1,-18 35 15,0 1 0,0-1 1,0-17-1,0 70 172,0 53-187,0-52-16,0-19 15,0 1 1,0-1-16,0 1 16,0 0-1,0 17 1,0-17 15,0-1 32,0 1-17,0 0-14,0-1-17,0 1 1,0-1 0,0 1 62</inkml:trace>
  <inkml:trace contextRef="#ctx0" brushRef="#br0" timeOffset="143584.1">17092 5027 0,'18'18'109,"-18"17"-93,17 0-16,1-17 0,0 0 15,17 87 1,18 89 0,-36-105-1,1 52 1,-18-106 0,0 36-1,0-19 1,0-16-1,0 17 1,0-36 0,0 19-1,0-19 1,0 1 15,0 0-15,0 17-1,-18-35 1,18 17 0,-17-17-1</inkml:trace>
  <inkml:trace contextRef="#ctx0" brushRef="#br0" timeOffset="195269.41">7708 7743 0,'35'53'109,"89"53"-93,-53-18-16,-19-52 16,-16-1-16,-19 0 15,36 1 1,-17-1-1,-36-18-15,17 19 16,-17-19 15,18-17-15,-1 0 15</inkml:trace>
  <inkml:trace contextRef="#ctx0" brushRef="#br0" timeOffset="197612.14">7726 8184 0,'106'-105'156,"-71"52"-156,36 0 16,-54 35-16,1 1 0,-1-19 15,54-52 1,-36 53 0,-17 35 15,-18-18-16,18 18 1,-18-18 0,17 18 31</inkml:trace>
  <inkml:trace contextRef="#ctx0" brushRef="#br0" timeOffset="199173.64">7779 7532 0,'17'0'172,"19"0"-172,175-53 0,-175 53 15,69-18 1,1 18 0,-35 0-1,-36 0 1,-17 0-1,-1 0 1,1 0 31,0 0 0</inkml:trace>
  <inkml:trace contextRef="#ctx0" brushRef="#br0" timeOffset="207318.46">9155 9066 0,'0'53'140,"-36"106"-140,36-71 16,0 18-16,0-35 16,-17 123-1,17-71 1,0-70-1,0 18 1,0 52 0,0-70-1,0 53 1,0-71 0,0-17-16,0 17 15,0 18 1,0-18-1,0-17 17</inkml:trace>
  <inkml:trace contextRef="#ctx0" brushRef="#br0" timeOffset="209080.9">8890 9331 0,'18'0'203,"-1"0"-171,1 0-32,0 0 15,-1 0-15,18 0 16,1 0 0,-19 0-1,1 0 1,0 0-1,-1 0 1,1 0 0,17 0-1,-17 0 17,0 0-17,-18 18 1,17-18-1,1 17 1,-18 1-16,0 0 31,17-1-15,-17 18 0,0-17-1,0 0 16,0-1-15,0 1 0,0 0-1,0-1 17,0 1-17,0 17 1,0-17-1,0-1 1,0 1 0,-17-18-1,-1 0 1,-17 35 0,-18 1-1,18-36 1,-1 0-1,36 35 1,-17-35 15</inkml:trace>
  <inkml:trace contextRef="#ctx0" brushRef="#br0" timeOffset="213629.46">9878 8978 0,'-18'0'985,"1"18"-970,-1-18-15,-17 35 16,17 0-1,-35-35 1,0 53 0,35-35-1,-17 17 1,-18 1 15,53-19-15,-17-17-1,-1 35 1,18-17 0,-18 0-1,18-1 1,0 1-16,-17 0 16,17-1-1,0 54 1,0-36-1,0-17 1,0 17 15,0-17-15,0 17 15,0-17-15,0-1-1,0 1 17,0-1-1,0 1 16,17-18-32,1 18 17,0-18-17,-1 0 1,19 17-16,-19-17 31,-17 18-15,18-18-1,-1 0 1,1 18 0,0-18-1,-1 17 1,1-17 0,0 18-1,-1-18 32,-17 18-47,18-18 31,0 17 1</inkml:trace>
  <inkml:trace contextRef="#ctx0" brushRef="#br0" timeOffset="-213121.87">9790 9278 0,'0'18'266,"17"-1"-251,-17 1 1,18-18 0,-18 18 15,18-18-31,-18 17 31,17-17 0,1 0-15,-1 0 15,1 0-15,0 0 15,-1 0 0,1 0-15,0 0 0,-1 0 15,1 0-16,0 0 17,-1-17-1,-17-1-15,0 0-1,18 1 1,-18-1-1,0 0 1,35 18 0,-35-17-1,0-1 1,0 1 0,0-1 15,0 0 0,0 36 219,0 0-234,0-1-16,0 1 0,0-1 15,18 19 1,17 17 0,-17-18 15,-18 0-16,0 0 1,17 1 0,-17-19-16,0 19 15,0-19 1,0 19 0,0-19-1,0 36 1,0-35-1,0 17 1,0-17 31,0-1-31,0 1-16,0 0 31,0 17-16,-17-35 17,-19 0-17,36 18 1,-17-18 0,-1 0-1,0 0 1,1 0 15,-1 0 0</inkml:trace>
  <inkml:trace contextRef="#ctx0" brushRef="#br0" timeOffset="-210467.95">10354 9419 0,'18'0'172,"-1"0"-157,1 0-15,0 0 16,-1 0-16,19 0 16,-19 0 15,1 0-16,-1 0 1,1 0 15,0 0 16,-1 0-16</inkml:trace>
  <inkml:trace contextRef="#ctx0" brushRef="#br0" timeOffset="-208875.46">10354 9701 0,'18'0'250,"-1"0"-235,1 0 32,0 0-16,-1 0 1,-17 18-1,36-18 16,-19 0-16,1 0 32,-1 0-17,1 0-14</inkml:trace>
  <inkml:trace contextRef="#ctx0" brushRef="#br0" timeOffset="-207154.81">10760 9648 0,'35'-35'140,"-17"0"-124,-1 0-16,1-1 15,0-34-15,17-18 16,0 70 0,-17-35-16,-1 18 15,-17 0 1,0 17 0,0 71 249,0 0-249,0-18-16,0 0 15,0-17 1,0 17-16,0 18 16,0-35-1,0 17 1,0 36 0,0-54 46,0 1-31,18-18 1,-18 17-32,0 1 15,0 0 1,0-1-1,0 19 32,0-19-31,0 1 15,0 0 0,0-1 16</inkml:trace>
  <inkml:trace contextRef="#ctx0" brushRef="#br0" timeOffset="-205694.7">11430 8925 0,'0'106'156,"-18"71"-140,18-54-16,0 18 15,0-70-15,-53 158 16,36-88-1,17-88 1,0 53 0,0-53-1,0-18 1,0 0-16,0-17 16,0 0-1,0-1 1,0 1 15</inkml:trace>
  <inkml:trace contextRef="#ctx0" brushRef="#br0" timeOffset="-204217.41">11624 9313 0,'18'18'156,"-18"0"-156,17-1 16,-17 1-1,0 0-15,18-18 16,-18 17 0,18 18-1,-1-35 1,-17 18 0,18 0-1,0-18 1,17 17-1,-35 1-15,17-18 16,-17 18 0,0-1-1,18-17 1,0 18 0,-18 17-1,35-17 1,-35-1-16,35 1 15,1 17 17,-19-17-17,18 17 1,-17-35 0,0 18 15,-18 0-16</inkml:trace>
  <inkml:trace contextRef="#ctx0" brushRef="#br0" timeOffset="-202499.66">11642 9754 0,'0'-17'156,"0"-1"-140,17 18-16,1-18 16,0 1-16,-1-19 15,19-16 1,-1 16 0,-18 1-1,-17 17 1,18 18-1,-18-17 1,18 17 15,-1 0-15,-17-18 0,18-17-1,70-18 1,-88 35-1,0 1 17,18 17-1,-18-18-31,0 0 16,17 18-1,-17-17 16,18 17-31,-18-18 16,18 0 15,-1 1 1</inkml:trace>
  <inkml:trace contextRef="#ctx0" brushRef="#br0" timeOffset="-201300.76">11677 9119 0,'18'0'125,"17"0"-109,0 0-16,0 0 15,1 0 1,-1 0-16,0 0 15,1 0 1,-19 0 0,18 0-1,-17 0 32,0 0-16</inkml:trace>
  <inkml:trace contextRef="#ctx0" brushRef="#br0" timeOffset="-199791.26">12153 8855 0,'71'17'141,"-18"19"-125,0 17-16,-18-36 15,-17-17-15,-1 18 16,36 70-1,-35-35 1,-18-35-16,0 17 16,0 0-1,17 18 1,-17-18-16,0 36 16,0-1-1,0-34 1,0-19-16,0 1 15,0 17 1,0 18 15,0-35-31,0-1 16,0 1 0,0 17-1,-17-17-15,-19 17 16,36 1-1,-35-1 1,35-17 0,-17-1-1,-1 1 17,18 17-17,-18-17 1,18-1-1,0 1 17,-17-18-17</inkml:trace>
  <inkml:trace contextRef="#ctx0" brushRef="#br0" timeOffset="-186797.09">13000 9402 0,'35'-18'156,"0"18"-140,18 0-16,-17 0 0,-19 0 15,1 0 1,17 0 0,-17 0-1,17 0 1</inkml:trace>
  <inkml:trace contextRef="#ctx0" brushRef="#br0" timeOffset="-185764.59">13018 9701 0,'35'0'125,"18"0"-110,-18 0-15,-17 0 16,-1 0-16,1 0 16,0 18-1,-1-18 1,1 0 15,-1 0 0</inkml:trace>
  <inkml:trace contextRef="#ctx0" brushRef="#br0" timeOffset="-181703.5">14340 8872 0,'0'18'140,"0"35"-140,0-18 16,0 18-16,0 18 16,-17 70-1,17-53 1,0 0 0,0-70-16,0 35 15,0-18 1,0 18-1,0-18 1,0 0 0,0 1-1,0-1 1,0-17 0,0-1-1,0 1 1</inkml:trace>
  <inkml:trace contextRef="#ctx0" brushRef="#br0" timeOffset="-179890.44">14076 9084 0,'17'0'141,"19"0"-141,-19 0 16,125-18-16,-125 18 15,-17 18 16,18-18-15,-18 18 15,17-18-31,-17 17 16,18 1 0,-18 0-1,18-1 1,17 1-1,-35 17 1,18-35 0,-18 18-1,17-1 32,1 1-16,-18 0 1,18-18-32,-18 17 31,0 1-15,0 0-1,0 35 1,0-18-1,0-18 1,0 1 0,-71 53-1,-17-71 1,53 0 0,-36 0-1,36 0 1,17 0 15,0 0-15,1 0 31</inkml:trace>
  <inkml:trace contextRef="#ctx0" brushRef="#br0" timeOffset="-178200.88">14905 8943 0,'0'18'203,"-18"-18"-187,1 17-16,-1 1 15,0-1-15,18 1 16,-17 35 0,17-18-1,-18 1 1,-17-1 0,35 71-1,0-89 1,-18 89-1,18-71 1,0-17 15,0 0-31,0 17 16,0 18 0,0-35 15,0-1 0,0 1 16,35-1-16,-35 1 0</inkml:trace>
  <inkml:trace contextRef="#ctx0" brushRef="#br0" timeOffset="-174955.34">15169 9119 0,'18'18'125,"0"0"-109,-1-1-16,1 1 16,-18 0-1,18-18 1,-1 0 0,1 17-1,35 1 1,-36-18-1,-17 17 1,18-17-16,0 36 16,-18-19-1,17-17 17,1 18-17,0 0 16,-1-18-15,1 17 31,-18 1-16</inkml:trace>
  <inkml:trace contextRef="#ctx0" brushRef="#br0" timeOffset="-173364.25">15522 8943 0,'0'18'172,"-17"-1"-156,17 1-1,-18-1-15,18 1 0,-18 0 16,-17 17-1,17 0-15,-35 36 16,18-36 0,0 18-1,17 0 17,18-35-17,-17 17 1,-1 0-1,18-17 1,-35-1 0,17 1-1,0-18 17,18 18-17,0-1 1,0 1 31,0 0-16</inkml:trace>
  <inkml:trace contextRef="#ctx0" brushRef="#br0" timeOffset="-171515.42">15822 8714 0,'0'53'125,"0"-1"-125,18 37 16,-18-54-16,0 0 15,0 124 1,-18-124 0,0 71-1,1-53 1,17-18-1,0 36 1,0-54 0,0 1-1,0 17 1,0 1 0,0-19 15,0 54-16,0-36 1,0-17 0,0-1 15</inkml:trace>
  <inkml:trace contextRef="#ctx0" brushRef="#br0" timeOffset="-169890.78">15222 8855 0,'18'0'203,"0"0"-187,-1 0-16,1 0 15,0 0 1,-1 0-16,18 0 16,-17 0 15,0 0 0,-1 0 0,1 0 1</inkml:trace>
  <inkml:trace contextRef="#ctx0" brushRef="#br0" timeOffset="-167748.36">16034 9049 0,'0'17'172,"0"1"-172,0 0 16,17-18 0,-17 17-16,0 1 31,18-18-31,-18 18 15,18-18 1,-1 35 0,1-35-1,0 18 1,-1-18 0,19 0-1,-19 0 16,1 0-15,-1 0 15,-17-36-15,18 19-16,-18-19 16,0 19 15,0-1-16,0 0 1,0 1 15,0-1 1,0 0 30,0 1-31,-18 17 47,18 17-15,0 1-47,0 0-16,0-1 15,0 1-15,0 17 0,0-17 16,0 35 15,0-35-31,0 17 16,18-18-1,-18 1 1,0 53 0,0-54-1,0 19 16,0-19-15,0 1 0,0-1-1,0 1 1,0 0 0,0-1 15,-18-17-16,1 0 1,17 18 0,-18-18-1,-17 0 1,17 0 15</inkml:trace>
  <inkml:trace contextRef="#ctx0" brushRef="#br0" timeOffset="-166473.05">16404 9384 0,'88'0'140,"-17"0"-124,17 0-16,-53 0 15,1 0-15,-19 0 16,36 0 0,-35 0-1,17 0 1,-17 0 0</inkml:trace>
  <inkml:trace contextRef="#ctx0" brushRef="#br0" timeOffset="-164445.72">16492 9172 0,'36'0'188,"-19"0"-188,-17-17 15,36-1-15,-19 18 16,18 0 0,-17 0-1,0 0 1</inkml:trace>
  <inkml:trace contextRef="#ctx0" brushRef="#br0" timeOffset="-162216.81">17022 9155 0,'17'-18'156,"-17"0"-140,18 1-16,-18-1 15,17 0-15,1-35 16,0 18-1,-18 18-15,17-1 16,-17-17 0,0 17 15,0-17-15,0 88 218,0 0-218,0-18-16,0-18 0,0 1 15,0 0-15,0 70 16,0-35-1,0-35 17,0 34-17,0-34 1,0 0 0,0-1 46,0 1-31,0 0 16,0-1-16,0 1 1,0 17-1,0-17 16,0-1-16,0 1-15,0 0-1,0-1 1,0 1 46,0 17-30,0-17-1,0 0 16</inkml:trace>
  <inkml:trace contextRef="#ctx0" brushRef="#br0" timeOffset="-159370.28">17127 8537 0,'53'36'125,"18"16"-109,17-16-16,-53 17 15,18-36-15,-17 36 16,69-18 0,-105-17-16,36 0 15,-1 35 1,35 0 0,-70-18-1,0 53 1,0-17-1,0-36-15,0 124 16,-35-36 15,-18-52-15,0 34 0,36-52-1,-19 0 1,-34 53-1,52-71 1,-17-17 0,0 53-1,17-36 1,18-17 0,-18-18-1,18 17 1</inkml:trace>
  <inkml:trace contextRef="#ctx0" brushRef="#br0" timeOffset="-158019.52">18045 8943 0,'0'35'109,"0"36"-109,0 105 16,0-105-16,0 70 16,0-18-1,0-35 1,0-17-16,0 53 16,0-89-1,0 18 1,0-36-16,0 1 31,0 0 0</inkml:trace>
  <inkml:trace contextRef="#ctx0" brushRef="#br0" timeOffset="-156243.12">17974 9102 0,'18'0'140,"-1"0"-140,19 0 16,-19 0-16,1 0 16,17 0-16,-17 0 15,-1 0 17,1 0-17,0 0 1,-1 0-1,1 0-15,0 0 16,17 17 0,-35 1-1,18 0 1,-18-1 15,17 1-15,-17 0 15,18-18-15,-18 35-1,0-18 32,0 1-31,0 17-1,0-17-15,0 0 16,0 17 0,-35 0-1,-18-17 1,17-18 0,1 17-1,0-17 1,-18 0-1,18 0 1,17 0 15,0 0 1,1 0-17</inkml:trace>
  <inkml:trace contextRef="#ctx0" brushRef="#br0" timeOffset="-154746.15">18680 8714 0,'0'17'156,"-18"54"-156,0-1 16,18-17-16,-17-17 16,-1 105-1,18-124 1,0 19-1,0-1 1,0-17 15,0 17 1,0-18-32,0 1 15,0 17 1,0-17-1,0 0 17,18-1-17,-18 1 1,17 17 0,19 0-1,-19-35 1,1 0-1,-18 18 1,18-18 0,-18 18 15,17-1 0</inkml:trace>
  <inkml:trace contextRef="#ctx0" brushRef="#br0" timeOffset="-152957.85">18874 9190 0,'0'18'157,"0"-1"-142,0 1-15,0-1 16,0 1-16,0 0 15,17-18 1,-17 35 0,18-17-1,0-18 1,17 0 0,0 0-1,0 0 1,1 0-1,34-36 1,-17 1 0,0-18-1,-35 18 1,-18 17 15,0 1-15,0-1-1,0 0 17,0 1-1,-18 17 63,0 0-79,1 17-15,-19 1 16,36 0-16,-17 17 16,17 18-1,0 70 1,0-70-16,0 18 15,0 17 1,0-35 0,0-36-16,0 1 15,0 35 1,0-35 0,0-1-1,0 1 1,0 0-1,0-1 17,-18 1-1,-17-18 0,35 18-15,-18-18-16,1 0 31</inkml:trace>
  <inkml:trace contextRef="#ctx0" brushRef="#br0" timeOffset="-151736.35">19438 9313 0,'18'0'172,"-1"0"-156,1 0-1,0 0-15,-1 0 32,1 0-17</inkml:trace>
  <inkml:trace contextRef="#ctx0" brushRef="#br0" timeOffset="-150712.08">19420 9031 0,'18'0'125,"0"0"-109,-1 0-16,1 0 15,0 0-15,-1 0 16</inkml:trace>
  <inkml:trace contextRef="#ctx0" brushRef="#br0" timeOffset="-148814.25">19773 9172 0,'18'-17'188,"-18"-1"-188,0 0 0,0 1 15,0-1 16,0 0-15,0 1 15,0-19-15,0 19 0,0-1 77,0 1-46,0-1 0,17 36 156,-17-1-203,0 18 0,0-17 16,0 0-1,0 17 1,0 18 0,0-18-1,0-17 1,0 0 15,0-1 16,0 1-31,18-18-1,-18 35 1,18 18 0,-18-18-1,17-17 16,-17 0-15,0-1 15,0 1 1</inkml:trace>
  <inkml:trace contextRef="#ctx0" brushRef="#br0" timeOffset="-147526.08">19985 8714 0,'35'17'125,"-35"1"-110,18 0-15,17 17 16,-17-18-16,-1 1 16,36 53-1,18 105 1,-18-105-1,-36 52 1,-17-88-16,0 71 16,0-35-1,0-18 1,0 0 15,-35 17-15,35-17-1,-18 0 1,1-18 0,17-17-1,-18 17 1,1 0 0,-19-17 15,36 17-31,-17-35 15,17 18 1,-18-18 0,0 0 15</inkml:trace>
  <inkml:trace contextRef="#ctx0" brushRef="#br0" timeOffset="-145841.41">14182 10107 0,'158'0'94,"-69"0"-78,34 0-16,177 35 15,-124 18-15,336 53 16,88-106 0,17 0-1,177 88 1,-371-70 0,-70-18-1,-89 71 16,-122-71-15,-37 17 0,36 1-1,-105-18-15,122 17 16,19-17 0,-107 0-1,1 0 1,-53 0-1,35 0 1,-1 0 0,-16 0-1,17 0 1,-18 0 0,-17-17-1,34 17 1,-34 0-1,35-18 1,35-17 0,-70 35-1,17-18-15,0 18 16,1 0 0,-1 0 15,-17 0-16</inkml:trace>
  <inkml:trace contextRef="#ctx0" brushRef="#br0" timeOffset="-143360.89">16245 10724 0,'0'124'188,"0"-18"-188,0 35 0,0-35 15,0-36-15,0-17 16,0 88 0,0-105-1,0 16 1,0-34-1,0 0-15,0 17 32,0 36-17,0-54-15,0 1 16,0 17 0,0-17-1</inkml:trace>
  <inkml:trace contextRef="#ctx0" brushRef="#br0" timeOffset="-141512.22">15981 10813 0,'35'0'94,"-17"0"-78,-1 0-16,1 0 15,0 0-15,-1 0 16,19 0 0,-19 0-1,19 0 1,-19 0-1,18 0 1,-17 17 15,17 1-15,-17-18 0,0 18-1,-1-1 16,-17 1-15,18-18 0,-18 17-1,0 19 1,0-19-16,0 1 16,0 0 15,0-1 31,0 1-46,-18-18-16,1 18 16,-1-18-1,-17 0 1,17 0-1,0 0 1,1 0 0,-1 0 15</inkml:trace>
  <inkml:trace contextRef="#ctx0" brushRef="#br0" timeOffset="-140045.85">16686 10654 0,'0'18'188,"0"-1"-188,0 18 15,0 1-15,0-19 16,0 19 0,0-1-1,0-17-15,0 34 16,0 1 0,0-35-1,0 0-15,18-1 16,0 19-1,17 34 17,-17-52-17,-1 17 1,-17-17 0,0-1 15,18-17-16,-18 18 1,35-18 0,-35 35-1</inkml:trace>
  <inkml:trace contextRef="#ctx0" brushRef="#br0" timeOffset="-138963.54">16916 10813 0,'53'17'125,"17"19"-125,-17-19 0,-18 1 16,-17-1 0,17 1-1,-35 0 1,18 17-1,-18-17 1,0-1 0,18-17-1,-18 18 1,35 0 0,-35-1 15,17-17-31,-17 18 31</inkml:trace>
  <inkml:trace contextRef="#ctx0" brushRef="#br0" timeOffset="-137316.15">17233 10636 0,'-17'18'156,"17"0"-156,0-1 16,0 1-16,0-1 15,-18 1 1,18 35 0,0-35-16,-53 52 31,18-52-16,17 35 1,-17-36-16,35 19 16,0-19-1,-18 1 1,1-18 15,17 18-15,-18-18-1,18 35 1,0-17 15</inkml:trace>
  <inkml:trace contextRef="#ctx0" brushRef="#br0" timeOffset="-135483.1">16880 10636 0,'18'-17'203,"0"17"-187,-1 0-16,1 0 15,0 0 1,-1 0 15,19 0 32,-19 0-32,1 0 47,-1 0-31,1 0 16,0 0-32,-1 0 63,1 0-48</inkml:trace>
  <inkml:trace contextRef="#ctx0" brushRef="#br0" timeOffset="-132000.43">17339 10530 0</inkml:trace>
  <inkml:trace contextRef="#ctx0" brushRef="#br0" timeOffset="-130882.13">17339 10530 0,'18'0'141,"17"18"-126,0 0-15,1-1 16,16 1-16,-16 0 16,52 17-1,-35 0 1,-18 0-1,-17-35 1,-1 53 0,-17-17-1,18 17 1,-18-18 0,0 0-1,18-17-15,-18-1 16,0 36 15,0-35-31,0 0 16,0-1-1,0 19 32,0-1-31,0 18-1,-71 17 1,53-34 0,-17 16-1,0-34 1,17-18 0,-17 0 15,35 18-31,-18-18 15,1 0 1,17 17 0,-18-17-16,0 0 15,18 18 1,-17-18 15</inkml:trace>
  <inkml:trace contextRef="#ctx0" brushRef="#br0" timeOffset="-129293.85">21590 9066 0,'0'53'125,"18"0"-109,-18 124-16,0-160 16,0 19-1,0 34 1,0-35 0,0-17-1,0 0-15,0 17 16,0 18-1,17-53 1,-17 17 0,0 1-1,0 0 17,0-1-1,0 1-16</inkml:trace>
  <inkml:trace contextRef="#ctx0" brushRef="#br0" timeOffset="-126667.74">21414 8925 0,'0'-17'31,"0"-1"-15,17 0 15,1 1-16,0-1-15,-1 0 16,18-34 0,71-1-1,-53 53 1,18 0 0,105 0-1,-123 0 1,141-18-1,-141 18 1,-53 18 0,18-1-1,-18 19-15,0-19 16,0 1 0,0 17 15,0 0-16,0 1 1,0-19 0,-18 1-16,-17 17 15,-18 106 1,-53-105 0,53-36-1,18 35 1,-142 35-1,89-34 1,35-36 0,36 17-1,-54-17 1,36 0 0,0 0 30,17 0-30,71-53 31,-36 36-47,1-18 16,17 35-1,-17-18-15,17 0 16,-17 18-1,17-17 1,0-19 0,18 1-1,-17 53 17,-1-1-32,18 1 31,-35-18-16,34 18 1,-16-1 0,-36 36 15,35-35-15,-35-1-1,18 1 1,-18 0-1,0-1 1,0 72 0,0-54-1,0 0 1,0 18 0,-53 35-1,35-35 16,-52 53-15,-19-35 0,-17-1-1,-70 18 1,70-88 0,36 0-1,17 0 1,18 0-1,17 0 1,0 0 0,1-17-1</inkml:trace>
  <inkml:trace contextRef="#ctx0" brushRef="#br0" timeOffset="-124923.78">22190 9560 0,'0'36'140,"-18"16"-124,18-34-16,0 17 15,-18 1-15,18-1 16,0 18 0,0-18-1,0 18 1,0-18 0,0-17-1,0 17 1,0-17 15,18-18 0,0 0-15,-1 0 0,1 0-1,0 0-15,17-18 16,-17-35-1,-18 18 1,0-18-16,0 36 16,0-1-1,0 0 1,0 1 0,-36-1 15,1 0-16,17 18 1,1-35 0,-1 17-1,0 18 1,1-17 0,-1 17 15,1 0 16</inkml:trace>
  <inkml:trace contextRef="#ctx0" brushRef="#br0" timeOffset="-122019.48">22296 9790 0,'17'0'140,"-17"17"-124,18 1-16,-18 0 15,17-18 1,1 17-16,0 1 16,-1-18-1,1 17-15,17-17 16,1 0 15,122-17-15,-140 17-1,0 0 17,-1-18-17,-17 1 1,18-19 0,0 19-16,-1-19 15,1 19 1,-18-1-1,0-53 1,0 36 0,0 0-1,0 17 1,0 36 218,0 0-218,0-1 15,0 1-15,17-1 31,-17 1-47,0 0 15,0-1-15,18-17 16,0 0 0,17 0-1,-17 0 1,-1 0 15,1 0 16,-18-17 15,18-1-62,-18 0 32,0 1-17,0 34 313,0 1-328,0 0 16,0-1-16,0 1 31,0 0-31,0 17 16,0 0 0,0 1-1,0 16 1,0-16-1,0-1 17,0 0-17,0 1 1,0-19-16,0 18 16,0-17-1,0 0 1,0-1 15,0 19 16,-18-19-47,18 1 16,-35 0-16,-71 17 15,18 0 16,52-17-15,-17-18 0,18 0-1,18 0 17</inkml:trace>
  <inkml:trace contextRef="#ctx0" brushRef="#br0" timeOffset="-119050.09">22983 9878 0,'18'0'140,"123"-35"-124,-105 35-16,-19 0 0,1 0 16,-1 0-1,19 0 1,-19-18-1,1-17 1,17-1 0,1 1-1,-19 0 1,1-1-16,-18 1 16,0 18 15,17-1-16,-17-17-15,0 17 47,0 0-31,0 1 0,-17 17 30,-1 0-30,1 0 0,-1 0 15,-35 0-15,18 35-1,17 0 1,0-17-1,18 17-15,-17 0 32,17 1-17,0 17 1,0-18 0,0-17-1,0-1 1,0 1 15,0 0 0,0-1-15,0 1-16,17-18 16,36 17-1,0-17 16,-35 0-31,194-35 16,-160 35 15,-34 0 16,0-17-16,35-1-31,-36 18 16,1-35 0,-18 17-16,18-17 15,-18-1 1,0 19 15,17-1-15,1 0-1,-18-34 1,18 16 15,-18 19-15,0-1-16,0 0 16,17-17-1,-17 17 1,0 1 31,0 34 78,0 1-110,0 0 1,0-1-16,0 1 16,0 17-1,0 1 1,53 16-1,-35-16-15,-1 17 16,-17-18 0,18-17-1,-18-1-15,18 1 16,-18 0 0,0-1-1,0 1 1,17-1-1,-17 1 17,0 0-17,0-1 17,0 1-17,0 17 16,0-17 1,-17-18 108</inkml:trace>
  <inkml:trace contextRef="#ctx0" brushRef="#br0" timeOffset="-116842.74">24888 9137 0,'0'18'125,"0"17"-110,0-17-15,0 17 0,18-35 16,-18 53 0,0-18-1,0-17-15,0-1 16,0 54 15,0-36-15,0 0-1,0 1 1,0-19 0,0 1-16,0 0 15,0-1 1,0 1 15,0 17-15</inkml:trace>
  <inkml:trace contextRef="#ctx0" brushRef="#br0" timeOffset="-114720.52">24659 8943 0,'35'0'141,"-17"0"-141,17 0 15,1-18 1,193-35-16,-211 53 16,35-17-1,-36 17 1,1 0-1,-1 0 1,-17 53 0,0-36-1,18 1 1,0 17 0,-1 0-1,-17 1 16,0-19-15,0 1 0,0 17-1,0 1 17,-17-36-32,-19 17 15,1 19 1,0-19-1,17-17 1,-17 0 0,17 0-1,1 0-15,-1 0 16,0 0 15,18 18 63,36-18-63,-19 0-31,1 17 16,17 1-16,-17 0 15,0-18 1,17 35 0,-35 18-1,53-18 1,-36-17 0,1 17-1,17 0 1,-35-17-1,36 0 1,-36-1 0,0 1-16,35 17 31,-18-17-15,19-1-1,-19-17 16,1 0-15</inkml:trace>
  <inkml:trace contextRef="#ctx0" brushRef="#br0" timeOffset="-110409.52">25400 9402 0,'0'17'141,"0"18"-125,0-17-16,0 17 15,0 1-15,0-19 16,0 19 0,0-19-1,0 1 1,0-1-1,0 1 17,18 17-17,52-35 17,-35 0-32,-17 0 15,17 0 1,-17 0-1,0-35 1,-1 0 0,-17 17-1,0-17 17,18-18-17,-18 18 1,0 17-1,0 0 1,0 1 0,0-1-1,0 1 17,0 34 233,0 18-249,0-17 15,18-18-31,-18 18 31,0-1-31,0 1 16,0 17 0,17-35-1,-17 18 1,18-18-1,-18 35 17,35-35-32,-17 0 31,-1 0 31,1 0-15,0 0-15,-1 0 46,1-17-63,-18-1 1,18 18-16,-18-18 16,0 1-1,17 17 1,-17-18-1,0 0 1,0 1 47,0-1-32,18-17 250,-18 0-265,18-1-16,-1 1 15,-17-53-15,0 70 16,53-35-16,-53-35 16,0 70-1,0-35 1,0 36-16,0-18 15,0 17 1,0 0 0,0 1-16,0-1 15,0 0 17,0 1-1,-18 17-16,1 0 1,-1 0 0,1 0-1,-1 0 1,0 0 0,1 0 30,-1 0-30,18 17 0,-35 1-16,17 0 15,18-1 1,-18 19 15,1-19-15,17 18-1,-18 1 1,18-1 0,0 18-1,-35 18 1,17 17 0,18-71-16,0 1 15,0 35 1,0 0-1,0-18 1,0 18 0,0-18-1,0 1 1,0-1 15,0 0-15,18-17-1,-18-1 1,18 19 0,-18-19-1,17 1 1,1 0 0,-1-18-16,36 0 15,-35 0 1,0 0-1,35 0 1,-36 0 0,142-36-1,-159 19 1,35 17-16,0 0 47,-17 0-47,-18-36 15,18 36 1,-18-17 0,17 17-1,-17-18 17,0 0-32,0 1 31,0-1-16,-17 18 17,-1 0-17,-17 0-15,17 0 16,1 0 15,-1 0 0,0 0-15,1 18 0,-1-18-1,0 17 1,-17 1 15,35 0-15,-18-18 31,18 35-16,0-17 0,0-1 32,36-17-48,-1 18 1,18 0 0,17-18-1,-17 17 1,0-17-1,-17 18 1,17-18 0,-36 0-1,18 18 1,-17-18 15,0 0-15,-1 0-1,19 0 17</inkml:trace>
  <inkml:trace contextRef="#ctx0" brushRef="#br0" timeOffset="-102061">8326 6121 0,'123'0'109,"53"0"-93,107 0-16,-1 0 15,106 0-15,-141 35 16,458-35-1,-122-18-15,87-17 16,-123-71 0,-159 53-1,-194 53 1,-159 0 0,0 0-1,-17 0 1,0 0 62,-18 18-31,35-18-16,-18 0 63,1 0-79,0 0-15,-1 0 16,19 0-16,52 0 16,-35 0-1,35 0-15,124 0 16,123-35 0,-282 35-1,-18-18-15,35 18 16,-52 0-1,0 0 1</inkml:trace>
  <inkml:trace contextRef="#ctx0" brushRef="#br0" timeOffset="-48810.13">1976 13159 0,'0'35'156,"0"35"-156,0 19 16,0-19-16,0 36 0,0-53 16,-18 18-1,18 105 1,0-141-16,0 89 15,0-54 1,0-17 0,0 0-1,0-18 1,0 18 15,0-35-15</inkml:trace>
  <inkml:trace contextRef="#ctx0" brushRef="#br0" timeOffset="-47116.36">1729 13247 0,'0'-18'141,"17"1"-110,1 17-15,0 0-16,-1-18 16,1 18-1,35-18 1,0 18-1,-18 0 1,53 0 0,-53 0-1,-17 0 1,17 0 15,1 0-15,-19 0-1,1 0 1,0 0 0,-1 0-1,-17 18-15,18-18 16,-1 0 0,-17 18-1,18-1 1,-18 1-1,0-1 1,0 19 0,0-1-1,0 18 32,-18-18-31,1-17-1,-36-18 1,0 0 0,35 0-1,1 0 1,-36 17 0,17-17-1,19 0 1,-1 0-1,1 0 17,-1 0-32,0 0 31,1 0-15,-1 0-1,18-17 1</inkml:trace>
  <inkml:trace contextRef="#ctx0" brushRef="#br0" timeOffset="-45597.1">2787 12894 0,'-35'18'141,"17"17"-125,-17 0-16,17-17 15,0-18-15,-34 53 16,16 0-1,19 0 1,-1-18 0,0 0-1,18 0 1,0-17-16,0 0 16,0 35 30,0-36-46,0 19 16,0-19 0,0 36-1,0-18 1,0-17 0,18 0 15,-18-1-16,18-17 1,-1 18-16,1-18 16,17 18-1,-17-1 17,-1-17 14</inkml:trace>
  <inkml:trace contextRef="#ctx0" brushRef="#br0" timeOffset="-42556.23">2963 13141 0,'0'35'141,"18"-17"-126,0-18-15,-1 18 16,1-1-16,-18 1 16,18 35-1,17-53 1,18 35-1,-36-17 1,19 17 0,-19-17-16,1 17 15,17-35 1,-17 17 0,-1-17-1,1 0-15,0 18 31,17 0 1</inkml:trace>
  <inkml:trace contextRef="#ctx0" brushRef="#br0" timeOffset="-41129.61">3034 13511 0,'18'-17'188,"-1"17"-173,1 0-15,-1 0 16,1-18 0,35 0-16,-53 1 15,18-18 1,17-18-1,-17 35 1,-1 18-16,1-18 16,-18 1-1,0-1 1,35 0-16,-35 1 16,18-18-1,-1 17 32,-17 0-31,18 18-1,-18-17 1,0-1 0,35 0-1,-35 1 1,0-19-1,36 36 1</inkml:trace>
  <inkml:trace contextRef="#ctx0" brushRef="#br0" timeOffset="-39655.39">2963 12965 0,'36'-18'110,"-1"18"-110,0 0 15,18 0-15,-18 0 16,1 0 0,34 0-1,-17 0 1,-18 0 0,18 0-1,-35 0 1,0 0-1,-1 0 1,1 0 31</inkml:trace>
  <inkml:trace contextRef="#ctx0" brushRef="#br0" timeOffset="-38133.83">3528 12771 0,'35'17'125,"-17"1"-125,-1 17 16,36 71-16,-53-71 15,18-17 1,-18 0-16,0-1 16,0 18-1,0 1-15,0-19 16,0 1-16,18 0 15,-18 17 1,0 0 0,0 0-16,0 1 15,0-1 1,0 18 0,0 0-1,0-18 1,0 0 15,-18 18-15,18-17-1,0-19 1,0 1 0,-18 0-1,1-1 16,17 1-15,-18-18 0,18 35-1,-18-35 1,18 18 0</inkml:trace>
  <inkml:trace contextRef="#ctx0" brushRef="#br0" timeOffset="-36753.23">3986 13529 0,'71'0'110,"-18"0"-95,211-212-15,-175 142 16,-1 35-16,88-36 16,-105 53-1,-18 18 1,0 0-1,-36 0 1,19 0 15,-19 0-15,1 0 0,-1 0-1</inkml:trace>
  <inkml:trace contextRef="#ctx0" brushRef="#br0" timeOffset="-35398.42">4092 13018 0,'53'0'125,"0"0"-110,18 0-15,-36 0 16,0 0-16,0 0 16,54-18-1,-72 18-15,19-18 16,-19 18 15,36 0-31,0 0 31,-35 0 1,-1 0-1,1 0-16,0 0 17,17 0-1</inkml:trace>
  <inkml:trace contextRef="#ctx0" brushRef="#br0" timeOffset="-27257.32">1129 15222 0,'18'0'188,"-18"-17"-188,0-1 31,17 18-31,-17-18 15,18 18-15,-18-17 16,17 17 0,-17-18-16,18 18 15,0-17 1,-18 34 109,0 1-125,0-1 16,0 1-16,17-18 15,-17 53 1,0-35-16,0 17 15,36-17 1,-36 17 0,17 0-1,-17-17 17,18-1-1,0-17-16,-1 0 17,1 0 15,-1 0-32,1-17 1,35-54-1,-35 54 17,-1 17-32,-17-18 15,18 0 1,-18 1 15,18-1-15,-18 0-1,17 18 1,-17-17 0,0 52 202,0-17-202,18-1 0,0 1 31,17 0-16,-18-18-16,1 0 1,0 0-16,-1 0 16,1 0-1,0 0 1,-18-18 0,53-53 15,-53 54-31,17-1 15,1 0 1,-18 1 0,17 17-1,-17-18 1,18 18 0,-18-17-16,0-1 15,18 18 1,-18-18-1,0 1 17,0 34 77,0 1-93,0 0-16,0-1 15,0 1 1,0-1 0,0 1-1,17 0 1,-17 17-1,0-17 1,36-1 0,-19-17 15,1 0-15,-18 18-16</inkml:trace>
  <inkml:trace contextRef="#ctx0" brushRef="#br0" timeOffset="-25656.53">2117 15205 0,'17'0'234,"1"0"-234,0 0 0,-1 0 16,1 0-1,0 0 1,-1 0-16,18 0 16,-17 0-1,0 0 1,17 0 0,-35-18-1,0 0 16,0 1 1,0-1-17,-18 18 17,1 0-17,-1 0 1,-17 0-1,17 0 1,1 0 15,-1 0-15,0 0 0,1 0-1,-1 0 16,18 18-15,-18-18 15,18 17-31</inkml:trace>
  <inkml:trace contextRef="#ctx0" brushRef="#br0" timeOffset="-22949.29">2346 15169 0,'0'18'157,"0"0"-142,0-1-15,18 1 16,-18 0-16,17-18 15,-17 17 1,18-17 0,0 0 15,-1 0-15,1 0 15,-1 0 0,19 0-15,-19 0-1,19 0 1,-19 0 0,1-17-1,17-36 1,0 17-1,-17 1 1,-18 0 0,0 17-16,0 1 15,0-1 1,0 0 0,0 1 30,0-1-14,18 18 311,-18 35-280,17-35-63,1 0 47,0 0-32,-1 0-15,19 0 16,-19 0 0,1 18-16,0-18 15,17 0 1,-18 0 0,19 0-1,-19 0 1,1 0-1,0 0 1,-1 0 0,1 0-1,-18 18 48,0-1-48,0 1 1,-18 0 0,1-18-16,-1 17 15,-17-17 1,17 18 0,0-18-16,1 17 15,17 1 1,-18-18-1,18 18 1,-17-1 0,17 1-1,17-18 142,1 0-157,-1 0 0,19 0 15,-1 0-15,-17 0 16,158-35-1,-123 35 1,-18 0 0,0 0-1,-17-18 1,17-17 15,-17 35-15,-18-18-1</inkml:trace>
  <inkml:trace contextRef="#ctx0" brushRef="#br0" timeOffset="-21652.86">3387 15081 0,'0'18'172,"0"0"-157,17-1-15,1 1 16,17 17-16,36 18 16,-36-35-16,0-18 31,36 0-16,-36 0 1,-17 0 0,-1 0-1,1 0 1,-18-18 15,0-17-15,0 17-1,-18 18 1,1 0 0,-18 0-1,17 0 1,-17 0 0,17 0-1,0 0 16</inkml:trace>
  <inkml:trace contextRef="#ctx0" brushRef="#br0" timeOffset="-19531.93">3704 15187 0,'0'35'125,"35"18"-109,-17 18-16,-18-18 15,35 53-15,-17-71 16,0 53-16,-1-17 16,-17-54-1,0 54 1,18-36 0,-18-17 15,35-18-16,-35 17 1,0 1 0,0 35-1,0-35-15,0-1 16,0 1 0,0-1-1,-35-17 16,35-17 1,0-1-32,0-70 15,0 17 1,0 19 0,0-1-1,0 17 1,0 19-1,53-36 1,-18-18 0,0 36-1,-17-18 1,17 18 0,18-18-1,-53 35-15,53-35 16,-18-17-1,-17 34 1,17 19 0,-17-1-1,0-35 1,-18 18 0,0 17 15,0 36 94,0 0-110,0 17 1,0-17 0,0-1-1,0 1 17,0-1-17,0 1 1,0 0-1,0-1 1,0 1 0,17-18 62,1 0-47,0 0 0</inkml:trace>
  <inkml:trace contextRef="#ctx0" brushRef="#br0" timeOffset="-18529.61">4233 14870 0</inkml:trace>
  <inkml:trace contextRef="#ctx0" brushRef="#br0" timeOffset="-18293.25">4233 14870 0</inkml:trace>
  <inkml:trace contextRef="#ctx0" brushRef="#br0" timeOffset="-16378.84">4445 15152 0,'18'0'156,"-18"-18"-140,0 1-1,17 17 16,-17-18-31,18 18 32,0 0-1,-1 0 0,1 0 16,-1 0-31,-17 18-16,18-1 15,-18 1 1,18-1-16,-18 1 16,17 17-1,-17-17-15,18-18 16,0 18 31,-18-1-47,17-17 31,-17 18-15,18-18-1,0 0 32,-1-18-31,19 18-16,-19-17 15,1-1 1,-1 0 0,-17-17-1,0 17 16,18 1 1,-18-1-1,0 36 94,0-1-109,0 1-1,0 0 1,0-1-16,0 1 15,18-18 17,-1 0-17,-17 18 1,18-18 0,17 17-1</inkml:trace>
  <inkml:trace contextRef="#ctx0" brushRef="#br0" timeOffset="-14939.98">5133 15134 0,'18'0'219,"-1"18"-203,-17-1-1,18-17-15,-1 0 0,1 18 16,17-18-1,1 0 17,-1 0-17,0-35 1,-35 17 0,0-17-1,0 17 1,0-17-1,0 17 1,-17 1 15,-1-19-15,0 36 0,-17 0-1,0 0 1,-18 0-1,35 0 1,18 18 47,0 0-32,0-1 0</inkml:trace>
  <inkml:trace contextRef="#ctx0" brushRef="#br0" timeOffset="-12581.99">5256 15028 0,'36'18'156,"-19"0"-156,19 17 15,-19-17-15,19-1 16,-1 1-16,35 35 31,-34-53-31,69 0 16,37-88 0,-72 52-1,-52 19-15,-1-1 16,19-35-1,17-17 1,-53-36 0,0 53-1,0 17 1,0-16 0,0 16-1,-18-17 1,0 36-1,18-19 17,-35 19-17,-18-18 1,18 35 0,0 0-1,-1 0 1,1 0-1,35 17 1,-53 36 0,18 35-1,0-35 1,-1 53 0,36-53-1,0 35 1,0-35-1,0-18 17,0 1-17,36-1 1,-19 0 0,1 18-1,17-35 1,-17-18-16,-1 17 15,1-17 1,0 0 0,-1 0-1,1 0 1,52 0 0,-52 0-16,0 0 15,-1 0 1,36-17-1,-17 17 1,-19 0 15,-17-18-15,18 18 0,-18-35-1,18 35 1,-18-18-1,17 18 17,1 0 61,-1 0-46,-17-17 0</inkml:trace>
  <inkml:trace contextRef="#ctx0" brushRef="#br0" timeOffset="-11265.58">6138 15028 0,'0'18'203,"0"0"-187,0-1-16,0 1 15,0 0-15,0-1 16,0 1 0,0 17-1,0-17 1,0-1 15,71-17 32,-36 0-48,-17 0-15,-1 0 31,19 0-15,-19 0 0,1 0 15</inkml:trace>
  <inkml:trace contextRef="#ctx0" brushRef="#br0" timeOffset="-10391.48">6209 14975 0</inkml:trace>
  <inkml:trace contextRef="#ctx0" brushRef="#br0" timeOffset="-9022.65">6456 14975 0,'17'18'204,"-17"0"-189,0-1 1,0 1-16,0 0 15,0-1 1,0 19 0,0-1 15,0-18-15,0 1 15,0 0 16,0-1 15,18-17 16,0 0-62,-1 0-16,19 0 16,-19 0-1,19 0 1,-19 0-1,1 0 1,0 0 15</inkml:trace>
  <inkml:trace contextRef="#ctx0" brushRef="#br0" timeOffset="-7884.01">6473 15117 0,'18'0'156,"0"0"-140,-1 0 0,1 0 15</inkml:trace>
  <inkml:trace contextRef="#ctx0" brushRef="#br0" timeOffset="-5812.69">6791 15081 0,'0'18'343,"0"0"-124,0-1-172,18-17-31,-1 0-1,1 0-15,17 18 16,18-18-1,-35 0-15,-1 0 16,1 0 0,0 0 15,-1 0 0,-17-18-15,0 1-1,0-1-15,0 0 16,0 1 0,0-1-1,0 0 17,-17 18-17,-1 0 1,-17 0-1,17 0 1,0 0 0,1 0-1,-1 0 1,1 0 0,-1 0 30</inkml:trace>
  <inkml:trace contextRef="#ctx0" brushRef="#br0" timeOffset="-4649.26">6932 15028 0,'18'0'125,"-1"18"-109,1 0-1,0-1-15,-1 1 16,1 17-1,35-17 1,-18-1 0,-17-17-16,105 0 15,-105 0 1,17 0 15,-17-17-15,17-18-1,-17 17-15,17-17 16,-35 17 0,0-17-1,18 35 1</inkml:trace>
  <inkml:trace contextRef="#ctx0" brushRef="#br0" timeOffset="-2533.27">7355 14640 0,'0'36'109,"18"52"-93,-18-35-16,0-18 15,0 0 1,0 18 0,0 18-1,18-1 1,-18-52-16,0 35 16,0-36-1,0 1 1,0 0-1,17-18 1,-17 17 0,36-17-1,-1 0 1,0 0 0,0 0 15,1 0-16,-1 0 1,0 0 0,18 0-1,-35 0 1</inkml:trace>
  <inkml:trace contextRef="#ctx0" brushRef="#br0" timeOffset="-1378.71">7285 14834 0,'18'0'172,"-1"0"-172,1 0 15,-1 0-15,1 0 16,0 0 15</inkml:trace>
  <inkml:trace contextRef="#ctx0" brushRef="#br0" timeOffset="512.37">7303 14764 0,'88'0'140,"-71"0"-124,1 0-16,0 0 16,17 0-16,-17 0 15,17 0 1,-18 0-1,1 0 1,0 0 0,17 0 15,-17 0 16,-1 0-16,1 0 0,0 0 16</inkml:trace>
  <inkml:trace contextRef="#ctx0" brushRef="#br0" timeOffset="3246.97">7761 14958 0,'0'17'188,"0"1"-188,0 0 15,0-1-15,18 1 16,-18 17 0,0 1-1,0-19 1,17-17-16,1 0 31,0 0 0,-1 0 1,1 0-17,35-17 17,-18-36-17,0 35 1,1 0-1,-36 1 17,0-1-17,0 0 1,0 1 0,0-1-1</inkml:trace>
  <inkml:trace contextRef="#ctx0" brushRef="#br0" timeOffset="4073.43">7779 14764 0</inkml:trace>
  <inkml:trace contextRef="#ctx0" brushRef="#br0" timeOffset="5879.13">8079 14887 0,'0'36'172,"0"-1"-157,0-18-15,17 1 0,-17 0 16,18-1 0,-18 19-1,35-19 1,0 19 0,1-19-1,-1-17 1,-17 0-1,-1 0 1,1 0 15,0 0-31,17-17 16,-18-1 0,-17-17-1,0 17 1,0-17-1,0 17 1,0 0 15,0 1-15,-35-1 0,0 18-1,17-17 1,-52 17-1,52 0 1,0 0 0,18-18-1,-17 18 1,-1 0 15</inkml:trace>
  <inkml:trace contextRef="#ctx0" brushRef="#br0" timeOffset="8220.68">8308 15081 0,'18'-17'141,"-1"-1"-126,1 18 1,-18-18 0,17 18-1,1 0 1,0 0 0,-18-17 15,35 17 0,-17 0 0,-1 0 16,-17-18-47,18 18 31,0 0-15,-1 0 0,1 0 62,0 0-63,17 0 17,-18 0-17,1 0-15,0 18 16,-1-1 0,1 1-16,17 17 15,1 1 1,-19-1-1,18 18 1,-35-36 15,36 1-15,-19-18 15,1 0-15,0 0-1,-1 0 17,1 0-1,0 0-15,-18-18-16,17-246 15,1 193 1,-53 18-1,17 18 1,18 17-16,0-17 31,0 17 1,0 1-17,18 17 16,-1 0 1,1 0-32,-1 0 15,1 0 1,0 0 0,17 0-1,0 0 1,1 0-1,-19 17 1,36 1 15,-35 17-15,17 1 0,-35-19-16,35 19 15,18-1 1,-17-17-1,-19 17 1,1-18 0,17 1-1,-17 0 1,-1-1 15,1 1-15,0-18 15,-1 18-15,1-18 15</inkml:trace>
  <inkml:trace contextRef="#ctx0" brushRef="#br0" timeOffset="17461.21">5592 11942 0,'52'-36'141,"19"-17"-126,35 53-15,-71-53 16,0 18-16,1 18 15,34-19 1,-17 36 0,-18 0-1,-17 0 1,0 0 0,17 0-1,-17 0 1,-1 0-1,-17 18 48,0 0-47,0-1-1,-17 1 1,-1-18-16,-17 35 15,17-17 1,-88 52 0,18-17-1,53-18 1,-36 1 0,36-1-16,-53 0 15,0 36 1,-1-36-1,19 36 1,35-71 0,17 0 31,18-18 46,0 0-93,18 1 16,-1 17 0,18-18-1,-17 18-15,0-18 16,52 1-1,-17 17 1,-18 0 0,1 0-1,-19 0 1,1 0-16,0 17 31,-1-17 0,-17 18-15,18-18 0,0 0-1,-1 0 17,-17 53-17,0-35 1,0 17-1,0-17 1,0-1-16,0 1 16,0 17 15,0-17-15,-17-18 15,17 17-16,-18-17-15,18 18 32,-35 0-17,-54 70 1,54-53 0,0 0-1,17-17 1,1-18-1,34 0 64,1 0-64,0 0 1,-18-18-1,17 18 1,1 0 0,-18-17-16,35 17 15,-17 0 1,-1 0 0,1 0-1,0 0 1,17 0-1,18 0 1,-18 0 0,18 0-1,0 0 17,-35 0-32,17 0 15,0 0 1,-17 0-1,17 17 1,-17-17 0,-1 0-1,1 0 1,0 18 0,-1-18 46</inkml:trace>
  <inkml:trace contextRef="#ctx0" brushRef="#br0" timeOffset="20199.32">5750 12947 0,'0'18'172,"0"-1"-156,0 1-16,0 0 15,0-1-15,0 1 16,0 17-1,0-17 1,18-18 0,-18 17-1,18-17 17,52 0-17,-35 0-15,-17 0 16,17 0-1,-17 0 1,-18-17 0,18-1-1,-18-17 1,0 17 0,0 1 30,0-19-30,0 19 31,0-1-16,0 0 16,0 36 219,0 0-251,0-1 17,0 1-32,0 0 15,0-1 16,0 1-15,0-1 0,0 19-1,-18-36 1,18 17-16,0 1 16,-18-18-1,18 18 1,-17 17-1,17-17 1,0-1 0,0 18-1,-18-35 17,0 0-17,18 18 16,-17-18-15,17 18 0,0-1 15,-18-17-15,18 18-1,-18-18 16,18 18-31,-17-18 32,17 17-17,-18-17 1,1 0 0,-1 0-1,0 0 63,1 0-62,-19 0 0,19 0-1,-1 0 16</inkml:trace>
  <inkml:trace contextRef="#ctx0" brushRef="#br0" timeOffset="24038.62">6862 12118 0,'0'53'156,"0"35"-156,0-17 16,0-18-16,0-18 15,0 35 1,0-17 0,0-17-1,0 16 1,0-34 0,0 0-1,0-1 1,0 1-1,0 0 1,0-1 15,0 1-31,0 17 16,0-17 0,0-1-1,17-17 32,1 0-31,-18 18-1,0 0 1,0-1 0,0 1-1,0 0 1,0-1-16,0 1 15,0 35 1,0-18 0,0-17 15,0-1 16</inkml:trace>
  <inkml:trace contextRef="#ctx0" brushRef="#br0" timeOffset="25738.32">6773 12365 0,'0'-18'156,"18"18"-156,0-17 16,-1 17-16,1 0 31,-18-18-31,18 18 15,-1 0 32,18 0-15,-17 0-1,0 0 0,-1 0 0,-17 18-15,0-1 0,18-17-1,-18 18 1,18 0-1,-1-18 17,-17 17-1,18-17 0,-18 18-31,0-1 16,0 19-1,0-19 1,0 1 15,0 0-15,0-1 0,0 1-1,-18-18 1,1 0-1,-1 0 1,-17 0 0,17 0-1,-17 0 1,17 0 0</inkml:trace>
  <inkml:trace contextRef="#ctx0" brushRef="#br0" timeOffset="27183.78">7355 12136 0,'-17'35'140,"-1"0"-124,1-17-16,-1-1 16,0 19-16,1-19 0,-1 19 31,0-1-15,18-17-16,0 34 31,0-34-16,0 0 1,0-1 0,0 1 31,0 0-16,0-1 0,0 1-15,0 17-1,36-17 1,-1-18 0,-35 17-1,18-17 1,-18 18-1,17-18 1</inkml:trace>
  <inkml:trace contextRef="#ctx0" brushRef="#br0" timeOffset="28236.56">7426 12453 0,'53'18'156,"-35"-1"-156,-1 1 16,71 17-16,-70-17 16,17 35-1,1-53 1,-19 0-1,1 0 1,17 0 0,-17 17-1,-1 1 1,1-18 0</inkml:trace>
  <inkml:trace contextRef="#ctx0" brushRef="#br0" timeOffset="29656.19">7514 12735 0,'0'-17'172,"0"-1"-156,18 0-16,-18 1 15,17-1 1,-17 0-16,18-34 15,0 34 1,-1 0 0,-17 1 15,18 17-15,-18-18-1,35 18 1,-35-18-1,0 1 64,18 17-33,-18-18-30,18 0 0,-1 1-16,1-1 15,-1 1-15,1-1 16,53-70 0,-71 52-1,0 19-15,17 17 31</inkml:trace>
  <inkml:trace contextRef="#ctx0" brushRef="#br0" timeOffset="31052.04">8114 12665 0,'-18'35'172,"1"0"-156,-1-17-16,0 0 15,18-1-15,0 1 16,0-1-1,-35 19 1,17 17 0,1-36-1,-1-17 1,-17 18 0,35 0-1,-18-18 1,1 0 15</inkml:trace>
  <inkml:trace contextRef="#ctx0" brushRef="#br0" timeOffset="34370.56">8255 12277 0,'18'0'203,"-18"35"-203,35 0 15,-35-17-15,0 17 16,18 0 0,-1 1-1,-17-19-15,18 1 16,-18 0 0,17-18-1,36 0 1,-35 0 15,17 0-15,-17-18 15,17-17-31,1-36 31,-36 36-15,0 17-1,0 1 1,0-1 0,0 0 31,0 36 187,0 0-218,0-1-16,0 1 15,0 17-15,0 0 16,0 1-1,17 17 1,1-18 0,-1 18-1,1-18 1,-18-17 0,0 52 15,18-52-16,-18 123 1,0-88 0,-18-18-1,-17-17 1,-18 52 0,35-70-1,18 18 1,-17-18-1,-1 0-15,18 18 16,-18-18 0,-17 0 15,17 0-15</inkml:trace>
  <inkml:trace contextRef="#ctx0" brushRef="#br0" timeOffset="36389.42">8731 12065 0,'0'18'141,"0"-1"-126,18 1-15,-18 0 16,0-1-16,18 36 15,-18-18 1,17 18 0,-17-35-1,18 17 1,-18 18 15,0-35-31,0-1 16,0 36-1,0-17 1,0-19 0,0 1 15,0 0 16,0-1-16,0 18 16,0-17 15,0 0 1,0-1-32,0 1 0,0 0 1,0-1 30</inkml:trace>
  <inkml:trace contextRef="#ctx0" brushRef="#br0" timeOffset="42764.92">9490 12912 0,'17'0'266,"1"0"-266,0 0 15,-1 0 1,1 0-16,0 0 16,-1 0 15,1 0-16,-1 0 17,1 0 15,0 0-16</inkml:trace>
  <inkml:trace contextRef="#ctx0" brushRef="#br0" timeOffset="43860.8">9437 12612 0,'88'0'125,"-70"0"-125,-1 0 16,19 0-16,-19 0 0,18 0 15,-17 0 17,0 0-17,-1 0 1,36 0 0,-17 0-1,-19 0-15,1 0 16,0 0-1,-1 0 1,1 0 0,-1 0 15</inkml:trace>
  <inkml:trace contextRef="#ctx0" brushRef="#br0" timeOffset="47114.43">10583 12400 0,'0'35'109,"0"54"-93,0-1-16,0-71 16,0 1-1,0 70 1,0-35 0,0-18-1,0 142 1,0-124-1,0 0 1,0-18 0,0-17-1,0-1 1</inkml:trace>
  <inkml:trace contextRef="#ctx0" brushRef="#br0" timeOffset="48804.01">10513 12718 0,'17'0'219,"1"0"-203,0 0-1,-1 0 32,1 0-31,0 0 15,-1 0 16,1 0-16,0 0 0,-1 0 1,1 0-1,-1 0 16,-17 17 0,0 1-32,0 0 17,0-1-17,0 1 1,0-1 31,-17 19-47,-1-19 31,18 1-31,-17-18 16,17 18-16,-18-18 15,-17 0 16,17 0-31,0 17 16,-17-17 15,17 0-15,1 0 15,-1 0-15,1 0 15</inkml:trace>
  <inkml:trace contextRef="#ctx0" brushRef="#br0" timeOffset="50566.42">11113 12471 0,'-18'17'141,"18"19"-141,-18-19 15,18 1 1,0 0-16,0-1 15,-35 107 1,17-89 0,18 0-1,0-17 17,0-1-17,0 1 16,0 0-15,0-1 47,0 1-32,0 0 0,18 17 16,0-17-16,-1-18 0,-17 17 1,18-17-17,0 0 17,-18 18-17,17-18 1,1 18-1,-1-18 17</inkml:trace>
  <inkml:trace contextRef="#ctx0" brushRef="#br0" timeOffset="52142.68">11236 12788 0,'88'0'219,"-70"18"-203,-1-1-16,1-17 15,17 18-15,-17 0 16,-18-1-1,18-17 17,-18 18-32,17-18 31,1 0 0,-18 18-15,0 17-1,18-35 1,-18 18 15,0-1 1</inkml:trace>
  <inkml:trace contextRef="#ctx0" brushRef="#br0" timeOffset="53825.66">11201 13018 0,'35'0'203,"-17"-18"-203,-1 0 16,1 1-16,0-1 31,-1 0-15,1 1-1,-1 17 1,-17-36-1,18 36 1,-18-17 0,18 17-1,-18-18 17,17 18-17,-17-18 1,18 18-1,-18-17 17,18 17 30,-1-18-31,19 18 1,-36-17-17,0-1 1,17 18-16,-17-35 16,18 17-1,-18 0 16</inkml:trace>
  <inkml:trace contextRef="#ctx0" brushRef="#br0" timeOffset="56914.09">11783 12453 0,'0'18'125,"0"-1"-109,0 19-16,0 69 15,0-34-15,0 35 16,0-36 0,0-34 15,0-1-16,0 36 1,0-54 0,0 1-1,0-1 1,0 1 0,-18 0-1,18 17 1</inkml:trace>
  <inkml:trace contextRef="#ctx0" brushRef="#br0" timeOffset="58726.92">12012 12753 0,'0'18'156,"0"-1"-156,0 1 16,0-1-1,0 1-15,0 0 16,0 17-16,18 0 31,-18-17-15,0 0-1,17-18 1,1 0 0,0 0-1,-1 0 1,1 0 0,105-159-1,-105 124-15,0 17 16,-18 0-1,0 1 1,0-19 0,0 19-1,0-1 32,-18 18 0,0 0-31,1 0 15,17 18 0,-36 17-15,36 0-1,-17 36 1,-1 17 0,18-35-16,0 53 15,0-53 1,0 0 15,0-36-15,0 36-1,0-35 1,0-1 0,0 1 15,0 0-15,-17-18-1,-1 0 1,0 0-16,1 17 15,-1-17 1,0 0 15</inkml:trace>
  <inkml:trace contextRef="#ctx0" brushRef="#br0" timeOffset="60174.31">12294 13070 0,'36'0'156,"-1"0"-141,-17 0-15,-1 0 16,1 0-16,17 0 16,-17 0-1,-1 0 1,1 0 0,0 0 46</inkml:trace>
  <inkml:trace contextRef="#ctx0" brushRef="#br0" timeOffset="61742.6">12383 12876 0,'17'0'313,"1"0"-282,-1 0 0,1 0 1,0 0-1,-1 0 16,1 0-16,0 0 0,-1 0 0,1 0 16</inkml:trace>
  <inkml:trace contextRef="#ctx0" brushRef="#br0" timeOffset="63241.47">12771 12876 0,'17'-17'94,"1"-19"-79,-18 19-15,0-18 0,0-1 16,0 1-1,0 17 1,0 1-16,0-1 16,0 0 15,0 36 219,0 0-250,0-1 16,0 1-1,0 35-15,0-18 16,0-17-16,0 35 31,0-18-15,0-17-1,0-1 1,0 1 0,0 0 15,0-1 0</inkml:trace>
  <inkml:trace contextRef="#ctx0" brushRef="#br0" timeOffset="66133.95">12806 12947 0,'0'18'125,"0"-1"-109,0 1-16,0 0 15,0-1 1,0 1 0,0 17-1,0-17 1,0-1-1,0 1 1,0 0 0,0-1 15,0 1 0,0 17 47</inkml:trace>
  <inkml:trace contextRef="#ctx0" brushRef="#br0" timeOffset="67996.97">12965 12365 0,'0'18'16,"0"-1"0,0 1 15,0-1 0,0 1 0</inkml:trace>
  <inkml:trace contextRef="#ctx0" brushRef="#br0" timeOffset="69364.5">12965 12453 0,'17'18'187,"1"-1"-171,0 1 0,-18 0-1,17-1-15,-17 1 16,18-18-16,-18 18 0,17 17 15,1 0 1,17 0 15,-17-17-31,-18 0 16,18 17 0,-18-17-1,17 17 1,1-18-1,-18 1 1,18 17 0,-18 1-1,0-1 1,0 0 0,0 1-1,0 16 1,0-16-1,0-19 32,0 1-47,-18 17 16,0-17 15,18 17-15,-17-35-1,17 18 1,-18-1 0,-17 1 15,35 0 0,0-1 16</inkml:trace>
  <inkml:trace contextRef="#ctx0" brushRef="#br0" timeOffset="75560.37">13600 12577 0,'17'211'0,"-17"-176"0,0 1 15,0 34 1,0-17-16,0-17 16,0-1-1,0-18 1,0-211 46,0 159-62,0 17 16</inkml:trace>
  <inkml:trace contextRef="#ctx0" brushRef="#br0" timeOffset="76600.92">13617 12823 0,'0'53'172,"0"0"-172,-17 177 16,17-195-16,-18 18 15,18-18-15,0 18 16,0 0 0,0-18 15,0 0-16,0 1 1,0 17 0,0-36-1,0 19 1,0-1 0,0 0-1,0-17-15,0 17 16,0 0-1,0 1 1,0-19 0,0 19-1</inkml:trace>
  <inkml:trace contextRef="#ctx0" brushRef="#br0" timeOffset="78169.95">13458 12841 0,'124'-70'141,"-106"52"-126,17 0-15,-17 1 16,-1 17-16,1-18 31,-1 18-31,19 0 16,-19 0-1,19 0 1,-19 0 0,1 0-1,17 0 17,-17 0-17,-1 0 32,1 0-31,17 18 15,-35-1-15,0 54-16,0-36 31,-17 0-31,-19 1 15,19-1 1,-18 0 0,17-17-16,-17-18 15,17 18 1,-17 17 0,-1-35-1,1 0 16,35 17-31,-17-17 16,-19 0 0,19 0-1,-1 0 17,0 0-17,1 0 16</inkml:trace>
  <inkml:trace contextRef="#ctx0" brushRef="#br0" timeOffset="79981.37">14446 12400 0,'-17'35'187,"-1"1"-187,0-1 0,1 0 16,-1 1-16,0-19 16,18 1-1,-88 123 1,53-71-1,17-34 1,18-19 0,0 19-16,0-19 15,0 1 1,0 0 15,0-1-31,-17-17 16,17 36-1,0-19 1,0 18-16,0-17 31,0 0 1,0-1 46,0 1-47,17-18 0,-17 18-15,18-18-1,-18 17 17,0 1 15</inkml:trace>
  <inkml:trace contextRef="#ctx0" brushRef="#br0" timeOffset="82195.36">14446 12806 0,'0'17'172,"0"1"-172,0 0 0,0-1 15,0 1 1,0 0 15,18-18-15,0 17-1,17-17 1,0 0 0,-17 0-1,35 0 1,0-53-1,-18 18 1,-35 17 0,0 1-16,0-18 15,0 17 32,0 0 0,0 36 62,-18-18-93,1 18-16,17-1 0,0 1 16,0-1-16,-36 19 15,36 52 1,0 0 0,0 0 15,0-52-16,0-1 1,0 0 0,0 18-1,0-18 1,0 1 0,0-1-1,0 0 1,0-17-1,0 17 1,-35 0 0,0 18-1,-18-17 1,18-36 0,-18 0 15,35 0 0</inkml:trace>
  <inkml:trace contextRef="#ctx0" brushRef="#br0" timeOffset="83821.23">14764 13194 0,'17'18'203,"1"-18"-172,-18 17-15,18-17-1,-18 18 1</inkml:trace>
  <inkml:trace contextRef="#ctx0" brushRef="#br0" timeOffset="84587.67">14817 13247 0,'35'0'140,"0"0"-124,-17 0-16,0 0 15,52 0 1,-52 0 0,17-18-16,18 18 15,0 0 1,-36 0 0,1 0 15,0 0 0,-1 0 0</inkml:trace>
  <inkml:trace contextRef="#ctx0" brushRef="#br0" timeOffset="85970.06">14905 12965 0,'35'0'94,"-17"0"-78,-1 0-1,1 0-15,0 0 16,17 0 0,-17 0-1,-1 0 1,1 0 0,0 0 15,-1 0 0</inkml:trace>
  <inkml:trace contextRef="#ctx0" brushRef="#br0" timeOffset="87790.56">15469 12947 0,'0'-18'141,"18"-17"-126,0 17 1,-1 1-16,-17-1 15,0-17-15,18 0 16,-18 17 0,0 0 15,0 142 266,0-89-282,0-17-15,0 52 16,0-34 0,0-19-1,0 1-15,0 35 16,0-36 0,0 1 15,0 0-16,0-1 17,0 1-1,0 0 16,0-1-16,0 1-15,0-1-1,0 1 17</inkml:trace>
  <inkml:trace contextRef="#ctx0" brushRef="#br0" timeOffset="90175.53">15646 12312 0,'0'18'0,"0"-1"0,0 1 15,0 0-15,0-1 16,0 36-1,0-18 17,0 1-17,0-1 1,0 18 0,0-36-1,-18-17 95,0 0-110,18 36 359,18-1-359,-18 0 0,18 1 16,-1-1-1,1-18-15,17 19 16,18 17-1,-35 17 1,17-17 0,-17-35-1,-18 70 1,0-17 0,0-54-1,0 18 1,0 36 15,0-36-31,0 1 31,0 16-15,0-34 0,0 0 15,0-1-31,0 1 31,0 17-15,0 1 15,0-19-15,0 1 15</inkml:trace>
  <inkml:trace contextRef="#ctx0" brushRef="#br0" timeOffset="94961.08">16316 12665 0,'0'35'125,"0"0"-125,0 1 16,0-19-16,0 1 16,0 17-1,0 36 1,0-18-1,0 0 1,0 17 0,0 18-1,0-70 1,18 17 0,-18 18-1,0-18 16</inkml:trace>
  <inkml:trace contextRef="#ctx0" brushRef="#br0" timeOffset="96366.23">16140 13035 0,'35'0'141,"177"-70"-141,-177 70 16,-18 0-16,1 0 0,0 0 15,35 0 1,-36 0 31,1 0-16,0 0 0,-1 0-15,1 0-1,-1 0 32</inkml:trace>
  <inkml:trace contextRef="#ctx0" brushRef="#br0" timeOffset="105443.11">17127 12682 0,'0'36'125,"36"69"-125,-36 72 16,-18-54-16,18-17 15,0 35-15,0-53 16,0 36 0,0-53-1,0-36 1,0 0-1,0 0 1,0 1 0,0-19-16,0 54 15,0-36 1,0 0 0,0-17-1,0 0 16,0-1-15</inkml:trace>
  <inkml:trace contextRef="#ctx0" brushRef="#br0" timeOffset="107412.83">16898 12859 0,'18'0'219,"-1"0"-204,1 0 16,-18 17-15,18 1 0,-18 0-16,0-1 15,17-17 17,-17 18-1,0 0-16,0-1 1,18-17 15,-18 18-15,18-18 0,-18 18 15,35-18 0,-18 0 0,1 0-15,0 0 0,-1 0-1,36 0 1,0 0-1,-35 0 1,-1 0 0,1-18-1,123-123 1,-105 105 0,-36 19-1,0-1 1,0 1-1,0-1 17,0 0-17,0 1 1,0-19 0,0 19-1,0-1 1,-36 0-1,19 18-15,-19 0 16,1 0 0,0 0-1,17 0 1,-35 0 0,18 0-1,17 0-15,-17 36 31,0-1-15,-71 18 0,71-35-1,-1-18 1,19 17 0,-1-17-1,18 18 1</inkml:trace>
  <inkml:trace contextRef="#ctx0" brushRef="#br0" timeOffset="108680.37">17903 12418 0,'0'17'172,"-17"19"-157,-1-1-15,18 0 16,-53 124-16,18-88 15,-36 34 1,71 19 0,0-54-1,0-34 1,0 17 0,0-18-1,0 0 1,0-17-1,0-1 1,0 1 0,0 17 15,0-17 0,18-18-15,-18 18-1,18-18 1</inkml:trace>
  <inkml:trace contextRef="#ctx0" brushRef="#br0" timeOffset="109957.18">17956 12823 0,'71'18'125,"17"35"-125,0-18 16,-52-17-16,-1 53 15,71-71 1,-53 35 0,-18 18-1,18-53 1,-36 17-1,1 36 1,0-53 0</inkml:trace>
  <inkml:trace contextRef="#ctx0" brushRef="#br0" timeOffset="111539.43">18397 12647 0,'-17'0'156,"-1"53"-156,0-18 16,1 36-16,-1-54 15,1 1 1,-1 53-1,-35-18 1,18-18 0,35-17-1,-18-18 1,0 0 15,18 17-15,0 1 15,0-1 0,0 1 16,0 17-31,-17-35-1,17 36 1,0-1 0,-18 0-1,18 18 1,0-35 0</inkml:trace>
  <inkml:trace contextRef="#ctx0" brushRef="#br0" timeOffset="114591.15">18115 12594 0,'18'0'172,"-1"0"-157,1 0 1,0 0-16,-1 0 16,1 0-1,0 0 1,-1 0 15,1 0 0,0 0 16,-1 0 31,1 0-46,-1 0-1,1 0 31</inkml:trace>
  <inkml:trace contextRef="#ctx0" brushRef="#br0" timeOffset="116158.77">11448 12577 0,'-18'17'171,"0"1"-155,1-1-16,-1-17 16,0 0-16,1 0 15,-1 0 1,1 0 0,-1 0-1,0 0 1,1 0 15,-1 0 0,0 0 16</inkml:trace>
  <inkml:trace contextRef="#ctx0" brushRef="#br0" timeOffset="118153.2">18768 12365 0,'0'159'125,"0"-18"-110,0 176-15,0-140 16,0-142-16,0-17 16,0 70-1,17-35-15,-17 17 16,0-35-1,18 71 1,-18-70 0,0 17-1,0-36 32,0 1-16</inkml:trace>
  <inkml:trace contextRef="#ctx0" brushRef="#br0" timeOffset="120235.58">19068 12735 0,'0'18'156,"17"0"-156,1 52 16,-18-17-16,0-35 15,0-1-15,0 19 16,0-19-1,0 1 1,35-18 0,-17 0-1,17 0 17,18-35-32,0-54 31,-35 72-31,-1-36 15,-17 0 1,106-106 0,-106 142-16,-18 17 62,-17 0-46,18 0 15,17 17-15,0 1-16,-18-1 15,-17 19 17,17-1-32,18 0 31,0-17-16,0 0-15,0 105 16,0-70 0,0 53-1,0-53 1,0-18 0,0 18-1,0-35 1,0-1 15,0 1 0,0-1-15,0 1 15,0 0-15,0 17-1,-18-35 1,-17 0 0,17 18-1,1-18 1</inkml:trace>
  <inkml:trace contextRef="#ctx0" brushRef="#br0" timeOffset="121566.24">19650 12947 0,'17'0'157,"1"0"-142,0 0 1,-1 0-16,107 0 31,-89 0-31,-17 0 16,-1 0-1,1 0 1,0-18 0,-1 18 15,-17-17-16,0-1 17</inkml:trace>
  <inkml:trace contextRef="#ctx0" brushRef="#br0" timeOffset="122599.93">19720 12718 0,'124'0'110,"-71"0"-95,-36 0-15,1 0 16,0 0 0,-1 0-16,1 0 15,17 0 1,-17 0-1,-1 0 1,1 0 0,0 0 15</inkml:trace>
  <inkml:trace contextRef="#ctx0" brushRef="#br0" timeOffset="124168.54">20567 12612 0,'-35'35'235,"-1"36"-220,1-1-15,-18 1 16,18-36-16,0 36 16,-1-1 15,19-52-31,-1 17 15,18-17 1,0 35 0,0-36-1,0 1 17,0 0-17,18-18 48,-1 0-48,1 0 1,0 0 0,-1-18-16,54-53 15,-54 36 1,19-18-1,-36-17 1,0 34 0,0 19-1,0-1 1,0 0 0,0 1-1,0-1 16,0 0-31,0 1 32,-18-1 15,0 18-16,1 0 0</inkml:trace>
  <inkml:trace contextRef="#ctx0" brushRef="#br0" timeOffset="125501.21">20567 12241 0,'35'36'125,"-17"-1"-125,0 0 16,-1 18-16,1-35 0,-1 35 16,19 0-1,-1 194 16,-35-159-15,0-53-16,0 53 16,0-35-1,0-18 1,0 71 0,0-70-1,0-19-15,0 18 16,0-17-16,-35 35 15,35-35 1,-18 17 0,18 18-1,-18-18 17,18-17-17,0-1 1,-17 1 15,17 0-15,-18-18-1,18 17 1</inkml:trace>
  <inkml:trace contextRef="#ctx0" brushRef="#br0" timeOffset="129577.4">21537 12735 0</inkml:trace>
  <inkml:trace contextRef="#ctx0" brushRef="#br0" timeOffset="130637.68">21220 12559 0,'0'35'125,"0"53"-109,17 89-16,-17-89 0,0 71 15,0-106 1,0 70 0,-17-70-1,17 0 1,0-35-1,0-1-15,0 18 16,0 1 0,0-19 15,0 1 0</inkml:trace>
  <inkml:trace contextRef="#ctx0" brushRef="#br0" timeOffset="132277.81">20902 12665 0,'18'0'157,"-1"0"-157,1 0 15,0 0-15,-1 0 16,1 0-16,35 0 15,-36 0 1,1 0 15,0 0 1,-1 0-17,1 0 1,0 0-1,17 0 1,0 17 0,18 1-1,-35 0 1,17-1 0,-17-17-1,-1 18 16,-17 0 48,0 17-48,0-18 0,0 1 16,-17-18-16,-19 0-15,19 0-1,-1 0 1,1 0-16,-19 0 31,19 0-15,-19 0 31</inkml:trace>
  <inkml:trace contextRef="#ctx0" brushRef="#br0" timeOffset="133496.81">21713 12206 0,'0'106'141,"-17"-35"-126,-36 87-15,18-70 16,-18 36-16,-18 35 16,1-18-1,52-53-15,0-35 16,1 17-1,17-34 1,0 34 0,0-52-1,0 35 1,0-36 0,0 1-1,0 0 1,0-1 31,17-17-16</inkml:trace>
  <inkml:trace contextRef="#ctx0" brushRef="#br0" timeOffset="135314.28">21837 12629 0,'18'18'188,"-1"0"-188,1-1 15,0 1-15,-1-18 16,1 18-16,-1-18 31,1 0-15,17 0 0,-17 0-1,105-89 1,-52 54-1,-53-18 1,-18 18 0,0 17-1,0-35 1,-18 53 78,18 36-79,-35-19-15,35 1 16,-18-18 0,0 35-1,18-17-15,0 35 16,0 17-1,0 19 1,0-19 0,0 1-1,0-1 1,0 36 0,0-35-1,0-54 1,0 1-16,0 17 15,0 18 1,-17-35 0,-36-18 15,0 0-15,0 0-1,35 0-15,-17 0 16,0 0-1,17 0 1,1 0 0</inkml:trace>
  <inkml:trace contextRef="#ctx0" brushRef="#br0" timeOffset="136326.15">22437 13088 0,'88'0'125,"-18"0"-109,-34 0-16,52 0 15,-53 0-15,18 0 32,0 0-17,-18 0 1,-17 0-16</inkml:trace>
  <inkml:trace contextRef="#ctx0" brushRef="#br0" timeOffset="138060.46">22507 12682 0,'36'0'141,"-1"0"-141,-18 0 15,1 0 1,17 0-16,-17 0 16,0 0 15,-1 0 0,1 0 32,0 0-16</inkml:trace>
  <inkml:trace contextRef="#ctx0" brushRef="#br0" timeOffset="140338.57">23089 12682 0,'0'18'172,"0"0"-156,0-1-16,0 1 15,0 17 1,0 0 0,0-17-1,0 17 1,0-17-16,0 0 16,0-1-1,0 1 1,0 17-1,0-17 1,0 0 0,18-18 15,0 17 0,-1 1-15,19-1-1,-19-17 1,18 0 0,1 0-1,-19 0 17,1 0-17,0 0 1,-1 0-1,19-35 1,-36 18 0,0-1-1,0-17 1,0 17 15,0-17-15,0 17-1,0 0 1,0 1 15,-18 17-15,0-18 0,1-17-1,-1 17 1,0 1 15,-17 17 0,17 0-15,18-18 15,-35 18-15,18 0-1,-1-18 1,0 18 0,1 0 15,-1 0-15,0 0 15,1 0 16</inkml:trace>
  <inkml:trace contextRef="#ctx0" brushRef="#br0" timeOffset="141533.27">23230 12100 0,'71'53'94,"88"53"-79,-89-18-15,36 18 16,-18-35-16,124 246 16,-18 142 15,-194-353-31,18 17 31,-1-88-15,-17 1-1,0 17 1,0-18 0,0 0-1,0 18 1,0-18 0,-35 1-1,17-19 1,1 1-16,-19 35 15,-16-18 1,16-17 0,1-18-1,17 17 1,1-17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19FA-9C14-4EC1-AD2A-BE38CEBFEA2B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AC2A8-EEAE-495E-922F-17B0DFFF3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3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21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60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08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3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74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041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98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161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43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65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593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88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58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522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037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577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169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65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69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6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1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9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3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4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23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4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6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D973-A7AD-4FA1-A2D4-76077157E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941D66-C491-4153-9611-7949E401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4EF8B-24F3-49D9-81A3-4D227CD9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A87F5-F1E7-4184-836B-8DB3DCAD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F7C34-B130-4B82-9FD5-E3F3BE46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2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90EDD-DCF0-445F-98CB-9B6B210F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D11883-0019-4BD3-A557-14F57250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CFB1DD-F372-44D5-A8E4-FB4A98CD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99437-5669-43DD-9A96-00FD6665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78D95-1038-4E4D-83C8-B56D733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7A36EB-02E1-4B3E-9B74-B48C0B49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64CEB6-E086-4061-A411-8412F681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34E1D-42BE-44CF-B934-4EE7074A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63F3E-5DAF-4831-BE0C-BF878C4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246E7-B50B-4A9A-8443-6D8205F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11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FF9AB-D721-4298-921D-77F2DD1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4528F-5E83-4A1A-AAEC-43C6A1D2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4A6E5-631D-413A-9F32-1D33C927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041FC-FD44-494A-BAC4-2AAC7B4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4EFDD7-9B18-4C8D-A7B7-5A19C549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9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0F599-ED2C-4997-AA0F-9FA5ED76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6DA835-C579-4B79-A911-28B6A1E6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4B411-FFC7-463E-A628-C2B20EAE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619DE-86EC-4B15-A700-B557D344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9A70F-AF09-4836-98C8-F70CF19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1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FD3CF-D974-4F9F-902F-8D10F9F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3FBCB-B742-433D-873F-C3225098A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6F98EC-A41E-421A-8F12-30A7DAEA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3CB9A-394F-4DDD-B0C3-2EC41BCA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C46892-C722-49AF-92B6-8B55204D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C8E00-CD13-4314-82E1-BDF0A95B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3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2683E-23A7-4BA0-BEEB-1E8A9D76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FD4EB-64D5-47D1-B83C-293844D3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98234-B8B8-4AE2-B030-9B7BC020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BA6C6C-93AF-497B-8935-CBC493E2F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EB8D3E-40CB-4246-A19E-290C00867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83DA61-2F17-4EA0-90A0-9D137A0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3A4E63-253B-4ECC-9B00-F35E69A6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F762D0-3B7B-4AF3-9A5A-BA40F2E3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66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7E073-570E-4AEF-A19E-03A510A0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74DEBC-2726-41ED-8C36-9359A982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2525EE-A3FB-4745-8833-4ED0B4B9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F620D-7E22-4919-A435-32C5C967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D279D8-0471-4ACC-8254-DA42784D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8BACB4-AB46-4CDA-92D4-06CBEE03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AFFA6B-1358-43D6-B609-6B2B177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48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3A193-7239-4453-8B51-E2CE6B27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A5032-1440-43AA-85FF-AF4057F7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F53AC4-A934-4928-A1A0-47D7C74F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3EBD9A-E711-40F2-BE6B-B690FB2D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98E923-CF3A-454B-A154-58F310FD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5C2A7-18F1-4881-A160-4F901656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8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73F08-4EA2-4AA1-A696-26BA80A8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F8D8D5-5AF7-4A87-A833-D2B316D2E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CC335F-C3F7-41F6-9951-C6110661F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E94256-2B9E-4362-AC20-40D615FF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6365B-7F3D-440B-83F5-6DBA1052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47B86D-11CB-4BE4-9E95-4B5028C2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21E45A-4A6E-41CC-A7CB-47C7826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24D911-2320-4612-A008-3E0FC199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BC7DF-0A4B-4A69-A426-F3F3E154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4168-B4A4-4127-8799-794AF88BF452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487D6-E67B-4A05-856F-36E162E5E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58AA07-129C-4BB0-91B3-E7874F013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6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3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10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10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30.sv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3.svg"/><Relationship Id="rId5" Type="http://schemas.openxmlformats.org/officeDocument/2006/relationships/image" Target="../media/image2.png"/><Relationship Id="rId15" Type="http://schemas.openxmlformats.org/officeDocument/2006/relationships/image" Target="../media/image49.png"/><Relationship Id="rId10" Type="http://schemas.openxmlformats.org/officeDocument/2006/relationships/image" Target="../media/image42.png"/><Relationship Id="rId4" Type="http://schemas.openxmlformats.org/officeDocument/2006/relationships/image" Target="../media/image28.svg"/><Relationship Id="rId9" Type="http://schemas.openxmlformats.org/officeDocument/2006/relationships/image" Target="../media/image38.svg"/><Relationship Id="rId1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6.png"/><Relationship Id="rId18" Type="http://schemas.openxmlformats.org/officeDocument/2006/relationships/image" Target="../media/image53.png"/><Relationship Id="rId3" Type="http://schemas.openxmlformats.org/officeDocument/2006/relationships/image" Target="../media/image27.png"/><Relationship Id="rId7" Type="http://schemas.openxmlformats.org/officeDocument/2006/relationships/image" Target="../media/image30.sv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3.svg"/><Relationship Id="rId5" Type="http://schemas.openxmlformats.org/officeDocument/2006/relationships/image" Target="../media/image2.png"/><Relationship Id="rId15" Type="http://schemas.openxmlformats.org/officeDocument/2006/relationships/image" Target="../media/image48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28.svg"/><Relationship Id="rId9" Type="http://schemas.openxmlformats.org/officeDocument/2006/relationships/image" Target="../media/image38.sv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0EF9E45-F50E-4046-961B-B81BD52C3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985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i="1" dirty="0"/>
              <a:t>Linear regression, overfitting, regularization, classification</a:t>
            </a:r>
            <a:endParaRPr lang="fr-FR" sz="2800" i="1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BA3F07A-501A-4901-9829-B3CB1C78FB95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9B1482F-382F-4E3B-AD60-239844C65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2" y="172006"/>
            <a:ext cx="7560840" cy="110929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17991C9-D16D-45D0-8E71-2E60F6028869}"/>
              </a:ext>
            </a:extLst>
          </p:cNvPr>
          <p:cNvSpPr txBox="1">
            <a:spLocks/>
          </p:cNvSpPr>
          <p:nvPr/>
        </p:nvSpPr>
        <p:spPr>
          <a:xfrm>
            <a:off x="2709809" y="4679447"/>
            <a:ext cx="677238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E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 Andrea Staino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Engineering, Trinity College Dublin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sz="2400" dirty="0">
                <a:solidFill>
                  <a:sysClr val="windowText" lastClr="000000">
                    <a:tint val="75000"/>
                  </a:sysClr>
                </a:solidFill>
                <a:latin typeface="Calibri"/>
              </a:rPr>
              <a:t>Alstom Digital and Integrated Systems</a:t>
            </a:r>
            <a:endParaRPr kumimoji="0" lang="en-I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0DB92E-DA25-46DB-963C-0EDF3D3D4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800" y="2232051"/>
            <a:ext cx="9931400" cy="1470025"/>
          </a:xfrm>
          <a:solidFill>
            <a:srgbClr val="FFFF00"/>
          </a:solidFill>
          <a:effectLst>
            <a:outerShdw blurRad="635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4800" dirty="0"/>
              <a:t>Principles of supervised ML 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8A3BCCD-D2F6-4AEE-9800-9B55936D6D07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9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Regularization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a penalty term to the loss function (Mean Squared Error) to reduce model complexity 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/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FD9267FD-A66E-4416-825C-698E234E6926}"/>
              </a:ext>
            </a:extLst>
          </p:cNvPr>
          <p:cNvSpPr txBox="1"/>
          <p:nvPr/>
        </p:nvSpPr>
        <p:spPr>
          <a:xfrm>
            <a:off x="2019300" y="216365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L1 regularization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/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FE177128-218A-4715-95D8-D36A10FC8454}"/>
              </a:ext>
            </a:extLst>
          </p:cNvPr>
          <p:cNvSpPr txBox="1"/>
          <p:nvPr/>
        </p:nvSpPr>
        <p:spPr>
          <a:xfrm>
            <a:off x="8051800" y="2237983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L2 regularization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A0954C9-3040-4ACB-A87C-10FE1EAAA90D}"/>
              </a:ext>
            </a:extLst>
          </p:cNvPr>
          <p:cNvCxnSpPr>
            <a:cxnSpLocks/>
          </p:cNvCxnSpPr>
          <p:nvPr/>
        </p:nvCxnSpPr>
        <p:spPr>
          <a:xfrm>
            <a:off x="3908048" y="3242909"/>
            <a:ext cx="0" cy="6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F24CFA2-064A-4D5E-AC50-662F3209EC4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49897" y="3282520"/>
            <a:ext cx="6155" cy="52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4379494-C5CF-4A43-B507-523463A1790A}"/>
              </a:ext>
            </a:extLst>
          </p:cNvPr>
          <p:cNvSpPr txBox="1"/>
          <p:nvPr/>
        </p:nvSpPr>
        <p:spPr>
          <a:xfrm>
            <a:off x="2917161" y="3902615"/>
            <a:ext cx="270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Regularization parameter: weight the two objectives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3BCC1B8-9CE2-472D-ABA6-278C1536A225}"/>
              </a:ext>
            </a:extLst>
          </p:cNvPr>
          <p:cNvSpPr txBox="1"/>
          <p:nvPr/>
        </p:nvSpPr>
        <p:spPr>
          <a:xfrm>
            <a:off x="8605643" y="3806802"/>
            <a:ext cx="270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Regularization parameter: weight the two objectives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54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Regularization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a penalty term to the loss function (Mean Squared Error) to reduce model complexity 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/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FD9267FD-A66E-4416-825C-698E234E6926}"/>
              </a:ext>
            </a:extLst>
          </p:cNvPr>
          <p:cNvSpPr txBox="1"/>
          <p:nvPr/>
        </p:nvSpPr>
        <p:spPr>
          <a:xfrm>
            <a:off x="2019300" y="216365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L1 regularization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/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FE177128-218A-4715-95D8-D36A10FC8454}"/>
              </a:ext>
            </a:extLst>
          </p:cNvPr>
          <p:cNvSpPr txBox="1"/>
          <p:nvPr/>
        </p:nvSpPr>
        <p:spPr>
          <a:xfrm>
            <a:off x="8051800" y="2237983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L2 regularization</a:t>
            </a:r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9396C64E-F71D-4FBA-8080-93883F4CD9B1}"/>
              </a:ext>
            </a:extLst>
          </p:cNvPr>
          <p:cNvSpPr txBox="1">
            <a:spLocks/>
          </p:cNvSpPr>
          <p:nvPr/>
        </p:nvSpPr>
        <p:spPr>
          <a:xfrm>
            <a:off x="372580" y="3966819"/>
            <a:ext cx="12077701" cy="236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L1: LASSO (Least Absolute Shrinkable and Selection Operator) regularization</a:t>
            </a:r>
          </a:p>
          <a:p>
            <a:pPr lvl="1"/>
            <a:r>
              <a:rPr lang="en-US" sz="1600" dirty="0"/>
              <a:t>Shrinks unnecessary parameters to zero (variables selection)</a:t>
            </a:r>
          </a:p>
          <a:p>
            <a:pPr lvl="1"/>
            <a:endParaRPr lang="en-US" sz="1600" dirty="0"/>
          </a:p>
          <a:p>
            <a:r>
              <a:rPr lang="en-US" sz="2000" dirty="0"/>
              <a:t>L2: Ridge regularization</a:t>
            </a:r>
          </a:p>
          <a:p>
            <a:pPr lvl="1"/>
            <a:r>
              <a:rPr lang="en-US" sz="1600" dirty="0"/>
              <a:t>Typically faster, suitable to reduce large comparable parameters</a:t>
            </a:r>
          </a:p>
          <a:p>
            <a:endParaRPr lang="en-US" sz="2000" dirty="0"/>
          </a:p>
          <a:p>
            <a:pPr lvl="8"/>
            <a:r>
              <a:rPr lang="en-US" sz="1000" dirty="0"/>
              <a:t>                                        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00418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Regularization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a penalty term to the loss function (Mean Squared Error) to reduce model complexity 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/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FD9267FD-A66E-4416-825C-698E234E6926}"/>
              </a:ext>
            </a:extLst>
          </p:cNvPr>
          <p:cNvSpPr txBox="1"/>
          <p:nvPr/>
        </p:nvSpPr>
        <p:spPr>
          <a:xfrm>
            <a:off x="2019300" y="216365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L1 regularization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/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FE177128-218A-4715-95D8-D36A10FC8454}"/>
              </a:ext>
            </a:extLst>
          </p:cNvPr>
          <p:cNvSpPr txBox="1"/>
          <p:nvPr/>
        </p:nvSpPr>
        <p:spPr>
          <a:xfrm>
            <a:off x="8051800" y="2237983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L2 regularization</a:t>
            </a:r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9396C64E-F71D-4FBA-8080-93883F4CD9B1}"/>
              </a:ext>
            </a:extLst>
          </p:cNvPr>
          <p:cNvSpPr txBox="1">
            <a:spLocks/>
          </p:cNvSpPr>
          <p:nvPr/>
        </p:nvSpPr>
        <p:spPr>
          <a:xfrm>
            <a:off x="410680" y="4008066"/>
            <a:ext cx="12077701" cy="262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L1: LASSO (Least Absolute Shrinkable and Selection Operator) regularization</a:t>
            </a:r>
          </a:p>
          <a:p>
            <a:pPr lvl="1"/>
            <a:r>
              <a:rPr lang="en-US" sz="1600" dirty="0"/>
              <a:t>Shrinks unnecessary parameters to zero (variables selection)</a:t>
            </a:r>
          </a:p>
          <a:p>
            <a:pPr lvl="1"/>
            <a:endParaRPr lang="en-US" sz="1600" dirty="0"/>
          </a:p>
          <a:p>
            <a:r>
              <a:rPr lang="en-US" sz="2000" dirty="0"/>
              <a:t>L2: Ridge regularization</a:t>
            </a:r>
          </a:p>
          <a:p>
            <a:pPr lvl="1"/>
            <a:r>
              <a:rPr lang="en-US" sz="1600" dirty="0"/>
              <a:t>Typically faster, suitable to reduce large comparable parameters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Elastic-Net regularization:  mix between LASSO and Ridge by adding both L1 and L2 terms in the cost function</a:t>
            </a:r>
          </a:p>
          <a:p>
            <a:pPr lvl="8"/>
            <a:r>
              <a:rPr lang="en-US" sz="1000" dirty="0"/>
              <a:t>                                        </a:t>
            </a:r>
            <a:endParaRPr lang="en-US" sz="1800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6B8C39-BCF4-4563-B1D3-EB3350F57509}"/>
              </a:ext>
            </a:extLst>
          </p:cNvPr>
          <p:cNvSpPr txBox="1"/>
          <p:nvPr/>
        </p:nvSpPr>
        <p:spPr>
          <a:xfrm>
            <a:off x="4817036" y="4542320"/>
            <a:ext cx="7563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 err="1">
                <a:solidFill>
                  <a:srgbClr val="D73A49"/>
                </a:solidFill>
                <a:effectLst/>
                <a:latin typeface="ui-monospace"/>
              </a:rPr>
              <a:t>from</a:t>
            </a:r>
            <a:r>
              <a:rPr lang="fr-FR" sz="1800" b="1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fr-FR" sz="1800" b="1" i="0" dirty="0" err="1">
                <a:solidFill>
                  <a:srgbClr val="24292F"/>
                </a:solidFill>
                <a:effectLst/>
                <a:latin typeface="ui-monospace"/>
              </a:rPr>
              <a:t>sklearn.linear_model</a:t>
            </a:r>
            <a:r>
              <a:rPr lang="fr-FR" sz="1800" b="1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fr-FR" sz="1800" b="1" i="0" dirty="0">
                <a:solidFill>
                  <a:srgbClr val="D73A49"/>
                </a:solidFill>
                <a:effectLst/>
                <a:latin typeface="ui-monospace"/>
              </a:rPr>
              <a:t>import</a:t>
            </a:r>
            <a:r>
              <a:rPr lang="fr-FR" sz="1800" b="1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fr-FR" sz="1800" b="1" i="0" dirty="0" err="1">
                <a:solidFill>
                  <a:srgbClr val="E36209"/>
                </a:solidFill>
                <a:effectLst/>
                <a:latin typeface="ui-monospace"/>
              </a:rPr>
              <a:t>LinearRegression</a:t>
            </a:r>
            <a:r>
              <a:rPr lang="fr-FR" sz="1800" b="1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fr-FR" sz="1800" b="1" i="0" dirty="0">
                <a:solidFill>
                  <a:srgbClr val="E36209"/>
                </a:solidFill>
                <a:effectLst/>
                <a:latin typeface="ui-monospace"/>
              </a:rPr>
              <a:t>Ridge</a:t>
            </a:r>
            <a:r>
              <a:rPr lang="fr-FR" sz="1800" b="1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fr-FR" sz="1800" b="1" i="0" dirty="0">
                <a:solidFill>
                  <a:srgbClr val="E36209"/>
                </a:solidFill>
                <a:effectLst/>
                <a:latin typeface="ui-monospace"/>
              </a:rPr>
              <a:t>Lasso</a:t>
            </a:r>
            <a:r>
              <a:rPr lang="fr-FR" sz="1800" b="1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fr-FR" sz="1800" b="1" i="0" dirty="0" err="1">
                <a:solidFill>
                  <a:srgbClr val="E36209"/>
                </a:solidFill>
                <a:effectLst/>
                <a:latin typeface="ui-monospace"/>
              </a:rPr>
              <a:t>ElasticNet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87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Regularization: geometric interpretation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F10FE63-30F8-B440-6212-848FA7AD7DA8}"/>
              </a:ext>
            </a:extLst>
          </p:cNvPr>
          <p:cNvCxnSpPr>
            <a:cxnSpLocks/>
          </p:cNvCxnSpPr>
          <p:nvPr/>
        </p:nvCxnSpPr>
        <p:spPr>
          <a:xfrm flipV="1">
            <a:off x="2241550" y="1434662"/>
            <a:ext cx="0" cy="413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D20933B-BA7E-5361-E8F9-9E0947EF625E}"/>
              </a:ext>
            </a:extLst>
          </p:cNvPr>
          <p:cNvCxnSpPr>
            <a:cxnSpLocks/>
          </p:cNvCxnSpPr>
          <p:nvPr/>
        </p:nvCxnSpPr>
        <p:spPr>
          <a:xfrm rot="5400000" flipV="1">
            <a:off x="2709809" y="2516506"/>
            <a:ext cx="0" cy="35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544C89-7292-D7AD-ABC8-86ADE6C7EC33}"/>
              </a:ext>
            </a:extLst>
          </p:cNvPr>
          <p:cNvCxnSpPr>
            <a:cxnSpLocks/>
          </p:cNvCxnSpPr>
          <p:nvPr/>
        </p:nvCxnSpPr>
        <p:spPr>
          <a:xfrm rot="5400000" flipV="1">
            <a:off x="8559805" y="2516507"/>
            <a:ext cx="0" cy="35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E50FB6A-3A22-C7E0-7A19-E5A9513496CC}"/>
              </a:ext>
            </a:extLst>
          </p:cNvPr>
          <p:cNvSpPr/>
          <p:nvPr/>
        </p:nvSpPr>
        <p:spPr>
          <a:xfrm>
            <a:off x="7528035" y="3744309"/>
            <a:ext cx="1158761" cy="1141959"/>
          </a:xfrm>
          <a:prstGeom prst="ellipse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Losange 28">
            <a:extLst>
              <a:ext uri="{FF2B5EF4-FFF2-40B4-BE49-F238E27FC236}">
                <a16:creationId xmlns:a16="http://schemas.microsoft.com/office/drawing/2014/main" id="{EA834152-F186-39BA-AFFF-BEF1FEEA5092}"/>
              </a:ext>
            </a:extLst>
          </p:cNvPr>
          <p:cNvSpPr/>
          <p:nvPr/>
        </p:nvSpPr>
        <p:spPr>
          <a:xfrm>
            <a:off x="1662169" y="3738934"/>
            <a:ext cx="1158761" cy="1149245"/>
          </a:xfrm>
          <a:prstGeom prst="diamond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ED78C8-DAB4-B413-7DEB-FC42E3EB9677}"/>
              </a:ext>
            </a:extLst>
          </p:cNvPr>
          <p:cNvSpPr/>
          <p:nvPr/>
        </p:nvSpPr>
        <p:spPr>
          <a:xfrm rot="19361879">
            <a:off x="1943796" y="2345472"/>
            <a:ext cx="1883975" cy="13900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2F4E451-1624-04F8-E753-8F2CC36816F1}"/>
              </a:ext>
            </a:extLst>
          </p:cNvPr>
          <p:cNvCxnSpPr>
            <a:cxnSpLocks/>
          </p:cNvCxnSpPr>
          <p:nvPr/>
        </p:nvCxnSpPr>
        <p:spPr>
          <a:xfrm flipV="1">
            <a:off x="8085334" y="1397873"/>
            <a:ext cx="0" cy="413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DFCEE217-17F0-3DDD-FEDE-5A1082513D8E}"/>
              </a:ext>
            </a:extLst>
          </p:cNvPr>
          <p:cNvSpPr/>
          <p:nvPr/>
        </p:nvSpPr>
        <p:spPr>
          <a:xfrm rot="19361879">
            <a:off x="7787580" y="2308683"/>
            <a:ext cx="1883975" cy="13900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1560B30-4445-3744-E6A0-D7CA28971B61}"/>
              </a:ext>
            </a:extLst>
          </p:cNvPr>
          <p:cNvSpPr>
            <a:spLocks noChangeAspect="1"/>
          </p:cNvSpPr>
          <p:nvPr/>
        </p:nvSpPr>
        <p:spPr>
          <a:xfrm rot="19361879">
            <a:off x="2179293" y="2519236"/>
            <a:ext cx="1412981" cy="104257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44130F8-0F1B-8F86-0375-DCBC413D2172}"/>
              </a:ext>
            </a:extLst>
          </p:cNvPr>
          <p:cNvSpPr>
            <a:spLocks noChangeAspect="1"/>
          </p:cNvSpPr>
          <p:nvPr/>
        </p:nvSpPr>
        <p:spPr>
          <a:xfrm rot="19361879">
            <a:off x="2532537" y="2787402"/>
            <a:ext cx="706491" cy="521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E0EC61D-1EEE-1FE2-EF1C-E164F9418D1C}"/>
              </a:ext>
            </a:extLst>
          </p:cNvPr>
          <p:cNvSpPr>
            <a:spLocks noChangeAspect="1"/>
          </p:cNvSpPr>
          <p:nvPr/>
        </p:nvSpPr>
        <p:spPr>
          <a:xfrm rot="19361879">
            <a:off x="2836411" y="3030675"/>
            <a:ext cx="70649" cy="52129"/>
          </a:xfrm>
          <a:prstGeom prst="ellipse">
            <a:avLst/>
          </a:prstGeom>
          <a:solidFill>
            <a:schemeClr val="tx1"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423B5E0-16D8-6AE7-E71A-665B5DF6A17E}"/>
              </a:ext>
            </a:extLst>
          </p:cNvPr>
          <p:cNvSpPr>
            <a:spLocks noChangeAspect="1"/>
          </p:cNvSpPr>
          <p:nvPr/>
        </p:nvSpPr>
        <p:spPr>
          <a:xfrm rot="19361879">
            <a:off x="8038835" y="2511232"/>
            <a:ext cx="1412981" cy="104257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8BD6446-FCAB-0D99-13E5-102875AC496D}"/>
              </a:ext>
            </a:extLst>
          </p:cNvPr>
          <p:cNvSpPr>
            <a:spLocks noChangeAspect="1"/>
          </p:cNvSpPr>
          <p:nvPr/>
        </p:nvSpPr>
        <p:spPr>
          <a:xfrm rot="19361879">
            <a:off x="8392079" y="2790031"/>
            <a:ext cx="706491" cy="521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8E03F1C-B74D-479F-E834-A1D2FAD5EE52}"/>
              </a:ext>
            </a:extLst>
          </p:cNvPr>
          <p:cNvSpPr>
            <a:spLocks noChangeAspect="1"/>
          </p:cNvSpPr>
          <p:nvPr/>
        </p:nvSpPr>
        <p:spPr>
          <a:xfrm rot="19361879">
            <a:off x="8695953" y="3033304"/>
            <a:ext cx="70649" cy="52129"/>
          </a:xfrm>
          <a:prstGeom prst="ellipse">
            <a:avLst/>
          </a:prstGeom>
          <a:solidFill>
            <a:schemeClr val="tx1"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327D00D3-BF1C-F0ED-393C-9831511A18A1}"/>
                  </a:ext>
                </a:extLst>
              </p:cNvPr>
              <p:cNvSpPr txBox="1"/>
              <p:nvPr/>
            </p:nvSpPr>
            <p:spPr>
              <a:xfrm>
                <a:off x="10209960" y="4277322"/>
                <a:ext cx="405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327D00D3-BF1C-F0ED-393C-9831511A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960" y="4277322"/>
                <a:ext cx="4059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02319D9-DC3C-FFE8-A60E-8C4E8D0E1728}"/>
                  </a:ext>
                </a:extLst>
              </p:cNvPr>
              <p:cNvSpPr txBox="1"/>
              <p:nvPr/>
            </p:nvSpPr>
            <p:spPr>
              <a:xfrm>
                <a:off x="1885989" y="1516948"/>
                <a:ext cx="405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02319D9-DC3C-FFE8-A60E-8C4E8D0E1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89" y="1516948"/>
                <a:ext cx="4059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02AA6A6-51B9-829B-2CC2-C95F032F3720}"/>
                  </a:ext>
                </a:extLst>
              </p:cNvPr>
              <p:cNvSpPr txBox="1"/>
              <p:nvPr/>
            </p:nvSpPr>
            <p:spPr>
              <a:xfrm>
                <a:off x="4366177" y="4278189"/>
                <a:ext cx="405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02AA6A6-51B9-829B-2CC2-C95F032F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77" y="4278189"/>
                <a:ext cx="4059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3E17C82D-A74C-06E3-80BE-6A69DECDF45B}"/>
                  </a:ext>
                </a:extLst>
              </p:cNvPr>
              <p:cNvSpPr txBox="1"/>
              <p:nvPr/>
            </p:nvSpPr>
            <p:spPr>
              <a:xfrm>
                <a:off x="7701488" y="1384533"/>
                <a:ext cx="405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3E17C82D-A74C-06E3-80BE-6A69DECDF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88" y="1384533"/>
                <a:ext cx="4059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ZoneTexte 47">
            <a:extLst>
              <a:ext uri="{FF2B5EF4-FFF2-40B4-BE49-F238E27FC236}">
                <a16:creationId xmlns:a16="http://schemas.microsoft.com/office/drawing/2014/main" id="{FC304FA1-5D90-33DE-9D07-6909D4949919}"/>
              </a:ext>
            </a:extLst>
          </p:cNvPr>
          <p:cNvSpPr txBox="1"/>
          <p:nvPr/>
        </p:nvSpPr>
        <p:spPr>
          <a:xfrm>
            <a:off x="1471559" y="5671595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L1 regularization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AB8AADF-C9E6-1FEC-CC33-BCB79214F0F1}"/>
              </a:ext>
            </a:extLst>
          </p:cNvPr>
          <p:cNvSpPr txBox="1"/>
          <p:nvPr/>
        </p:nvSpPr>
        <p:spPr>
          <a:xfrm>
            <a:off x="7507074" y="565828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L2 regularization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F92B19A-1C82-32B7-D3C9-26E75EE6023B}"/>
                  </a:ext>
                </a:extLst>
              </p:cNvPr>
              <p:cNvSpPr txBox="1"/>
              <p:nvPr/>
            </p:nvSpPr>
            <p:spPr>
              <a:xfrm>
                <a:off x="1847454" y="3581120"/>
                <a:ext cx="3550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F92B19A-1C82-32B7-D3C9-26E75EE60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54" y="3581120"/>
                <a:ext cx="355022" cy="369332"/>
              </a:xfrm>
              <a:prstGeom prst="rect">
                <a:avLst/>
              </a:prstGeom>
              <a:blipFill>
                <a:blip r:embed="rId8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9C052F6-F862-3B67-4D4B-FFCC11D344B6}"/>
                  </a:ext>
                </a:extLst>
              </p:cNvPr>
              <p:cNvSpPr txBox="1"/>
              <p:nvPr/>
            </p:nvSpPr>
            <p:spPr>
              <a:xfrm>
                <a:off x="8121306" y="3758137"/>
                <a:ext cx="3550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9C052F6-F862-3B67-4D4B-FFCC11D34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06" y="3758137"/>
                <a:ext cx="355022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>
            <a:extLst>
              <a:ext uri="{FF2B5EF4-FFF2-40B4-BE49-F238E27FC236}">
                <a16:creationId xmlns:a16="http://schemas.microsoft.com/office/drawing/2014/main" id="{6D3D17B6-C664-B62E-0A96-60C4633839A9}"/>
              </a:ext>
            </a:extLst>
          </p:cNvPr>
          <p:cNvSpPr>
            <a:spLocks noChangeAspect="1"/>
          </p:cNvSpPr>
          <p:nvPr/>
        </p:nvSpPr>
        <p:spPr>
          <a:xfrm rot="19361879">
            <a:off x="8211360" y="3740512"/>
            <a:ext cx="70649" cy="52129"/>
          </a:xfrm>
          <a:prstGeom prst="ellipse">
            <a:avLst/>
          </a:prstGeom>
          <a:solidFill>
            <a:schemeClr val="tx1"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AE51715-6D7D-C295-DE98-1310142E6777}"/>
              </a:ext>
            </a:extLst>
          </p:cNvPr>
          <p:cNvSpPr>
            <a:spLocks noChangeAspect="1"/>
          </p:cNvSpPr>
          <p:nvPr/>
        </p:nvSpPr>
        <p:spPr>
          <a:xfrm rot="19361879">
            <a:off x="2209530" y="3713116"/>
            <a:ext cx="70649" cy="52129"/>
          </a:xfrm>
          <a:prstGeom prst="ellipse">
            <a:avLst/>
          </a:prstGeom>
          <a:solidFill>
            <a:schemeClr val="tx1"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87DE8603-3EF2-24EA-09B6-62650EFF8244}"/>
                  </a:ext>
                </a:extLst>
              </p:cNvPr>
              <p:cNvSpPr txBox="1"/>
              <p:nvPr/>
            </p:nvSpPr>
            <p:spPr>
              <a:xfrm>
                <a:off x="4679711" y="1362179"/>
                <a:ext cx="2083044" cy="496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𝒂𝒓𝒈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GB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𝐉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87DE8603-3EF2-24EA-09B6-62650EFF8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11" y="1362179"/>
                <a:ext cx="2083044" cy="4968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48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Model selection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to select which model is best?</a:t>
            </a:r>
          </a:p>
          <a:p>
            <a:pPr lvl="1"/>
            <a:r>
              <a:rPr lang="en-US" dirty="0"/>
              <a:t>Lower training error?</a:t>
            </a:r>
          </a:p>
          <a:p>
            <a:pPr lvl="1"/>
            <a:r>
              <a:rPr lang="en-US" dirty="0"/>
              <a:t>Lower test error?</a:t>
            </a:r>
          </a:p>
          <a:p>
            <a:pPr lvl="1"/>
            <a:endParaRPr lang="en-US" dirty="0"/>
          </a:p>
          <a:p>
            <a:r>
              <a:rPr lang="en-US" sz="3200" dirty="0"/>
              <a:t>Validation set: use a third dataset for tuning the model</a:t>
            </a:r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B69B36-79C0-4060-9C68-026222534562}"/>
              </a:ext>
            </a:extLst>
          </p:cNvPr>
          <p:cNvSpPr txBox="1"/>
          <p:nvPr/>
        </p:nvSpPr>
        <p:spPr>
          <a:xfrm>
            <a:off x="1227911" y="5460539"/>
            <a:ext cx="287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Optimize model parameter (on training samples)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C698776-8FF2-4B0A-94BC-37DA8119D3EB}"/>
              </a:ext>
            </a:extLst>
          </p:cNvPr>
          <p:cNvSpPr txBox="1"/>
          <p:nvPr/>
        </p:nvSpPr>
        <p:spPr>
          <a:xfrm>
            <a:off x="5410670" y="437605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set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8D74DE8-5B53-42DC-947D-3876AD95866F}"/>
              </a:ext>
            </a:extLst>
          </p:cNvPr>
          <p:cNvSpPr txBox="1"/>
          <p:nvPr/>
        </p:nvSpPr>
        <p:spPr>
          <a:xfrm>
            <a:off x="7509436" y="437605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Validation set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A0C71FE-5C37-4078-9E76-DEB4E6126CBC}"/>
              </a:ext>
            </a:extLst>
          </p:cNvPr>
          <p:cNvCxnSpPr/>
          <p:nvPr/>
        </p:nvCxnSpPr>
        <p:spPr>
          <a:xfrm flipH="1">
            <a:off x="2599509" y="4846320"/>
            <a:ext cx="757645" cy="56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3D099F2-223D-4726-B3AA-6CB60AD135AE}"/>
              </a:ext>
            </a:extLst>
          </p:cNvPr>
          <p:cNvCxnSpPr/>
          <p:nvPr/>
        </p:nvCxnSpPr>
        <p:spPr>
          <a:xfrm>
            <a:off x="5865223" y="4745389"/>
            <a:ext cx="0" cy="76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540135F-4A95-431E-8995-32EAE0AA090B}"/>
              </a:ext>
            </a:extLst>
          </p:cNvPr>
          <p:cNvCxnSpPr>
            <a:stCxn id="18" idx="2"/>
          </p:cNvCxnSpPr>
          <p:nvPr/>
        </p:nvCxnSpPr>
        <p:spPr>
          <a:xfrm>
            <a:off x="8332396" y="4745389"/>
            <a:ext cx="822960" cy="66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AB732E1-3E0C-4FFC-BA7B-08C33633C753}"/>
              </a:ext>
            </a:extLst>
          </p:cNvPr>
          <p:cNvSpPr txBox="1"/>
          <p:nvPr/>
        </p:nvSpPr>
        <p:spPr>
          <a:xfrm>
            <a:off x="3039292" y="452845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set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31C4D80-427E-4824-92AF-83DDF32BE723}"/>
              </a:ext>
            </a:extLst>
          </p:cNvPr>
          <p:cNvSpPr txBox="1"/>
          <p:nvPr/>
        </p:nvSpPr>
        <p:spPr>
          <a:xfrm>
            <a:off x="4800601" y="5564952"/>
            <a:ext cx="225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Assess generalization (on unseen data)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F58256-EAFF-47B0-9B89-74EFD0DD45E2}"/>
              </a:ext>
            </a:extLst>
          </p:cNvPr>
          <p:cNvSpPr txBox="1"/>
          <p:nvPr/>
        </p:nvSpPr>
        <p:spPr>
          <a:xfrm>
            <a:off x="8090735" y="5394960"/>
            <a:ext cx="212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Tune the model</a:t>
            </a:r>
          </a:p>
          <a:p>
            <a:pPr algn="ctr"/>
            <a:r>
              <a:rPr lang="en-GB"/>
              <a:t>(hyperparameters)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7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Prediction of binary/categorical variable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lecture 1 we have defined regression using the following example </a:t>
            </a:r>
            <a:r>
              <a:rPr lang="en-US" sz="1800" i="1" dirty="0"/>
              <a:t>:</a:t>
            </a:r>
          </a:p>
          <a:p>
            <a:endParaRPr lang="en-US" sz="1800" i="1" dirty="0"/>
          </a:p>
          <a:p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81D81F3-E744-473A-B74C-6D07FD412E81}"/>
                  </a:ext>
                </a:extLst>
              </p:cNvPr>
              <p:cNvSpPr txBox="1"/>
              <p:nvPr/>
            </p:nvSpPr>
            <p:spPr>
              <a:xfrm>
                <a:off x="761177" y="2295331"/>
                <a:ext cx="5488424" cy="36981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House price prediction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endParaRPr lang="en-GB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r>
                  <a:rPr lang="en-GB" b="1" dirty="0"/>
                  <a:t>  </a:t>
                </a:r>
                <a:r>
                  <a:rPr lang="en-GB" b="1" dirty="0" err="1"/>
                  <a:t>x</a:t>
                </a:r>
                <a:r>
                  <a:rPr lang="en-GB" b="1" baseline="-25000" dirty="0" err="1"/>
                  <a:t>h</a:t>
                </a:r>
                <a:r>
                  <a:rPr lang="en-GB" b="1" dirty="0"/>
                  <a:t> </a:t>
                </a:r>
                <a:r>
                  <a:rPr lang="en-GB" dirty="0"/>
                  <a:t>ϵ R</a:t>
                </a:r>
                <a:r>
                  <a:rPr lang="en-GB" baseline="30000" dirty="0"/>
                  <a:t>n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fr-FR" baseline="30000" dirty="0"/>
                  <a:t>   </a:t>
                </a:r>
                <a:r>
                  <a:rPr lang="fr-FR" dirty="0"/>
                  <a:t>=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𝑏𝑒𝑑𝑟𝑜𝑜𝑚𝑠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𝑙𝑜𝑐𝑎𝑡𝑖𝑜𝑛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</a:t>
                </a:r>
                <a:r>
                  <a:rPr lang="fr-FR" baseline="30000" dirty="0"/>
                  <a:t>                    </a:t>
                </a:r>
                <a:r>
                  <a:rPr lang="en-GB" dirty="0"/>
                  <a:t>y</a:t>
                </a:r>
                <a:r>
                  <a:rPr lang="en-GB" baseline="-25000" dirty="0"/>
                  <a:t>h</a:t>
                </a:r>
                <a:r>
                  <a:rPr lang="en-GB" b="1" dirty="0"/>
                  <a:t> </a:t>
                </a:r>
                <a:r>
                  <a:rPr lang="en-GB" dirty="0"/>
                  <a:t>ϵ R : price</a:t>
                </a:r>
              </a:p>
              <a:p>
                <a:endParaRPr lang="en-GB" baseline="30000" dirty="0"/>
              </a:p>
              <a:p>
                <a:endParaRPr lang="en-GB" baseline="30000" dirty="0"/>
              </a:p>
              <a:p>
                <a:endParaRPr lang="en-GB" baseline="30000" dirty="0"/>
              </a:p>
              <a:p>
                <a:endParaRPr lang="en-GB" baseline="30000" dirty="0"/>
              </a:p>
              <a:p>
                <a:r>
                  <a:rPr lang="en-US" dirty="0"/>
                  <a:t>Regression: infer the</a:t>
                </a:r>
                <a:r>
                  <a:rPr lang="en-US" sz="1800" dirty="0"/>
                  <a:t> function     </a:t>
                </a:r>
                <a:r>
                  <a:rPr lang="en-GB" dirty="0"/>
                  <a:t>, given a training set of labelled examples (continuous data). </a:t>
                </a:r>
                <a:endParaRPr lang="fr-FR" dirty="0"/>
              </a:p>
              <a:p>
                <a:endParaRPr lang="fr-FR" baseline="300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81D81F3-E744-473A-B74C-6D07FD41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77" y="2295331"/>
                <a:ext cx="5488424" cy="3698128"/>
              </a:xfrm>
              <a:prstGeom prst="rect">
                <a:avLst/>
              </a:prstGeom>
              <a:blipFill>
                <a:blip r:embed="rId4"/>
                <a:stretch>
                  <a:fillRect l="-887" t="-8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68AECE33-8309-43EB-B188-28E488A19A59}"/>
              </a:ext>
            </a:extLst>
          </p:cNvPr>
          <p:cNvSpPr/>
          <p:nvPr/>
        </p:nvSpPr>
        <p:spPr>
          <a:xfrm>
            <a:off x="4300879" y="3949535"/>
            <a:ext cx="559397" cy="135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ECECA41-BB85-41D4-BA8B-9F3FDF69D8EE}"/>
              </a:ext>
            </a:extLst>
          </p:cNvPr>
          <p:cNvSpPr txBox="1"/>
          <p:nvPr/>
        </p:nvSpPr>
        <p:spPr>
          <a:xfrm>
            <a:off x="4460219" y="3586239"/>
            <a:ext cx="5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f</a:t>
            </a:r>
            <a:r>
              <a:rPr lang="en-GB" i="1" baseline="-25000" dirty="0" err="1"/>
              <a:t>h</a:t>
            </a:r>
            <a:endParaRPr lang="fr-FR" i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C61C613-79FB-49CE-874B-F3C5A958C585}"/>
              </a:ext>
            </a:extLst>
          </p:cNvPr>
          <p:cNvSpPr txBox="1"/>
          <p:nvPr/>
        </p:nvSpPr>
        <p:spPr>
          <a:xfrm>
            <a:off x="3611723" y="5133238"/>
            <a:ext cx="5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f</a:t>
            </a:r>
            <a:r>
              <a:rPr lang="en-GB" i="1" baseline="-25000" dirty="0" err="1"/>
              <a:t>h</a:t>
            </a:r>
            <a:endParaRPr lang="fr-FR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738978-5150-4C81-859A-BE702AF1A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836" y="2433535"/>
            <a:ext cx="5708409" cy="26997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A36D3C-876E-4703-925D-213F2025EA29}"/>
              </a:ext>
            </a:extLst>
          </p:cNvPr>
          <p:cNvSpPr/>
          <p:nvPr/>
        </p:nvSpPr>
        <p:spPr>
          <a:xfrm>
            <a:off x="7290486" y="3999510"/>
            <a:ext cx="1359244" cy="6960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3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Prediction of binary/categorical variable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want to consider now a supervised learning problem where the labels are </a:t>
            </a:r>
            <a:r>
              <a:rPr lang="en-US" sz="1800" u="sng" dirty="0"/>
              <a:t>discrete</a:t>
            </a:r>
            <a:endParaRPr lang="en-US" sz="1800" i="1" u="sng" dirty="0"/>
          </a:p>
          <a:p>
            <a:endParaRPr lang="en-US" sz="1800" i="1" dirty="0"/>
          </a:p>
          <a:p>
            <a:endParaRPr lang="en-US" sz="18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738978-5150-4C81-859A-BE702AF1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836" y="2433535"/>
            <a:ext cx="5708409" cy="26997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A36D3C-876E-4703-925D-213F2025EA29}"/>
              </a:ext>
            </a:extLst>
          </p:cNvPr>
          <p:cNvSpPr/>
          <p:nvPr/>
        </p:nvSpPr>
        <p:spPr>
          <a:xfrm>
            <a:off x="7327557" y="2949180"/>
            <a:ext cx="1359244" cy="6960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3FE6003-C37E-4DCC-A904-815163EB84E4}"/>
                  </a:ext>
                </a:extLst>
              </p:cNvPr>
              <p:cNvSpPr txBox="1"/>
              <p:nvPr/>
            </p:nvSpPr>
            <p:spPr>
              <a:xfrm>
                <a:off x="761177" y="2295331"/>
                <a:ext cx="5488424" cy="36981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Classification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endParaRPr lang="en-GB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r>
                  <a:rPr lang="en-GB" b="1" dirty="0"/>
                  <a:t>  x </a:t>
                </a:r>
                <a:r>
                  <a:rPr lang="en-GB" dirty="0"/>
                  <a:t>ϵ R</a:t>
                </a:r>
                <a:r>
                  <a:rPr lang="en-GB" baseline="30000" dirty="0"/>
                  <a:t>n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fr-FR" baseline="30000" dirty="0"/>
                  <a:t>   </a:t>
                </a:r>
                <a:r>
                  <a:rPr lang="fr-FR" dirty="0"/>
                  <a:t>            </a:t>
                </a:r>
                <a:r>
                  <a:rPr lang="en-GB" dirty="0"/>
                  <a:t>y</a:t>
                </a:r>
                <a:r>
                  <a:rPr lang="en-GB" b="1" dirty="0"/>
                  <a:t> </a:t>
                </a:r>
                <a:r>
                  <a:rPr lang="en-GB" dirty="0"/>
                  <a:t> </a:t>
                </a:r>
              </a:p>
              <a:p>
                <a:endParaRPr lang="en-GB" baseline="30000" dirty="0"/>
              </a:p>
              <a:p>
                <a:endParaRPr lang="en-GB" baseline="30000" dirty="0"/>
              </a:p>
              <a:p>
                <a:endParaRPr lang="en-GB" baseline="30000" dirty="0"/>
              </a:p>
              <a:p>
                <a:endParaRPr lang="en-GB" baseline="30000" dirty="0"/>
              </a:p>
              <a:p>
                <a:r>
                  <a:rPr lang="en-US" dirty="0"/>
                  <a:t>Classification: infer</a:t>
                </a:r>
                <a:r>
                  <a:rPr lang="en-US" sz="1800" dirty="0"/>
                  <a:t> the function     </a:t>
                </a:r>
                <a:r>
                  <a:rPr lang="en-GB" dirty="0"/>
                  <a:t>, given a training set of labelled examples (discrete data). </a:t>
                </a:r>
                <a:endParaRPr lang="fr-FR" dirty="0"/>
              </a:p>
              <a:p>
                <a:endParaRPr lang="fr-FR" baseline="300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3FE6003-C37E-4DCC-A904-815163EB8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77" y="2295331"/>
                <a:ext cx="5488424" cy="3698128"/>
              </a:xfrm>
              <a:prstGeom prst="rect">
                <a:avLst/>
              </a:prstGeom>
              <a:blipFill>
                <a:blip r:embed="rId5"/>
                <a:stretch>
                  <a:fillRect l="-887" t="-8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E2352C0E-E692-40C2-A34A-1C5C178E75A6}"/>
              </a:ext>
            </a:extLst>
          </p:cNvPr>
          <p:cNvSpPr txBox="1"/>
          <p:nvPr/>
        </p:nvSpPr>
        <p:spPr>
          <a:xfrm>
            <a:off x="3760004" y="5141052"/>
            <a:ext cx="5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</a:t>
            </a:r>
            <a:r>
              <a:rPr lang="en-GB" i="1" baseline="-25000" dirty="0"/>
              <a:t>c</a:t>
            </a:r>
            <a:endParaRPr lang="fr-FR" i="1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7299EC2-6FC3-404E-9533-79AC6F326109}"/>
              </a:ext>
            </a:extLst>
          </p:cNvPr>
          <p:cNvSpPr/>
          <p:nvPr/>
        </p:nvSpPr>
        <p:spPr>
          <a:xfrm>
            <a:off x="2200229" y="3924820"/>
            <a:ext cx="559397" cy="135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27A7BDC-673E-4C58-8A5E-C46A158438DD}"/>
              </a:ext>
            </a:extLst>
          </p:cNvPr>
          <p:cNvSpPr txBox="1"/>
          <p:nvPr/>
        </p:nvSpPr>
        <p:spPr>
          <a:xfrm>
            <a:off x="2359569" y="3561524"/>
            <a:ext cx="5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</a:t>
            </a:r>
            <a:r>
              <a:rPr lang="en-GB" i="1" baseline="-25000" dirty="0"/>
              <a:t>c</a:t>
            </a:r>
            <a:endParaRPr lang="fr-FR" i="1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19B46AD-E192-462D-B23C-6FEEDF7F1E6E}"/>
              </a:ext>
            </a:extLst>
          </p:cNvPr>
          <p:cNvCxnSpPr>
            <a:cxnSpLocks/>
          </p:cNvCxnSpPr>
          <p:nvPr/>
        </p:nvCxnSpPr>
        <p:spPr>
          <a:xfrm flipV="1">
            <a:off x="3039762" y="3561524"/>
            <a:ext cx="840260" cy="3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08E139-5A7C-47A4-B329-5986E3062980}"/>
              </a:ext>
            </a:extLst>
          </p:cNvPr>
          <p:cNvCxnSpPr/>
          <p:nvPr/>
        </p:nvCxnSpPr>
        <p:spPr>
          <a:xfrm>
            <a:off x="3039762" y="3924820"/>
            <a:ext cx="840260" cy="41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2534B88-66BF-4CE6-BAFD-7D43AB1EDFCC}"/>
              </a:ext>
            </a:extLst>
          </p:cNvPr>
          <p:cNvSpPr txBox="1"/>
          <p:nvPr/>
        </p:nvSpPr>
        <p:spPr>
          <a:xfrm>
            <a:off x="3861203" y="3291723"/>
            <a:ext cx="202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{0,1}, {True, False}, {Healthy, Degraded}, … 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511985D-5D92-4431-94E3-C2C06C9BBD26}"/>
              </a:ext>
            </a:extLst>
          </p:cNvPr>
          <p:cNvSpPr txBox="1"/>
          <p:nvPr/>
        </p:nvSpPr>
        <p:spPr>
          <a:xfrm>
            <a:off x="3861203" y="4073202"/>
            <a:ext cx="2297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{1,2,….N}</a:t>
            </a:r>
          </a:p>
          <a:p>
            <a:r>
              <a:rPr lang="en-GB" sz="1400" dirty="0"/>
              <a:t>{cat, dog, monkey…}</a:t>
            </a:r>
          </a:p>
          <a:p>
            <a:r>
              <a:rPr lang="en-GB" sz="1400" dirty="0"/>
              <a:t>{inner race fault, ball defect, outer race fault…} ,…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C7EC3D-F0A4-41AD-B557-F73379789687}"/>
              </a:ext>
            </a:extLst>
          </p:cNvPr>
          <p:cNvSpPr txBox="1"/>
          <p:nvPr/>
        </p:nvSpPr>
        <p:spPr>
          <a:xfrm>
            <a:off x="6672649" y="523591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classes are 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(Non)-</a:t>
            </a:r>
            <a:r>
              <a:rPr lang="fr-FR" dirty="0" err="1"/>
              <a:t>linearity</a:t>
            </a:r>
            <a:r>
              <a:rPr lang="fr-FR" dirty="0"/>
              <a:t> of the model</a:t>
            </a:r>
          </a:p>
        </p:txBody>
      </p:sp>
    </p:spTree>
    <p:extLst>
      <p:ext uri="{BB962C8B-B14F-4D97-AF65-F5344CB8AC3E}">
        <p14:creationId xmlns:p14="http://schemas.microsoft.com/office/powerpoint/2010/main" val="4301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Prediction of binary/categorical variable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453187-0798-4419-B687-CDA4EE4D1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56" y="1638477"/>
            <a:ext cx="8791075" cy="418155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F60FE69-A715-4954-84CE-2CFD4659B00C}"/>
              </a:ext>
            </a:extLst>
          </p:cNvPr>
          <p:cNvSpPr txBox="1"/>
          <p:nvPr/>
        </p:nvSpPr>
        <p:spPr>
          <a:xfrm>
            <a:off x="8229600" y="5820033"/>
            <a:ext cx="307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Google Machine Learning guide – Introduction to Text Classification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9289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Prediction of binary/categorical variable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35DB2DA-34AD-4646-9E5E-2ADD42D087D6}"/>
              </a:ext>
            </a:extLst>
          </p:cNvPr>
          <p:cNvGrpSpPr/>
          <p:nvPr/>
        </p:nvGrpSpPr>
        <p:grpSpPr>
          <a:xfrm>
            <a:off x="1548456" y="1507525"/>
            <a:ext cx="10468437" cy="4545374"/>
            <a:chOff x="1548456" y="1507525"/>
            <a:chExt cx="10468437" cy="454537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8453187-0798-4419-B687-CDA4EE4D1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8456" y="1638477"/>
              <a:ext cx="8791075" cy="418155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2AAA72-A6FC-4AE1-9DE8-705A93C4A464}"/>
                </a:ext>
              </a:extLst>
            </p:cNvPr>
            <p:cNvSpPr/>
            <p:nvPr/>
          </p:nvSpPr>
          <p:spPr>
            <a:xfrm>
              <a:off x="1548456" y="1507525"/>
              <a:ext cx="1763757" cy="45453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432FA-6AEE-4291-A7F4-BF80088E6776}"/>
                </a:ext>
              </a:extLst>
            </p:cNvPr>
            <p:cNvSpPr/>
            <p:nvPr/>
          </p:nvSpPr>
          <p:spPr>
            <a:xfrm>
              <a:off x="8007178" y="1638478"/>
              <a:ext cx="2332353" cy="4414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Graphique 12" descr="Train jouet avec un remplissage uni">
              <a:extLst>
                <a:ext uri="{FF2B5EF4-FFF2-40B4-BE49-F238E27FC236}">
                  <a16:creationId xmlns:a16="http://schemas.microsoft.com/office/drawing/2014/main" id="{41F5A446-977A-4785-8941-DE145396E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879" y="1830714"/>
              <a:ext cx="1010018" cy="1010018"/>
            </a:xfrm>
            <a:prstGeom prst="rect">
              <a:avLst/>
            </a:prstGeom>
          </p:spPr>
        </p:pic>
        <p:pic>
          <p:nvPicPr>
            <p:cNvPr id="14" name="Graphique 13" descr="Train jouet avec un remplissage uni">
              <a:extLst>
                <a:ext uri="{FF2B5EF4-FFF2-40B4-BE49-F238E27FC236}">
                  <a16:creationId xmlns:a16="http://schemas.microsoft.com/office/drawing/2014/main" id="{8A7FD7E7-7A73-4436-A8F2-252ABE322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879" y="3184439"/>
              <a:ext cx="1010018" cy="1010018"/>
            </a:xfrm>
            <a:prstGeom prst="rect">
              <a:avLst/>
            </a:prstGeom>
          </p:spPr>
        </p:pic>
        <p:pic>
          <p:nvPicPr>
            <p:cNvPr id="15" name="Graphique 14" descr="Train jouet avec un remplissage uni">
              <a:extLst>
                <a:ext uri="{FF2B5EF4-FFF2-40B4-BE49-F238E27FC236}">
                  <a16:creationId xmlns:a16="http://schemas.microsoft.com/office/drawing/2014/main" id="{14FCA100-0D0A-4EEF-9705-6D7B38F91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02195" y="4494008"/>
              <a:ext cx="1010018" cy="1010018"/>
            </a:xfrm>
            <a:prstGeom prst="rect">
              <a:avLst/>
            </a:prstGeom>
          </p:spPr>
        </p:pic>
        <p:pic>
          <p:nvPicPr>
            <p:cNvPr id="4" name="Graphique 3" descr="Train jouet avec un remplissage uni">
              <a:extLst>
                <a:ext uri="{FF2B5EF4-FFF2-40B4-BE49-F238E27FC236}">
                  <a16:creationId xmlns:a16="http://schemas.microsoft.com/office/drawing/2014/main" id="{56D640E1-E414-4213-992F-74984A30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57275" y="2818980"/>
              <a:ext cx="762029" cy="762029"/>
            </a:xfrm>
            <a:prstGeom prst="rect">
              <a:avLst/>
            </a:prstGeom>
          </p:spPr>
        </p:pic>
        <p:pic>
          <p:nvPicPr>
            <p:cNvPr id="9" name="Graphique 8" descr="Train jouet avec un remplissage uni">
              <a:extLst>
                <a:ext uri="{FF2B5EF4-FFF2-40B4-BE49-F238E27FC236}">
                  <a16:creationId xmlns:a16="http://schemas.microsoft.com/office/drawing/2014/main" id="{9F9D92B7-E4CC-4829-BA3A-78E163BB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43781" y="4356012"/>
              <a:ext cx="762028" cy="762028"/>
            </a:xfrm>
            <a:prstGeom prst="rect">
              <a:avLst/>
            </a:prstGeom>
          </p:spPr>
        </p:pic>
        <p:pic>
          <p:nvPicPr>
            <p:cNvPr id="17" name="Graphique 16" descr="Train jouet avec un remplissage uni">
              <a:extLst>
                <a:ext uri="{FF2B5EF4-FFF2-40B4-BE49-F238E27FC236}">
                  <a16:creationId xmlns:a16="http://schemas.microsoft.com/office/drawing/2014/main" id="{78027AE8-20AD-49AD-85C3-F9C6989A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97756" y="4894876"/>
              <a:ext cx="762028" cy="762028"/>
            </a:xfrm>
            <a:prstGeom prst="rect">
              <a:avLst/>
            </a:prstGeom>
          </p:spPr>
        </p:pic>
        <p:pic>
          <p:nvPicPr>
            <p:cNvPr id="18" name="Graphique 17" descr="Train jouet avec un remplissage uni">
              <a:extLst>
                <a:ext uri="{FF2B5EF4-FFF2-40B4-BE49-F238E27FC236}">
                  <a16:creationId xmlns:a16="http://schemas.microsoft.com/office/drawing/2014/main" id="{9C8DBFC5-F6BB-48A0-ACBF-6F46FC0EB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08791" y="4350733"/>
              <a:ext cx="762028" cy="76202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032F83-D9C8-4CE8-AD88-A3ED4A742DE8}"/>
                </a:ext>
              </a:extLst>
            </p:cNvPr>
            <p:cNvSpPr/>
            <p:nvPr/>
          </p:nvSpPr>
          <p:spPr>
            <a:xfrm>
              <a:off x="8007178" y="4350733"/>
              <a:ext cx="2332353" cy="1306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Graphique 20" descr="Train jouet avec un remplissage uni">
              <a:extLst>
                <a:ext uri="{FF2B5EF4-FFF2-40B4-BE49-F238E27FC236}">
                  <a16:creationId xmlns:a16="http://schemas.microsoft.com/office/drawing/2014/main" id="{603DF04A-736A-432A-8460-0C665A149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94289" y="2798059"/>
              <a:ext cx="762029" cy="762029"/>
            </a:xfrm>
            <a:prstGeom prst="rect">
              <a:avLst/>
            </a:prstGeom>
          </p:spPr>
        </p:pic>
        <p:pic>
          <p:nvPicPr>
            <p:cNvPr id="22" name="Graphique 21" descr="Train jouet avec un remplissage uni">
              <a:extLst>
                <a:ext uri="{FF2B5EF4-FFF2-40B4-BE49-F238E27FC236}">
                  <a16:creationId xmlns:a16="http://schemas.microsoft.com/office/drawing/2014/main" id="{DC75C5B3-1938-48C3-AA2E-BEACCE324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34106" y="2150345"/>
              <a:ext cx="762029" cy="762029"/>
            </a:xfrm>
            <a:prstGeom prst="rect">
              <a:avLst/>
            </a:prstGeom>
          </p:spPr>
        </p:pic>
        <p:pic>
          <p:nvPicPr>
            <p:cNvPr id="23" name="Graphique 22" descr="Train jouet avec un remplissage uni">
              <a:extLst>
                <a:ext uri="{FF2B5EF4-FFF2-40B4-BE49-F238E27FC236}">
                  <a16:creationId xmlns:a16="http://schemas.microsoft.com/office/drawing/2014/main" id="{D1474CA0-4BCC-4D3E-BC4D-45AA487D5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75537" y="2150346"/>
              <a:ext cx="762029" cy="762029"/>
            </a:xfrm>
            <a:prstGeom prst="rect">
              <a:avLst/>
            </a:prstGeom>
          </p:spPr>
        </p:pic>
        <p:pic>
          <p:nvPicPr>
            <p:cNvPr id="24" name="Graphique 23" descr="Train jouet avec un remplissage uni">
              <a:extLst>
                <a:ext uri="{FF2B5EF4-FFF2-40B4-BE49-F238E27FC236}">
                  <a16:creationId xmlns:a16="http://schemas.microsoft.com/office/drawing/2014/main" id="{1A6EBBE5-B461-4F29-B504-76AD44218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31919" y="2168166"/>
              <a:ext cx="762029" cy="762029"/>
            </a:xfrm>
            <a:prstGeom prst="rect">
              <a:avLst/>
            </a:prstGeom>
          </p:spPr>
        </p:pic>
        <p:pic>
          <p:nvPicPr>
            <p:cNvPr id="25" name="Graphique 24" descr="Train jouet avec un remplissage uni">
              <a:extLst>
                <a:ext uri="{FF2B5EF4-FFF2-40B4-BE49-F238E27FC236}">
                  <a16:creationId xmlns:a16="http://schemas.microsoft.com/office/drawing/2014/main" id="{74F69F48-9544-423D-97FB-D38404E0C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25634" y="2801446"/>
              <a:ext cx="762029" cy="76202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C478E9-05A8-45B8-B35A-E035F6CF0C3D}"/>
                </a:ext>
              </a:extLst>
            </p:cNvPr>
            <p:cNvSpPr/>
            <p:nvPr/>
          </p:nvSpPr>
          <p:spPr>
            <a:xfrm>
              <a:off x="8048782" y="2215650"/>
              <a:ext cx="2332353" cy="1306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7A820B8-100B-40B3-AB5D-7CB57F272E39}"/>
                </a:ext>
              </a:extLst>
            </p:cNvPr>
            <p:cNvSpPr txBox="1"/>
            <p:nvPr/>
          </p:nvSpPr>
          <p:spPr>
            <a:xfrm>
              <a:off x="10540033" y="2398942"/>
              <a:ext cx="1476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Trains available for operation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7068EBC-8725-48DE-A706-D488376EC60C}"/>
                </a:ext>
              </a:extLst>
            </p:cNvPr>
            <p:cNvSpPr txBox="1"/>
            <p:nvPr/>
          </p:nvSpPr>
          <p:spPr>
            <a:xfrm>
              <a:off x="10391679" y="4531224"/>
              <a:ext cx="1476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Trains to send for maintenance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1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Prediction of binary/categorical variable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AA72-A6FC-4AE1-9DE8-705A93C4A464}"/>
              </a:ext>
            </a:extLst>
          </p:cNvPr>
          <p:cNvSpPr/>
          <p:nvPr/>
        </p:nvSpPr>
        <p:spPr>
          <a:xfrm>
            <a:off x="1548456" y="1507525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Train jouet avec un remplissage uni">
            <a:extLst>
              <a:ext uri="{FF2B5EF4-FFF2-40B4-BE49-F238E27FC236}">
                <a16:creationId xmlns:a16="http://schemas.microsoft.com/office/drawing/2014/main" id="{56D640E1-E414-4213-992F-74984A30E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5234" y="2543947"/>
            <a:ext cx="762029" cy="762029"/>
          </a:xfrm>
          <a:prstGeom prst="rect">
            <a:avLst/>
          </a:prstGeom>
        </p:spPr>
      </p:pic>
      <p:pic>
        <p:nvPicPr>
          <p:cNvPr id="9" name="Graphique 8" descr="Train jouet avec un remplissage uni">
            <a:extLst>
              <a:ext uri="{FF2B5EF4-FFF2-40B4-BE49-F238E27FC236}">
                <a16:creationId xmlns:a16="http://schemas.microsoft.com/office/drawing/2014/main" id="{9F9D92B7-E4CC-4829-BA3A-78E163BBA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614" y="3270602"/>
            <a:ext cx="762028" cy="762028"/>
          </a:xfrm>
          <a:prstGeom prst="rect">
            <a:avLst/>
          </a:prstGeom>
        </p:spPr>
      </p:pic>
      <p:pic>
        <p:nvPicPr>
          <p:cNvPr id="17" name="Graphique 16" descr="Train jouet avec un remplissage uni">
            <a:extLst>
              <a:ext uri="{FF2B5EF4-FFF2-40B4-BE49-F238E27FC236}">
                <a16:creationId xmlns:a16="http://schemas.microsoft.com/office/drawing/2014/main" id="{78027AE8-20AD-49AD-85C3-F9C6989A8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7196" y="4187571"/>
            <a:ext cx="762028" cy="762028"/>
          </a:xfrm>
          <a:prstGeom prst="rect">
            <a:avLst/>
          </a:prstGeom>
        </p:spPr>
      </p:pic>
      <p:pic>
        <p:nvPicPr>
          <p:cNvPr id="18" name="Graphique 17" descr="Train jouet avec un remplissage uni">
            <a:extLst>
              <a:ext uri="{FF2B5EF4-FFF2-40B4-BE49-F238E27FC236}">
                <a16:creationId xmlns:a16="http://schemas.microsoft.com/office/drawing/2014/main" id="{9C8DBFC5-F6BB-48A0-ACBF-6F46FC0EB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628" y="4381831"/>
            <a:ext cx="762028" cy="762028"/>
          </a:xfrm>
          <a:prstGeom prst="rect">
            <a:avLst/>
          </a:prstGeom>
        </p:spPr>
      </p:pic>
      <p:pic>
        <p:nvPicPr>
          <p:cNvPr id="21" name="Graphique 20" descr="Train jouet avec un remplissage uni">
            <a:extLst>
              <a:ext uri="{FF2B5EF4-FFF2-40B4-BE49-F238E27FC236}">
                <a16:creationId xmlns:a16="http://schemas.microsoft.com/office/drawing/2014/main" id="{603DF04A-736A-432A-8460-0C665A149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4726" y="3115659"/>
            <a:ext cx="762029" cy="762029"/>
          </a:xfrm>
          <a:prstGeom prst="rect">
            <a:avLst/>
          </a:prstGeom>
        </p:spPr>
      </p:pic>
      <p:pic>
        <p:nvPicPr>
          <p:cNvPr id="22" name="Graphique 21" descr="Train jouet avec un remplissage uni">
            <a:extLst>
              <a:ext uri="{FF2B5EF4-FFF2-40B4-BE49-F238E27FC236}">
                <a16:creationId xmlns:a16="http://schemas.microsoft.com/office/drawing/2014/main" id="{DC75C5B3-1938-48C3-AA2E-BEACCE324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9656" y="4068385"/>
            <a:ext cx="762029" cy="762029"/>
          </a:xfrm>
          <a:prstGeom prst="rect">
            <a:avLst/>
          </a:prstGeom>
        </p:spPr>
      </p:pic>
      <p:pic>
        <p:nvPicPr>
          <p:cNvPr id="23" name="Graphique 22" descr="Train jouet avec un remplissage uni">
            <a:extLst>
              <a:ext uri="{FF2B5EF4-FFF2-40B4-BE49-F238E27FC236}">
                <a16:creationId xmlns:a16="http://schemas.microsoft.com/office/drawing/2014/main" id="{D1474CA0-4BCC-4D3E-BC4D-45AA487D5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3285" y="2923565"/>
            <a:ext cx="762029" cy="762029"/>
          </a:xfrm>
          <a:prstGeom prst="rect">
            <a:avLst/>
          </a:prstGeom>
        </p:spPr>
      </p:pic>
      <p:pic>
        <p:nvPicPr>
          <p:cNvPr id="24" name="Graphique 23" descr="Train jouet avec un remplissage uni">
            <a:extLst>
              <a:ext uri="{FF2B5EF4-FFF2-40B4-BE49-F238E27FC236}">
                <a16:creationId xmlns:a16="http://schemas.microsoft.com/office/drawing/2014/main" id="{1A6EBBE5-B461-4F29-B504-76AD44218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0284" y="2033069"/>
            <a:ext cx="762029" cy="762029"/>
          </a:xfrm>
          <a:prstGeom prst="rect">
            <a:avLst/>
          </a:prstGeom>
        </p:spPr>
      </p:pic>
      <p:pic>
        <p:nvPicPr>
          <p:cNvPr id="25" name="Graphique 24" descr="Train jouet avec un remplissage uni">
            <a:extLst>
              <a:ext uri="{FF2B5EF4-FFF2-40B4-BE49-F238E27FC236}">
                <a16:creationId xmlns:a16="http://schemas.microsoft.com/office/drawing/2014/main" id="{74F69F48-9544-423D-97FB-D38404E0C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2749" y="3455470"/>
            <a:ext cx="762029" cy="762029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0B7A6F9-1D9B-4C6F-9601-68E9534ACC43}"/>
              </a:ext>
            </a:extLst>
          </p:cNvPr>
          <p:cNvCxnSpPr>
            <a:cxnSpLocks/>
          </p:cNvCxnSpPr>
          <p:nvPr/>
        </p:nvCxnSpPr>
        <p:spPr>
          <a:xfrm flipV="1">
            <a:off x="2409568" y="1655227"/>
            <a:ext cx="0" cy="400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6830665-BF31-45BE-89D8-0E5EE4F82753}"/>
              </a:ext>
            </a:extLst>
          </p:cNvPr>
          <p:cNvCxnSpPr/>
          <p:nvPr/>
        </p:nvCxnSpPr>
        <p:spPr>
          <a:xfrm>
            <a:off x="1742303" y="5338119"/>
            <a:ext cx="635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623AD2D-AC29-4273-804C-237A92123686}"/>
              </a:ext>
            </a:extLst>
          </p:cNvPr>
          <p:cNvCxnSpPr>
            <a:cxnSpLocks/>
          </p:cNvCxnSpPr>
          <p:nvPr/>
        </p:nvCxnSpPr>
        <p:spPr>
          <a:xfrm flipV="1">
            <a:off x="3373293" y="2475350"/>
            <a:ext cx="4448534" cy="27316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Train jouet avec un remplissage uni">
            <a:extLst>
              <a:ext uri="{FF2B5EF4-FFF2-40B4-BE49-F238E27FC236}">
                <a16:creationId xmlns:a16="http://schemas.microsoft.com/office/drawing/2014/main" id="{5DEC76B5-015B-4BBB-8C75-1BFB7B1FE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2749" y="4606019"/>
            <a:ext cx="762028" cy="762028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1C2D494-C63D-479E-AEA1-A59241149840}"/>
              </a:ext>
            </a:extLst>
          </p:cNvPr>
          <p:cNvSpPr txBox="1"/>
          <p:nvPr/>
        </p:nvSpPr>
        <p:spPr>
          <a:xfrm>
            <a:off x="7502656" y="2563303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threshold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253FEDA0-87E5-42CA-B73F-B3AEF8BD1D44}"/>
                  </a:ext>
                </a:extLst>
              </p14:cNvPr>
              <p14:cNvContentPartPr/>
              <p14:nvPr/>
            </p14:nvContentPartPr>
            <p14:xfrm>
              <a:off x="7550280" y="2495520"/>
              <a:ext cx="1841760" cy="49572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253FEDA0-87E5-42CA-B73F-B3AEF8BD1D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0920" y="2486160"/>
                <a:ext cx="186048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8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Today’s plan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521938" y="2101754"/>
            <a:ext cx="10887590" cy="420351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GB" sz="2800" b="0" kern="0" dirty="0">
                <a:solidFill>
                  <a:srgbClr val="034694"/>
                </a:solidFill>
              </a:rPr>
              <a:t>Linear regression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GB" sz="2800" b="0" kern="0" dirty="0">
                <a:solidFill>
                  <a:srgbClr val="034694"/>
                </a:solidFill>
              </a:rPr>
              <a:t>Overfitting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GB" sz="2800" b="0" kern="0" dirty="0">
                <a:solidFill>
                  <a:srgbClr val="034694"/>
                </a:solidFill>
              </a:rPr>
              <a:t>Regularization techniques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GB" sz="2800" b="0" kern="0" dirty="0">
                <a:solidFill>
                  <a:srgbClr val="034694"/>
                </a:solidFill>
              </a:rPr>
              <a:t>Classifiers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3469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2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Discriminative vs Generative classifiers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AA72-A6FC-4AE1-9DE8-705A93C4A464}"/>
              </a:ext>
            </a:extLst>
          </p:cNvPr>
          <p:cNvSpPr/>
          <p:nvPr/>
        </p:nvSpPr>
        <p:spPr>
          <a:xfrm>
            <a:off x="1548456" y="1507525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57DB1-5514-46A6-B7D1-C37929546E71}"/>
              </a:ext>
            </a:extLst>
          </p:cNvPr>
          <p:cNvSpPr/>
          <p:nvPr/>
        </p:nvSpPr>
        <p:spPr>
          <a:xfrm>
            <a:off x="1287464" y="1418625"/>
            <a:ext cx="4506976" cy="501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06B2AB-CB7F-4112-9D18-DD9C2FA46EC6}"/>
              </a:ext>
            </a:extLst>
          </p:cNvPr>
          <p:cNvSpPr txBox="1"/>
          <p:nvPr/>
        </p:nvSpPr>
        <p:spPr>
          <a:xfrm>
            <a:off x="1287464" y="1435941"/>
            <a:ext cx="366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Discriminative Classifiers</a:t>
            </a:r>
            <a:endParaRPr lang="fr-FR" sz="24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3C875C-A4A1-4A8A-89B6-9391DBC8BC40}"/>
              </a:ext>
            </a:extLst>
          </p:cNvPr>
          <p:cNvSpPr txBox="1"/>
          <p:nvPr/>
        </p:nvSpPr>
        <p:spPr>
          <a:xfrm>
            <a:off x="1287464" y="1869809"/>
            <a:ext cx="435407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Learn directly the map between the input and the class labels (i.e. p(</a:t>
            </a:r>
            <a:r>
              <a:rPr lang="en-GB" sz="1600" dirty="0" err="1"/>
              <a:t>y|x</a:t>
            </a:r>
            <a:r>
              <a:rPr lang="en-GB" sz="1600" dirty="0"/>
              <a:t>)).</a:t>
            </a:r>
          </a:p>
          <a:p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Focus on the decision boundary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Smaller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Black-box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sz="1100" dirty="0"/>
          </a:p>
          <a:p>
            <a:r>
              <a:rPr lang="en-GB" sz="1600" dirty="0"/>
              <a:t>E.g.  Logistic regression</a:t>
            </a:r>
          </a:p>
          <a:p>
            <a:r>
              <a:rPr lang="en-GB" sz="1600" dirty="0"/>
              <a:t>         Support Vector Machines</a:t>
            </a:r>
          </a:p>
          <a:p>
            <a:r>
              <a:rPr lang="en-GB" sz="1600" dirty="0"/>
              <a:t>         Decision trees</a:t>
            </a:r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56C9F-9634-492E-A9A7-D7D25B99199B}"/>
              </a:ext>
            </a:extLst>
          </p:cNvPr>
          <p:cNvSpPr/>
          <p:nvPr/>
        </p:nvSpPr>
        <p:spPr>
          <a:xfrm>
            <a:off x="6626301" y="1418624"/>
            <a:ext cx="4506976" cy="5013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302F1E-7BC6-4B1D-AAE0-F0209DE476EC}"/>
              </a:ext>
            </a:extLst>
          </p:cNvPr>
          <p:cNvSpPr txBox="1"/>
          <p:nvPr/>
        </p:nvSpPr>
        <p:spPr>
          <a:xfrm>
            <a:off x="6667001" y="1806309"/>
            <a:ext cx="427761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Learn a model of the joint probability p(</a:t>
            </a:r>
            <a:r>
              <a:rPr lang="en-GB" sz="1600" dirty="0" err="1"/>
              <a:t>x,y</a:t>
            </a:r>
            <a:r>
              <a:rPr lang="en-GB" sz="1600" dirty="0"/>
              <a:t>), of the input x and of the labels y, and then get p(</a:t>
            </a:r>
            <a:r>
              <a:rPr lang="en-GB" sz="1600" dirty="0" err="1"/>
              <a:t>y|x</a:t>
            </a:r>
            <a:r>
              <a:rPr lang="en-GB" sz="1600" dirty="0"/>
              <a:t>) using Bayes’ rule.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to implement and run (faster convergence)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Incorporation of expert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Scale to massive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1600" dirty="0"/>
              <a:t>E.g.  Naïve Bayes</a:t>
            </a:r>
          </a:p>
          <a:p>
            <a:r>
              <a:rPr lang="en-GB" sz="1600" dirty="0"/>
              <a:t>         Gaussian Discriminant Analysis (GDA)</a:t>
            </a:r>
          </a:p>
          <a:p>
            <a:r>
              <a:rPr lang="en-GB" sz="1600" dirty="0"/>
              <a:t>         Bayesian Network model</a:t>
            </a:r>
            <a:endParaRPr lang="fr-FR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5248FB-50A9-4F6D-ABC5-C234EE4F2534}"/>
              </a:ext>
            </a:extLst>
          </p:cNvPr>
          <p:cNvSpPr txBox="1"/>
          <p:nvPr/>
        </p:nvSpPr>
        <p:spPr>
          <a:xfrm>
            <a:off x="6626301" y="1408845"/>
            <a:ext cx="366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Generative Classifiers</a:t>
            </a:r>
            <a:endParaRPr lang="fr-FR" sz="2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B69D51-9582-48D2-909B-8BF6ED43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996" y="3492408"/>
            <a:ext cx="3999009" cy="20578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4DBE08D-6240-4A97-8680-50C1297BD8FF}"/>
              </a:ext>
            </a:extLst>
          </p:cNvPr>
          <p:cNvSpPr txBox="1"/>
          <p:nvPr/>
        </p:nvSpPr>
        <p:spPr>
          <a:xfrm rot="20411278">
            <a:off x="3504910" y="3572745"/>
            <a:ext cx="160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discriminative</a:t>
            </a:r>
            <a:endParaRPr lang="fr-FR" b="1" dirty="0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A617F337-0F75-4DA5-AFCB-0C3879EE7CAF}"/>
              </a:ext>
            </a:extLst>
          </p:cNvPr>
          <p:cNvGrpSpPr/>
          <p:nvPr/>
        </p:nvGrpSpPr>
        <p:grpSpPr>
          <a:xfrm>
            <a:off x="6825160" y="3441608"/>
            <a:ext cx="3662598" cy="2235200"/>
            <a:chOff x="6831424" y="3097510"/>
            <a:chExt cx="4153892" cy="2566690"/>
          </a:xfrm>
        </p:grpSpPr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48246DD0-FE62-4FDB-9CF4-BDFB4886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1424" y="3097510"/>
              <a:ext cx="4153892" cy="2566690"/>
            </a:xfrm>
            <a:prstGeom prst="rect">
              <a:avLst/>
            </a:prstGeom>
          </p:spPr>
        </p:pic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18045E8-E57A-40A7-B396-A937066F7050}"/>
                </a:ext>
              </a:extLst>
            </p:cNvPr>
            <p:cNvSpPr/>
            <p:nvPr/>
          </p:nvSpPr>
          <p:spPr>
            <a:xfrm rot="3809579">
              <a:off x="7911461" y="2795800"/>
              <a:ext cx="1383700" cy="25842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487FEF8C-BEF4-4219-B08E-6F569411AAF4}"/>
                </a:ext>
              </a:extLst>
            </p:cNvPr>
            <p:cNvSpPr/>
            <p:nvPr/>
          </p:nvSpPr>
          <p:spPr>
            <a:xfrm rot="3579477">
              <a:off x="8904745" y="3628258"/>
              <a:ext cx="1136369" cy="2736820"/>
            </a:xfrm>
            <a:prstGeom prst="ellipse">
              <a:avLst/>
            </a:prstGeom>
            <a:solidFill>
              <a:schemeClr val="accent2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14574729-D0F4-4DCA-ADE8-80B6B808C3D0}"/>
              </a:ext>
            </a:extLst>
          </p:cNvPr>
          <p:cNvSpPr txBox="1"/>
          <p:nvPr/>
        </p:nvSpPr>
        <p:spPr>
          <a:xfrm rot="1997579">
            <a:off x="9393388" y="3774443"/>
            <a:ext cx="160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generative</a:t>
            </a:r>
            <a:endParaRPr lang="fr-FR" b="1" dirty="0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8F53A0E-46A2-4BF0-8E89-125B7D8FC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153" y="3283554"/>
            <a:ext cx="5634951" cy="28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Discriminative vs Generative classifiers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12C6471B-53B5-4A75-9850-C0B1D03BC85F}"/>
                  </a:ext>
                </a:extLst>
              </p14:cNvPr>
              <p14:cNvContentPartPr/>
              <p14:nvPr/>
            </p14:nvContentPartPr>
            <p14:xfrm>
              <a:off x="406440" y="1276200"/>
              <a:ext cx="9131760" cy="448344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12C6471B-53B5-4A75-9850-C0B1D03BC8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80" y="1266840"/>
                <a:ext cx="9150480" cy="45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18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Logistic regression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AA72-A6FC-4AE1-9DE8-705A93C4A464}"/>
              </a:ext>
            </a:extLst>
          </p:cNvPr>
          <p:cNvSpPr/>
          <p:nvPr/>
        </p:nvSpPr>
        <p:spPr>
          <a:xfrm>
            <a:off x="1548456" y="1507525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space réservé du contenu 2">
                <a:extLst>
                  <a:ext uri="{FF2B5EF4-FFF2-40B4-BE49-F238E27FC236}">
                    <a16:creationId xmlns:a16="http://schemas.microsoft.com/office/drawing/2014/main" id="{B4E759AD-0F5E-4D1F-BD5A-5CAD9D80A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780" y="1562778"/>
                <a:ext cx="12077701" cy="4873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The linear regression formulation can be adapted to solve classification problems.</a:t>
                </a:r>
              </a:p>
              <a:p>
                <a:r>
                  <a:rPr lang="en-US" sz="2000" dirty="0"/>
                  <a:t>Regression can be cast in terms of maximizing a likelihood.</a:t>
                </a:r>
              </a:p>
              <a:p>
                <a:r>
                  <a:rPr lang="en-US" sz="2000" dirty="0"/>
                  <a:t>Convert the expression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1400" b="1" dirty="0"/>
                  <a:t>   </a:t>
                </a:r>
                <a:r>
                  <a:rPr lang="fr-FR" sz="2000" dirty="0" err="1"/>
                  <a:t>into</a:t>
                </a:r>
                <a:r>
                  <a:rPr lang="fr-FR" sz="2000" dirty="0"/>
                  <a:t> a </a:t>
                </a:r>
                <a:r>
                  <a:rPr lang="fr-FR" sz="2000" dirty="0" err="1"/>
                  <a:t>probability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GB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GB" sz="2000" dirty="0"/>
                          <m:t> 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</m:d>
                    <m:r>
                      <a:rPr lang="fr-F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800" i="1" dirty="0"/>
              </a:p>
              <a:p>
                <a:endParaRPr lang="en-US" sz="1800" i="1" dirty="0">
                  <a:solidFill>
                    <a:srgbClr val="FF0000"/>
                  </a:solidFill>
                </a:endParaRPr>
              </a:p>
              <a:p>
                <a:endParaRPr lang="en-US" sz="1800" i="1" dirty="0"/>
              </a:p>
            </p:txBody>
          </p:sp>
        </mc:Choice>
        <mc:Fallback xmlns="">
          <p:sp>
            <p:nvSpPr>
              <p:cNvPr id="26" name="Espace réservé du contenu 2">
                <a:extLst>
                  <a:ext uri="{FF2B5EF4-FFF2-40B4-BE49-F238E27FC236}">
                    <a16:creationId xmlns:a16="http://schemas.microsoft.com/office/drawing/2014/main" id="{B4E759AD-0F5E-4D1F-BD5A-5CAD9D80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0" y="1562778"/>
                <a:ext cx="12077701" cy="4873464"/>
              </a:xfrm>
              <a:prstGeom prst="rect">
                <a:avLst/>
              </a:prstGeom>
              <a:blipFill>
                <a:blip r:embed="rId4"/>
                <a:stretch>
                  <a:fillRect l="-454" t="-1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95CD27E5-A17A-480B-AD98-5B9A33C5AB20}"/>
              </a:ext>
            </a:extLst>
          </p:cNvPr>
          <p:cNvSpPr txBox="1"/>
          <p:nvPr/>
        </p:nvSpPr>
        <p:spPr>
          <a:xfrm>
            <a:off x="354889" y="3059668"/>
            <a:ext cx="900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How to restrain the linear regression to the interval [0,1]?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3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C7D167C-58AE-FA31-3614-ECA909B58012}"/>
              </a:ext>
            </a:extLst>
          </p:cNvPr>
          <p:cNvSpPr txBox="1"/>
          <p:nvPr/>
        </p:nvSpPr>
        <p:spPr>
          <a:xfrm>
            <a:off x="8805809" y="3429000"/>
            <a:ext cx="3191411" cy="1981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Logistic regression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space réservé du contenu 2">
                <a:extLst>
                  <a:ext uri="{FF2B5EF4-FFF2-40B4-BE49-F238E27FC236}">
                    <a16:creationId xmlns:a16="http://schemas.microsoft.com/office/drawing/2014/main" id="{B4E759AD-0F5E-4D1F-BD5A-5CAD9D80A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780" y="1562778"/>
                <a:ext cx="12077701" cy="4873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The linear regression formulation can be adapted to solve classification problems.</a:t>
                </a:r>
              </a:p>
              <a:p>
                <a:r>
                  <a:rPr lang="en-US" sz="2000" dirty="0"/>
                  <a:t>Regression can be cast in terms of maximizing a likelihood</a:t>
                </a:r>
              </a:p>
              <a:p>
                <a:r>
                  <a:rPr lang="en-US" sz="2000" dirty="0"/>
                  <a:t>Convert the expression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1400" b="1" dirty="0"/>
                  <a:t>   </a:t>
                </a:r>
                <a:r>
                  <a:rPr lang="fr-FR" sz="2000" dirty="0" err="1"/>
                  <a:t>into</a:t>
                </a:r>
                <a:r>
                  <a:rPr lang="fr-FR" sz="2000" dirty="0"/>
                  <a:t> a </a:t>
                </a:r>
                <a:r>
                  <a:rPr lang="fr-FR" sz="2000" dirty="0" err="1"/>
                  <a:t>probability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GB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GB" sz="2000" dirty="0"/>
                          <m:t> 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</m:d>
                    <m:r>
                      <a:rPr lang="fr-F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000" dirty="0"/>
              </a:p>
              <a:p>
                <a:r>
                  <a:rPr lang="en-US" sz="1800" dirty="0"/>
                  <a:t>Use the logistic (or sigmoid) function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sz="18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𝝑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𝝑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endParaRPr lang="en-US" sz="1800" i="1" dirty="0"/>
              </a:p>
              <a:p>
                <a:endParaRPr lang="en-US" sz="1800" i="1" dirty="0">
                  <a:solidFill>
                    <a:srgbClr val="FF0000"/>
                  </a:solidFill>
                </a:endParaRPr>
              </a:p>
              <a:p>
                <a:endParaRPr lang="en-US" sz="1800" i="1" dirty="0"/>
              </a:p>
            </p:txBody>
          </p:sp>
        </mc:Choice>
        <mc:Fallback xmlns="">
          <p:sp>
            <p:nvSpPr>
              <p:cNvPr id="26" name="Espace réservé du contenu 2">
                <a:extLst>
                  <a:ext uri="{FF2B5EF4-FFF2-40B4-BE49-F238E27FC236}">
                    <a16:creationId xmlns:a16="http://schemas.microsoft.com/office/drawing/2014/main" id="{B4E759AD-0F5E-4D1F-BD5A-5CAD9D80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0" y="1562778"/>
                <a:ext cx="12077701" cy="4873464"/>
              </a:xfrm>
              <a:prstGeom prst="rect">
                <a:avLst/>
              </a:prstGeom>
              <a:blipFill>
                <a:blip r:embed="rId4"/>
                <a:stretch>
                  <a:fillRect l="-454" t="-1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B4A039FC-AFFA-48EC-9EBA-66CF5D7C9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317" y="3622387"/>
            <a:ext cx="3783366" cy="2902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BCE98F4-1A47-4154-BD65-DFF41931E6CD}"/>
                  </a:ext>
                </a:extLst>
              </p:cNvPr>
              <p:cNvSpPr txBox="1"/>
              <p:nvPr/>
            </p:nvSpPr>
            <p:spPr>
              <a:xfrm>
                <a:off x="8103193" y="4449275"/>
                <a:ext cx="4409767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𝑏𝑖𝑛</m:t>
                          </m:r>
                        </m:e>
                      </m:groupCh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BCE98F4-1A47-4154-BD65-DFF41931E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93" y="4449275"/>
                <a:ext cx="4409767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EEAABC4F-2BD7-4734-8F99-F5BE52FED353}"/>
              </a:ext>
            </a:extLst>
          </p:cNvPr>
          <p:cNvSpPr txBox="1"/>
          <p:nvPr/>
        </p:nvSpPr>
        <p:spPr>
          <a:xfrm>
            <a:off x="9155825" y="3556575"/>
            <a:ext cx="2635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Inference: with probability threshold=0.5 (in this configuration)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1032C0E-BE0F-47EF-408B-0309D5DCB430}"/>
                  </a:ext>
                </a:extLst>
              </p:cNvPr>
              <p:cNvSpPr txBox="1"/>
              <p:nvPr/>
            </p:nvSpPr>
            <p:spPr>
              <a:xfrm>
                <a:off x="418133" y="4357840"/>
                <a:ext cx="1945926" cy="446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𝝑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1032C0E-BE0F-47EF-408B-0309D5DCB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3" y="4357840"/>
                <a:ext cx="1945926" cy="446532"/>
              </a:xfrm>
              <a:prstGeom prst="rect">
                <a:avLst/>
              </a:prstGeom>
              <a:blipFill>
                <a:blip r:embed="rId7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872CB2E-3D71-1408-1EDA-4E2811FF70FF}"/>
              </a:ext>
            </a:extLst>
          </p:cNvPr>
          <p:cNvCxnSpPr/>
          <p:nvPr/>
        </p:nvCxnSpPr>
        <p:spPr>
          <a:xfrm>
            <a:off x="730330" y="4817327"/>
            <a:ext cx="466568" cy="59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1DB096E-6F60-8236-40A6-70D4AEB5B9F4}"/>
              </a:ext>
            </a:extLst>
          </p:cNvPr>
          <p:cNvSpPr txBox="1"/>
          <p:nvPr/>
        </p:nvSpPr>
        <p:spPr>
          <a:xfrm>
            <a:off x="819014" y="5396619"/>
            <a:ext cx="200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Logistic regression model prediction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96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0" grpId="0"/>
      <p:bldP spid="6" grpId="0"/>
      <p:bldP spid="6" grpId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Logistic regression training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AA72-A6FC-4AE1-9DE8-705A93C4A464}"/>
              </a:ext>
            </a:extLst>
          </p:cNvPr>
          <p:cNvSpPr/>
          <p:nvPr/>
        </p:nvSpPr>
        <p:spPr>
          <a:xfrm>
            <a:off x="1548456" y="1507525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space réservé du contenu 2">
                <a:extLst>
                  <a:ext uri="{FF2B5EF4-FFF2-40B4-BE49-F238E27FC236}">
                    <a16:creationId xmlns:a16="http://schemas.microsoft.com/office/drawing/2014/main" id="{B4E759AD-0F5E-4D1F-BD5A-5CAD9D80A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780" y="1562778"/>
                <a:ext cx="12077701" cy="4873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Goal: 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for labels of class 1 and minimize it when labels = 0.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GB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=1|</m:t>
                                    </m:r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GB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𝝑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𝝑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GB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=0|</m:t>
                                    </m:r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GB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𝝑</m:t>
                                    </m:r>
                                  </m:e>
                                </m:d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𝝑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brk m:alnAt="7"/>
                        </m:rPr>
                        <a:rPr lang="en-GB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</m:d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fr-F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1000" dirty="0"/>
              </a:p>
              <a:p>
                <a:r>
                  <a:rPr lang="en-US" sz="1800" dirty="0"/>
                  <a:t>The objective is to maximize the likelihood of parameters over the training dataset: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sz="1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GB" sz="1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          =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nary>
                                  <m:naryPr>
                                    <m:chr m:val="∏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GB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GB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GB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GB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8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GB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GB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GB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𝝑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/>
                            </m:eqArr>
                          </m:e>
                        </m:mr>
                      </m:m>
                    </m:oMath>
                  </m:oMathPara>
                </a14:m>
                <a:endParaRPr lang="en-GB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=</m:t>
                            </m:r>
                          </m:e>
                          <m:e>
                            <m:nary>
                              <m:naryPr>
                                <m:chr m:val="∏"/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GB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fr-F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F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fr-FR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fr-F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FR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GB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GB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GB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                           =</m:t>
                      </m:r>
                      <m:nary>
                        <m:naryPr>
                          <m:chr m:val="∏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𝝑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Espace réservé du contenu 2">
                <a:extLst>
                  <a:ext uri="{FF2B5EF4-FFF2-40B4-BE49-F238E27FC236}">
                    <a16:creationId xmlns:a16="http://schemas.microsoft.com/office/drawing/2014/main" id="{B4E759AD-0F5E-4D1F-BD5A-5CAD9D80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0" y="1562778"/>
                <a:ext cx="12077701" cy="4873464"/>
              </a:xfrm>
              <a:prstGeom prst="rect">
                <a:avLst/>
              </a:prstGeom>
              <a:blipFill>
                <a:blip r:embed="rId4"/>
                <a:stretch>
                  <a:fillRect l="-404" t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2F1CAAE-CF87-4ABD-9407-3A83B60918D5}"/>
                  </a:ext>
                </a:extLst>
              </p:cNvPr>
              <p:cNvSpPr txBox="1"/>
              <p:nvPr/>
            </p:nvSpPr>
            <p:spPr>
              <a:xfrm>
                <a:off x="194780" y="3665551"/>
                <a:ext cx="32322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To determine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1800" b="1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Take the log-likelihood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Subtract the </a:t>
                </a:r>
                <a:r>
                  <a:rPr lang="en-GB" dirty="0" err="1"/>
                  <a:t>regularizer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Use numerical algorithm (gradient ascent) to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2F1CAAE-CF87-4ABD-9407-3A83B6091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0" y="3665551"/>
                <a:ext cx="3232232" cy="1754326"/>
              </a:xfrm>
              <a:prstGeom prst="rect">
                <a:avLst/>
              </a:prstGeom>
              <a:blipFill>
                <a:blip r:embed="rId5"/>
                <a:stretch>
                  <a:fillRect l="-1698" t="-1736" b="-4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7985F5E-DBD9-4F61-B91E-95B61A9C003A}"/>
              </a:ext>
            </a:extLst>
          </p:cNvPr>
          <p:cNvSpPr txBox="1"/>
          <p:nvPr/>
        </p:nvSpPr>
        <p:spPr>
          <a:xfrm>
            <a:off x="2210463" y="5963478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Why subtract?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1C58E5E-BE3F-40BD-9A2D-A22467F0EF07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433657" y="4810539"/>
            <a:ext cx="1707109" cy="11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Vector Machines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AA72-A6FC-4AE1-9DE8-705A93C4A464}"/>
              </a:ext>
            </a:extLst>
          </p:cNvPr>
          <p:cNvSpPr/>
          <p:nvPr/>
        </p:nvSpPr>
        <p:spPr>
          <a:xfrm>
            <a:off x="1548456" y="1507525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B4E759AD-0F5E-4D1F-BD5A-5CAD9D80AD3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Find a separating hyperplane for doing classification.</a:t>
            </a:r>
            <a:endParaRPr lang="en-US" sz="1000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64DA7D-0343-4729-BBCE-F61E9F3777FD}"/>
              </a:ext>
            </a:extLst>
          </p:cNvPr>
          <p:cNvSpPr/>
          <p:nvPr/>
        </p:nvSpPr>
        <p:spPr>
          <a:xfrm>
            <a:off x="2606418" y="1943294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Train jouet avec un remplissage uni">
            <a:extLst>
              <a:ext uri="{FF2B5EF4-FFF2-40B4-BE49-F238E27FC236}">
                <a16:creationId xmlns:a16="http://schemas.microsoft.com/office/drawing/2014/main" id="{A0739046-9733-49DE-8A11-961E76469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3196" y="2979716"/>
            <a:ext cx="762029" cy="762029"/>
          </a:xfrm>
          <a:prstGeom prst="rect">
            <a:avLst/>
          </a:prstGeom>
        </p:spPr>
      </p:pic>
      <p:pic>
        <p:nvPicPr>
          <p:cNvPr id="29" name="Graphique 28" descr="Train jouet avec un remplissage uni">
            <a:extLst>
              <a:ext uri="{FF2B5EF4-FFF2-40B4-BE49-F238E27FC236}">
                <a16:creationId xmlns:a16="http://schemas.microsoft.com/office/drawing/2014/main" id="{A221F8CF-4E64-4647-8323-27C01CAD8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3580" y="3602706"/>
            <a:ext cx="762028" cy="762028"/>
          </a:xfrm>
          <a:prstGeom prst="rect">
            <a:avLst/>
          </a:prstGeom>
        </p:spPr>
      </p:pic>
      <p:pic>
        <p:nvPicPr>
          <p:cNvPr id="30" name="Graphique 29" descr="Train jouet avec un remplissage uni">
            <a:extLst>
              <a:ext uri="{FF2B5EF4-FFF2-40B4-BE49-F238E27FC236}">
                <a16:creationId xmlns:a16="http://schemas.microsoft.com/office/drawing/2014/main" id="{47123CD1-F31A-443D-8A27-A6AB2DC0D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5850" y="4117802"/>
            <a:ext cx="762028" cy="762028"/>
          </a:xfrm>
          <a:prstGeom prst="rect">
            <a:avLst/>
          </a:prstGeom>
        </p:spPr>
      </p:pic>
      <p:pic>
        <p:nvPicPr>
          <p:cNvPr id="31" name="Graphique 30" descr="Train jouet avec un remplissage uni">
            <a:extLst>
              <a:ext uri="{FF2B5EF4-FFF2-40B4-BE49-F238E27FC236}">
                <a16:creationId xmlns:a16="http://schemas.microsoft.com/office/drawing/2014/main" id="{747BE9D1-3C1A-4BB3-9596-5E4415389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300" y="4968192"/>
            <a:ext cx="762028" cy="762028"/>
          </a:xfrm>
          <a:prstGeom prst="rect">
            <a:avLst/>
          </a:prstGeom>
        </p:spPr>
      </p:pic>
      <p:pic>
        <p:nvPicPr>
          <p:cNvPr id="32" name="Graphique 31" descr="Train jouet avec un remplissage uni">
            <a:extLst>
              <a:ext uri="{FF2B5EF4-FFF2-40B4-BE49-F238E27FC236}">
                <a16:creationId xmlns:a16="http://schemas.microsoft.com/office/drawing/2014/main" id="{D26C5FFA-C823-4A2E-BCB4-F4A75BEB4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8413" y="4044559"/>
            <a:ext cx="762029" cy="762029"/>
          </a:xfrm>
          <a:prstGeom prst="rect">
            <a:avLst/>
          </a:prstGeom>
        </p:spPr>
      </p:pic>
      <p:pic>
        <p:nvPicPr>
          <p:cNvPr id="33" name="Graphique 32" descr="Train jouet avec un remplissage uni">
            <a:extLst>
              <a:ext uri="{FF2B5EF4-FFF2-40B4-BE49-F238E27FC236}">
                <a16:creationId xmlns:a16="http://schemas.microsoft.com/office/drawing/2014/main" id="{1065B94C-F57B-4971-BB29-624F1D5A4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712" y="4558872"/>
            <a:ext cx="762029" cy="762029"/>
          </a:xfrm>
          <a:prstGeom prst="rect">
            <a:avLst/>
          </a:prstGeom>
        </p:spPr>
      </p:pic>
      <p:pic>
        <p:nvPicPr>
          <p:cNvPr id="34" name="Graphique 33" descr="Train jouet avec un remplissage uni">
            <a:extLst>
              <a:ext uri="{FF2B5EF4-FFF2-40B4-BE49-F238E27FC236}">
                <a16:creationId xmlns:a16="http://schemas.microsoft.com/office/drawing/2014/main" id="{E2D724BB-8B13-487A-B6A3-48D9BAEEA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4567" y="2118354"/>
            <a:ext cx="762029" cy="762029"/>
          </a:xfrm>
          <a:prstGeom prst="rect">
            <a:avLst/>
          </a:prstGeom>
        </p:spPr>
      </p:pic>
      <p:pic>
        <p:nvPicPr>
          <p:cNvPr id="35" name="Graphique 34" descr="Train jouet avec un remplissage uni">
            <a:extLst>
              <a:ext uri="{FF2B5EF4-FFF2-40B4-BE49-F238E27FC236}">
                <a16:creationId xmlns:a16="http://schemas.microsoft.com/office/drawing/2014/main" id="{58FD62AE-2FC0-4867-8193-9CDCEB80C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8246" y="2468838"/>
            <a:ext cx="762029" cy="762029"/>
          </a:xfrm>
          <a:prstGeom prst="rect">
            <a:avLst/>
          </a:prstGeom>
        </p:spPr>
      </p:pic>
      <p:pic>
        <p:nvPicPr>
          <p:cNvPr id="36" name="Graphique 35" descr="Train jouet avec un remplissage uni">
            <a:extLst>
              <a:ext uri="{FF2B5EF4-FFF2-40B4-BE49-F238E27FC236}">
                <a16:creationId xmlns:a16="http://schemas.microsoft.com/office/drawing/2014/main" id="{B52F2695-4AB1-415A-91B6-E95409894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2538" y="2677282"/>
            <a:ext cx="762029" cy="762029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112F44E-DDA0-4AC5-8A8F-2E048E01BBB5}"/>
              </a:ext>
            </a:extLst>
          </p:cNvPr>
          <p:cNvCxnSpPr>
            <a:cxnSpLocks/>
          </p:cNvCxnSpPr>
          <p:nvPr/>
        </p:nvCxnSpPr>
        <p:spPr>
          <a:xfrm flipV="1">
            <a:off x="3467530" y="2090996"/>
            <a:ext cx="0" cy="400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4C8BFAA-3D95-4F15-8790-DD7786A9220B}"/>
              </a:ext>
            </a:extLst>
          </p:cNvPr>
          <p:cNvCxnSpPr/>
          <p:nvPr/>
        </p:nvCxnSpPr>
        <p:spPr>
          <a:xfrm>
            <a:off x="2800265" y="5773888"/>
            <a:ext cx="635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4AFEC88-24DA-4404-960C-2613C50835F2}"/>
              </a:ext>
            </a:extLst>
          </p:cNvPr>
          <p:cNvCxnSpPr>
            <a:cxnSpLocks/>
          </p:cNvCxnSpPr>
          <p:nvPr/>
        </p:nvCxnSpPr>
        <p:spPr>
          <a:xfrm flipV="1">
            <a:off x="5072629" y="2442410"/>
            <a:ext cx="3589397" cy="3229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Train jouet avec un remplissage uni">
            <a:extLst>
              <a:ext uri="{FF2B5EF4-FFF2-40B4-BE49-F238E27FC236}">
                <a16:creationId xmlns:a16="http://schemas.microsoft.com/office/drawing/2014/main" id="{6CEBDCB3-5CA1-45AF-81E9-51B9CACEE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7823" y="4879830"/>
            <a:ext cx="762028" cy="762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0D94EC5-A4EB-40F5-B431-9A85A74A6E30}"/>
              </a:ext>
            </a:extLst>
          </p:cNvPr>
          <p:cNvSpPr txBox="1"/>
          <p:nvPr/>
        </p:nvSpPr>
        <p:spPr>
          <a:xfrm>
            <a:off x="8987905" y="5840952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00E7E62-31AE-4C61-AC4E-7B638CA15D8F}"/>
              </a:ext>
            </a:extLst>
          </p:cNvPr>
          <p:cNvSpPr txBox="1"/>
          <p:nvPr/>
        </p:nvSpPr>
        <p:spPr>
          <a:xfrm>
            <a:off x="2940419" y="2090996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C36A277C-0823-4EEF-ADBB-8EF87788D5B0}"/>
                  </a:ext>
                </a:extLst>
              </p:cNvPr>
              <p:cNvSpPr txBox="1"/>
              <p:nvPr/>
            </p:nvSpPr>
            <p:spPr>
              <a:xfrm>
                <a:off x="8581101" y="2511051"/>
                <a:ext cx="1566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C36A277C-0823-4EEF-ADBB-8EF87788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101" y="2511051"/>
                <a:ext cx="15667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27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Vector Machines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AA72-A6FC-4AE1-9DE8-705A93C4A464}"/>
              </a:ext>
            </a:extLst>
          </p:cNvPr>
          <p:cNvSpPr/>
          <p:nvPr/>
        </p:nvSpPr>
        <p:spPr>
          <a:xfrm>
            <a:off x="1548456" y="1507525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B4E759AD-0F5E-4D1F-BD5A-5CAD9D80AD3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Find a separating hyperplane for doing classification.</a:t>
            </a:r>
            <a:endParaRPr lang="en-US" sz="1000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64DA7D-0343-4729-BBCE-F61E9F3777FD}"/>
              </a:ext>
            </a:extLst>
          </p:cNvPr>
          <p:cNvSpPr/>
          <p:nvPr/>
        </p:nvSpPr>
        <p:spPr>
          <a:xfrm>
            <a:off x="2606418" y="1943294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Train jouet avec un remplissage uni">
            <a:extLst>
              <a:ext uri="{FF2B5EF4-FFF2-40B4-BE49-F238E27FC236}">
                <a16:creationId xmlns:a16="http://schemas.microsoft.com/office/drawing/2014/main" id="{A0739046-9733-49DE-8A11-961E76469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3196" y="2979716"/>
            <a:ext cx="762029" cy="762029"/>
          </a:xfrm>
          <a:prstGeom prst="rect">
            <a:avLst/>
          </a:prstGeom>
        </p:spPr>
      </p:pic>
      <p:pic>
        <p:nvPicPr>
          <p:cNvPr id="29" name="Graphique 28" descr="Train jouet avec un remplissage uni">
            <a:extLst>
              <a:ext uri="{FF2B5EF4-FFF2-40B4-BE49-F238E27FC236}">
                <a16:creationId xmlns:a16="http://schemas.microsoft.com/office/drawing/2014/main" id="{A221F8CF-4E64-4647-8323-27C01CAD8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3580" y="3602706"/>
            <a:ext cx="762028" cy="762028"/>
          </a:xfrm>
          <a:prstGeom prst="rect">
            <a:avLst/>
          </a:prstGeom>
        </p:spPr>
      </p:pic>
      <p:pic>
        <p:nvPicPr>
          <p:cNvPr id="30" name="Graphique 29" descr="Train jouet avec un remplissage uni">
            <a:extLst>
              <a:ext uri="{FF2B5EF4-FFF2-40B4-BE49-F238E27FC236}">
                <a16:creationId xmlns:a16="http://schemas.microsoft.com/office/drawing/2014/main" id="{47123CD1-F31A-443D-8A27-A6AB2DC0D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5850" y="4117802"/>
            <a:ext cx="762028" cy="762028"/>
          </a:xfrm>
          <a:prstGeom prst="rect">
            <a:avLst/>
          </a:prstGeom>
        </p:spPr>
      </p:pic>
      <p:pic>
        <p:nvPicPr>
          <p:cNvPr id="31" name="Graphique 30" descr="Train jouet avec un remplissage uni">
            <a:extLst>
              <a:ext uri="{FF2B5EF4-FFF2-40B4-BE49-F238E27FC236}">
                <a16:creationId xmlns:a16="http://schemas.microsoft.com/office/drawing/2014/main" id="{747BE9D1-3C1A-4BB3-9596-5E4415389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300" y="4968192"/>
            <a:ext cx="762028" cy="762028"/>
          </a:xfrm>
          <a:prstGeom prst="rect">
            <a:avLst/>
          </a:prstGeom>
        </p:spPr>
      </p:pic>
      <p:pic>
        <p:nvPicPr>
          <p:cNvPr id="32" name="Graphique 31" descr="Train jouet avec un remplissage uni">
            <a:extLst>
              <a:ext uri="{FF2B5EF4-FFF2-40B4-BE49-F238E27FC236}">
                <a16:creationId xmlns:a16="http://schemas.microsoft.com/office/drawing/2014/main" id="{D26C5FFA-C823-4A2E-BCB4-F4A75BEB4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8413" y="4044559"/>
            <a:ext cx="762029" cy="762029"/>
          </a:xfrm>
          <a:prstGeom prst="rect">
            <a:avLst/>
          </a:prstGeom>
        </p:spPr>
      </p:pic>
      <p:pic>
        <p:nvPicPr>
          <p:cNvPr id="33" name="Graphique 32" descr="Train jouet avec un remplissage uni">
            <a:extLst>
              <a:ext uri="{FF2B5EF4-FFF2-40B4-BE49-F238E27FC236}">
                <a16:creationId xmlns:a16="http://schemas.microsoft.com/office/drawing/2014/main" id="{1065B94C-F57B-4971-BB29-624F1D5A4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712" y="4558872"/>
            <a:ext cx="762029" cy="762029"/>
          </a:xfrm>
          <a:prstGeom prst="rect">
            <a:avLst/>
          </a:prstGeom>
        </p:spPr>
      </p:pic>
      <p:pic>
        <p:nvPicPr>
          <p:cNvPr id="34" name="Graphique 33" descr="Train jouet avec un remplissage uni">
            <a:extLst>
              <a:ext uri="{FF2B5EF4-FFF2-40B4-BE49-F238E27FC236}">
                <a16:creationId xmlns:a16="http://schemas.microsoft.com/office/drawing/2014/main" id="{E2D724BB-8B13-487A-B6A3-48D9BAEEA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4567" y="2118354"/>
            <a:ext cx="762029" cy="762029"/>
          </a:xfrm>
          <a:prstGeom prst="rect">
            <a:avLst/>
          </a:prstGeom>
        </p:spPr>
      </p:pic>
      <p:pic>
        <p:nvPicPr>
          <p:cNvPr id="35" name="Graphique 34" descr="Train jouet avec un remplissage uni">
            <a:extLst>
              <a:ext uri="{FF2B5EF4-FFF2-40B4-BE49-F238E27FC236}">
                <a16:creationId xmlns:a16="http://schemas.microsoft.com/office/drawing/2014/main" id="{58FD62AE-2FC0-4867-8193-9CDCEB80C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8246" y="2468838"/>
            <a:ext cx="762029" cy="762029"/>
          </a:xfrm>
          <a:prstGeom prst="rect">
            <a:avLst/>
          </a:prstGeom>
        </p:spPr>
      </p:pic>
      <p:pic>
        <p:nvPicPr>
          <p:cNvPr id="36" name="Graphique 35" descr="Train jouet avec un remplissage uni">
            <a:extLst>
              <a:ext uri="{FF2B5EF4-FFF2-40B4-BE49-F238E27FC236}">
                <a16:creationId xmlns:a16="http://schemas.microsoft.com/office/drawing/2014/main" id="{B52F2695-4AB1-415A-91B6-E95409894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2538" y="2677282"/>
            <a:ext cx="762029" cy="762029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112F44E-DDA0-4AC5-8A8F-2E048E01BBB5}"/>
              </a:ext>
            </a:extLst>
          </p:cNvPr>
          <p:cNvCxnSpPr>
            <a:cxnSpLocks/>
          </p:cNvCxnSpPr>
          <p:nvPr/>
        </p:nvCxnSpPr>
        <p:spPr>
          <a:xfrm flipV="1">
            <a:off x="3467530" y="2090996"/>
            <a:ext cx="0" cy="400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4C8BFAA-3D95-4F15-8790-DD7786A9220B}"/>
              </a:ext>
            </a:extLst>
          </p:cNvPr>
          <p:cNvCxnSpPr/>
          <p:nvPr/>
        </p:nvCxnSpPr>
        <p:spPr>
          <a:xfrm>
            <a:off x="2800265" y="5773888"/>
            <a:ext cx="635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4AFEC88-24DA-4404-960C-2613C50835F2}"/>
              </a:ext>
            </a:extLst>
          </p:cNvPr>
          <p:cNvCxnSpPr>
            <a:cxnSpLocks/>
          </p:cNvCxnSpPr>
          <p:nvPr/>
        </p:nvCxnSpPr>
        <p:spPr>
          <a:xfrm flipV="1">
            <a:off x="5072629" y="2442410"/>
            <a:ext cx="3589397" cy="3229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Train jouet avec un remplissage uni">
            <a:extLst>
              <a:ext uri="{FF2B5EF4-FFF2-40B4-BE49-F238E27FC236}">
                <a16:creationId xmlns:a16="http://schemas.microsoft.com/office/drawing/2014/main" id="{6CEBDCB3-5CA1-45AF-81E9-51B9CACEE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7823" y="4879830"/>
            <a:ext cx="762028" cy="762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0D94EC5-A4EB-40F5-B431-9A85A74A6E30}"/>
              </a:ext>
            </a:extLst>
          </p:cNvPr>
          <p:cNvSpPr txBox="1"/>
          <p:nvPr/>
        </p:nvSpPr>
        <p:spPr>
          <a:xfrm>
            <a:off x="8987905" y="5840952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00E7E62-31AE-4C61-AC4E-7B638CA15D8F}"/>
              </a:ext>
            </a:extLst>
          </p:cNvPr>
          <p:cNvSpPr txBox="1"/>
          <p:nvPr/>
        </p:nvSpPr>
        <p:spPr>
          <a:xfrm>
            <a:off x="2940419" y="2090996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C36A277C-0823-4EEF-ADBB-8EF87788D5B0}"/>
                  </a:ext>
                </a:extLst>
              </p:cNvPr>
              <p:cNvSpPr txBox="1"/>
              <p:nvPr/>
            </p:nvSpPr>
            <p:spPr>
              <a:xfrm>
                <a:off x="8542726" y="2484996"/>
                <a:ext cx="1643508" cy="385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C36A277C-0823-4EEF-ADBB-8EF87788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726" y="2484996"/>
                <a:ext cx="1643508" cy="385875"/>
              </a:xfrm>
              <a:prstGeom prst="rect">
                <a:avLst/>
              </a:prstGeom>
              <a:blipFill>
                <a:blip r:embed="rId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78B7E23-D7F0-42A3-AE60-BBE66DAD040F}"/>
              </a:ext>
            </a:extLst>
          </p:cNvPr>
          <p:cNvCxnSpPr>
            <a:cxnSpLocks/>
          </p:cNvCxnSpPr>
          <p:nvPr/>
        </p:nvCxnSpPr>
        <p:spPr>
          <a:xfrm flipV="1">
            <a:off x="5560085" y="2279094"/>
            <a:ext cx="2334271" cy="35006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5779159-7038-4D2D-90E0-05DFD2B5DB8A}"/>
              </a:ext>
            </a:extLst>
          </p:cNvPr>
          <p:cNvCxnSpPr>
            <a:cxnSpLocks/>
          </p:cNvCxnSpPr>
          <p:nvPr/>
        </p:nvCxnSpPr>
        <p:spPr>
          <a:xfrm flipH="1">
            <a:off x="3936399" y="3503624"/>
            <a:ext cx="5690828" cy="5705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D893897-8587-45AD-B8D3-827A4603C31A}"/>
                  </a:ext>
                </a:extLst>
              </p:cNvPr>
              <p:cNvSpPr txBox="1"/>
              <p:nvPr/>
            </p:nvSpPr>
            <p:spPr>
              <a:xfrm>
                <a:off x="7455286" y="1872652"/>
                <a:ext cx="1643508" cy="385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D893897-8587-45AD-B8D3-827A4603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86" y="1872652"/>
                <a:ext cx="1643508" cy="385875"/>
              </a:xfrm>
              <a:prstGeom prst="rect">
                <a:avLst/>
              </a:prstGeom>
              <a:blipFill>
                <a:blip r:embed="rId9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68E3037-7EAC-48D8-88BD-E2101FFA9FD2}"/>
                  </a:ext>
                </a:extLst>
              </p:cNvPr>
              <p:cNvSpPr txBox="1"/>
              <p:nvPr/>
            </p:nvSpPr>
            <p:spPr>
              <a:xfrm>
                <a:off x="9369292" y="3470460"/>
                <a:ext cx="1643508" cy="385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800" b="1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68E3037-7EAC-48D8-88BD-E2101FFA9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292" y="3470460"/>
                <a:ext cx="1643508" cy="385875"/>
              </a:xfrm>
              <a:prstGeom prst="rect">
                <a:avLst/>
              </a:prstGeom>
              <a:blipFill>
                <a:blip r:embed="rId10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91D6C908-678B-47A7-A9EF-C10ED568336D}"/>
              </a:ext>
            </a:extLst>
          </p:cNvPr>
          <p:cNvSpPr txBox="1"/>
          <p:nvPr/>
        </p:nvSpPr>
        <p:spPr>
          <a:xfrm>
            <a:off x="451821" y="2979716"/>
            <a:ext cx="230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How to determine the best hyperplane?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5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Vector Machines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AA72-A6FC-4AE1-9DE8-705A93C4A464}"/>
              </a:ext>
            </a:extLst>
          </p:cNvPr>
          <p:cNvSpPr/>
          <p:nvPr/>
        </p:nvSpPr>
        <p:spPr>
          <a:xfrm>
            <a:off x="1548456" y="1507525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B4E759AD-0F5E-4D1F-BD5A-5CAD9D80AD3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Find a separating hyperplane for doing classification.</a:t>
            </a:r>
            <a:endParaRPr lang="en-US" sz="1000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64DA7D-0343-4729-BBCE-F61E9F3777FD}"/>
              </a:ext>
            </a:extLst>
          </p:cNvPr>
          <p:cNvSpPr/>
          <p:nvPr/>
        </p:nvSpPr>
        <p:spPr>
          <a:xfrm>
            <a:off x="2606418" y="1943294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Train jouet avec un remplissage uni">
            <a:extLst>
              <a:ext uri="{FF2B5EF4-FFF2-40B4-BE49-F238E27FC236}">
                <a16:creationId xmlns:a16="http://schemas.microsoft.com/office/drawing/2014/main" id="{A0739046-9733-49DE-8A11-961E76469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3196" y="2979716"/>
            <a:ext cx="762029" cy="762029"/>
          </a:xfrm>
          <a:prstGeom prst="rect">
            <a:avLst/>
          </a:prstGeom>
        </p:spPr>
      </p:pic>
      <p:pic>
        <p:nvPicPr>
          <p:cNvPr id="29" name="Graphique 28" descr="Train jouet avec un remplissage uni">
            <a:extLst>
              <a:ext uri="{FF2B5EF4-FFF2-40B4-BE49-F238E27FC236}">
                <a16:creationId xmlns:a16="http://schemas.microsoft.com/office/drawing/2014/main" id="{A221F8CF-4E64-4647-8323-27C01CAD8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3580" y="3602706"/>
            <a:ext cx="762028" cy="762028"/>
          </a:xfrm>
          <a:prstGeom prst="rect">
            <a:avLst/>
          </a:prstGeom>
        </p:spPr>
      </p:pic>
      <p:pic>
        <p:nvPicPr>
          <p:cNvPr id="30" name="Graphique 29" descr="Train jouet avec un remplissage uni">
            <a:extLst>
              <a:ext uri="{FF2B5EF4-FFF2-40B4-BE49-F238E27FC236}">
                <a16:creationId xmlns:a16="http://schemas.microsoft.com/office/drawing/2014/main" id="{47123CD1-F31A-443D-8A27-A6AB2DC0D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5850" y="4117802"/>
            <a:ext cx="762028" cy="762028"/>
          </a:xfrm>
          <a:prstGeom prst="rect">
            <a:avLst/>
          </a:prstGeom>
        </p:spPr>
      </p:pic>
      <p:pic>
        <p:nvPicPr>
          <p:cNvPr id="31" name="Graphique 30" descr="Train jouet avec un remplissage uni">
            <a:extLst>
              <a:ext uri="{FF2B5EF4-FFF2-40B4-BE49-F238E27FC236}">
                <a16:creationId xmlns:a16="http://schemas.microsoft.com/office/drawing/2014/main" id="{747BE9D1-3C1A-4BB3-9596-5E4415389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300" y="4968192"/>
            <a:ext cx="762028" cy="762028"/>
          </a:xfrm>
          <a:prstGeom prst="rect">
            <a:avLst/>
          </a:prstGeom>
        </p:spPr>
      </p:pic>
      <p:pic>
        <p:nvPicPr>
          <p:cNvPr id="32" name="Graphique 31" descr="Train jouet avec un remplissage uni">
            <a:extLst>
              <a:ext uri="{FF2B5EF4-FFF2-40B4-BE49-F238E27FC236}">
                <a16:creationId xmlns:a16="http://schemas.microsoft.com/office/drawing/2014/main" id="{D26C5FFA-C823-4A2E-BCB4-F4A75BEB4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8413" y="4044559"/>
            <a:ext cx="762029" cy="762029"/>
          </a:xfrm>
          <a:prstGeom prst="rect">
            <a:avLst/>
          </a:prstGeom>
        </p:spPr>
      </p:pic>
      <p:pic>
        <p:nvPicPr>
          <p:cNvPr id="33" name="Graphique 32" descr="Train jouet avec un remplissage uni">
            <a:extLst>
              <a:ext uri="{FF2B5EF4-FFF2-40B4-BE49-F238E27FC236}">
                <a16:creationId xmlns:a16="http://schemas.microsoft.com/office/drawing/2014/main" id="{1065B94C-F57B-4971-BB29-624F1D5A4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712" y="4558872"/>
            <a:ext cx="762029" cy="762029"/>
          </a:xfrm>
          <a:prstGeom prst="rect">
            <a:avLst/>
          </a:prstGeom>
        </p:spPr>
      </p:pic>
      <p:pic>
        <p:nvPicPr>
          <p:cNvPr id="34" name="Graphique 33" descr="Train jouet avec un remplissage uni">
            <a:extLst>
              <a:ext uri="{FF2B5EF4-FFF2-40B4-BE49-F238E27FC236}">
                <a16:creationId xmlns:a16="http://schemas.microsoft.com/office/drawing/2014/main" id="{E2D724BB-8B13-487A-B6A3-48D9BAEEA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4567" y="2118354"/>
            <a:ext cx="762029" cy="762029"/>
          </a:xfrm>
          <a:prstGeom prst="rect">
            <a:avLst/>
          </a:prstGeom>
        </p:spPr>
      </p:pic>
      <p:pic>
        <p:nvPicPr>
          <p:cNvPr id="35" name="Graphique 34" descr="Train jouet avec un remplissage uni">
            <a:extLst>
              <a:ext uri="{FF2B5EF4-FFF2-40B4-BE49-F238E27FC236}">
                <a16:creationId xmlns:a16="http://schemas.microsoft.com/office/drawing/2014/main" id="{58FD62AE-2FC0-4867-8193-9CDCEB80C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8246" y="2468838"/>
            <a:ext cx="762029" cy="762029"/>
          </a:xfrm>
          <a:prstGeom prst="rect">
            <a:avLst/>
          </a:prstGeom>
        </p:spPr>
      </p:pic>
      <p:pic>
        <p:nvPicPr>
          <p:cNvPr id="36" name="Graphique 35" descr="Train jouet avec un remplissage uni">
            <a:extLst>
              <a:ext uri="{FF2B5EF4-FFF2-40B4-BE49-F238E27FC236}">
                <a16:creationId xmlns:a16="http://schemas.microsoft.com/office/drawing/2014/main" id="{B52F2695-4AB1-415A-91B6-E95409894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2538" y="2677282"/>
            <a:ext cx="762029" cy="762029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112F44E-DDA0-4AC5-8A8F-2E048E01BBB5}"/>
              </a:ext>
            </a:extLst>
          </p:cNvPr>
          <p:cNvCxnSpPr>
            <a:cxnSpLocks/>
          </p:cNvCxnSpPr>
          <p:nvPr/>
        </p:nvCxnSpPr>
        <p:spPr>
          <a:xfrm flipV="1">
            <a:off x="3467530" y="2090996"/>
            <a:ext cx="0" cy="400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4C8BFAA-3D95-4F15-8790-DD7786A9220B}"/>
              </a:ext>
            </a:extLst>
          </p:cNvPr>
          <p:cNvCxnSpPr/>
          <p:nvPr/>
        </p:nvCxnSpPr>
        <p:spPr>
          <a:xfrm>
            <a:off x="2800265" y="5773888"/>
            <a:ext cx="635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4AFEC88-24DA-4404-960C-2613C50835F2}"/>
              </a:ext>
            </a:extLst>
          </p:cNvPr>
          <p:cNvCxnSpPr>
            <a:cxnSpLocks/>
          </p:cNvCxnSpPr>
          <p:nvPr/>
        </p:nvCxnSpPr>
        <p:spPr>
          <a:xfrm flipV="1">
            <a:off x="5072629" y="2442410"/>
            <a:ext cx="3589397" cy="3229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Train jouet avec un remplissage uni">
            <a:extLst>
              <a:ext uri="{FF2B5EF4-FFF2-40B4-BE49-F238E27FC236}">
                <a16:creationId xmlns:a16="http://schemas.microsoft.com/office/drawing/2014/main" id="{6CEBDCB3-5CA1-45AF-81E9-51B9CACEE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7823" y="4879830"/>
            <a:ext cx="762028" cy="762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0D94EC5-A4EB-40F5-B431-9A85A74A6E30}"/>
              </a:ext>
            </a:extLst>
          </p:cNvPr>
          <p:cNvSpPr txBox="1"/>
          <p:nvPr/>
        </p:nvSpPr>
        <p:spPr>
          <a:xfrm>
            <a:off x="8987905" y="5840952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00E7E62-31AE-4C61-AC4E-7B638CA15D8F}"/>
              </a:ext>
            </a:extLst>
          </p:cNvPr>
          <p:cNvSpPr txBox="1"/>
          <p:nvPr/>
        </p:nvSpPr>
        <p:spPr>
          <a:xfrm>
            <a:off x="2940419" y="2090996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C36A277C-0823-4EEF-ADBB-8EF87788D5B0}"/>
                  </a:ext>
                </a:extLst>
              </p:cNvPr>
              <p:cNvSpPr txBox="1"/>
              <p:nvPr/>
            </p:nvSpPr>
            <p:spPr>
              <a:xfrm>
                <a:off x="8542726" y="2484996"/>
                <a:ext cx="1643508" cy="385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C36A277C-0823-4EEF-ADBB-8EF87788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726" y="2484996"/>
                <a:ext cx="1643508" cy="385875"/>
              </a:xfrm>
              <a:prstGeom prst="rect">
                <a:avLst/>
              </a:prstGeom>
              <a:blipFill>
                <a:blip r:embed="rId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78B7E23-D7F0-42A3-AE60-BBE66DAD040F}"/>
              </a:ext>
            </a:extLst>
          </p:cNvPr>
          <p:cNvCxnSpPr>
            <a:cxnSpLocks/>
          </p:cNvCxnSpPr>
          <p:nvPr/>
        </p:nvCxnSpPr>
        <p:spPr>
          <a:xfrm flipV="1">
            <a:off x="5560085" y="2279094"/>
            <a:ext cx="2334271" cy="35006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5779159-7038-4D2D-90E0-05DFD2B5DB8A}"/>
              </a:ext>
            </a:extLst>
          </p:cNvPr>
          <p:cNvCxnSpPr>
            <a:cxnSpLocks/>
          </p:cNvCxnSpPr>
          <p:nvPr/>
        </p:nvCxnSpPr>
        <p:spPr>
          <a:xfrm flipH="1">
            <a:off x="3936399" y="3503624"/>
            <a:ext cx="5690828" cy="5705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D893897-8587-45AD-B8D3-827A4603C31A}"/>
                  </a:ext>
                </a:extLst>
              </p:cNvPr>
              <p:cNvSpPr txBox="1"/>
              <p:nvPr/>
            </p:nvSpPr>
            <p:spPr>
              <a:xfrm>
                <a:off x="7455286" y="1872652"/>
                <a:ext cx="1643508" cy="385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D893897-8587-45AD-B8D3-827A4603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86" y="1872652"/>
                <a:ext cx="1643508" cy="385875"/>
              </a:xfrm>
              <a:prstGeom prst="rect">
                <a:avLst/>
              </a:prstGeom>
              <a:blipFill>
                <a:blip r:embed="rId9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68E3037-7EAC-48D8-88BD-E2101FFA9FD2}"/>
                  </a:ext>
                </a:extLst>
              </p:cNvPr>
              <p:cNvSpPr txBox="1"/>
              <p:nvPr/>
            </p:nvSpPr>
            <p:spPr>
              <a:xfrm>
                <a:off x="9369292" y="3470460"/>
                <a:ext cx="1643508" cy="385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800" b="1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68E3037-7EAC-48D8-88BD-E2101FFA9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292" y="3470460"/>
                <a:ext cx="1643508" cy="385875"/>
              </a:xfrm>
              <a:prstGeom prst="rect">
                <a:avLst/>
              </a:prstGeom>
              <a:blipFill>
                <a:blip r:embed="rId10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ZoneTexte 46">
            <a:extLst>
              <a:ext uri="{FF2B5EF4-FFF2-40B4-BE49-F238E27FC236}">
                <a16:creationId xmlns:a16="http://schemas.microsoft.com/office/drawing/2014/main" id="{2D7E60A6-3A04-457A-8A38-85324C23DBFD}"/>
              </a:ext>
            </a:extLst>
          </p:cNvPr>
          <p:cNvSpPr txBox="1"/>
          <p:nvPr/>
        </p:nvSpPr>
        <p:spPr>
          <a:xfrm>
            <a:off x="451821" y="2979716"/>
            <a:ext cx="230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How to determine the best hyperplane?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59D17B5-BC7D-4626-8174-86CDF7A96F72}"/>
              </a:ext>
            </a:extLst>
          </p:cNvPr>
          <p:cNvSpPr txBox="1"/>
          <p:nvPr/>
        </p:nvSpPr>
        <p:spPr>
          <a:xfrm>
            <a:off x="427537" y="3788879"/>
            <a:ext cx="248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Penalize misclassifications!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43D9C8-8188-48C2-B0CF-530B3A1CB3B4}"/>
              </a:ext>
            </a:extLst>
          </p:cNvPr>
          <p:cNvSpPr txBox="1"/>
          <p:nvPr/>
        </p:nvSpPr>
        <p:spPr>
          <a:xfrm>
            <a:off x="347300" y="4718528"/>
            <a:ext cx="2613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Find the one that makes the biggest </a:t>
            </a:r>
            <a:r>
              <a:rPr lang="en-US" b="1" u="sng" dirty="0">
                <a:solidFill>
                  <a:srgbClr val="FF0000"/>
                </a:solidFill>
              </a:rPr>
              <a:t>margin</a:t>
            </a:r>
            <a:r>
              <a:rPr lang="en-US" b="1" dirty="0">
                <a:solidFill>
                  <a:srgbClr val="FF0000"/>
                </a:solidFill>
              </a:rPr>
              <a:t>, between the two classes.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que 52" descr="Train jouet avec un remplissage uni">
            <a:extLst>
              <a:ext uri="{FF2B5EF4-FFF2-40B4-BE49-F238E27FC236}">
                <a16:creationId xmlns:a16="http://schemas.microsoft.com/office/drawing/2014/main" id="{7386620E-DE75-469F-82E3-6CCD6DFBD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712" y="4558872"/>
            <a:ext cx="762029" cy="7620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Vector Machines training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AA72-A6FC-4AE1-9DE8-705A93C4A464}"/>
              </a:ext>
            </a:extLst>
          </p:cNvPr>
          <p:cNvSpPr/>
          <p:nvPr/>
        </p:nvSpPr>
        <p:spPr>
          <a:xfrm>
            <a:off x="1548456" y="1507525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B4E759AD-0F5E-4D1F-BD5A-5CAD9D80AD36}"/>
              </a:ext>
            </a:extLst>
          </p:cNvPr>
          <p:cNvSpPr txBox="1">
            <a:spLocks/>
          </p:cNvSpPr>
          <p:nvPr/>
        </p:nvSpPr>
        <p:spPr>
          <a:xfrm>
            <a:off x="80409" y="1397320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Seek the classifier (line) that maximizes the distance separating the pair of nearest points from the two classes.   </a:t>
            </a:r>
            <a:endParaRPr lang="en-US" sz="1000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64DA7D-0343-4729-BBCE-F61E9F3777FD}"/>
              </a:ext>
            </a:extLst>
          </p:cNvPr>
          <p:cNvSpPr/>
          <p:nvPr/>
        </p:nvSpPr>
        <p:spPr>
          <a:xfrm>
            <a:off x="2606418" y="1943294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Train jouet avec un remplissage uni">
            <a:extLst>
              <a:ext uri="{FF2B5EF4-FFF2-40B4-BE49-F238E27FC236}">
                <a16:creationId xmlns:a16="http://schemas.microsoft.com/office/drawing/2014/main" id="{A0739046-9733-49DE-8A11-961E76469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3196" y="2979716"/>
            <a:ext cx="762029" cy="762029"/>
          </a:xfrm>
          <a:prstGeom prst="rect">
            <a:avLst/>
          </a:prstGeom>
        </p:spPr>
      </p:pic>
      <p:pic>
        <p:nvPicPr>
          <p:cNvPr id="29" name="Graphique 28" descr="Train jouet avec un remplissage uni">
            <a:extLst>
              <a:ext uri="{FF2B5EF4-FFF2-40B4-BE49-F238E27FC236}">
                <a16:creationId xmlns:a16="http://schemas.microsoft.com/office/drawing/2014/main" id="{A221F8CF-4E64-4647-8323-27C01CAD8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3580" y="3602706"/>
            <a:ext cx="762028" cy="762028"/>
          </a:xfrm>
          <a:prstGeom prst="rect">
            <a:avLst/>
          </a:prstGeom>
        </p:spPr>
      </p:pic>
      <p:pic>
        <p:nvPicPr>
          <p:cNvPr id="30" name="Graphique 29" descr="Train jouet avec un remplissage uni">
            <a:extLst>
              <a:ext uri="{FF2B5EF4-FFF2-40B4-BE49-F238E27FC236}">
                <a16:creationId xmlns:a16="http://schemas.microsoft.com/office/drawing/2014/main" id="{47123CD1-F31A-443D-8A27-A6AB2DC0D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5850" y="4117802"/>
            <a:ext cx="762028" cy="762028"/>
          </a:xfrm>
          <a:prstGeom prst="rect">
            <a:avLst/>
          </a:prstGeom>
        </p:spPr>
      </p:pic>
      <p:pic>
        <p:nvPicPr>
          <p:cNvPr id="31" name="Graphique 30" descr="Train jouet avec un remplissage uni">
            <a:extLst>
              <a:ext uri="{FF2B5EF4-FFF2-40B4-BE49-F238E27FC236}">
                <a16:creationId xmlns:a16="http://schemas.microsoft.com/office/drawing/2014/main" id="{747BE9D1-3C1A-4BB3-9596-5E4415389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300" y="4968192"/>
            <a:ext cx="762028" cy="762028"/>
          </a:xfrm>
          <a:prstGeom prst="rect">
            <a:avLst/>
          </a:prstGeom>
        </p:spPr>
      </p:pic>
      <p:pic>
        <p:nvPicPr>
          <p:cNvPr id="34" name="Graphique 33" descr="Train jouet avec un remplissage uni">
            <a:extLst>
              <a:ext uri="{FF2B5EF4-FFF2-40B4-BE49-F238E27FC236}">
                <a16:creationId xmlns:a16="http://schemas.microsoft.com/office/drawing/2014/main" id="{E2D724BB-8B13-487A-B6A3-48D9BAEEA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4567" y="2118354"/>
            <a:ext cx="762029" cy="762029"/>
          </a:xfrm>
          <a:prstGeom prst="rect">
            <a:avLst/>
          </a:prstGeom>
        </p:spPr>
      </p:pic>
      <p:pic>
        <p:nvPicPr>
          <p:cNvPr id="35" name="Graphique 34" descr="Train jouet avec un remplissage uni">
            <a:extLst>
              <a:ext uri="{FF2B5EF4-FFF2-40B4-BE49-F238E27FC236}">
                <a16:creationId xmlns:a16="http://schemas.microsoft.com/office/drawing/2014/main" id="{58FD62AE-2FC0-4867-8193-9CDCEB80C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8246" y="2468838"/>
            <a:ext cx="762029" cy="762029"/>
          </a:xfrm>
          <a:prstGeom prst="rect">
            <a:avLst/>
          </a:prstGeom>
        </p:spPr>
      </p:pic>
      <p:pic>
        <p:nvPicPr>
          <p:cNvPr id="36" name="Graphique 35" descr="Train jouet avec un remplissage uni">
            <a:extLst>
              <a:ext uri="{FF2B5EF4-FFF2-40B4-BE49-F238E27FC236}">
                <a16:creationId xmlns:a16="http://schemas.microsoft.com/office/drawing/2014/main" id="{B52F2695-4AB1-415A-91B6-E9540989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2538" y="2677282"/>
            <a:ext cx="762029" cy="762029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112F44E-DDA0-4AC5-8A8F-2E048E01BBB5}"/>
              </a:ext>
            </a:extLst>
          </p:cNvPr>
          <p:cNvCxnSpPr>
            <a:cxnSpLocks/>
          </p:cNvCxnSpPr>
          <p:nvPr/>
        </p:nvCxnSpPr>
        <p:spPr>
          <a:xfrm flipV="1">
            <a:off x="3467530" y="2090996"/>
            <a:ext cx="0" cy="400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4C8BFAA-3D95-4F15-8790-DD7786A9220B}"/>
              </a:ext>
            </a:extLst>
          </p:cNvPr>
          <p:cNvCxnSpPr/>
          <p:nvPr/>
        </p:nvCxnSpPr>
        <p:spPr>
          <a:xfrm>
            <a:off x="2800265" y="5773888"/>
            <a:ext cx="635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4AFEC88-24DA-4404-960C-2613C50835F2}"/>
              </a:ext>
            </a:extLst>
          </p:cNvPr>
          <p:cNvCxnSpPr>
            <a:cxnSpLocks/>
          </p:cNvCxnSpPr>
          <p:nvPr/>
        </p:nvCxnSpPr>
        <p:spPr>
          <a:xfrm flipV="1">
            <a:off x="5883585" y="2295557"/>
            <a:ext cx="2005263" cy="343301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0D94EC5-A4EB-40F5-B431-9A85A74A6E30}"/>
              </a:ext>
            </a:extLst>
          </p:cNvPr>
          <p:cNvSpPr txBox="1"/>
          <p:nvPr/>
        </p:nvSpPr>
        <p:spPr>
          <a:xfrm>
            <a:off x="8987905" y="5840952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00E7E62-31AE-4C61-AC4E-7B638CA15D8F}"/>
              </a:ext>
            </a:extLst>
          </p:cNvPr>
          <p:cNvSpPr txBox="1"/>
          <p:nvPr/>
        </p:nvSpPr>
        <p:spPr>
          <a:xfrm>
            <a:off x="2940419" y="2090996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pic>
        <p:nvPicPr>
          <p:cNvPr id="46" name="Graphique 45" descr="Train jouet avec un remplissage uni">
            <a:extLst>
              <a:ext uri="{FF2B5EF4-FFF2-40B4-BE49-F238E27FC236}">
                <a16:creationId xmlns:a16="http://schemas.microsoft.com/office/drawing/2014/main" id="{24C403FF-CE9D-43FC-AA01-50F49692D3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6564" y="4535931"/>
            <a:ext cx="762029" cy="76202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0" name="Graphique 49" descr="Train jouet avec un remplissage uni">
            <a:extLst>
              <a:ext uri="{FF2B5EF4-FFF2-40B4-BE49-F238E27FC236}">
                <a16:creationId xmlns:a16="http://schemas.microsoft.com/office/drawing/2014/main" id="{C7D6669A-AA89-4B37-8F46-25F3A78C3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9387" y="4928088"/>
            <a:ext cx="762028" cy="762028"/>
          </a:xfrm>
          <a:prstGeom prst="rect">
            <a:avLst/>
          </a:prstGeom>
        </p:spPr>
      </p:pic>
      <p:pic>
        <p:nvPicPr>
          <p:cNvPr id="40" name="Graphique 39" descr="Train jouet avec un remplissage uni">
            <a:extLst>
              <a:ext uri="{FF2B5EF4-FFF2-40B4-BE49-F238E27FC236}">
                <a16:creationId xmlns:a16="http://schemas.microsoft.com/office/drawing/2014/main" id="{6CEBDCB3-5CA1-45AF-81E9-51B9CACEE7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52152" y="4973647"/>
            <a:ext cx="762028" cy="7620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6738677-08DE-403A-BEF2-732D3EAF95D5}"/>
              </a:ext>
            </a:extLst>
          </p:cNvPr>
          <p:cNvSpPr txBox="1"/>
          <p:nvPr/>
        </p:nvSpPr>
        <p:spPr>
          <a:xfrm>
            <a:off x="3702605" y="5979830"/>
            <a:ext cx="21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vectors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A635AEB-8694-4B6A-9477-0713E1BFA0BE}"/>
              </a:ext>
            </a:extLst>
          </p:cNvPr>
          <p:cNvCxnSpPr>
            <a:cxnSpLocks/>
          </p:cNvCxnSpPr>
          <p:nvPr/>
        </p:nvCxnSpPr>
        <p:spPr>
          <a:xfrm flipV="1">
            <a:off x="4541950" y="5258796"/>
            <a:ext cx="423631" cy="72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FCEA478-889E-4D09-9413-C8ADD13CD166}"/>
              </a:ext>
            </a:extLst>
          </p:cNvPr>
          <p:cNvCxnSpPr>
            <a:cxnSpLocks/>
          </p:cNvCxnSpPr>
          <p:nvPr/>
        </p:nvCxnSpPr>
        <p:spPr>
          <a:xfrm flipV="1">
            <a:off x="4542482" y="5595974"/>
            <a:ext cx="2309138" cy="40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F6B5D4D-B8B2-4BA6-B70D-75BD3526BC25}"/>
              </a:ext>
            </a:extLst>
          </p:cNvPr>
          <p:cNvCxnSpPr>
            <a:cxnSpLocks/>
          </p:cNvCxnSpPr>
          <p:nvPr/>
        </p:nvCxnSpPr>
        <p:spPr>
          <a:xfrm flipV="1">
            <a:off x="5298562" y="2221836"/>
            <a:ext cx="2005263" cy="343301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68347AE-5865-4E6E-BF17-169C05AEB4B2}"/>
              </a:ext>
            </a:extLst>
          </p:cNvPr>
          <p:cNvCxnSpPr>
            <a:cxnSpLocks/>
          </p:cNvCxnSpPr>
          <p:nvPr/>
        </p:nvCxnSpPr>
        <p:spPr>
          <a:xfrm flipV="1">
            <a:off x="6556668" y="2295557"/>
            <a:ext cx="2005263" cy="343301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636D8FA-B354-4B4D-ADFE-0A7D8D0F2339}"/>
                  </a:ext>
                </a:extLst>
              </p:cNvPr>
              <p:cNvSpPr txBox="1"/>
              <p:nvPr/>
            </p:nvSpPr>
            <p:spPr>
              <a:xfrm>
                <a:off x="8583220" y="2511051"/>
                <a:ext cx="18156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636D8FA-B354-4B4D-ADFE-0A7D8D0F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220" y="2511051"/>
                <a:ext cx="18156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56E66601-FEB8-4985-870F-2D58D76B45F7}"/>
                  </a:ext>
                </a:extLst>
              </p:cNvPr>
              <p:cNvSpPr txBox="1"/>
              <p:nvPr/>
            </p:nvSpPr>
            <p:spPr>
              <a:xfrm>
                <a:off x="7413514" y="1921561"/>
                <a:ext cx="18156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56E66601-FEB8-4985-870F-2D58D76B4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14" y="1921561"/>
                <a:ext cx="18156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D5646446-DFB8-4D27-9161-E5461184E52C}"/>
                  </a:ext>
                </a:extLst>
              </p:cNvPr>
              <p:cNvSpPr txBox="1"/>
              <p:nvPr/>
            </p:nvSpPr>
            <p:spPr>
              <a:xfrm>
                <a:off x="5753988" y="1834942"/>
                <a:ext cx="18156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D5646446-DFB8-4D27-9161-E5461184E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88" y="1834942"/>
                <a:ext cx="181562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62EE392-BCB5-428F-A06D-D885E9DB4AFC}"/>
              </a:ext>
            </a:extLst>
          </p:cNvPr>
          <p:cNvCxnSpPr>
            <a:cxnSpLocks/>
          </p:cNvCxnSpPr>
          <p:nvPr/>
        </p:nvCxnSpPr>
        <p:spPr>
          <a:xfrm>
            <a:off x="5701759" y="4922004"/>
            <a:ext cx="967152" cy="582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ccolade ouvrante 61">
            <a:extLst>
              <a:ext uri="{FF2B5EF4-FFF2-40B4-BE49-F238E27FC236}">
                <a16:creationId xmlns:a16="http://schemas.microsoft.com/office/drawing/2014/main" id="{0933227E-E682-4E18-A243-9E768E13C238}"/>
              </a:ext>
            </a:extLst>
          </p:cNvPr>
          <p:cNvSpPr/>
          <p:nvPr/>
        </p:nvSpPr>
        <p:spPr>
          <a:xfrm rot="18009258">
            <a:off x="5818632" y="4937142"/>
            <a:ext cx="153927" cy="457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7963AB3-5FF9-4A29-AFB4-0DFB12DBC626}"/>
                  </a:ext>
                </a:extLst>
              </p:cNvPr>
              <p:cNvSpPr txBox="1"/>
              <p:nvPr/>
            </p:nvSpPr>
            <p:spPr>
              <a:xfrm rot="2011405">
                <a:off x="5555818" y="5202878"/>
                <a:ext cx="337400" cy="433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7963AB3-5FF9-4A29-AFB4-0DFB12DB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405">
                <a:off x="5555818" y="5202878"/>
                <a:ext cx="337400" cy="4335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1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5" grpId="0"/>
      <p:bldP spid="56" grpId="0"/>
      <p:bldP spid="57" grpId="0"/>
      <p:bldP spid="62" grpId="0" animBg="1"/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que 52" descr="Train jouet avec un remplissage uni">
            <a:extLst>
              <a:ext uri="{FF2B5EF4-FFF2-40B4-BE49-F238E27FC236}">
                <a16:creationId xmlns:a16="http://schemas.microsoft.com/office/drawing/2014/main" id="{7386620E-DE75-469F-82E3-6CCD6DFBD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712" y="4558872"/>
            <a:ext cx="762029" cy="7620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Vector Machines – hard margin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B4E759AD-0F5E-4D1F-BD5A-5CAD9D80AD36}"/>
              </a:ext>
            </a:extLst>
          </p:cNvPr>
          <p:cNvSpPr txBox="1">
            <a:spLocks/>
          </p:cNvSpPr>
          <p:nvPr/>
        </p:nvSpPr>
        <p:spPr>
          <a:xfrm>
            <a:off x="80409" y="1397320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Seek the classifier (line) that maximizes the distance separating the pair of nearest points from the two classes.   </a:t>
            </a:r>
            <a:endParaRPr lang="en-US" sz="1000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64DA7D-0343-4729-BBCE-F61E9F3777FD}"/>
              </a:ext>
            </a:extLst>
          </p:cNvPr>
          <p:cNvSpPr/>
          <p:nvPr/>
        </p:nvSpPr>
        <p:spPr>
          <a:xfrm>
            <a:off x="2606418" y="1943294"/>
            <a:ext cx="1763757" cy="454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Train jouet avec un remplissage uni">
            <a:extLst>
              <a:ext uri="{FF2B5EF4-FFF2-40B4-BE49-F238E27FC236}">
                <a16:creationId xmlns:a16="http://schemas.microsoft.com/office/drawing/2014/main" id="{A0739046-9733-49DE-8A11-961E76469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3196" y="2979716"/>
            <a:ext cx="762029" cy="762029"/>
          </a:xfrm>
          <a:prstGeom prst="rect">
            <a:avLst/>
          </a:prstGeom>
        </p:spPr>
      </p:pic>
      <p:pic>
        <p:nvPicPr>
          <p:cNvPr id="29" name="Graphique 28" descr="Train jouet avec un remplissage uni">
            <a:extLst>
              <a:ext uri="{FF2B5EF4-FFF2-40B4-BE49-F238E27FC236}">
                <a16:creationId xmlns:a16="http://schemas.microsoft.com/office/drawing/2014/main" id="{A221F8CF-4E64-4647-8323-27C01CAD8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3580" y="3602706"/>
            <a:ext cx="762028" cy="762028"/>
          </a:xfrm>
          <a:prstGeom prst="rect">
            <a:avLst/>
          </a:prstGeom>
        </p:spPr>
      </p:pic>
      <p:pic>
        <p:nvPicPr>
          <p:cNvPr id="30" name="Graphique 29" descr="Train jouet avec un remplissage uni">
            <a:extLst>
              <a:ext uri="{FF2B5EF4-FFF2-40B4-BE49-F238E27FC236}">
                <a16:creationId xmlns:a16="http://schemas.microsoft.com/office/drawing/2014/main" id="{47123CD1-F31A-443D-8A27-A6AB2DC0D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5850" y="4117802"/>
            <a:ext cx="762028" cy="762028"/>
          </a:xfrm>
          <a:prstGeom prst="rect">
            <a:avLst/>
          </a:prstGeom>
        </p:spPr>
      </p:pic>
      <p:pic>
        <p:nvPicPr>
          <p:cNvPr id="31" name="Graphique 30" descr="Train jouet avec un remplissage uni">
            <a:extLst>
              <a:ext uri="{FF2B5EF4-FFF2-40B4-BE49-F238E27FC236}">
                <a16:creationId xmlns:a16="http://schemas.microsoft.com/office/drawing/2014/main" id="{747BE9D1-3C1A-4BB3-9596-5E4415389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300" y="4968192"/>
            <a:ext cx="762028" cy="762028"/>
          </a:xfrm>
          <a:prstGeom prst="rect">
            <a:avLst/>
          </a:prstGeom>
        </p:spPr>
      </p:pic>
      <p:pic>
        <p:nvPicPr>
          <p:cNvPr id="34" name="Graphique 33" descr="Train jouet avec un remplissage uni">
            <a:extLst>
              <a:ext uri="{FF2B5EF4-FFF2-40B4-BE49-F238E27FC236}">
                <a16:creationId xmlns:a16="http://schemas.microsoft.com/office/drawing/2014/main" id="{E2D724BB-8B13-487A-B6A3-48D9BAEEA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4567" y="2118354"/>
            <a:ext cx="762029" cy="762029"/>
          </a:xfrm>
          <a:prstGeom prst="rect">
            <a:avLst/>
          </a:prstGeom>
        </p:spPr>
      </p:pic>
      <p:pic>
        <p:nvPicPr>
          <p:cNvPr id="35" name="Graphique 34" descr="Train jouet avec un remplissage uni">
            <a:extLst>
              <a:ext uri="{FF2B5EF4-FFF2-40B4-BE49-F238E27FC236}">
                <a16:creationId xmlns:a16="http://schemas.microsoft.com/office/drawing/2014/main" id="{58FD62AE-2FC0-4867-8193-9CDCEB80C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8246" y="2468838"/>
            <a:ext cx="762029" cy="762029"/>
          </a:xfrm>
          <a:prstGeom prst="rect">
            <a:avLst/>
          </a:prstGeom>
        </p:spPr>
      </p:pic>
      <p:pic>
        <p:nvPicPr>
          <p:cNvPr id="36" name="Graphique 35" descr="Train jouet avec un remplissage uni">
            <a:extLst>
              <a:ext uri="{FF2B5EF4-FFF2-40B4-BE49-F238E27FC236}">
                <a16:creationId xmlns:a16="http://schemas.microsoft.com/office/drawing/2014/main" id="{B52F2695-4AB1-415A-91B6-E9540989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2538" y="2677282"/>
            <a:ext cx="762029" cy="762029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112F44E-DDA0-4AC5-8A8F-2E048E01BBB5}"/>
              </a:ext>
            </a:extLst>
          </p:cNvPr>
          <p:cNvCxnSpPr>
            <a:cxnSpLocks/>
          </p:cNvCxnSpPr>
          <p:nvPr/>
        </p:nvCxnSpPr>
        <p:spPr>
          <a:xfrm flipV="1">
            <a:off x="3467530" y="2090996"/>
            <a:ext cx="0" cy="400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4C8BFAA-3D95-4F15-8790-DD7786A9220B}"/>
              </a:ext>
            </a:extLst>
          </p:cNvPr>
          <p:cNvCxnSpPr/>
          <p:nvPr/>
        </p:nvCxnSpPr>
        <p:spPr>
          <a:xfrm>
            <a:off x="2800265" y="5773888"/>
            <a:ext cx="635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4AFEC88-24DA-4404-960C-2613C50835F2}"/>
              </a:ext>
            </a:extLst>
          </p:cNvPr>
          <p:cNvCxnSpPr>
            <a:cxnSpLocks/>
          </p:cNvCxnSpPr>
          <p:nvPr/>
        </p:nvCxnSpPr>
        <p:spPr>
          <a:xfrm flipV="1">
            <a:off x="5883585" y="2295557"/>
            <a:ext cx="2005263" cy="343301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0D94EC5-A4EB-40F5-B431-9A85A74A6E30}"/>
              </a:ext>
            </a:extLst>
          </p:cNvPr>
          <p:cNvSpPr txBox="1"/>
          <p:nvPr/>
        </p:nvSpPr>
        <p:spPr>
          <a:xfrm>
            <a:off x="8987905" y="5840952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00E7E62-31AE-4C61-AC4E-7B638CA15D8F}"/>
              </a:ext>
            </a:extLst>
          </p:cNvPr>
          <p:cNvSpPr txBox="1"/>
          <p:nvPr/>
        </p:nvSpPr>
        <p:spPr>
          <a:xfrm>
            <a:off x="2940419" y="2090996"/>
            <a:ext cx="5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pic>
        <p:nvPicPr>
          <p:cNvPr id="46" name="Graphique 45" descr="Train jouet avec un remplissage uni">
            <a:extLst>
              <a:ext uri="{FF2B5EF4-FFF2-40B4-BE49-F238E27FC236}">
                <a16:creationId xmlns:a16="http://schemas.microsoft.com/office/drawing/2014/main" id="{24C403FF-CE9D-43FC-AA01-50F49692D3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6564" y="4535931"/>
            <a:ext cx="762029" cy="76202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0" name="Graphique 49" descr="Train jouet avec un remplissage uni">
            <a:extLst>
              <a:ext uri="{FF2B5EF4-FFF2-40B4-BE49-F238E27FC236}">
                <a16:creationId xmlns:a16="http://schemas.microsoft.com/office/drawing/2014/main" id="{C7D6669A-AA89-4B37-8F46-25F3A78C3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9387" y="4928088"/>
            <a:ext cx="762028" cy="762028"/>
          </a:xfrm>
          <a:prstGeom prst="rect">
            <a:avLst/>
          </a:prstGeom>
        </p:spPr>
      </p:pic>
      <p:pic>
        <p:nvPicPr>
          <p:cNvPr id="40" name="Graphique 39" descr="Train jouet avec un remplissage uni">
            <a:extLst>
              <a:ext uri="{FF2B5EF4-FFF2-40B4-BE49-F238E27FC236}">
                <a16:creationId xmlns:a16="http://schemas.microsoft.com/office/drawing/2014/main" id="{6CEBDCB3-5CA1-45AF-81E9-51B9CACEE7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52152" y="4973647"/>
            <a:ext cx="762028" cy="7620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6738677-08DE-403A-BEF2-732D3EAF95D5}"/>
              </a:ext>
            </a:extLst>
          </p:cNvPr>
          <p:cNvSpPr txBox="1"/>
          <p:nvPr/>
        </p:nvSpPr>
        <p:spPr>
          <a:xfrm>
            <a:off x="3702605" y="5979830"/>
            <a:ext cx="21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vectors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A635AEB-8694-4B6A-9477-0713E1BFA0BE}"/>
              </a:ext>
            </a:extLst>
          </p:cNvPr>
          <p:cNvCxnSpPr>
            <a:cxnSpLocks/>
          </p:cNvCxnSpPr>
          <p:nvPr/>
        </p:nvCxnSpPr>
        <p:spPr>
          <a:xfrm flipV="1">
            <a:off x="4541950" y="5258796"/>
            <a:ext cx="423631" cy="72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FCEA478-889E-4D09-9413-C8ADD13CD166}"/>
              </a:ext>
            </a:extLst>
          </p:cNvPr>
          <p:cNvCxnSpPr>
            <a:cxnSpLocks/>
          </p:cNvCxnSpPr>
          <p:nvPr/>
        </p:nvCxnSpPr>
        <p:spPr>
          <a:xfrm flipV="1">
            <a:off x="4542482" y="5595974"/>
            <a:ext cx="2309138" cy="40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F6B5D4D-B8B2-4BA6-B70D-75BD3526BC25}"/>
              </a:ext>
            </a:extLst>
          </p:cNvPr>
          <p:cNvCxnSpPr>
            <a:cxnSpLocks/>
          </p:cNvCxnSpPr>
          <p:nvPr/>
        </p:nvCxnSpPr>
        <p:spPr>
          <a:xfrm flipV="1">
            <a:off x="5298562" y="2221836"/>
            <a:ext cx="2005263" cy="343301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68347AE-5865-4E6E-BF17-169C05AEB4B2}"/>
              </a:ext>
            </a:extLst>
          </p:cNvPr>
          <p:cNvCxnSpPr>
            <a:cxnSpLocks/>
          </p:cNvCxnSpPr>
          <p:nvPr/>
        </p:nvCxnSpPr>
        <p:spPr>
          <a:xfrm flipV="1">
            <a:off x="6556668" y="2295557"/>
            <a:ext cx="2005263" cy="343301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636D8FA-B354-4B4D-ADFE-0A7D8D0F2339}"/>
                  </a:ext>
                </a:extLst>
              </p:cNvPr>
              <p:cNvSpPr txBox="1"/>
              <p:nvPr/>
            </p:nvSpPr>
            <p:spPr>
              <a:xfrm>
                <a:off x="8583220" y="2511051"/>
                <a:ext cx="18156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636D8FA-B354-4B4D-ADFE-0A7D8D0F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220" y="2511051"/>
                <a:ext cx="18156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56E66601-FEB8-4985-870F-2D58D76B45F7}"/>
                  </a:ext>
                </a:extLst>
              </p:cNvPr>
              <p:cNvSpPr txBox="1"/>
              <p:nvPr/>
            </p:nvSpPr>
            <p:spPr>
              <a:xfrm>
                <a:off x="7413514" y="1921561"/>
                <a:ext cx="18156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56E66601-FEB8-4985-870F-2D58D76B4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14" y="1921561"/>
                <a:ext cx="181562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D5646446-DFB8-4D27-9161-E5461184E52C}"/>
                  </a:ext>
                </a:extLst>
              </p:cNvPr>
              <p:cNvSpPr txBox="1"/>
              <p:nvPr/>
            </p:nvSpPr>
            <p:spPr>
              <a:xfrm>
                <a:off x="5753988" y="1834942"/>
                <a:ext cx="18156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8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D5646446-DFB8-4D27-9161-E5461184E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88" y="1834942"/>
                <a:ext cx="181562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62EE392-BCB5-428F-A06D-D885E9DB4AFC}"/>
              </a:ext>
            </a:extLst>
          </p:cNvPr>
          <p:cNvCxnSpPr>
            <a:cxnSpLocks/>
          </p:cNvCxnSpPr>
          <p:nvPr/>
        </p:nvCxnSpPr>
        <p:spPr>
          <a:xfrm>
            <a:off x="5701759" y="4922004"/>
            <a:ext cx="967152" cy="582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ccolade ouvrante 61">
            <a:extLst>
              <a:ext uri="{FF2B5EF4-FFF2-40B4-BE49-F238E27FC236}">
                <a16:creationId xmlns:a16="http://schemas.microsoft.com/office/drawing/2014/main" id="{0933227E-E682-4E18-A243-9E768E13C238}"/>
              </a:ext>
            </a:extLst>
          </p:cNvPr>
          <p:cNvSpPr/>
          <p:nvPr/>
        </p:nvSpPr>
        <p:spPr>
          <a:xfrm rot="18009258">
            <a:off x="5818632" y="4937142"/>
            <a:ext cx="153927" cy="457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7963AB3-5FF9-4A29-AFB4-0DFB12DBC626}"/>
                  </a:ext>
                </a:extLst>
              </p:cNvPr>
              <p:cNvSpPr txBox="1"/>
              <p:nvPr/>
            </p:nvSpPr>
            <p:spPr>
              <a:xfrm rot="2011405">
                <a:off x="5555818" y="5202878"/>
                <a:ext cx="337400" cy="433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7963AB3-5FF9-4A29-AFB4-0DFB12DB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405">
                <a:off x="5555818" y="5202878"/>
                <a:ext cx="337400" cy="4335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B37C51D4-3729-455F-8863-C6BFF93C841C}"/>
              </a:ext>
            </a:extLst>
          </p:cNvPr>
          <p:cNvSpPr txBox="1"/>
          <p:nvPr/>
        </p:nvSpPr>
        <p:spPr>
          <a:xfrm>
            <a:off x="393388" y="2465240"/>
            <a:ext cx="219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Linearly separable data (“hard margin”).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8437094-B5AB-4119-883F-25323DDD9AC3}"/>
              </a:ext>
            </a:extLst>
          </p:cNvPr>
          <p:cNvSpPr txBox="1"/>
          <p:nvPr/>
        </p:nvSpPr>
        <p:spPr>
          <a:xfrm>
            <a:off x="25539" y="3289485"/>
            <a:ext cx="256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Solve the optimization problem: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56D2C55-339C-4BE8-A953-CCB5EE9D7A98}"/>
                  </a:ext>
                </a:extLst>
              </p:cNvPr>
              <p:cNvSpPr txBox="1"/>
              <p:nvPr/>
            </p:nvSpPr>
            <p:spPr>
              <a:xfrm>
                <a:off x="272655" y="3936416"/>
                <a:ext cx="1734889" cy="585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56D2C55-339C-4BE8-A953-CCB5EE9D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5" y="3936416"/>
                <a:ext cx="1734889" cy="5850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476E8E56-3FF5-4418-A9EA-FC4BDF07E25B}"/>
                  </a:ext>
                </a:extLst>
              </p:cNvPr>
              <p:cNvSpPr txBox="1"/>
              <p:nvPr/>
            </p:nvSpPr>
            <p:spPr>
              <a:xfrm>
                <a:off x="-234777" y="4675450"/>
                <a:ext cx="3941827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 ∀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476E8E56-3FF5-4418-A9EA-FC4BDF07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4777" y="4675450"/>
                <a:ext cx="3941827" cy="277961"/>
              </a:xfrm>
              <a:prstGeom prst="rect">
                <a:avLst/>
              </a:prstGeom>
              <a:blipFill>
                <a:blip r:embed="rId1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BA8A563-5271-F044-E5A1-38C6AF5AC34A}"/>
                  </a:ext>
                </a:extLst>
              </p:cNvPr>
              <p:cNvSpPr txBox="1"/>
              <p:nvPr/>
            </p:nvSpPr>
            <p:spPr>
              <a:xfrm>
                <a:off x="292221" y="5477284"/>
                <a:ext cx="1815627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{1,−1}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BA8A563-5271-F044-E5A1-38C6AF5AC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1" y="5477284"/>
                <a:ext cx="1815627" cy="380810"/>
              </a:xfrm>
              <a:prstGeom prst="rect">
                <a:avLst/>
              </a:prstGeom>
              <a:blipFill>
                <a:blip r:embed="rId1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Model fitting: Underfitting and Overfitting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4F7B339-5FA8-42A7-8442-3BB61E48C3B4}"/>
              </a:ext>
            </a:extLst>
          </p:cNvPr>
          <p:cNvSpPr txBox="1">
            <a:spLocks/>
          </p:cNvSpPr>
          <p:nvPr/>
        </p:nvSpPr>
        <p:spPr>
          <a:xfrm>
            <a:off x="42380" y="14103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9907E9-1274-4A5B-A069-CC3E0E64C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80" y="1803997"/>
            <a:ext cx="11391900" cy="408622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8E53352C-347B-4402-8E28-5E2E137D514B}"/>
                  </a:ext>
                </a:extLst>
              </p14:cNvPr>
              <p14:cNvContentPartPr/>
              <p14:nvPr/>
            </p14:nvContentPartPr>
            <p14:xfrm>
              <a:off x="2832120" y="5969160"/>
              <a:ext cx="228960" cy="23508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8E53352C-347B-4402-8E28-5E2E137D51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2760" y="5959800"/>
                <a:ext cx="24768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081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Vector Machines –  soft margin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2AAA72-A6FC-4AE1-9DE8-705A93C4A464}"/>
                  </a:ext>
                </a:extLst>
              </p:cNvPr>
              <p:cNvSpPr/>
              <p:nvPr/>
            </p:nvSpPr>
            <p:spPr>
              <a:xfrm>
                <a:off x="1548456" y="1507525"/>
                <a:ext cx="1763757" cy="4545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fr-FR" i="1" smtClean="0">
                          <a:latin typeface="Cambria Math" panose="02040503050406030204" pitchFamily="18" charset="0"/>
                        </a:rPr>
                        <a:t>Tapez une équation ici.</a:t>
                      </a:fl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2AAA72-A6FC-4AE1-9DE8-705A93C4A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56" y="1507525"/>
                <a:ext cx="1763757" cy="454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B4E759AD-0F5E-4D1F-BD5A-5CAD9D80AD36}"/>
              </a:ext>
            </a:extLst>
          </p:cNvPr>
          <p:cNvSpPr txBox="1">
            <a:spLocks/>
          </p:cNvSpPr>
          <p:nvPr/>
        </p:nvSpPr>
        <p:spPr>
          <a:xfrm>
            <a:off x="463181" y="1799870"/>
            <a:ext cx="10843279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practice, data points are rarely linearly separable. </a:t>
            </a:r>
          </a:p>
          <a:p>
            <a:r>
              <a:rPr lang="en-US" sz="2000" dirty="0"/>
              <a:t>Extend the formulation for the case where data are not perfectly linearly separable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Consider a function that is zero if the example </a:t>
            </a:r>
            <a:r>
              <a:rPr kumimoji="0" lang="en-US" altLang="fr-FR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lies on the correct side of the margin,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000" dirty="0"/>
              <a:t>a</a:t>
            </a:r>
            <a:r>
              <a:rPr kumimoji="0" lang="en-US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nd whose value is proportional to the distance from the margin for if </a:t>
            </a:r>
            <a:r>
              <a:rPr kumimoji="0" lang="en-US" altLang="fr-FR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misclassified (i.e. if not all points are correctly classified, a penalty is added).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1F4F97EC-BAFC-4503-A292-A5AC3580D950}"/>
                  </a:ext>
                </a:extLst>
              </p:cNvPr>
              <p:cNvSpPr txBox="1"/>
              <p:nvPr/>
            </p:nvSpPr>
            <p:spPr>
              <a:xfrm>
                <a:off x="3210509" y="3952772"/>
                <a:ext cx="4418217" cy="74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1F4F97EC-BAFC-4503-A292-A5AC3580D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09" y="3952772"/>
                <a:ext cx="4418217" cy="746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742C357-349E-487D-B5D8-D150B841D334}"/>
                  </a:ext>
                </a:extLst>
              </p:cNvPr>
              <p:cNvSpPr txBox="1"/>
              <p:nvPr/>
            </p:nvSpPr>
            <p:spPr>
              <a:xfrm>
                <a:off x="3386247" y="4702882"/>
                <a:ext cx="4705660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∀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742C357-349E-487D-B5D8-D150B841D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247" y="4702882"/>
                <a:ext cx="4705660" cy="277961"/>
              </a:xfrm>
              <a:prstGeom prst="rect">
                <a:avLst/>
              </a:prstGeom>
              <a:blipFill>
                <a:blip r:embed="rId6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21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Overfitting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4F7B339-5FA8-42A7-8442-3BB61E48C3B4}"/>
              </a:ext>
            </a:extLst>
          </p:cNvPr>
          <p:cNvSpPr txBox="1">
            <a:spLocks/>
          </p:cNvSpPr>
          <p:nvPr/>
        </p:nvSpPr>
        <p:spPr>
          <a:xfrm>
            <a:off x="42380" y="14103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“Common” definition: </a:t>
            </a:r>
            <a:r>
              <a:rPr lang="en-US" sz="1800" i="1" dirty="0"/>
              <a:t>“overfitting occurs when a model performs well (in some sense, ed.) on the training set but poorly on the test set” (in other words, it doesn’t generalize, ed.).</a:t>
            </a:r>
          </a:p>
          <a:p>
            <a:endParaRPr lang="en-US" sz="1800" i="1" dirty="0"/>
          </a:p>
          <a:p>
            <a:r>
              <a:rPr lang="en-US" sz="1800" i="1" dirty="0"/>
              <a:t>A good ML model is one that </a:t>
            </a:r>
            <a:r>
              <a:rPr lang="en-US" sz="1800" b="1" i="1" dirty="0"/>
              <a:t>generalizes </a:t>
            </a:r>
            <a:r>
              <a:rPr lang="en-US" sz="1800" i="1" dirty="0"/>
              <a:t>to data that it has not “seen” before.</a:t>
            </a: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r>
              <a:rPr lang="en-US" sz="1800" i="1" dirty="0">
                <a:solidFill>
                  <a:srgbClr val="FF0000"/>
                </a:solidFill>
              </a:rPr>
              <a:t>To your knowledge, what are possible causes of overfitting in Machine Learning?</a:t>
            </a:r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2E91F1F-5BEA-49E5-B897-AE4D16EBC14B}"/>
              </a:ext>
            </a:extLst>
          </p:cNvPr>
          <p:cNvGrpSpPr/>
          <p:nvPr/>
        </p:nvGrpSpPr>
        <p:grpSpPr>
          <a:xfrm>
            <a:off x="2010967" y="3093766"/>
            <a:ext cx="8445325" cy="2600436"/>
            <a:chOff x="2229763" y="2847186"/>
            <a:chExt cx="8445325" cy="260043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4A2B8A87-B22D-4851-AD9F-4486EF993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310" y="2875547"/>
              <a:ext cx="0" cy="2572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6581654-689E-4960-9430-DB49DE4F08E2}"/>
                </a:ext>
              </a:extLst>
            </p:cNvPr>
            <p:cNvCxnSpPr/>
            <p:nvPr/>
          </p:nvCxnSpPr>
          <p:spPr>
            <a:xfrm>
              <a:off x="2229763" y="5029200"/>
              <a:ext cx="3549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Signe de multiplication 2">
              <a:extLst>
                <a:ext uri="{FF2B5EF4-FFF2-40B4-BE49-F238E27FC236}">
                  <a16:creationId xmlns:a16="http://schemas.microsoft.com/office/drawing/2014/main" id="{BE69E813-8414-443D-BCDE-612FF9420070}"/>
                </a:ext>
              </a:extLst>
            </p:cNvPr>
            <p:cNvSpPr/>
            <p:nvPr/>
          </p:nvSpPr>
          <p:spPr>
            <a:xfrm>
              <a:off x="3175753" y="4004628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8CD1723B-9ECE-4132-BB6F-843372ECC846}"/>
                </a:ext>
              </a:extLst>
            </p:cNvPr>
            <p:cNvSpPr/>
            <p:nvPr/>
          </p:nvSpPr>
          <p:spPr>
            <a:xfrm>
              <a:off x="3957496" y="4525158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6CE0C70D-8CF8-4E32-B76F-BC64C2AB47A6}"/>
                </a:ext>
              </a:extLst>
            </p:cNvPr>
            <p:cNvSpPr/>
            <p:nvPr/>
          </p:nvSpPr>
          <p:spPr>
            <a:xfrm>
              <a:off x="4212598" y="4610779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Signe de multiplication 15">
              <a:extLst>
                <a:ext uri="{FF2B5EF4-FFF2-40B4-BE49-F238E27FC236}">
                  <a16:creationId xmlns:a16="http://schemas.microsoft.com/office/drawing/2014/main" id="{B3BECB2F-F615-4E2C-9E0A-BF3FE1181B41}"/>
                </a:ext>
              </a:extLst>
            </p:cNvPr>
            <p:cNvSpPr/>
            <p:nvPr/>
          </p:nvSpPr>
          <p:spPr>
            <a:xfrm>
              <a:off x="5067743" y="4417073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Signe de multiplication 16">
              <a:extLst>
                <a:ext uri="{FF2B5EF4-FFF2-40B4-BE49-F238E27FC236}">
                  <a16:creationId xmlns:a16="http://schemas.microsoft.com/office/drawing/2014/main" id="{1908C64D-AAA6-40A2-9C8D-ABB14F5035A3}"/>
                </a:ext>
              </a:extLst>
            </p:cNvPr>
            <p:cNvSpPr/>
            <p:nvPr/>
          </p:nvSpPr>
          <p:spPr>
            <a:xfrm>
              <a:off x="5067742" y="3962477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Signe de multiplication 17">
              <a:extLst>
                <a:ext uri="{FF2B5EF4-FFF2-40B4-BE49-F238E27FC236}">
                  <a16:creationId xmlns:a16="http://schemas.microsoft.com/office/drawing/2014/main" id="{8A1606DB-5E9C-4FF8-B4B7-D3E32EF6E5B4}"/>
                </a:ext>
              </a:extLst>
            </p:cNvPr>
            <p:cNvSpPr/>
            <p:nvPr/>
          </p:nvSpPr>
          <p:spPr>
            <a:xfrm>
              <a:off x="3004831" y="3747070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Signe de multiplication 18">
              <a:extLst>
                <a:ext uri="{FF2B5EF4-FFF2-40B4-BE49-F238E27FC236}">
                  <a16:creationId xmlns:a16="http://schemas.microsoft.com/office/drawing/2014/main" id="{3E655376-F3FA-44B8-81C3-D626F736882B}"/>
                </a:ext>
              </a:extLst>
            </p:cNvPr>
            <p:cNvSpPr/>
            <p:nvPr/>
          </p:nvSpPr>
          <p:spPr>
            <a:xfrm>
              <a:off x="3282078" y="4312540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Signe de multiplication 19">
              <a:extLst>
                <a:ext uri="{FF2B5EF4-FFF2-40B4-BE49-F238E27FC236}">
                  <a16:creationId xmlns:a16="http://schemas.microsoft.com/office/drawing/2014/main" id="{650F6891-BC19-49EF-B964-F09B62ABFBF3}"/>
                </a:ext>
              </a:extLst>
            </p:cNvPr>
            <p:cNvSpPr/>
            <p:nvPr/>
          </p:nvSpPr>
          <p:spPr>
            <a:xfrm>
              <a:off x="2917027" y="4208904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Signe de multiplication 20">
              <a:extLst>
                <a:ext uri="{FF2B5EF4-FFF2-40B4-BE49-F238E27FC236}">
                  <a16:creationId xmlns:a16="http://schemas.microsoft.com/office/drawing/2014/main" id="{106C2378-7BBD-4AC6-9897-6E6F5C558D90}"/>
                </a:ext>
              </a:extLst>
            </p:cNvPr>
            <p:cNvSpPr/>
            <p:nvPr/>
          </p:nvSpPr>
          <p:spPr>
            <a:xfrm>
              <a:off x="3647129" y="4246018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Signe de multiplication 21">
              <a:extLst>
                <a:ext uri="{FF2B5EF4-FFF2-40B4-BE49-F238E27FC236}">
                  <a16:creationId xmlns:a16="http://schemas.microsoft.com/office/drawing/2014/main" id="{9B71DD14-7A38-4FC2-9125-D2FA86269158}"/>
                </a:ext>
              </a:extLst>
            </p:cNvPr>
            <p:cNvSpPr/>
            <p:nvPr/>
          </p:nvSpPr>
          <p:spPr>
            <a:xfrm>
              <a:off x="3596068" y="4492576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Signe de multiplication 22">
              <a:extLst>
                <a:ext uri="{FF2B5EF4-FFF2-40B4-BE49-F238E27FC236}">
                  <a16:creationId xmlns:a16="http://schemas.microsoft.com/office/drawing/2014/main" id="{9B16B9A6-008E-4C65-A512-B17B87FBF70A}"/>
                </a:ext>
              </a:extLst>
            </p:cNvPr>
            <p:cNvSpPr/>
            <p:nvPr/>
          </p:nvSpPr>
          <p:spPr>
            <a:xfrm>
              <a:off x="3847547" y="4720951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Signe de multiplication 23">
              <a:extLst>
                <a:ext uri="{FF2B5EF4-FFF2-40B4-BE49-F238E27FC236}">
                  <a16:creationId xmlns:a16="http://schemas.microsoft.com/office/drawing/2014/main" id="{F134A8A6-BF8B-4C6F-9046-E9A2DEDD5392}"/>
                </a:ext>
              </a:extLst>
            </p:cNvPr>
            <p:cNvSpPr/>
            <p:nvPr/>
          </p:nvSpPr>
          <p:spPr>
            <a:xfrm>
              <a:off x="4479150" y="4382403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Signe de multiplication 24">
              <a:extLst>
                <a:ext uri="{FF2B5EF4-FFF2-40B4-BE49-F238E27FC236}">
                  <a16:creationId xmlns:a16="http://schemas.microsoft.com/office/drawing/2014/main" id="{EDA48E10-671C-47AD-A22F-8E6A7B447A5D}"/>
                </a:ext>
              </a:extLst>
            </p:cNvPr>
            <p:cNvSpPr/>
            <p:nvPr/>
          </p:nvSpPr>
          <p:spPr>
            <a:xfrm>
              <a:off x="4216552" y="4398194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Signe de multiplication 25">
              <a:extLst>
                <a:ext uri="{FF2B5EF4-FFF2-40B4-BE49-F238E27FC236}">
                  <a16:creationId xmlns:a16="http://schemas.microsoft.com/office/drawing/2014/main" id="{62BF5DE0-38E7-4916-825F-5057AB639429}"/>
                </a:ext>
              </a:extLst>
            </p:cNvPr>
            <p:cNvSpPr/>
            <p:nvPr/>
          </p:nvSpPr>
          <p:spPr>
            <a:xfrm>
              <a:off x="4564542" y="4560697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Signe de multiplication 26">
              <a:extLst>
                <a:ext uri="{FF2B5EF4-FFF2-40B4-BE49-F238E27FC236}">
                  <a16:creationId xmlns:a16="http://schemas.microsoft.com/office/drawing/2014/main" id="{18251896-B214-49DC-B742-919BA74DCDB5}"/>
                </a:ext>
              </a:extLst>
            </p:cNvPr>
            <p:cNvSpPr/>
            <p:nvPr/>
          </p:nvSpPr>
          <p:spPr>
            <a:xfrm>
              <a:off x="4700832" y="4296569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Signe de multiplication 27">
              <a:extLst>
                <a:ext uri="{FF2B5EF4-FFF2-40B4-BE49-F238E27FC236}">
                  <a16:creationId xmlns:a16="http://schemas.microsoft.com/office/drawing/2014/main" id="{3C699A6D-25D2-4ACD-8302-C9E49EE2D093}"/>
                </a:ext>
              </a:extLst>
            </p:cNvPr>
            <p:cNvSpPr/>
            <p:nvPr/>
          </p:nvSpPr>
          <p:spPr>
            <a:xfrm>
              <a:off x="5378109" y="4141669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Signe de multiplication 28">
              <a:extLst>
                <a:ext uri="{FF2B5EF4-FFF2-40B4-BE49-F238E27FC236}">
                  <a16:creationId xmlns:a16="http://schemas.microsoft.com/office/drawing/2014/main" id="{A448ADCB-E76A-467A-80FD-F8732F408692}"/>
                </a:ext>
              </a:extLst>
            </p:cNvPr>
            <p:cNvSpPr/>
            <p:nvPr/>
          </p:nvSpPr>
          <p:spPr>
            <a:xfrm>
              <a:off x="4892342" y="4658540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Signe de multiplication 29">
              <a:extLst>
                <a:ext uri="{FF2B5EF4-FFF2-40B4-BE49-F238E27FC236}">
                  <a16:creationId xmlns:a16="http://schemas.microsoft.com/office/drawing/2014/main" id="{4FCEFAF8-B53A-4FA3-8C84-FA1EAE97F7A4}"/>
                </a:ext>
              </a:extLst>
            </p:cNvPr>
            <p:cNvSpPr/>
            <p:nvPr/>
          </p:nvSpPr>
          <p:spPr>
            <a:xfrm>
              <a:off x="5076774" y="4193693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Signe de multiplication 30">
              <a:extLst>
                <a:ext uri="{FF2B5EF4-FFF2-40B4-BE49-F238E27FC236}">
                  <a16:creationId xmlns:a16="http://schemas.microsoft.com/office/drawing/2014/main" id="{684E9EF5-8C00-4694-8908-8A1B04FEC623}"/>
                </a:ext>
              </a:extLst>
            </p:cNvPr>
            <p:cNvSpPr/>
            <p:nvPr/>
          </p:nvSpPr>
          <p:spPr>
            <a:xfrm>
              <a:off x="5460876" y="3835606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E0F7B6B6-7B23-4C0C-A53E-6BA94B236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460" y="2847186"/>
              <a:ext cx="0" cy="2572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30F2A9B-9119-4C8E-89D1-D5F76D499075}"/>
                </a:ext>
              </a:extLst>
            </p:cNvPr>
            <p:cNvCxnSpPr/>
            <p:nvPr/>
          </p:nvCxnSpPr>
          <p:spPr>
            <a:xfrm>
              <a:off x="6932913" y="5000839"/>
              <a:ext cx="3549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83A7176-85C2-4E25-9BFC-35D9C266CE01}"/>
                </a:ext>
              </a:extLst>
            </p:cNvPr>
            <p:cNvSpPr/>
            <p:nvPr/>
          </p:nvSpPr>
          <p:spPr>
            <a:xfrm>
              <a:off x="7878903" y="3976267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B5946956-BF2F-469B-8606-EE46126BD280}"/>
                </a:ext>
              </a:extLst>
            </p:cNvPr>
            <p:cNvSpPr/>
            <p:nvPr/>
          </p:nvSpPr>
          <p:spPr>
            <a:xfrm>
              <a:off x="8660646" y="4496797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EED01DA5-F216-46A9-A289-62E9DC708A2D}"/>
                </a:ext>
              </a:extLst>
            </p:cNvPr>
            <p:cNvSpPr/>
            <p:nvPr/>
          </p:nvSpPr>
          <p:spPr>
            <a:xfrm>
              <a:off x="8915748" y="4582418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Signe de multiplication 36">
              <a:extLst>
                <a:ext uri="{FF2B5EF4-FFF2-40B4-BE49-F238E27FC236}">
                  <a16:creationId xmlns:a16="http://schemas.microsoft.com/office/drawing/2014/main" id="{453B4D4C-CD34-4B3F-A86C-C128B8BE3D12}"/>
                </a:ext>
              </a:extLst>
            </p:cNvPr>
            <p:cNvSpPr/>
            <p:nvPr/>
          </p:nvSpPr>
          <p:spPr>
            <a:xfrm>
              <a:off x="9770893" y="4388712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igne de multiplication 37">
              <a:extLst>
                <a:ext uri="{FF2B5EF4-FFF2-40B4-BE49-F238E27FC236}">
                  <a16:creationId xmlns:a16="http://schemas.microsoft.com/office/drawing/2014/main" id="{1DEF8DEE-37A8-4529-8633-3D8E5A77D01B}"/>
                </a:ext>
              </a:extLst>
            </p:cNvPr>
            <p:cNvSpPr/>
            <p:nvPr/>
          </p:nvSpPr>
          <p:spPr>
            <a:xfrm>
              <a:off x="9770892" y="3934116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Signe de multiplication 38">
              <a:extLst>
                <a:ext uri="{FF2B5EF4-FFF2-40B4-BE49-F238E27FC236}">
                  <a16:creationId xmlns:a16="http://schemas.microsoft.com/office/drawing/2014/main" id="{CE9F3700-2ACA-4A72-8EAF-199B22354CCE}"/>
                </a:ext>
              </a:extLst>
            </p:cNvPr>
            <p:cNvSpPr/>
            <p:nvPr/>
          </p:nvSpPr>
          <p:spPr>
            <a:xfrm>
              <a:off x="7707981" y="3718709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Signe de multiplication 39">
              <a:extLst>
                <a:ext uri="{FF2B5EF4-FFF2-40B4-BE49-F238E27FC236}">
                  <a16:creationId xmlns:a16="http://schemas.microsoft.com/office/drawing/2014/main" id="{0CCE6868-E09F-4E0A-B988-1CF646CFAD5E}"/>
                </a:ext>
              </a:extLst>
            </p:cNvPr>
            <p:cNvSpPr/>
            <p:nvPr/>
          </p:nvSpPr>
          <p:spPr>
            <a:xfrm>
              <a:off x="7985228" y="4284179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Signe de multiplication 40">
              <a:extLst>
                <a:ext uri="{FF2B5EF4-FFF2-40B4-BE49-F238E27FC236}">
                  <a16:creationId xmlns:a16="http://schemas.microsoft.com/office/drawing/2014/main" id="{9ACD9B59-21A8-4B7C-96A1-22237FC0C99F}"/>
                </a:ext>
              </a:extLst>
            </p:cNvPr>
            <p:cNvSpPr/>
            <p:nvPr/>
          </p:nvSpPr>
          <p:spPr>
            <a:xfrm>
              <a:off x="7620177" y="4180543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Signe de multiplication 41">
              <a:extLst>
                <a:ext uri="{FF2B5EF4-FFF2-40B4-BE49-F238E27FC236}">
                  <a16:creationId xmlns:a16="http://schemas.microsoft.com/office/drawing/2014/main" id="{AA219AE1-AE93-4D10-9C5C-27A25F0105CB}"/>
                </a:ext>
              </a:extLst>
            </p:cNvPr>
            <p:cNvSpPr/>
            <p:nvPr/>
          </p:nvSpPr>
          <p:spPr>
            <a:xfrm>
              <a:off x="8350279" y="4217657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Signe de multiplication 42">
              <a:extLst>
                <a:ext uri="{FF2B5EF4-FFF2-40B4-BE49-F238E27FC236}">
                  <a16:creationId xmlns:a16="http://schemas.microsoft.com/office/drawing/2014/main" id="{85405642-2B1F-48FA-A6A5-3E9A75AB30A9}"/>
                </a:ext>
              </a:extLst>
            </p:cNvPr>
            <p:cNvSpPr/>
            <p:nvPr/>
          </p:nvSpPr>
          <p:spPr>
            <a:xfrm>
              <a:off x="8299218" y="4464215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Signe de multiplication 43">
              <a:extLst>
                <a:ext uri="{FF2B5EF4-FFF2-40B4-BE49-F238E27FC236}">
                  <a16:creationId xmlns:a16="http://schemas.microsoft.com/office/drawing/2014/main" id="{5EFE62C1-8C47-4DD4-BEC9-7A611738B38A}"/>
                </a:ext>
              </a:extLst>
            </p:cNvPr>
            <p:cNvSpPr/>
            <p:nvPr/>
          </p:nvSpPr>
          <p:spPr>
            <a:xfrm>
              <a:off x="8550697" y="4692590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4F629B5A-8CEE-48DC-A05F-F179C63E49E8}"/>
                </a:ext>
              </a:extLst>
            </p:cNvPr>
            <p:cNvSpPr/>
            <p:nvPr/>
          </p:nvSpPr>
          <p:spPr>
            <a:xfrm>
              <a:off x="9182300" y="4354042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1F1FA01C-0C37-4A03-B253-00609D7FE0FD}"/>
                </a:ext>
              </a:extLst>
            </p:cNvPr>
            <p:cNvSpPr/>
            <p:nvPr/>
          </p:nvSpPr>
          <p:spPr>
            <a:xfrm>
              <a:off x="8919702" y="4369833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782F6E6B-47C6-4036-9E28-2BD67E335B74}"/>
                </a:ext>
              </a:extLst>
            </p:cNvPr>
            <p:cNvSpPr/>
            <p:nvPr/>
          </p:nvSpPr>
          <p:spPr>
            <a:xfrm>
              <a:off x="9267692" y="4532336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Signe de multiplication 47">
              <a:extLst>
                <a:ext uri="{FF2B5EF4-FFF2-40B4-BE49-F238E27FC236}">
                  <a16:creationId xmlns:a16="http://schemas.microsoft.com/office/drawing/2014/main" id="{B16D7203-86B1-41FC-BE70-FCD34ADC509F}"/>
                </a:ext>
              </a:extLst>
            </p:cNvPr>
            <p:cNvSpPr/>
            <p:nvPr/>
          </p:nvSpPr>
          <p:spPr>
            <a:xfrm>
              <a:off x="9403982" y="4268208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Signe de multiplication 48">
              <a:extLst>
                <a:ext uri="{FF2B5EF4-FFF2-40B4-BE49-F238E27FC236}">
                  <a16:creationId xmlns:a16="http://schemas.microsoft.com/office/drawing/2014/main" id="{1ED3366C-9E74-4E70-87F5-BCB4FC6FDFA6}"/>
                </a:ext>
              </a:extLst>
            </p:cNvPr>
            <p:cNvSpPr/>
            <p:nvPr/>
          </p:nvSpPr>
          <p:spPr>
            <a:xfrm>
              <a:off x="10081259" y="4113308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Signe de multiplication 49">
              <a:extLst>
                <a:ext uri="{FF2B5EF4-FFF2-40B4-BE49-F238E27FC236}">
                  <a16:creationId xmlns:a16="http://schemas.microsoft.com/office/drawing/2014/main" id="{587549C0-351E-4393-A572-F37DB1C57E95}"/>
                </a:ext>
              </a:extLst>
            </p:cNvPr>
            <p:cNvSpPr/>
            <p:nvPr/>
          </p:nvSpPr>
          <p:spPr>
            <a:xfrm>
              <a:off x="9595492" y="4630179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2C63D9F7-5E4B-49BE-9A51-044C1F524FE8}"/>
                </a:ext>
              </a:extLst>
            </p:cNvPr>
            <p:cNvSpPr/>
            <p:nvPr/>
          </p:nvSpPr>
          <p:spPr>
            <a:xfrm>
              <a:off x="9779924" y="4165332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Signe de multiplication 51">
              <a:extLst>
                <a:ext uri="{FF2B5EF4-FFF2-40B4-BE49-F238E27FC236}">
                  <a16:creationId xmlns:a16="http://schemas.microsoft.com/office/drawing/2014/main" id="{0BCF7350-5E6C-4AC2-AEC1-419F52CACC7C}"/>
                </a:ext>
              </a:extLst>
            </p:cNvPr>
            <p:cNvSpPr/>
            <p:nvPr/>
          </p:nvSpPr>
          <p:spPr>
            <a:xfrm>
              <a:off x="10164026" y="3807245"/>
              <a:ext cx="212651" cy="22034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CED78957-F9E0-4B65-85DE-7DE2305100A9}"/>
                </a:ext>
              </a:extLst>
            </p:cNvPr>
            <p:cNvSpPr/>
            <p:nvPr/>
          </p:nvSpPr>
          <p:spPr>
            <a:xfrm>
              <a:off x="2966484" y="3540642"/>
              <a:ext cx="3094074" cy="1156776"/>
            </a:xfrm>
            <a:custGeom>
              <a:avLst/>
              <a:gdLst>
                <a:gd name="connsiteX0" fmla="*/ 0 w 3094074"/>
                <a:gd name="connsiteY0" fmla="*/ 435935 h 1156776"/>
                <a:gd name="connsiteX1" fmla="*/ 723014 w 3094074"/>
                <a:gd name="connsiteY1" fmla="*/ 956930 h 1156776"/>
                <a:gd name="connsiteX2" fmla="*/ 1584251 w 3094074"/>
                <a:gd name="connsiteY2" fmla="*/ 1095153 h 1156776"/>
                <a:gd name="connsiteX3" fmla="*/ 3094074 w 3094074"/>
                <a:gd name="connsiteY3" fmla="*/ 0 h 1156776"/>
                <a:gd name="connsiteX4" fmla="*/ 3094074 w 3094074"/>
                <a:gd name="connsiteY4" fmla="*/ 0 h 1156776"/>
                <a:gd name="connsiteX5" fmla="*/ 3094074 w 3094074"/>
                <a:gd name="connsiteY5" fmla="*/ 0 h 1156776"/>
                <a:gd name="connsiteX6" fmla="*/ 3094074 w 3094074"/>
                <a:gd name="connsiteY6" fmla="*/ 0 h 115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4074" h="1156776">
                  <a:moveTo>
                    <a:pt x="0" y="435935"/>
                  </a:moveTo>
                  <a:cubicBezTo>
                    <a:pt x="229486" y="641497"/>
                    <a:pt x="458972" y="847060"/>
                    <a:pt x="723014" y="956930"/>
                  </a:cubicBezTo>
                  <a:cubicBezTo>
                    <a:pt x="987056" y="1066800"/>
                    <a:pt x="1189074" y="1254641"/>
                    <a:pt x="1584251" y="1095153"/>
                  </a:cubicBezTo>
                  <a:cubicBezTo>
                    <a:pt x="1979428" y="935665"/>
                    <a:pt x="3094074" y="0"/>
                    <a:pt x="3094074" y="0"/>
                  </a:cubicBezTo>
                  <a:lnTo>
                    <a:pt x="3094074" y="0"/>
                  </a:lnTo>
                  <a:lnTo>
                    <a:pt x="3094074" y="0"/>
                  </a:lnTo>
                  <a:lnTo>
                    <a:pt x="3094074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169C6DD2-49CC-496C-9D4D-C9269A88226A}"/>
                </a:ext>
              </a:extLst>
            </p:cNvPr>
            <p:cNvSpPr/>
            <p:nvPr/>
          </p:nvSpPr>
          <p:spPr>
            <a:xfrm>
              <a:off x="7761767" y="3753293"/>
              <a:ext cx="2913321" cy="1010093"/>
            </a:xfrm>
            <a:custGeom>
              <a:avLst/>
              <a:gdLst>
                <a:gd name="connsiteX0" fmla="*/ 0 w 2913321"/>
                <a:gd name="connsiteY0" fmla="*/ 510363 h 1010093"/>
                <a:gd name="connsiteX1" fmla="*/ 10633 w 2913321"/>
                <a:gd name="connsiteY1" fmla="*/ 116958 h 1010093"/>
                <a:gd name="connsiteX2" fmla="*/ 42531 w 2913321"/>
                <a:gd name="connsiteY2" fmla="*/ 106326 h 1010093"/>
                <a:gd name="connsiteX3" fmla="*/ 148856 w 2913321"/>
                <a:gd name="connsiteY3" fmla="*/ 127591 h 1010093"/>
                <a:gd name="connsiteX4" fmla="*/ 159489 w 2913321"/>
                <a:gd name="connsiteY4" fmla="*/ 159488 h 1010093"/>
                <a:gd name="connsiteX5" fmla="*/ 191386 w 2913321"/>
                <a:gd name="connsiteY5" fmla="*/ 308344 h 1010093"/>
                <a:gd name="connsiteX6" fmla="*/ 212652 w 2913321"/>
                <a:gd name="connsiteY6" fmla="*/ 393405 h 1010093"/>
                <a:gd name="connsiteX7" fmla="*/ 233917 w 2913321"/>
                <a:gd name="connsiteY7" fmla="*/ 574158 h 1010093"/>
                <a:gd name="connsiteX8" fmla="*/ 244549 w 2913321"/>
                <a:gd name="connsiteY8" fmla="*/ 616688 h 1010093"/>
                <a:gd name="connsiteX9" fmla="*/ 361507 w 2913321"/>
                <a:gd name="connsiteY9" fmla="*/ 669851 h 1010093"/>
                <a:gd name="connsiteX10" fmla="*/ 372140 w 2913321"/>
                <a:gd name="connsiteY10" fmla="*/ 701749 h 1010093"/>
                <a:gd name="connsiteX11" fmla="*/ 467833 w 2913321"/>
                <a:gd name="connsiteY11" fmla="*/ 754912 h 1010093"/>
                <a:gd name="connsiteX12" fmla="*/ 531628 w 2913321"/>
                <a:gd name="connsiteY12" fmla="*/ 808074 h 1010093"/>
                <a:gd name="connsiteX13" fmla="*/ 574159 w 2913321"/>
                <a:gd name="connsiteY13" fmla="*/ 839972 h 1010093"/>
                <a:gd name="connsiteX14" fmla="*/ 616689 w 2913321"/>
                <a:gd name="connsiteY14" fmla="*/ 882502 h 1010093"/>
                <a:gd name="connsiteX15" fmla="*/ 669852 w 2913321"/>
                <a:gd name="connsiteY15" fmla="*/ 903767 h 1010093"/>
                <a:gd name="connsiteX16" fmla="*/ 754912 w 2913321"/>
                <a:gd name="connsiteY16" fmla="*/ 978195 h 1010093"/>
                <a:gd name="connsiteX17" fmla="*/ 818707 w 2913321"/>
                <a:gd name="connsiteY17" fmla="*/ 999460 h 1010093"/>
                <a:gd name="connsiteX18" fmla="*/ 850605 w 2913321"/>
                <a:gd name="connsiteY18" fmla="*/ 1010093 h 1010093"/>
                <a:gd name="connsiteX19" fmla="*/ 1041991 w 2913321"/>
                <a:gd name="connsiteY19" fmla="*/ 988828 h 1010093"/>
                <a:gd name="connsiteX20" fmla="*/ 1063256 w 2913321"/>
                <a:gd name="connsiteY20" fmla="*/ 956930 h 1010093"/>
                <a:gd name="connsiteX21" fmla="*/ 1095154 w 2913321"/>
                <a:gd name="connsiteY21" fmla="*/ 893135 h 1010093"/>
                <a:gd name="connsiteX22" fmla="*/ 1127052 w 2913321"/>
                <a:gd name="connsiteY22" fmla="*/ 818707 h 1010093"/>
                <a:gd name="connsiteX23" fmla="*/ 1148317 w 2913321"/>
                <a:gd name="connsiteY23" fmla="*/ 765544 h 1010093"/>
                <a:gd name="connsiteX24" fmla="*/ 1190847 w 2913321"/>
                <a:gd name="connsiteY24" fmla="*/ 733647 h 1010093"/>
                <a:gd name="connsiteX25" fmla="*/ 1382233 w 2913321"/>
                <a:gd name="connsiteY25" fmla="*/ 744279 h 1010093"/>
                <a:gd name="connsiteX26" fmla="*/ 1403498 w 2913321"/>
                <a:gd name="connsiteY26" fmla="*/ 786809 h 1010093"/>
                <a:gd name="connsiteX27" fmla="*/ 1531089 w 2913321"/>
                <a:gd name="connsiteY27" fmla="*/ 839972 h 1010093"/>
                <a:gd name="connsiteX28" fmla="*/ 1669312 w 2913321"/>
                <a:gd name="connsiteY28" fmla="*/ 829340 h 1010093"/>
                <a:gd name="connsiteX29" fmla="*/ 1679945 w 2913321"/>
                <a:gd name="connsiteY29" fmla="*/ 797442 h 1010093"/>
                <a:gd name="connsiteX30" fmla="*/ 1690577 w 2913321"/>
                <a:gd name="connsiteY30" fmla="*/ 712381 h 1010093"/>
                <a:gd name="connsiteX31" fmla="*/ 1807535 w 2913321"/>
                <a:gd name="connsiteY31" fmla="*/ 733647 h 1010093"/>
                <a:gd name="connsiteX32" fmla="*/ 1818168 w 2913321"/>
                <a:gd name="connsiteY32" fmla="*/ 776177 h 1010093"/>
                <a:gd name="connsiteX33" fmla="*/ 1828800 w 2913321"/>
                <a:gd name="connsiteY33" fmla="*/ 839972 h 1010093"/>
                <a:gd name="connsiteX34" fmla="*/ 1881963 w 2913321"/>
                <a:gd name="connsiteY34" fmla="*/ 914400 h 1010093"/>
                <a:gd name="connsiteX35" fmla="*/ 1924493 w 2913321"/>
                <a:gd name="connsiteY35" fmla="*/ 988828 h 1010093"/>
                <a:gd name="connsiteX36" fmla="*/ 1956391 w 2913321"/>
                <a:gd name="connsiteY36" fmla="*/ 1010093 h 1010093"/>
                <a:gd name="connsiteX37" fmla="*/ 2094614 w 2913321"/>
                <a:gd name="connsiteY37" fmla="*/ 999460 h 1010093"/>
                <a:gd name="connsiteX38" fmla="*/ 2126512 w 2913321"/>
                <a:gd name="connsiteY38" fmla="*/ 978195 h 1010093"/>
                <a:gd name="connsiteX39" fmla="*/ 2169042 w 2913321"/>
                <a:gd name="connsiteY39" fmla="*/ 946298 h 1010093"/>
                <a:gd name="connsiteX40" fmla="*/ 2179675 w 2913321"/>
                <a:gd name="connsiteY40" fmla="*/ 893135 h 1010093"/>
                <a:gd name="connsiteX41" fmla="*/ 2158410 w 2913321"/>
                <a:gd name="connsiteY41" fmla="*/ 478465 h 1010093"/>
                <a:gd name="connsiteX42" fmla="*/ 2200940 w 2913321"/>
                <a:gd name="connsiteY42" fmla="*/ 202019 h 1010093"/>
                <a:gd name="connsiteX43" fmla="*/ 2317898 w 2913321"/>
                <a:gd name="connsiteY43" fmla="*/ 212651 h 1010093"/>
                <a:gd name="connsiteX44" fmla="*/ 2381693 w 2913321"/>
                <a:gd name="connsiteY44" fmla="*/ 276447 h 1010093"/>
                <a:gd name="connsiteX45" fmla="*/ 2402959 w 2913321"/>
                <a:gd name="connsiteY45" fmla="*/ 297712 h 1010093"/>
                <a:gd name="connsiteX46" fmla="*/ 2413591 w 2913321"/>
                <a:gd name="connsiteY46" fmla="*/ 329609 h 1010093"/>
                <a:gd name="connsiteX47" fmla="*/ 2445489 w 2913321"/>
                <a:gd name="connsiteY47" fmla="*/ 340242 h 1010093"/>
                <a:gd name="connsiteX48" fmla="*/ 2466754 w 2913321"/>
                <a:gd name="connsiteY48" fmla="*/ 404037 h 1010093"/>
                <a:gd name="connsiteX49" fmla="*/ 2477386 w 2913321"/>
                <a:gd name="connsiteY49" fmla="*/ 435935 h 1010093"/>
                <a:gd name="connsiteX50" fmla="*/ 2679405 w 2913321"/>
                <a:gd name="connsiteY50" fmla="*/ 404037 h 1010093"/>
                <a:gd name="connsiteX51" fmla="*/ 2721935 w 2913321"/>
                <a:gd name="connsiteY51" fmla="*/ 340242 h 1010093"/>
                <a:gd name="connsiteX52" fmla="*/ 2753833 w 2913321"/>
                <a:gd name="connsiteY52" fmla="*/ 276447 h 1010093"/>
                <a:gd name="connsiteX53" fmla="*/ 2764466 w 2913321"/>
                <a:gd name="connsiteY53" fmla="*/ 244549 h 1010093"/>
                <a:gd name="connsiteX54" fmla="*/ 2775098 w 2913321"/>
                <a:gd name="connsiteY54" fmla="*/ 202019 h 1010093"/>
                <a:gd name="connsiteX55" fmla="*/ 2817628 w 2913321"/>
                <a:gd name="connsiteY55" fmla="*/ 159488 h 1010093"/>
                <a:gd name="connsiteX56" fmla="*/ 2870791 w 2913321"/>
                <a:gd name="connsiteY56" fmla="*/ 85060 h 1010093"/>
                <a:gd name="connsiteX57" fmla="*/ 2881424 w 2913321"/>
                <a:gd name="connsiteY57" fmla="*/ 42530 h 1010093"/>
                <a:gd name="connsiteX58" fmla="*/ 2913321 w 2913321"/>
                <a:gd name="connsiteY58" fmla="*/ 0 h 10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913321" h="1010093">
                  <a:moveTo>
                    <a:pt x="0" y="510363"/>
                  </a:moveTo>
                  <a:cubicBezTo>
                    <a:pt x="3544" y="379228"/>
                    <a:pt x="-3100" y="247420"/>
                    <a:pt x="10633" y="116958"/>
                  </a:cubicBezTo>
                  <a:cubicBezTo>
                    <a:pt x="11806" y="105812"/>
                    <a:pt x="31356" y="105466"/>
                    <a:pt x="42531" y="106326"/>
                  </a:cubicBezTo>
                  <a:cubicBezTo>
                    <a:pt x="78568" y="109098"/>
                    <a:pt x="113414" y="120503"/>
                    <a:pt x="148856" y="127591"/>
                  </a:cubicBezTo>
                  <a:cubicBezTo>
                    <a:pt x="152400" y="138223"/>
                    <a:pt x="156771" y="148615"/>
                    <a:pt x="159489" y="159488"/>
                  </a:cubicBezTo>
                  <a:cubicBezTo>
                    <a:pt x="208534" y="355667"/>
                    <a:pt x="161150" y="177321"/>
                    <a:pt x="191386" y="308344"/>
                  </a:cubicBezTo>
                  <a:cubicBezTo>
                    <a:pt x="197958" y="336822"/>
                    <a:pt x="212652" y="393405"/>
                    <a:pt x="212652" y="393405"/>
                  </a:cubicBezTo>
                  <a:cubicBezTo>
                    <a:pt x="221794" y="503120"/>
                    <a:pt x="216180" y="494342"/>
                    <a:pt x="233917" y="574158"/>
                  </a:cubicBezTo>
                  <a:cubicBezTo>
                    <a:pt x="237087" y="588423"/>
                    <a:pt x="233627" y="606980"/>
                    <a:pt x="244549" y="616688"/>
                  </a:cubicBezTo>
                  <a:cubicBezTo>
                    <a:pt x="273077" y="642046"/>
                    <a:pt x="323067" y="657038"/>
                    <a:pt x="361507" y="669851"/>
                  </a:cubicBezTo>
                  <a:cubicBezTo>
                    <a:pt x="365051" y="680484"/>
                    <a:pt x="365138" y="692997"/>
                    <a:pt x="372140" y="701749"/>
                  </a:cubicBezTo>
                  <a:cubicBezTo>
                    <a:pt x="383624" y="716103"/>
                    <a:pt x="467394" y="754693"/>
                    <a:pt x="467833" y="754912"/>
                  </a:cubicBezTo>
                  <a:cubicBezTo>
                    <a:pt x="504105" y="809319"/>
                    <a:pt x="469960" y="769532"/>
                    <a:pt x="531628" y="808074"/>
                  </a:cubicBezTo>
                  <a:cubicBezTo>
                    <a:pt x="546656" y="817466"/>
                    <a:pt x="560822" y="828303"/>
                    <a:pt x="574159" y="839972"/>
                  </a:cubicBezTo>
                  <a:cubicBezTo>
                    <a:pt x="589247" y="853174"/>
                    <a:pt x="600007" y="871381"/>
                    <a:pt x="616689" y="882502"/>
                  </a:cubicBezTo>
                  <a:cubicBezTo>
                    <a:pt x="632570" y="893089"/>
                    <a:pt x="652131" y="896679"/>
                    <a:pt x="669852" y="903767"/>
                  </a:cubicBezTo>
                  <a:cubicBezTo>
                    <a:pt x="690673" y="924588"/>
                    <a:pt x="723260" y="964128"/>
                    <a:pt x="754912" y="978195"/>
                  </a:cubicBezTo>
                  <a:cubicBezTo>
                    <a:pt x="775395" y="987299"/>
                    <a:pt x="797442" y="992372"/>
                    <a:pt x="818707" y="999460"/>
                  </a:cubicBezTo>
                  <a:lnTo>
                    <a:pt x="850605" y="1010093"/>
                  </a:lnTo>
                  <a:cubicBezTo>
                    <a:pt x="914400" y="1003005"/>
                    <a:pt x="979720" y="1004396"/>
                    <a:pt x="1041991" y="988828"/>
                  </a:cubicBezTo>
                  <a:cubicBezTo>
                    <a:pt x="1054388" y="985729"/>
                    <a:pt x="1057541" y="968360"/>
                    <a:pt x="1063256" y="956930"/>
                  </a:cubicBezTo>
                  <a:cubicBezTo>
                    <a:pt x="1107277" y="868889"/>
                    <a:pt x="1034211" y="984551"/>
                    <a:pt x="1095154" y="893135"/>
                  </a:cubicBezTo>
                  <a:cubicBezTo>
                    <a:pt x="1117282" y="804621"/>
                    <a:pt x="1090337" y="892135"/>
                    <a:pt x="1127052" y="818707"/>
                  </a:cubicBezTo>
                  <a:cubicBezTo>
                    <a:pt x="1135588" y="801636"/>
                    <a:pt x="1136865" y="780813"/>
                    <a:pt x="1148317" y="765544"/>
                  </a:cubicBezTo>
                  <a:cubicBezTo>
                    <a:pt x="1158949" y="751367"/>
                    <a:pt x="1176670" y="744279"/>
                    <a:pt x="1190847" y="733647"/>
                  </a:cubicBezTo>
                  <a:cubicBezTo>
                    <a:pt x="1254642" y="737191"/>
                    <a:pt x="1320247" y="728783"/>
                    <a:pt x="1382233" y="744279"/>
                  </a:cubicBezTo>
                  <a:cubicBezTo>
                    <a:pt x="1397610" y="748123"/>
                    <a:pt x="1393183" y="774775"/>
                    <a:pt x="1403498" y="786809"/>
                  </a:cubicBezTo>
                  <a:cubicBezTo>
                    <a:pt x="1439450" y="828753"/>
                    <a:pt x="1478246" y="826761"/>
                    <a:pt x="1531089" y="839972"/>
                  </a:cubicBezTo>
                  <a:cubicBezTo>
                    <a:pt x="1577163" y="836428"/>
                    <a:pt x="1624880" y="842035"/>
                    <a:pt x="1669312" y="829340"/>
                  </a:cubicBezTo>
                  <a:cubicBezTo>
                    <a:pt x="1680089" y="826261"/>
                    <a:pt x="1677940" y="808469"/>
                    <a:pt x="1679945" y="797442"/>
                  </a:cubicBezTo>
                  <a:cubicBezTo>
                    <a:pt x="1685056" y="769329"/>
                    <a:pt x="1687033" y="740735"/>
                    <a:pt x="1690577" y="712381"/>
                  </a:cubicBezTo>
                  <a:cubicBezTo>
                    <a:pt x="1729563" y="719470"/>
                    <a:pt x="1772093" y="715926"/>
                    <a:pt x="1807535" y="733647"/>
                  </a:cubicBezTo>
                  <a:cubicBezTo>
                    <a:pt x="1820605" y="740182"/>
                    <a:pt x="1815302" y="761848"/>
                    <a:pt x="1818168" y="776177"/>
                  </a:cubicBezTo>
                  <a:cubicBezTo>
                    <a:pt x="1822396" y="797317"/>
                    <a:pt x="1824572" y="818832"/>
                    <a:pt x="1828800" y="839972"/>
                  </a:cubicBezTo>
                  <a:cubicBezTo>
                    <a:pt x="1840217" y="897058"/>
                    <a:pt x="1832004" y="876930"/>
                    <a:pt x="1881963" y="914400"/>
                  </a:cubicBezTo>
                  <a:cubicBezTo>
                    <a:pt x="1890302" y="931077"/>
                    <a:pt x="1909465" y="973800"/>
                    <a:pt x="1924493" y="988828"/>
                  </a:cubicBezTo>
                  <a:cubicBezTo>
                    <a:pt x="1933529" y="997864"/>
                    <a:pt x="1945758" y="1003005"/>
                    <a:pt x="1956391" y="1010093"/>
                  </a:cubicBezTo>
                  <a:cubicBezTo>
                    <a:pt x="2002465" y="1006549"/>
                    <a:pt x="2049195" y="1007976"/>
                    <a:pt x="2094614" y="999460"/>
                  </a:cubicBezTo>
                  <a:cubicBezTo>
                    <a:pt x="2107174" y="997105"/>
                    <a:pt x="2116113" y="985622"/>
                    <a:pt x="2126512" y="978195"/>
                  </a:cubicBezTo>
                  <a:cubicBezTo>
                    <a:pt x="2140932" y="967895"/>
                    <a:pt x="2154865" y="956930"/>
                    <a:pt x="2169042" y="946298"/>
                  </a:cubicBezTo>
                  <a:cubicBezTo>
                    <a:pt x="2172586" y="928577"/>
                    <a:pt x="2180086" y="911202"/>
                    <a:pt x="2179675" y="893135"/>
                  </a:cubicBezTo>
                  <a:cubicBezTo>
                    <a:pt x="2176530" y="754766"/>
                    <a:pt x="2160572" y="616853"/>
                    <a:pt x="2158410" y="478465"/>
                  </a:cubicBezTo>
                  <a:cubicBezTo>
                    <a:pt x="2154161" y="206561"/>
                    <a:pt x="2086854" y="240045"/>
                    <a:pt x="2200940" y="202019"/>
                  </a:cubicBezTo>
                  <a:cubicBezTo>
                    <a:pt x="2239926" y="205563"/>
                    <a:pt x="2281700" y="197746"/>
                    <a:pt x="2317898" y="212651"/>
                  </a:cubicBezTo>
                  <a:cubicBezTo>
                    <a:pt x="2345706" y="224102"/>
                    <a:pt x="2360428" y="255182"/>
                    <a:pt x="2381693" y="276447"/>
                  </a:cubicBezTo>
                  <a:lnTo>
                    <a:pt x="2402959" y="297712"/>
                  </a:lnTo>
                  <a:cubicBezTo>
                    <a:pt x="2406503" y="308344"/>
                    <a:pt x="2405666" y="321684"/>
                    <a:pt x="2413591" y="329609"/>
                  </a:cubicBezTo>
                  <a:cubicBezTo>
                    <a:pt x="2421516" y="337534"/>
                    <a:pt x="2438975" y="331122"/>
                    <a:pt x="2445489" y="340242"/>
                  </a:cubicBezTo>
                  <a:cubicBezTo>
                    <a:pt x="2458518" y="358482"/>
                    <a:pt x="2459666" y="382772"/>
                    <a:pt x="2466754" y="404037"/>
                  </a:cubicBezTo>
                  <a:lnTo>
                    <a:pt x="2477386" y="435935"/>
                  </a:lnTo>
                  <a:cubicBezTo>
                    <a:pt x="2544726" y="425302"/>
                    <a:pt x="2615919" y="428880"/>
                    <a:pt x="2679405" y="404037"/>
                  </a:cubicBezTo>
                  <a:cubicBezTo>
                    <a:pt x="2703205" y="394724"/>
                    <a:pt x="2713853" y="364488"/>
                    <a:pt x="2721935" y="340242"/>
                  </a:cubicBezTo>
                  <a:cubicBezTo>
                    <a:pt x="2748662" y="260065"/>
                    <a:pt x="2712609" y="358893"/>
                    <a:pt x="2753833" y="276447"/>
                  </a:cubicBezTo>
                  <a:cubicBezTo>
                    <a:pt x="2758845" y="266422"/>
                    <a:pt x="2761387" y="255326"/>
                    <a:pt x="2764466" y="244549"/>
                  </a:cubicBezTo>
                  <a:cubicBezTo>
                    <a:pt x="2768480" y="230498"/>
                    <a:pt x="2767353" y="214411"/>
                    <a:pt x="2775098" y="202019"/>
                  </a:cubicBezTo>
                  <a:cubicBezTo>
                    <a:pt x="2785724" y="185017"/>
                    <a:pt x="2804426" y="174576"/>
                    <a:pt x="2817628" y="159488"/>
                  </a:cubicBezTo>
                  <a:cubicBezTo>
                    <a:pt x="2836096" y="138382"/>
                    <a:pt x="2854910" y="108882"/>
                    <a:pt x="2870791" y="85060"/>
                  </a:cubicBezTo>
                  <a:cubicBezTo>
                    <a:pt x="2874335" y="70883"/>
                    <a:pt x="2874889" y="55600"/>
                    <a:pt x="2881424" y="42530"/>
                  </a:cubicBezTo>
                  <a:cubicBezTo>
                    <a:pt x="2889349" y="26680"/>
                    <a:pt x="2913321" y="0"/>
                    <a:pt x="291332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45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Linear regression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4F7B339-5FA8-42A7-8442-3BB61E48C3B4}"/>
              </a:ext>
            </a:extLst>
          </p:cNvPr>
          <p:cNvSpPr txBox="1">
            <a:spLocks/>
          </p:cNvSpPr>
          <p:nvPr/>
        </p:nvSpPr>
        <p:spPr>
          <a:xfrm>
            <a:off x="42380" y="14103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81DEADDB-F7A0-4FC7-9B69-0E81E7C7D845}"/>
                  </a:ext>
                </a:extLst>
              </p:cNvPr>
              <p:cNvSpPr txBox="1"/>
              <p:nvPr/>
            </p:nvSpPr>
            <p:spPr>
              <a:xfrm>
                <a:off x="317820" y="1384189"/>
                <a:ext cx="11526819" cy="2091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) </a:t>
                </a:r>
                <a:r>
                  <a:rPr lang="en-GB" i="1" dirty="0" err="1">
                    <a:sym typeface="Wingdings" panose="05000000000000000000" pitchFamily="2" charset="2"/>
                  </a:rPr>
                  <a:t>i</a:t>
                </a:r>
                <a:r>
                  <a:rPr lang="en-GB" dirty="0" err="1">
                    <a:sym typeface="Wingdings" panose="05000000000000000000" pitchFamily="2" charset="2"/>
                  </a:rPr>
                  <a:t>-th</a:t>
                </a:r>
                <a:r>
                  <a:rPr lang="en-GB" dirty="0">
                    <a:sym typeface="Wingdings" panose="05000000000000000000" pitchFamily="2" charset="2"/>
                  </a:rPr>
                  <a:t> training example, </a:t>
                </a:r>
                <a:r>
                  <a:rPr lang="en-GB" i="1" dirty="0" err="1">
                    <a:sym typeface="Wingdings" panose="05000000000000000000" pitchFamily="2" charset="2"/>
                  </a:rPr>
                  <a:t>i</a:t>
                </a:r>
                <a:r>
                  <a:rPr lang="en-GB" i="1" dirty="0">
                    <a:sym typeface="Wingdings" panose="05000000000000000000" pitchFamily="2" charset="2"/>
                  </a:rPr>
                  <a:t>=1,….,m</a:t>
                </a: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fr-FR" sz="1600" b="1" dirty="0"/>
              </a:p>
              <a:p>
                <a:r>
                  <a:rPr lang="en-US" sz="1800" dirty="0"/>
                  <a:t>   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/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81DEADDB-F7A0-4FC7-9B69-0E81E7C7D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0" y="1384189"/>
                <a:ext cx="11526819" cy="2091726"/>
              </a:xfrm>
              <a:prstGeom prst="rect">
                <a:avLst/>
              </a:prstGeom>
              <a:blipFill>
                <a:blip r:embed="rId4"/>
                <a:stretch>
                  <a:fillRect l="-423" t="-1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20D1BF0-48BD-404E-B469-807167CE6C9B}"/>
              </a:ext>
            </a:extLst>
          </p:cNvPr>
          <p:cNvCxnSpPr>
            <a:cxnSpLocks/>
          </p:cNvCxnSpPr>
          <p:nvPr/>
        </p:nvCxnSpPr>
        <p:spPr>
          <a:xfrm flipV="1">
            <a:off x="8263517" y="2091193"/>
            <a:ext cx="542292" cy="21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C7928C1A-F677-40C7-82DB-A30AB6E2B26D}"/>
              </a:ext>
            </a:extLst>
          </p:cNvPr>
          <p:cNvSpPr txBox="1"/>
          <p:nvPr/>
        </p:nvSpPr>
        <p:spPr>
          <a:xfrm>
            <a:off x="8737764" y="1728937"/>
            <a:ext cx="18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What are the dimensions of these matrices?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EB50B54-8545-4286-9F11-4A570C38D07D}"/>
              </a:ext>
            </a:extLst>
          </p:cNvPr>
          <p:cNvSpPr txBox="1"/>
          <p:nvPr/>
        </p:nvSpPr>
        <p:spPr>
          <a:xfrm>
            <a:off x="6875156" y="2783730"/>
            <a:ext cx="229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on the training  dataset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4D1C672-E18F-4090-AFD7-DCD0EB0D9E51}"/>
                  </a:ext>
                </a:extLst>
              </p:cNvPr>
              <p:cNvSpPr txBox="1"/>
              <p:nvPr/>
            </p:nvSpPr>
            <p:spPr>
              <a:xfrm>
                <a:off x="4108410" y="3633272"/>
                <a:ext cx="748222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↔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4D1C672-E18F-4090-AFD7-DCD0EB0D9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410" y="3633272"/>
                <a:ext cx="7482227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lèche : droite 58">
            <a:extLst>
              <a:ext uri="{FF2B5EF4-FFF2-40B4-BE49-F238E27FC236}">
                <a16:creationId xmlns:a16="http://schemas.microsoft.com/office/drawing/2014/main" id="{0BF90C6D-8B1C-4F93-81E8-089AEF3D42E4}"/>
              </a:ext>
            </a:extLst>
          </p:cNvPr>
          <p:cNvSpPr/>
          <p:nvPr/>
        </p:nvSpPr>
        <p:spPr>
          <a:xfrm>
            <a:off x="3436327" y="4020549"/>
            <a:ext cx="559397" cy="135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34B8772-C9A0-41CA-AFC0-5246066ED93F}"/>
                  </a:ext>
                </a:extLst>
              </p:cNvPr>
              <p:cNvSpPr txBox="1"/>
              <p:nvPr/>
            </p:nvSpPr>
            <p:spPr>
              <a:xfrm>
                <a:off x="-677666" y="3808798"/>
                <a:ext cx="6097284" cy="466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34B8772-C9A0-41CA-AFC0-5246066E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7666" y="3808798"/>
                <a:ext cx="6097284" cy="466731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60">
            <a:extLst>
              <a:ext uri="{FF2B5EF4-FFF2-40B4-BE49-F238E27FC236}">
                <a16:creationId xmlns:a16="http://schemas.microsoft.com/office/drawing/2014/main" id="{83DCE164-5274-4048-A606-B07B7D6CF8D0}"/>
              </a:ext>
            </a:extLst>
          </p:cNvPr>
          <p:cNvSpPr txBox="1"/>
          <p:nvPr/>
        </p:nvSpPr>
        <p:spPr>
          <a:xfrm>
            <a:off x="192024" y="38955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Solve (1) for</a:t>
            </a: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7830E43-B85E-4FE7-B1F0-5C2D3050DCD4}"/>
              </a:ext>
            </a:extLst>
          </p:cNvPr>
          <p:cNvSpPr txBox="1"/>
          <p:nvPr/>
        </p:nvSpPr>
        <p:spPr>
          <a:xfrm>
            <a:off x="3323640" y="3754432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minimizes</a:t>
            </a:r>
            <a:endParaRPr lang="fr-FR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B7410BA-3C34-4FC6-8E66-3A47E5FC6453}"/>
              </a:ext>
            </a:extLst>
          </p:cNvPr>
          <p:cNvSpPr txBox="1"/>
          <p:nvPr/>
        </p:nvSpPr>
        <p:spPr>
          <a:xfrm>
            <a:off x="317819" y="5046439"/>
            <a:ext cx="900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Where are the “possible causes of overfitting” we mentioned before coming into play here?</a:t>
            </a:r>
            <a:endParaRPr lang="fr-F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5D5FDA7-1C31-4B43-9D2B-F5FA2BDF0C6C}"/>
                  </a:ext>
                </a:extLst>
              </p:cNvPr>
              <p:cNvSpPr txBox="1"/>
              <p:nvPr/>
            </p:nvSpPr>
            <p:spPr>
              <a:xfrm>
                <a:off x="387233" y="2045984"/>
                <a:ext cx="187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5D5FDA7-1C31-4B43-9D2B-F5FA2BDF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3" y="2045984"/>
                <a:ext cx="1878335" cy="276999"/>
              </a:xfrm>
              <a:prstGeom prst="rect">
                <a:avLst/>
              </a:prstGeom>
              <a:blipFill>
                <a:blip r:embed="rId7"/>
                <a:stretch>
                  <a:fillRect l="-325" t="-4444" r="-3247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053DF266-AB77-4E05-BB0B-3A86FDB4583D}"/>
              </a:ext>
            </a:extLst>
          </p:cNvPr>
          <p:cNvCxnSpPr>
            <a:cxnSpLocks/>
          </p:cNvCxnSpPr>
          <p:nvPr/>
        </p:nvCxnSpPr>
        <p:spPr>
          <a:xfrm>
            <a:off x="513029" y="2322983"/>
            <a:ext cx="270577" cy="253240"/>
          </a:xfrm>
          <a:prstGeom prst="bentConnector3">
            <a:avLst>
              <a:gd name="adj1" fmla="val 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B87ED8-73C5-4721-ACFE-34759B513159}"/>
                  </a:ext>
                </a:extLst>
              </p:cNvPr>
              <p:cNvSpPr txBox="1"/>
              <p:nvPr/>
            </p:nvSpPr>
            <p:spPr>
              <a:xfrm>
                <a:off x="712044" y="2409700"/>
                <a:ext cx="26373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Vector of features</a:t>
                </a:r>
              </a:p>
              <a:p>
                <a:r>
                  <a:rPr lang="en-GB" sz="1400" dirty="0"/>
                  <a:t>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𝑏𝑒𝑑𝑟𝑜𝑜𝑚𝑠</m:t>
                    </m:r>
                  </m:oMath>
                </a14:m>
                <a:endParaRPr lang="en-GB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h𝑟𝑜𝑜𝑚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          … )         </a:t>
                </a:r>
                <a:endParaRPr lang="fr-FR" sz="1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B87ED8-73C5-4721-ACFE-34759B51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44" y="2409700"/>
                <a:ext cx="2637331" cy="954107"/>
              </a:xfrm>
              <a:prstGeom prst="rect">
                <a:avLst/>
              </a:prstGeom>
              <a:blipFill>
                <a:blip r:embed="rId8"/>
                <a:stretch>
                  <a:fillRect l="-694" t="-637" b="-57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F82DA88-4FEE-4F13-9353-87E78D635C4B}"/>
              </a:ext>
            </a:extLst>
          </p:cNvPr>
          <p:cNvCxnSpPr/>
          <p:nvPr/>
        </p:nvCxnSpPr>
        <p:spPr>
          <a:xfrm>
            <a:off x="516835" y="1757238"/>
            <a:ext cx="0" cy="33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8046D69-B602-43D1-99DB-73D4EA5C2ED0}"/>
              </a:ext>
            </a:extLst>
          </p:cNvPr>
          <p:cNvSpPr txBox="1"/>
          <p:nvPr/>
        </p:nvSpPr>
        <p:spPr>
          <a:xfrm>
            <a:off x="8700568" y="2347959"/>
            <a:ext cx="4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3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Linear regression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4F7B339-5FA8-42A7-8442-3BB61E48C3B4}"/>
              </a:ext>
            </a:extLst>
          </p:cNvPr>
          <p:cNvSpPr txBox="1">
            <a:spLocks/>
          </p:cNvSpPr>
          <p:nvPr/>
        </p:nvSpPr>
        <p:spPr>
          <a:xfrm>
            <a:off x="42380" y="14103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81DEADDB-F7A0-4FC7-9B69-0E81E7C7D845}"/>
                  </a:ext>
                </a:extLst>
              </p:cNvPr>
              <p:cNvSpPr txBox="1"/>
              <p:nvPr/>
            </p:nvSpPr>
            <p:spPr>
              <a:xfrm>
                <a:off x="317820" y="1384189"/>
                <a:ext cx="11526819" cy="1984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) </a:t>
                </a:r>
                <a:r>
                  <a:rPr lang="en-GB" i="1" dirty="0" err="1">
                    <a:sym typeface="Wingdings" panose="05000000000000000000" pitchFamily="2" charset="2"/>
                  </a:rPr>
                  <a:t>i</a:t>
                </a:r>
                <a:r>
                  <a:rPr lang="en-GB" dirty="0" err="1">
                    <a:sym typeface="Wingdings" panose="05000000000000000000" pitchFamily="2" charset="2"/>
                  </a:rPr>
                  <a:t>-th</a:t>
                </a:r>
                <a:r>
                  <a:rPr lang="en-GB" dirty="0">
                    <a:sym typeface="Wingdings" panose="05000000000000000000" pitchFamily="2" charset="2"/>
                  </a:rPr>
                  <a:t> training example, </a:t>
                </a:r>
                <a:r>
                  <a:rPr lang="en-GB" i="1" dirty="0" err="1">
                    <a:sym typeface="Wingdings" panose="05000000000000000000" pitchFamily="2" charset="2"/>
                  </a:rPr>
                  <a:t>i</a:t>
                </a:r>
                <a:r>
                  <a:rPr lang="en-GB" i="1" dirty="0">
                    <a:sym typeface="Wingdings" panose="05000000000000000000" pitchFamily="2" charset="2"/>
                  </a:rPr>
                  <a:t>=1,….,m</a:t>
                </a: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fr-FR" sz="1600" b="1" dirty="0"/>
              </a:p>
              <a:p>
                <a:r>
                  <a:rPr lang="en-US" sz="1800" dirty="0"/>
                  <a:t>   </a:t>
                </a:r>
                <a:endParaRPr lang="fr-FR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81DEADDB-F7A0-4FC7-9B69-0E81E7C7D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0" y="1384189"/>
                <a:ext cx="11526819" cy="1984839"/>
              </a:xfrm>
              <a:prstGeom prst="rect">
                <a:avLst/>
              </a:prstGeom>
              <a:blipFill>
                <a:blip r:embed="rId4"/>
                <a:stretch>
                  <a:fillRect l="-423" t="-12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20D1BF0-48BD-404E-B469-807167CE6C9B}"/>
              </a:ext>
            </a:extLst>
          </p:cNvPr>
          <p:cNvCxnSpPr>
            <a:cxnSpLocks/>
          </p:cNvCxnSpPr>
          <p:nvPr/>
        </p:nvCxnSpPr>
        <p:spPr>
          <a:xfrm flipV="1">
            <a:off x="8263517" y="2091193"/>
            <a:ext cx="542292" cy="21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C7928C1A-F677-40C7-82DB-A30AB6E2B26D}"/>
              </a:ext>
            </a:extLst>
          </p:cNvPr>
          <p:cNvSpPr txBox="1"/>
          <p:nvPr/>
        </p:nvSpPr>
        <p:spPr>
          <a:xfrm>
            <a:off x="8737764" y="1728937"/>
            <a:ext cx="18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What are the dimensions of these matrices?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EB50B54-8545-4286-9F11-4A570C38D07D}"/>
              </a:ext>
            </a:extLst>
          </p:cNvPr>
          <p:cNvSpPr txBox="1"/>
          <p:nvPr/>
        </p:nvSpPr>
        <p:spPr>
          <a:xfrm>
            <a:off x="7175602" y="2689549"/>
            <a:ext cx="134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on the dataset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4D1C672-E18F-4090-AFD7-DCD0EB0D9E51}"/>
                  </a:ext>
                </a:extLst>
              </p:cNvPr>
              <p:cNvSpPr txBox="1"/>
              <p:nvPr/>
            </p:nvSpPr>
            <p:spPr>
              <a:xfrm>
                <a:off x="4108411" y="3267508"/>
                <a:ext cx="6920048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↔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4D1C672-E18F-4090-AFD7-DCD0EB0D9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411" y="3267508"/>
                <a:ext cx="6920048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lèche : droite 58">
            <a:extLst>
              <a:ext uri="{FF2B5EF4-FFF2-40B4-BE49-F238E27FC236}">
                <a16:creationId xmlns:a16="http://schemas.microsoft.com/office/drawing/2014/main" id="{0BF90C6D-8B1C-4F93-81E8-089AEF3D42E4}"/>
              </a:ext>
            </a:extLst>
          </p:cNvPr>
          <p:cNvSpPr/>
          <p:nvPr/>
        </p:nvSpPr>
        <p:spPr>
          <a:xfrm>
            <a:off x="3436327" y="3654785"/>
            <a:ext cx="559397" cy="135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34B8772-C9A0-41CA-AFC0-5246066ED93F}"/>
                  </a:ext>
                </a:extLst>
              </p:cNvPr>
              <p:cNvSpPr txBox="1"/>
              <p:nvPr/>
            </p:nvSpPr>
            <p:spPr>
              <a:xfrm>
                <a:off x="-677666" y="3443034"/>
                <a:ext cx="6097284" cy="466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34B8772-C9A0-41CA-AFC0-5246066E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7666" y="3443034"/>
                <a:ext cx="6097284" cy="466731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60">
            <a:extLst>
              <a:ext uri="{FF2B5EF4-FFF2-40B4-BE49-F238E27FC236}">
                <a16:creationId xmlns:a16="http://schemas.microsoft.com/office/drawing/2014/main" id="{83DCE164-5274-4048-A606-B07B7D6CF8D0}"/>
              </a:ext>
            </a:extLst>
          </p:cNvPr>
          <p:cNvSpPr txBox="1"/>
          <p:nvPr/>
        </p:nvSpPr>
        <p:spPr>
          <a:xfrm>
            <a:off x="192024" y="3529751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Solve (1) for</a:t>
            </a: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7830E43-B85E-4FE7-B1F0-5C2D3050DCD4}"/>
              </a:ext>
            </a:extLst>
          </p:cNvPr>
          <p:cNvSpPr txBox="1"/>
          <p:nvPr/>
        </p:nvSpPr>
        <p:spPr>
          <a:xfrm>
            <a:off x="3323640" y="3388668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minimizes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5D5FDA7-1C31-4B43-9D2B-F5FA2BDF0C6C}"/>
                  </a:ext>
                </a:extLst>
              </p:cNvPr>
              <p:cNvSpPr txBox="1"/>
              <p:nvPr/>
            </p:nvSpPr>
            <p:spPr>
              <a:xfrm>
                <a:off x="387233" y="2045984"/>
                <a:ext cx="187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5D5FDA7-1C31-4B43-9D2B-F5FA2BDF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3" y="2045984"/>
                <a:ext cx="1878335" cy="276999"/>
              </a:xfrm>
              <a:prstGeom prst="rect">
                <a:avLst/>
              </a:prstGeom>
              <a:blipFill>
                <a:blip r:embed="rId7"/>
                <a:stretch>
                  <a:fillRect l="-325" t="-4444" r="-3247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053DF266-AB77-4E05-BB0B-3A86FDB4583D}"/>
              </a:ext>
            </a:extLst>
          </p:cNvPr>
          <p:cNvCxnSpPr>
            <a:cxnSpLocks/>
          </p:cNvCxnSpPr>
          <p:nvPr/>
        </p:nvCxnSpPr>
        <p:spPr>
          <a:xfrm>
            <a:off x="513029" y="2322983"/>
            <a:ext cx="270577" cy="253240"/>
          </a:xfrm>
          <a:prstGeom prst="bentConnector3">
            <a:avLst>
              <a:gd name="adj1" fmla="val 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B87ED8-73C5-4721-ACFE-34759B513159}"/>
                  </a:ext>
                </a:extLst>
              </p:cNvPr>
              <p:cNvSpPr txBox="1"/>
              <p:nvPr/>
            </p:nvSpPr>
            <p:spPr>
              <a:xfrm>
                <a:off x="712044" y="2409700"/>
                <a:ext cx="26373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Vector of features</a:t>
                </a:r>
              </a:p>
              <a:p>
                <a:r>
                  <a:rPr lang="en-GB" sz="1400" dirty="0"/>
                  <a:t>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𝑏𝑒𝑑𝑟𝑜𝑜𝑚𝑠</m:t>
                    </m:r>
                  </m:oMath>
                </a14:m>
                <a:endParaRPr lang="en-GB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h𝑟𝑜𝑜𝑚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          … )         </a:t>
                </a:r>
                <a:endParaRPr lang="fr-FR" sz="1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B87ED8-73C5-4721-ACFE-34759B51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44" y="2409700"/>
                <a:ext cx="2637331" cy="954107"/>
              </a:xfrm>
              <a:prstGeom prst="rect">
                <a:avLst/>
              </a:prstGeom>
              <a:blipFill>
                <a:blip r:embed="rId8"/>
                <a:stretch>
                  <a:fillRect l="-694" t="-637" b="-57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F82DA88-4FEE-4F13-9353-87E78D635C4B}"/>
              </a:ext>
            </a:extLst>
          </p:cNvPr>
          <p:cNvCxnSpPr/>
          <p:nvPr/>
        </p:nvCxnSpPr>
        <p:spPr>
          <a:xfrm>
            <a:off x="516835" y="1757238"/>
            <a:ext cx="0" cy="33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CC637F3-408B-438A-ACA7-6DC269307DC8}"/>
                  </a:ext>
                </a:extLst>
              </p:cNvPr>
              <p:cNvSpPr txBox="1"/>
              <p:nvPr/>
            </p:nvSpPr>
            <p:spPr>
              <a:xfrm>
                <a:off x="344324" y="4170632"/>
                <a:ext cx="10919227" cy="206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fr-FR" dirty="0"/>
                  <a:t> not </a:t>
                </a:r>
                <a:r>
                  <a:rPr lang="fr-FR" dirty="0" err="1"/>
                  <a:t>invertible</a:t>
                </a:r>
                <a:r>
                  <a:rPr lang="fr-FR" dirty="0"/>
                  <a:t> (</a:t>
                </a:r>
                <a:r>
                  <a:rPr lang="fr-FR" dirty="0" err="1"/>
                  <a:t>singular</a:t>
                </a:r>
                <a:r>
                  <a:rPr lang="fr-FR" dirty="0"/>
                  <a:t>):</a:t>
                </a:r>
              </a:p>
              <a:p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Linearly</a:t>
                </a:r>
                <a:r>
                  <a:rPr lang="fr-FR" dirty="0"/>
                  <a:t> </a:t>
                </a:r>
                <a:r>
                  <a:rPr lang="fr-FR" dirty="0" err="1"/>
                  <a:t>dependent</a:t>
                </a:r>
                <a:r>
                  <a:rPr lang="fr-FR" dirty="0"/>
                  <a:t> columns (</a:t>
                </a:r>
                <a:r>
                  <a:rPr lang="fr-FR" dirty="0" err="1"/>
                  <a:t>redundant</a:t>
                </a:r>
                <a:r>
                  <a:rPr lang="fr-FR" dirty="0"/>
                  <a:t>/</a:t>
                </a:r>
                <a:r>
                  <a:rPr lang="fr-FR" dirty="0" err="1"/>
                  <a:t>correlated</a:t>
                </a:r>
                <a:r>
                  <a:rPr lang="fr-FR" dirty="0"/>
                  <a:t> </a:t>
                </a:r>
                <a:r>
                  <a:rPr lang="fr-FR" dirty="0" err="1"/>
                  <a:t>features</a:t>
                </a:r>
                <a:r>
                  <a:rPr lang="fr-FR" dirty="0"/>
                  <a:t>)</a:t>
                </a:r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Rank </a:t>
                </a:r>
                <a:r>
                  <a:rPr lang="fr-FR" dirty="0" err="1"/>
                  <a:t>is</a:t>
                </a:r>
                <a:r>
                  <a:rPr lang="fr-FR" dirty="0"/>
                  <a:t> not full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CC637F3-408B-438A-ACA7-6DC269307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4" y="4170632"/>
                <a:ext cx="10919227" cy="2066976"/>
              </a:xfrm>
              <a:prstGeom prst="rect">
                <a:avLst/>
              </a:prstGeom>
              <a:blipFill>
                <a:blip r:embed="rId9"/>
                <a:stretch>
                  <a:fillRect l="-446" t="-2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A7A1AD99-BD7B-4D43-A423-C6D9A65950F3}"/>
              </a:ext>
            </a:extLst>
          </p:cNvPr>
          <p:cNvGrpSpPr/>
          <p:nvPr/>
        </p:nvGrpSpPr>
        <p:grpSpPr>
          <a:xfrm>
            <a:off x="6389442" y="4705280"/>
            <a:ext cx="722551" cy="453020"/>
            <a:chOff x="6453051" y="4935870"/>
            <a:chExt cx="722551" cy="453020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E3332A0A-7F22-43D6-BF97-D0F517CEAFF4}"/>
                </a:ext>
              </a:extLst>
            </p:cNvPr>
            <p:cNvCxnSpPr/>
            <p:nvPr/>
          </p:nvCxnSpPr>
          <p:spPr>
            <a:xfrm flipV="1">
              <a:off x="6453051" y="4935870"/>
              <a:ext cx="722551" cy="24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9F6B9349-7E60-42C5-8BFC-C831A2294AA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051" y="5184064"/>
              <a:ext cx="722551" cy="204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CA2CC4-9564-43FB-A14F-EB0B3D9C5616}"/>
              </a:ext>
            </a:extLst>
          </p:cNvPr>
          <p:cNvGrpSpPr/>
          <p:nvPr/>
        </p:nvGrpSpPr>
        <p:grpSpPr>
          <a:xfrm>
            <a:off x="2953715" y="5530319"/>
            <a:ext cx="722551" cy="453020"/>
            <a:chOff x="6453051" y="4935870"/>
            <a:chExt cx="722551" cy="45302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832E3A0-DC18-4E09-9BC3-39EE51AE8818}"/>
                </a:ext>
              </a:extLst>
            </p:cNvPr>
            <p:cNvCxnSpPr/>
            <p:nvPr/>
          </p:nvCxnSpPr>
          <p:spPr>
            <a:xfrm flipV="1">
              <a:off x="6453051" y="4935870"/>
              <a:ext cx="722551" cy="24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5D7F7F4-2B96-40FC-BBE5-217647BF83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3051" y="5184064"/>
              <a:ext cx="722551" cy="204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07F9B2F-D82C-4310-BD3A-8DCADD2E3DC9}"/>
                  </a:ext>
                </a:extLst>
              </p:cNvPr>
              <p:cNvSpPr txBox="1"/>
              <p:nvPr/>
            </p:nvSpPr>
            <p:spPr>
              <a:xfrm>
                <a:off x="7111993" y="4524582"/>
                <a:ext cx="2190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𝑠𝑢𝑟𝑓𝑎𝑐𝑒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𝑠𝑞𝑓𝑡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07F9B2F-D82C-4310-BD3A-8DCADD2E3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93" y="4524582"/>
                <a:ext cx="2190984" cy="276999"/>
              </a:xfrm>
              <a:prstGeom prst="rect">
                <a:avLst/>
              </a:prstGeom>
              <a:blipFill>
                <a:blip r:embed="rId10"/>
                <a:stretch>
                  <a:fillRect l="-1114" t="-2174" r="-3343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F5E8A302-C9B2-47D0-B2B5-DF7BCD5976CB}"/>
                  </a:ext>
                </a:extLst>
              </p:cNvPr>
              <p:cNvSpPr txBox="1"/>
              <p:nvPr/>
            </p:nvSpPr>
            <p:spPr>
              <a:xfrm>
                <a:off x="7111993" y="5019800"/>
                <a:ext cx="2122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𝑠𝑢𝑟𝑓𝑎𝑐𝑒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𝑠𝑞𝑚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F5E8A302-C9B2-47D0-B2B5-DF7BCD597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93" y="5019800"/>
                <a:ext cx="2122825" cy="276999"/>
              </a:xfrm>
              <a:prstGeom prst="rect">
                <a:avLst/>
              </a:prstGeom>
              <a:blipFill>
                <a:blip r:embed="rId11"/>
                <a:stretch>
                  <a:fillRect l="-1149" t="-2174" r="-2299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3D18C29-B67A-4812-8C7C-E84EA486D1A7}"/>
              </a:ext>
            </a:extLst>
          </p:cNvPr>
          <p:cNvCxnSpPr/>
          <p:nvPr/>
        </p:nvCxnSpPr>
        <p:spPr>
          <a:xfrm flipH="1">
            <a:off x="7617351" y="5165873"/>
            <a:ext cx="16856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81FF33FF-E71F-4B20-97E8-F103ACBFED88}"/>
              </a:ext>
            </a:extLst>
          </p:cNvPr>
          <p:cNvSpPr txBox="1"/>
          <p:nvPr/>
        </p:nvSpPr>
        <p:spPr>
          <a:xfrm>
            <a:off x="3607198" y="5354170"/>
            <a:ext cx="693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dataset is too small</a:t>
            </a:r>
            <a:r>
              <a:rPr lang="en-GB" dirty="0">
                <a:sym typeface="Wingdings" panose="05000000000000000000" pitchFamily="2" charset="2"/>
              </a:rPr>
              <a:t> (too few examples  put more)</a:t>
            </a:r>
            <a:r>
              <a:rPr lang="en-GB" dirty="0"/>
              <a:t> 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00D5054-F86A-4004-97FE-623180AF4A10}"/>
              </a:ext>
            </a:extLst>
          </p:cNvPr>
          <p:cNvSpPr txBox="1"/>
          <p:nvPr/>
        </p:nvSpPr>
        <p:spPr>
          <a:xfrm>
            <a:off x="3616167" y="5911830"/>
            <a:ext cx="794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Too many features (model is too complex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features selection, regularization)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9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21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Avoid overfitting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4F7B339-5FA8-42A7-8442-3BB61E48C3B4}"/>
              </a:ext>
            </a:extLst>
          </p:cNvPr>
          <p:cNvSpPr txBox="1">
            <a:spLocks/>
          </p:cNvSpPr>
          <p:nvPr/>
        </p:nvSpPr>
        <p:spPr>
          <a:xfrm>
            <a:off x="42380" y="14103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Principle of parsimony (aka Occam’s razor): when presented with competing hypotheses about the same prediction, one should prefer the one that requires fewest assumptions.</a:t>
            </a:r>
          </a:p>
          <a:p>
            <a:endParaRPr lang="en-US" sz="2000" dirty="0"/>
          </a:p>
          <a:p>
            <a:pPr lvl="8"/>
            <a:r>
              <a:rPr lang="en-US" sz="1000" dirty="0"/>
              <a:t>                                                    </a:t>
            </a:r>
            <a:r>
              <a:rPr lang="en-US" sz="2000" u="sng" dirty="0"/>
              <a:t>In other words, make the model simple!</a:t>
            </a:r>
          </a:p>
          <a:p>
            <a:pPr lvl="8"/>
            <a:r>
              <a:rPr lang="en-US" sz="2000" dirty="0"/>
              <a:t>                    </a:t>
            </a:r>
          </a:p>
          <a:p>
            <a:pPr lvl="8"/>
            <a:endParaRPr lang="en-US" sz="2000" dirty="0"/>
          </a:p>
          <a:p>
            <a:pPr lvl="8"/>
            <a:endParaRPr lang="en-US" sz="2000" dirty="0"/>
          </a:p>
          <a:p>
            <a:pPr lvl="8"/>
            <a:r>
              <a:rPr lang="en-US" sz="2000" dirty="0"/>
              <a:t>        </a:t>
            </a:r>
          </a:p>
          <a:p>
            <a:pPr lvl="8"/>
            <a:r>
              <a:rPr lang="en-US" sz="2000" dirty="0"/>
              <a:t>                           </a:t>
            </a: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EA64DCB-4B65-47BC-949D-8B1D3ACFB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5" y="2378280"/>
            <a:ext cx="3471694" cy="3410326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3F635A1F-6384-4DB5-B518-2165D10B40F5}"/>
              </a:ext>
            </a:extLst>
          </p:cNvPr>
          <p:cNvSpPr txBox="1"/>
          <p:nvPr/>
        </p:nvSpPr>
        <p:spPr>
          <a:xfrm>
            <a:off x="350089" y="5803498"/>
            <a:ext cx="384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Shave away unnecessary assumptions!</a:t>
            </a:r>
            <a:endParaRPr lang="fr-F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376B2315-C71A-49E7-AB93-AAB1998FBAAD}"/>
                  </a:ext>
                </a:extLst>
              </p:cNvPr>
              <p:cNvSpPr txBox="1"/>
              <p:nvPr/>
            </p:nvSpPr>
            <p:spPr>
              <a:xfrm>
                <a:off x="4060285" y="4031033"/>
                <a:ext cx="821219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simple model shall:</a:t>
                </a:r>
              </a:p>
              <a:p>
                <a:endParaRPr lang="en-GB" dirty="0"/>
              </a:p>
              <a:p>
                <a:r>
                  <a:rPr lang="en-GB" dirty="0"/>
                  <a:t> - have a reduced number of non-zero parameters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- have parameters that contribute rather uniformly to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376B2315-C71A-49E7-AB93-AAB1998F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85" y="4031033"/>
                <a:ext cx="8212195" cy="1477328"/>
              </a:xfrm>
              <a:prstGeom prst="rect">
                <a:avLst/>
              </a:prstGeom>
              <a:blipFill>
                <a:blip r:embed="rId5"/>
                <a:stretch>
                  <a:fillRect l="-594" t="-2058" b="-5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176A787-2380-4A95-9041-0B68E5F93343}"/>
              </a:ext>
            </a:extLst>
          </p:cNvPr>
          <p:cNvSpPr txBox="1"/>
          <p:nvPr/>
        </p:nvSpPr>
        <p:spPr>
          <a:xfrm>
            <a:off x="5204367" y="3333652"/>
            <a:ext cx="609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What is the hypotheses in our case?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2D766BE-083A-4B95-A3C8-92B226AD70C1}"/>
              </a:ext>
            </a:extLst>
          </p:cNvPr>
          <p:cNvCxnSpPr>
            <a:cxnSpLocks/>
          </p:cNvCxnSpPr>
          <p:nvPr/>
        </p:nvCxnSpPr>
        <p:spPr>
          <a:xfrm>
            <a:off x="8926125" y="4788569"/>
            <a:ext cx="60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A0478D2-1E76-4E48-8CD9-16FA87D9B612}"/>
              </a:ext>
            </a:extLst>
          </p:cNvPr>
          <p:cNvCxnSpPr>
            <a:cxnSpLocks/>
          </p:cNvCxnSpPr>
          <p:nvPr/>
        </p:nvCxnSpPr>
        <p:spPr>
          <a:xfrm>
            <a:off x="10195226" y="5325978"/>
            <a:ext cx="36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Regularization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a penalty term to the loss function (Mean Squared Error) to reduce model complexity 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/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FD9267FD-A66E-4416-825C-698E234E6926}"/>
              </a:ext>
            </a:extLst>
          </p:cNvPr>
          <p:cNvSpPr txBox="1"/>
          <p:nvPr/>
        </p:nvSpPr>
        <p:spPr>
          <a:xfrm>
            <a:off x="2019300" y="216365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L1 regularization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/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FE177128-218A-4715-95D8-D36A10FC8454}"/>
              </a:ext>
            </a:extLst>
          </p:cNvPr>
          <p:cNvSpPr txBox="1"/>
          <p:nvPr/>
        </p:nvSpPr>
        <p:spPr>
          <a:xfrm>
            <a:off x="8051800" y="2237983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L2 regularization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EF182-5616-4285-AA71-9B4DF903A62D}"/>
              </a:ext>
            </a:extLst>
          </p:cNvPr>
          <p:cNvSpPr/>
          <p:nvPr/>
        </p:nvSpPr>
        <p:spPr>
          <a:xfrm>
            <a:off x="1384300" y="2718947"/>
            <a:ext cx="2171700" cy="879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425CE-EB52-47D8-A981-9581386CA0EC}"/>
              </a:ext>
            </a:extLst>
          </p:cNvPr>
          <p:cNvSpPr/>
          <p:nvPr/>
        </p:nvSpPr>
        <p:spPr>
          <a:xfrm>
            <a:off x="7426149" y="2744534"/>
            <a:ext cx="2171700" cy="879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A0954C9-3040-4ACB-A87C-10FE1EAAA90D}"/>
              </a:ext>
            </a:extLst>
          </p:cNvPr>
          <p:cNvCxnSpPr/>
          <p:nvPr/>
        </p:nvCxnSpPr>
        <p:spPr>
          <a:xfrm>
            <a:off x="2470150" y="3623243"/>
            <a:ext cx="0" cy="66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F24CFA2-064A-4D5E-AC50-662F3209EC4A}"/>
              </a:ext>
            </a:extLst>
          </p:cNvPr>
          <p:cNvCxnSpPr>
            <a:stCxn id="17" idx="2"/>
          </p:cNvCxnSpPr>
          <p:nvPr/>
        </p:nvCxnSpPr>
        <p:spPr>
          <a:xfrm>
            <a:off x="8511999" y="3624390"/>
            <a:ext cx="0" cy="63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A220CE7-1830-4CC2-8B04-489AD87F5F1B}"/>
              </a:ext>
            </a:extLst>
          </p:cNvPr>
          <p:cNvSpPr txBox="1"/>
          <p:nvPr/>
        </p:nvSpPr>
        <p:spPr>
          <a:xfrm>
            <a:off x="1411355" y="4280566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MSE: fit the training data 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E696700-9C26-45A4-9CF9-2C3C4C0412B4}"/>
              </a:ext>
            </a:extLst>
          </p:cNvPr>
          <p:cNvSpPr txBox="1"/>
          <p:nvPr/>
        </p:nvSpPr>
        <p:spPr>
          <a:xfrm>
            <a:off x="7426149" y="4219346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MSE: fit the training data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0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Regularization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Principles of supervised ML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71E75BA-0FFA-4E32-965B-A26DFB0F09B8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0D303F-61CD-40C0-8149-D37EF0283826}"/>
              </a:ext>
            </a:extLst>
          </p:cNvPr>
          <p:cNvSpPr txBox="1">
            <a:spLocks/>
          </p:cNvSpPr>
          <p:nvPr/>
        </p:nvSpPr>
        <p:spPr>
          <a:xfrm>
            <a:off x="194780" y="1562778"/>
            <a:ext cx="12077701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a penalty term to the loss function (Mean Squared Error) to reduce model complexity 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>
              <a:solidFill>
                <a:srgbClr val="FF0000"/>
              </a:solidFill>
            </a:endParaRPr>
          </a:p>
          <a:p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/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C836A93-4F4D-4F0E-AF7F-7FC1AA6F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3419" y="2718947"/>
                <a:ext cx="6920048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FD9267FD-A66E-4416-825C-698E234E6926}"/>
              </a:ext>
            </a:extLst>
          </p:cNvPr>
          <p:cNvSpPr txBox="1"/>
          <p:nvPr/>
        </p:nvSpPr>
        <p:spPr>
          <a:xfrm>
            <a:off x="2019300" y="216365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L1 regularization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/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GB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74DF7E-E482-4123-8A83-F9189344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85" y="2690961"/>
                <a:ext cx="6920048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FE177128-218A-4715-95D8-D36A10FC8454}"/>
              </a:ext>
            </a:extLst>
          </p:cNvPr>
          <p:cNvSpPr txBox="1"/>
          <p:nvPr/>
        </p:nvSpPr>
        <p:spPr>
          <a:xfrm>
            <a:off x="8051800" y="2237983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L2 regularization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EF182-5616-4285-AA71-9B4DF903A62D}"/>
              </a:ext>
            </a:extLst>
          </p:cNvPr>
          <p:cNvSpPr/>
          <p:nvPr/>
        </p:nvSpPr>
        <p:spPr>
          <a:xfrm>
            <a:off x="3764797" y="2720281"/>
            <a:ext cx="1150103" cy="879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425CE-EB52-47D8-A981-9581386CA0EC}"/>
              </a:ext>
            </a:extLst>
          </p:cNvPr>
          <p:cNvSpPr/>
          <p:nvPr/>
        </p:nvSpPr>
        <p:spPr>
          <a:xfrm>
            <a:off x="9806646" y="2690961"/>
            <a:ext cx="1077254" cy="879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A0954C9-3040-4ACB-A87C-10FE1EAAA90D}"/>
              </a:ext>
            </a:extLst>
          </p:cNvPr>
          <p:cNvCxnSpPr>
            <a:cxnSpLocks/>
          </p:cNvCxnSpPr>
          <p:nvPr/>
        </p:nvCxnSpPr>
        <p:spPr>
          <a:xfrm>
            <a:off x="4339848" y="3611209"/>
            <a:ext cx="0" cy="38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F24CFA2-064A-4D5E-AC50-662F3209EC4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0345273" y="3570817"/>
            <a:ext cx="1" cy="41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A220CE7-1830-4CC2-8B04-489AD87F5F1B}"/>
              </a:ext>
            </a:extLst>
          </p:cNvPr>
          <p:cNvSpPr txBox="1"/>
          <p:nvPr/>
        </p:nvSpPr>
        <p:spPr>
          <a:xfrm>
            <a:off x="2849080" y="3986810"/>
            <a:ext cx="338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Regularization term: keep the parameters small (in L1 sense) 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18BD8E-EF91-4276-B664-A1AFF53F83EF}"/>
              </a:ext>
            </a:extLst>
          </p:cNvPr>
          <p:cNvSpPr txBox="1"/>
          <p:nvPr/>
        </p:nvSpPr>
        <p:spPr>
          <a:xfrm>
            <a:off x="8807450" y="3878093"/>
            <a:ext cx="338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Regularization term: keep the parameters small (in L2 sense) 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D9F8A38C-9F1F-4595-9A80-F63652EBB0A2}"/>
                  </a:ext>
                </a:extLst>
              </p14:cNvPr>
              <p14:cNvContentPartPr/>
              <p14:nvPr/>
            </p14:nvContentPartPr>
            <p14:xfrm>
              <a:off x="8356680" y="3219480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D9F8A38C-9F1F-4595-9A80-F63652EBB0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7320" y="3210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9240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</Words>
  <Application>Microsoft Office PowerPoint</Application>
  <PresentationFormat>Grand écran</PresentationFormat>
  <Paragraphs>446</Paragraphs>
  <Slides>30</Slides>
  <Notes>28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ui-monospace</vt:lpstr>
      <vt:lpstr>Wingdings</vt:lpstr>
      <vt:lpstr>Thème Office</vt:lpstr>
      <vt:lpstr>Principles of supervised ML </vt:lpstr>
      <vt:lpstr>Today’s plan</vt:lpstr>
      <vt:lpstr>Model fitting: Underfitting and Overfitting</vt:lpstr>
      <vt:lpstr>Overfitting</vt:lpstr>
      <vt:lpstr>Linear regression</vt:lpstr>
      <vt:lpstr>Linear regression</vt:lpstr>
      <vt:lpstr>Avoid overfitting</vt:lpstr>
      <vt:lpstr>Regularization</vt:lpstr>
      <vt:lpstr>Regularization</vt:lpstr>
      <vt:lpstr>Regularization</vt:lpstr>
      <vt:lpstr>Regularization</vt:lpstr>
      <vt:lpstr>Regularization</vt:lpstr>
      <vt:lpstr>Regularization: geometric interpretation</vt:lpstr>
      <vt:lpstr>Model selection</vt:lpstr>
      <vt:lpstr>Prediction of binary/categorical variable</vt:lpstr>
      <vt:lpstr>Prediction of binary/categorical variable</vt:lpstr>
      <vt:lpstr>Prediction of binary/categorical variable</vt:lpstr>
      <vt:lpstr>Prediction of binary/categorical variable</vt:lpstr>
      <vt:lpstr>Prediction of binary/categorical variable</vt:lpstr>
      <vt:lpstr>Discriminative vs Generative classifiers</vt:lpstr>
      <vt:lpstr>Discriminative vs Generative classifiers</vt:lpstr>
      <vt:lpstr>Logistic regression</vt:lpstr>
      <vt:lpstr>Logistic regression</vt:lpstr>
      <vt:lpstr>Logistic regression training</vt:lpstr>
      <vt:lpstr>Support Vector Machines</vt:lpstr>
      <vt:lpstr>Support Vector Machines</vt:lpstr>
      <vt:lpstr>Support Vector Machines</vt:lpstr>
      <vt:lpstr>Support Vector Machines training</vt:lpstr>
      <vt:lpstr>Support Vector Machines – hard margin</vt:lpstr>
      <vt:lpstr>Support Vector Machines –  soft margin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Railway Transportation</dc:title>
  <dc:creator>STAINO Andrea</dc:creator>
  <cp:lastModifiedBy>STAINO Andrea</cp:lastModifiedBy>
  <cp:revision>24</cp:revision>
  <dcterms:created xsi:type="dcterms:W3CDTF">2021-08-24T14:37:01Z</dcterms:created>
  <dcterms:modified xsi:type="dcterms:W3CDTF">2024-02-15T17:43:53Z</dcterms:modified>
</cp:coreProperties>
</file>