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3" r:id="rId3"/>
    <p:sldId id="324" r:id="rId4"/>
    <p:sldId id="266" r:id="rId5"/>
    <p:sldId id="305" r:id="rId6"/>
    <p:sldId id="304" r:id="rId7"/>
    <p:sldId id="307" r:id="rId8"/>
    <p:sldId id="306" r:id="rId9"/>
    <p:sldId id="309" r:id="rId10"/>
    <p:sldId id="311" r:id="rId11"/>
    <p:sldId id="333" r:id="rId12"/>
    <p:sldId id="308" r:id="rId13"/>
    <p:sldId id="310" r:id="rId14"/>
    <p:sldId id="315" r:id="rId15"/>
    <p:sldId id="313" r:id="rId16"/>
    <p:sldId id="316" r:id="rId17"/>
    <p:sldId id="314" r:id="rId18"/>
    <p:sldId id="317" r:id="rId19"/>
    <p:sldId id="318" r:id="rId20"/>
    <p:sldId id="319" r:id="rId21"/>
    <p:sldId id="321" r:id="rId22"/>
    <p:sldId id="322" r:id="rId23"/>
    <p:sldId id="323" r:id="rId24"/>
    <p:sldId id="325" r:id="rId25"/>
    <p:sldId id="328" r:id="rId26"/>
    <p:sldId id="320" r:id="rId27"/>
    <p:sldId id="326" r:id="rId28"/>
    <p:sldId id="330" r:id="rId29"/>
    <p:sldId id="329" r:id="rId30"/>
    <p:sldId id="332" r:id="rId31"/>
    <p:sldId id="331" r:id="rId32"/>
    <p:sldId id="32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AEC02-BCBE-4BAB-B806-0224F653F97A}" v="6" dt="2024-03-22T14:07:16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49" autoAdjust="0"/>
  </p:normalViewPr>
  <p:slideViewPr>
    <p:cSldViewPr snapToGrid="0">
      <p:cViewPr varScale="1">
        <p:scale>
          <a:sx n="47" d="100"/>
          <a:sy n="47" d="100"/>
        </p:scale>
        <p:origin x="14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INO Andrea" userId="0c945b25-bd36-446c-b688-0c0cf3817131" providerId="ADAL" clId="{D5AFD724-FA8A-49B8-8CBA-138EDC555249}"/>
    <pc:docChg chg="undo redo custSel addSld delSld modSld sldOrd">
      <pc:chgData name="STAINO Andrea" userId="0c945b25-bd36-446c-b688-0c0cf3817131" providerId="ADAL" clId="{D5AFD724-FA8A-49B8-8CBA-138EDC555249}" dt="2023-03-21T15:08:59.096" v="21879" actId="478"/>
      <pc:docMkLst>
        <pc:docMk/>
      </pc:docMkLst>
      <pc:sldChg chg="addSp delSp modSp mod modAnim">
        <pc:chgData name="STAINO Andrea" userId="0c945b25-bd36-446c-b688-0c0cf3817131" providerId="ADAL" clId="{D5AFD724-FA8A-49B8-8CBA-138EDC555249}" dt="2023-03-06T20:35:05.278" v="4427"/>
        <pc:sldMkLst>
          <pc:docMk/>
          <pc:sldMk cId="2352293361" sldId="256"/>
        </pc:sldMkLst>
        <pc:spChg chg="add del mod">
          <ac:chgData name="STAINO Andrea" userId="0c945b25-bd36-446c-b688-0c0cf3817131" providerId="ADAL" clId="{D5AFD724-FA8A-49B8-8CBA-138EDC555249}" dt="2023-03-06T20:35:05.278" v="4427"/>
          <ac:spMkLst>
            <pc:docMk/>
            <pc:sldMk cId="2352293361" sldId="256"/>
            <ac:spMk id="2" creationId="{B1B55D34-3468-F2ED-56D4-FEF2AE6EFF1E}"/>
          </ac:spMkLst>
        </pc:spChg>
        <pc:spChg chg="mod">
          <ac:chgData name="STAINO Andrea" userId="0c945b25-bd36-446c-b688-0c0cf3817131" providerId="ADAL" clId="{D5AFD724-FA8A-49B8-8CBA-138EDC555249}" dt="2023-03-03T09:57:32.114" v="183" actId="20577"/>
          <ac:spMkLst>
            <pc:docMk/>
            <pc:sldMk cId="2352293361" sldId="256"/>
            <ac:spMk id="3" creationId="{C0EF9E45-F50E-4046-961B-B81BD52C30C4}"/>
          </ac:spMkLst>
        </pc:spChg>
        <pc:spChg chg="mod">
          <ac:chgData name="STAINO Andrea" userId="0c945b25-bd36-446c-b688-0c0cf3817131" providerId="ADAL" clId="{D5AFD724-FA8A-49B8-8CBA-138EDC555249}" dt="2023-03-03T12:43:12.440" v="228"/>
          <ac:spMkLst>
            <pc:docMk/>
            <pc:sldMk cId="2352293361" sldId="256"/>
            <ac:spMk id="4" creationId="{4BA3F07A-501A-4901-9829-B3CB1C78FB95}"/>
          </ac:spMkLst>
        </pc:spChg>
        <pc:spChg chg="mod">
          <ac:chgData name="STAINO Andrea" userId="0c945b25-bd36-446c-b688-0c0cf3817131" providerId="ADAL" clId="{D5AFD724-FA8A-49B8-8CBA-138EDC555249}" dt="2023-03-03T09:57:15.580" v="138" actId="20577"/>
          <ac:spMkLst>
            <pc:docMk/>
            <pc:sldMk cId="2352293361" sldId="256"/>
            <ac:spMk id="13" creationId="{340DB92E-DA25-46DB-963C-0EDF3D3D433F}"/>
          </ac:spMkLst>
        </pc:spChg>
      </pc:sldChg>
      <pc:sldChg chg="addSp modSp add mod ord modAnim">
        <pc:chgData name="STAINO Andrea" userId="0c945b25-bd36-446c-b688-0c0cf3817131" providerId="ADAL" clId="{D5AFD724-FA8A-49B8-8CBA-138EDC555249}" dt="2023-03-03T12:43:27.042" v="234"/>
        <pc:sldMkLst>
          <pc:docMk/>
          <pc:sldMk cId="4169850549" sldId="266"/>
        </pc:sldMkLst>
        <pc:spChg chg="add mod">
          <ac:chgData name="STAINO Andrea" userId="0c945b25-bd36-446c-b688-0c0cf3817131" providerId="ADAL" clId="{D5AFD724-FA8A-49B8-8CBA-138EDC555249}" dt="2023-03-03T10:23:49.082" v="215" actId="14100"/>
          <ac:spMkLst>
            <pc:docMk/>
            <pc:sldMk cId="4169850549" sldId="266"/>
            <ac:spMk id="3" creationId="{FC09318F-0710-35C9-6CFA-BBE6CFB37D35}"/>
          </ac:spMkLst>
        </pc:spChg>
        <pc:spChg chg="mod">
          <ac:chgData name="STAINO Andrea" userId="0c945b25-bd36-446c-b688-0c0cf3817131" providerId="ADAL" clId="{D5AFD724-FA8A-49B8-8CBA-138EDC555249}" dt="2023-03-03T12:43:27.042" v="234"/>
          <ac:spMkLst>
            <pc:docMk/>
            <pc:sldMk cId="4169850549" sldId="266"/>
            <ac:spMk id="12" creationId="{CA6DA282-379B-45A0-9F0E-DB8AE9D1CAD4}"/>
          </ac:spMkLst>
        </pc:spChg>
      </pc:sldChg>
      <pc:sldChg chg="addSp delSp modSp mod">
        <pc:chgData name="STAINO Andrea" userId="0c945b25-bd36-446c-b688-0c0cf3817131" providerId="ADAL" clId="{D5AFD724-FA8A-49B8-8CBA-138EDC555249}" dt="2023-03-15T16:04:57.958" v="14621" actId="207"/>
        <pc:sldMkLst>
          <pc:docMk/>
          <pc:sldMk cId="2959526229" sldId="303"/>
        </pc:sldMkLst>
        <pc:spChg chg="add del mod">
          <ac:chgData name="STAINO Andrea" userId="0c945b25-bd36-446c-b688-0c0cf3817131" providerId="ADAL" clId="{D5AFD724-FA8A-49B8-8CBA-138EDC555249}" dt="2023-03-13T14:49:36.957" v="14303" actId="478"/>
          <ac:spMkLst>
            <pc:docMk/>
            <pc:sldMk cId="2959526229" sldId="303"/>
            <ac:spMk id="3" creationId="{DAF6A05C-7EFA-31D9-C90B-3384162ACCD2}"/>
          </ac:spMkLst>
        </pc:spChg>
        <pc:spChg chg="add mod">
          <ac:chgData name="STAINO Andrea" userId="0c945b25-bd36-446c-b688-0c0cf3817131" providerId="ADAL" clId="{D5AFD724-FA8A-49B8-8CBA-138EDC555249}" dt="2023-03-15T16:04:57.958" v="14621" actId="207"/>
          <ac:spMkLst>
            <pc:docMk/>
            <pc:sldMk cId="2959526229" sldId="303"/>
            <ac:spMk id="4" creationId="{5064C8D8-F33B-83A8-B1E4-CF2700FC212C}"/>
          </ac:spMkLst>
        </pc:spChg>
        <pc:spChg chg="mod">
          <ac:chgData name="STAINO Andrea" userId="0c945b25-bd36-446c-b688-0c0cf3817131" providerId="ADAL" clId="{D5AFD724-FA8A-49B8-8CBA-138EDC555249}" dt="2023-03-02T14:26:15.700" v="91" actId="20577"/>
          <ac:spMkLst>
            <pc:docMk/>
            <pc:sldMk cId="2959526229" sldId="303"/>
            <ac:spMk id="13" creationId="{9EDA588E-7D44-46F1-8D4C-5FD3DB7D0915}"/>
          </ac:spMkLst>
        </pc:spChg>
        <pc:spChg chg="mod">
          <ac:chgData name="STAINO Andrea" userId="0c945b25-bd36-446c-b688-0c0cf3817131" providerId="ADAL" clId="{D5AFD724-FA8A-49B8-8CBA-138EDC555249}" dt="2023-03-03T12:43:19.151" v="231"/>
          <ac:spMkLst>
            <pc:docMk/>
            <pc:sldMk cId="2959526229" sldId="303"/>
            <ac:spMk id="14" creationId="{D4F5B950-A7E0-46ED-A0D1-F0824A7E772D}"/>
          </ac:spMkLst>
        </pc:spChg>
      </pc:sldChg>
      <pc:sldChg chg="addSp modSp add mod modNotesTx">
        <pc:chgData name="STAINO Andrea" userId="0c945b25-bd36-446c-b688-0c0cf3817131" providerId="ADAL" clId="{D5AFD724-FA8A-49B8-8CBA-138EDC555249}" dt="2023-03-13T11:46:42.021" v="12625" actId="20577"/>
        <pc:sldMkLst>
          <pc:docMk/>
          <pc:sldMk cId="2306043823" sldId="304"/>
        </pc:sldMkLst>
        <pc:spChg chg="mod">
          <ac:chgData name="STAINO Andrea" userId="0c945b25-bd36-446c-b688-0c0cf3817131" providerId="ADAL" clId="{D5AFD724-FA8A-49B8-8CBA-138EDC555249}" dt="2023-03-02T14:25:52.145" v="51" actId="20577"/>
          <ac:spMkLst>
            <pc:docMk/>
            <pc:sldMk cId="2306043823" sldId="304"/>
            <ac:spMk id="2" creationId="{97A6A55B-F1AC-4CA3-AB27-BC142C5E74CF}"/>
          </ac:spMkLst>
        </pc:spChg>
        <pc:spChg chg="add mod">
          <ac:chgData name="STAINO Andrea" userId="0c945b25-bd36-446c-b688-0c0cf3817131" providerId="ADAL" clId="{D5AFD724-FA8A-49B8-8CBA-138EDC555249}" dt="2023-03-06T13:35:15.760" v="2562" actId="20577"/>
          <ac:spMkLst>
            <pc:docMk/>
            <pc:sldMk cId="2306043823" sldId="304"/>
            <ac:spMk id="3" creationId="{2ECC99F4-CA9F-4F60-155C-94D0EAB3A791}"/>
          </ac:spMkLst>
        </pc:spChg>
        <pc:spChg chg="mod">
          <ac:chgData name="STAINO Andrea" userId="0c945b25-bd36-446c-b688-0c0cf3817131" providerId="ADAL" clId="{D5AFD724-FA8A-49B8-8CBA-138EDC555249}" dt="2023-03-02T16:22:00.740" v="109" actId="20577"/>
          <ac:spMkLst>
            <pc:docMk/>
            <pc:sldMk cId="2306043823" sldId="304"/>
            <ac:spMk id="13" creationId="{9EDA588E-7D44-46F1-8D4C-5FD3DB7D0915}"/>
          </ac:spMkLst>
        </pc:spChg>
        <pc:spChg chg="mod">
          <ac:chgData name="STAINO Andrea" userId="0c945b25-bd36-446c-b688-0c0cf3817131" providerId="ADAL" clId="{D5AFD724-FA8A-49B8-8CBA-138EDC555249}" dt="2023-03-03T12:43:43.551" v="242"/>
          <ac:spMkLst>
            <pc:docMk/>
            <pc:sldMk cId="2306043823" sldId="304"/>
            <ac:spMk id="14" creationId="{D4F5B950-A7E0-46ED-A0D1-F0824A7E772D}"/>
          </ac:spMkLst>
        </pc:spChg>
      </pc:sldChg>
      <pc:sldChg chg="del">
        <pc:chgData name="STAINO Andrea" userId="0c945b25-bd36-446c-b688-0c0cf3817131" providerId="ADAL" clId="{D5AFD724-FA8A-49B8-8CBA-138EDC555249}" dt="2023-03-02T14:25:28.534" v="0" actId="47"/>
        <pc:sldMkLst>
          <pc:docMk/>
          <pc:sldMk cId="2614850310" sldId="304"/>
        </pc:sldMkLst>
      </pc:sldChg>
      <pc:sldChg chg="modSp add mod modAnim">
        <pc:chgData name="STAINO Andrea" userId="0c945b25-bd36-446c-b688-0c0cf3817131" providerId="ADAL" clId="{D5AFD724-FA8A-49B8-8CBA-138EDC555249}" dt="2023-03-03T12:43:35.091" v="239"/>
        <pc:sldMkLst>
          <pc:docMk/>
          <pc:sldMk cId="1391268718" sldId="305"/>
        </pc:sldMkLst>
        <pc:spChg chg="mod">
          <ac:chgData name="STAINO Andrea" userId="0c945b25-bd36-446c-b688-0c0cf3817131" providerId="ADAL" clId="{D5AFD724-FA8A-49B8-8CBA-138EDC555249}" dt="2023-03-03T10:22:20.265" v="211" actId="14100"/>
          <ac:spMkLst>
            <pc:docMk/>
            <pc:sldMk cId="1391268718" sldId="305"/>
            <ac:spMk id="3" creationId="{FC09318F-0710-35C9-6CFA-BBE6CFB37D35}"/>
          </ac:spMkLst>
        </pc:spChg>
        <pc:spChg chg="mod">
          <ac:chgData name="STAINO Andrea" userId="0c945b25-bd36-446c-b688-0c0cf3817131" providerId="ADAL" clId="{D5AFD724-FA8A-49B8-8CBA-138EDC555249}" dt="2023-03-03T12:43:35.091" v="239"/>
          <ac:spMkLst>
            <pc:docMk/>
            <pc:sldMk cId="1391268718" sldId="305"/>
            <ac:spMk id="12" creationId="{CA6DA282-379B-45A0-9F0E-DB8AE9D1CAD4}"/>
          </ac:spMkLst>
        </pc:spChg>
      </pc:sldChg>
      <pc:sldChg chg="del">
        <pc:chgData name="STAINO Andrea" userId="0c945b25-bd36-446c-b688-0c0cf3817131" providerId="ADAL" clId="{D5AFD724-FA8A-49B8-8CBA-138EDC555249}" dt="2023-03-02T14:25:28.717" v="1" actId="47"/>
        <pc:sldMkLst>
          <pc:docMk/>
          <pc:sldMk cId="2570946765" sldId="305"/>
        </pc:sldMkLst>
      </pc:sldChg>
      <pc:sldChg chg="del">
        <pc:chgData name="STAINO Andrea" userId="0c945b25-bd36-446c-b688-0c0cf3817131" providerId="ADAL" clId="{D5AFD724-FA8A-49B8-8CBA-138EDC555249}" dt="2023-03-02T14:25:29.041" v="2" actId="47"/>
        <pc:sldMkLst>
          <pc:docMk/>
          <pc:sldMk cId="875095406" sldId="306"/>
        </pc:sldMkLst>
      </pc:sldChg>
      <pc:sldChg chg="addSp delSp modSp add mod modNotesTx">
        <pc:chgData name="STAINO Andrea" userId="0c945b25-bd36-446c-b688-0c0cf3817131" providerId="ADAL" clId="{D5AFD724-FA8A-49B8-8CBA-138EDC555249}" dt="2023-03-13T11:58:02.405" v="12626" actId="20577"/>
        <pc:sldMkLst>
          <pc:docMk/>
          <pc:sldMk cId="2001602126" sldId="306"/>
        </pc:sldMkLst>
        <pc:spChg chg="mod">
          <ac:chgData name="STAINO Andrea" userId="0c945b25-bd36-446c-b688-0c0cf3817131" providerId="ADAL" clId="{D5AFD724-FA8A-49B8-8CBA-138EDC555249}" dt="2023-03-06T10:57:23.687" v="1811" actId="20577"/>
          <ac:spMkLst>
            <pc:docMk/>
            <pc:sldMk cId="2001602126" sldId="306"/>
            <ac:spMk id="2" creationId="{97A6A55B-F1AC-4CA3-AB27-BC142C5E74CF}"/>
          </ac:spMkLst>
        </pc:spChg>
        <pc:spChg chg="mod">
          <ac:chgData name="STAINO Andrea" userId="0c945b25-bd36-446c-b688-0c0cf3817131" providerId="ADAL" clId="{D5AFD724-FA8A-49B8-8CBA-138EDC555249}" dt="2023-03-06T13:36:30.600" v="2563" actId="20577"/>
          <ac:spMkLst>
            <pc:docMk/>
            <pc:sldMk cId="2001602126" sldId="306"/>
            <ac:spMk id="3" creationId="{2ECC99F4-CA9F-4F60-155C-94D0EAB3A791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16" creationId="{BC0F3CBE-09E2-E829-8967-49D0EEAB2504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17" creationId="{8F329D37-B11E-828B-D9C9-8CF21AAB5FC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18" creationId="{F5280885-7084-8D02-631A-AD922FCE3035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19" creationId="{DF4F5BCA-8437-A87A-B003-FF0FA099DD8A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0" creationId="{7733BE1C-81BE-BE55-03F5-E9FCF04CC59F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1" creationId="{E02D19D6-4E62-3379-526A-F76AC1399F48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2" creationId="{E5DCA1F4-5326-91B1-1DC0-620282572F41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3" creationId="{6A22623F-1789-12F5-FC7C-E928551D99A9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4" creationId="{7027CD48-CDDC-D803-776C-A6A394F9607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5" creationId="{0E083E54-DB93-882C-4EE0-C5DC3EF9A659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6" creationId="{47151799-0BEF-19D6-5030-2FACF16202C9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7" creationId="{83058DE3-6ADD-7D1F-0D8C-2DFEA33DB755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8" creationId="{EECF8D4B-01BB-7BEE-09B3-CBD3F088408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29" creationId="{E014EE58-F7E1-52E3-5115-3BBDC2AB2537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0" creationId="{6DDB8D69-57D2-0D81-733B-9CD309F0268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1" creationId="{EBAD2090-FC4B-83D9-2D3F-F261772A5D67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2" creationId="{42E291D9-8EF2-873A-A261-294BC34B88C7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3" creationId="{6E4AB80B-4565-41BA-3879-E5722E73F51B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4" creationId="{C6623D56-A91D-62FA-A468-616847DCE2B5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5" creationId="{97B32E0F-FC99-E073-F740-222E75FCCDD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6" creationId="{662B95DF-DD8B-6D43-124F-1AE383235E75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7" creationId="{422E6C48-7A76-1DF6-E265-9D0EC6DE098C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8" creationId="{84916072-C2B6-CEC6-72B0-F6A5565499C0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39" creationId="{4F2D4A71-441F-0596-D6D9-35F183B3D0A0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0" creationId="{2BFFEB09-E28E-58C0-A5AE-023938242ABB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1" creationId="{6BE90760-4574-91A6-ADD0-8A8C389A538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2" creationId="{63206F16-7899-0DFB-7AF0-D884EAC513AA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3" creationId="{58AFC9FB-9427-90FA-D8D3-0FB234B3C154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4" creationId="{D0514D98-D705-AC27-C73E-5FC31748DBA4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5" creationId="{3003DC0A-E221-0C73-45AF-7DAC00A8167A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6" creationId="{DB777020-7959-6AB6-49F6-1F3E7845CE09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7" creationId="{872C95F4-7233-2647-B5BF-AC962E6682A8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8" creationId="{10747D76-4518-F936-9C5B-C671943ECC07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49" creationId="{77430A78-7BC0-1457-6A03-0F1142E30946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50" creationId="{D23B7903-3378-98FE-7D9D-92A62CE0D4F4}"/>
          </ac:spMkLst>
        </pc:spChg>
        <pc:spChg chg="add mod">
          <ac:chgData name="STAINO Andrea" userId="0c945b25-bd36-446c-b688-0c0cf3817131" providerId="ADAL" clId="{D5AFD724-FA8A-49B8-8CBA-138EDC555249}" dt="2023-03-06T13:44:40.121" v="2809" actId="1038"/>
          <ac:spMkLst>
            <pc:docMk/>
            <pc:sldMk cId="2001602126" sldId="306"/>
            <ac:spMk id="51" creationId="{34F6B681-ED00-ABF3-429F-649A5EF4C9CD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2" creationId="{4E999100-4375-CA54-2E62-802418BE7A34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3" creationId="{6D058FBD-69AC-0A07-797B-F5734D813BBA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4" creationId="{5BC9E3F9-B2FC-2412-BE39-6FAABED734F2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5" creationId="{3E376F7A-7D50-B1BC-9ADE-EB1DD2284725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6" creationId="{AA8FB063-3D04-79CA-1A25-C7E200BD6907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7" creationId="{AF662403-E46B-7202-EE66-FF2BA5E26328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8" creationId="{96EB9472-C6CA-88D7-D1F5-88C8F31DF39C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59" creationId="{8D03D609-BAB8-9CEE-46A8-94EFED7F8E6F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0" creationId="{A0F2F7B9-8448-13A7-039D-A3EBD6379494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1" creationId="{56F4ED81-FEEF-B5EC-69FD-95039CB322BB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2" creationId="{67E2EFE9-E246-FCD7-6E7C-46F0010A4712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3" creationId="{BD7536B8-B556-4EAC-2058-CE28E77348DD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4" creationId="{54A1B414-1636-BB78-D227-DA3CCC5CC2DE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5" creationId="{2F0CF166-5086-1D5B-01A3-CFD72FF5C44B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6" creationId="{132F57FE-19F1-5B8D-658D-57E7E8E3CB15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7" creationId="{B03EF806-D8F1-5F6E-FC52-457C9160747E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8" creationId="{8D79A45A-47C0-E374-E75C-FCCD2B9FE00F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69" creationId="{52DDFF18-2E1C-30DF-3C85-4D95A8D8AE44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70" creationId="{552D68A5-6C11-D121-C91C-0E80510A87B4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71" creationId="{5C4E7EF7-F357-6CDC-BA53-528B034C9AAB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72" creationId="{1E342D19-826A-A38A-4C02-AE53132DC8DC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73" creationId="{F4068C64-C629-2ADF-65C6-D70EE0615D5A}"/>
          </ac:spMkLst>
        </pc:spChg>
        <pc:spChg chg="add mod">
          <ac:chgData name="STAINO Andrea" userId="0c945b25-bd36-446c-b688-0c0cf3817131" providerId="ADAL" clId="{D5AFD724-FA8A-49B8-8CBA-138EDC555249}" dt="2023-03-06T13:45:02.527" v="2813" actId="688"/>
          <ac:spMkLst>
            <pc:docMk/>
            <pc:sldMk cId="2001602126" sldId="306"/>
            <ac:spMk id="74" creationId="{21FEAE4A-8AD2-3E41-8305-47724AA80891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75" creationId="{1CEE446C-A1EE-94BB-9D73-098767E61C14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76" creationId="{7199A2A0-63F5-56E9-9921-085B790E0ADE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77" creationId="{085F1E81-74F4-5B28-1431-6D4B3565AA3F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78" creationId="{86E4320B-9E36-8F83-9262-81234FDAF333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79" creationId="{12E5B13A-3EA9-7E57-F552-216744FB5AE9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80" creationId="{268FA0CD-F4E4-7454-7747-3E12004ED49B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81" creationId="{A9F58146-81E1-5C39-66F2-EC0CC12D2E8B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82" creationId="{E74EAB9E-5B6F-5C3A-561B-670FABB7FC9D}"/>
          </ac:spMkLst>
        </pc:spChg>
        <pc:spChg chg="add mod">
          <ac:chgData name="STAINO Andrea" userId="0c945b25-bd36-446c-b688-0c0cf3817131" providerId="ADAL" clId="{D5AFD724-FA8A-49B8-8CBA-138EDC555249}" dt="2023-03-06T13:45:33.395" v="2863" actId="1038"/>
          <ac:spMkLst>
            <pc:docMk/>
            <pc:sldMk cId="2001602126" sldId="306"/>
            <ac:spMk id="83" creationId="{EC0C2135-CAA3-6AC0-B23E-DE47C596C8C6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4" creationId="{CFE2CCF1-238C-0106-4146-B03462750B94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5" creationId="{A04F700B-1CAE-9ECC-D457-C5E22132E0BD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6" creationId="{A928C822-2B1A-6249-9164-FBD30BEF7A72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7" creationId="{AE66FA86-05BA-F05F-BAC1-4F77560CEB4A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8" creationId="{99656BCE-72D9-B28A-A92F-DC2BC4B6EAFB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89" creationId="{A6C31A6C-4EC2-112E-1B31-C09326102C70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0" creationId="{9FAA9E0F-8D0F-95A7-70A9-11409D398C3E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1" creationId="{4ECDA141-D63A-61A7-DD97-525F40369895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2" creationId="{9D35CB53-0EE7-4E35-49EE-40E73D6AAEF0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3" creationId="{7B9A9FE8-15C0-78DA-18D6-48596E709914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4" creationId="{20A80F81-BC9C-193C-7513-AEFF4E5AEB50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5" creationId="{70D483A6-C982-ABFA-A442-0CDFB3990BC2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6" creationId="{A49E2483-7205-8230-4B57-77EB8D3B5F4C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7" creationId="{EB3C3797-B896-257C-8703-3273769CD339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8" creationId="{008A70B5-2F68-8091-78E5-C89939081E93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99" creationId="{0F2DE811-2A0A-B9AC-3E31-D2D35D05F76F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100" creationId="{90A09BF8-CC36-B47D-9CD4-E4856D5F53CA}"/>
          </ac:spMkLst>
        </pc:spChg>
        <pc:spChg chg="add mod">
          <ac:chgData name="STAINO Andrea" userId="0c945b25-bd36-446c-b688-0c0cf3817131" providerId="ADAL" clId="{D5AFD724-FA8A-49B8-8CBA-138EDC555249}" dt="2023-03-06T13:47:35.194" v="2929" actId="1037"/>
          <ac:spMkLst>
            <pc:docMk/>
            <pc:sldMk cId="2001602126" sldId="306"/>
            <ac:spMk id="101" creationId="{50F6C701-75EC-61EE-ACD3-7473AF272674}"/>
          </ac:spMkLst>
        </pc:spChg>
        <pc:spChg chg="add mod">
          <ac:chgData name="STAINO Andrea" userId="0c945b25-bd36-446c-b688-0c0cf3817131" providerId="ADAL" clId="{D5AFD724-FA8A-49B8-8CBA-138EDC555249}" dt="2023-03-06T13:49:40.846" v="2939" actId="1076"/>
          <ac:spMkLst>
            <pc:docMk/>
            <pc:sldMk cId="2001602126" sldId="306"/>
            <ac:spMk id="102" creationId="{4D2330FB-07B8-8602-923E-B19F318165ED}"/>
          </ac:spMkLst>
        </pc:spChg>
        <pc:spChg chg="add mod">
          <ac:chgData name="STAINO Andrea" userId="0c945b25-bd36-446c-b688-0c0cf3817131" providerId="ADAL" clId="{D5AFD724-FA8A-49B8-8CBA-138EDC555249}" dt="2023-03-06T14:33:52.760" v="2991" actId="1076"/>
          <ac:spMkLst>
            <pc:docMk/>
            <pc:sldMk cId="2001602126" sldId="306"/>
            <ac:spMk id="103" creationId="{D1670513-B745-BD5F-70FE-258249E84C77}"/>
          </ac:spMkLst>
        </pc:spChg>
        <pc:spChg chg="add mod">
          <ac:chgData name="STAINO Andrea" userId="0c945b25-bd36-446c-b688-0c0cf3817131" providerId="ADAL" clId="{D5AFD724-FA8A-49B8-8CBA-138EDC555249}" dt="2023-03-06T14:36:21.581" v="3009" actId="1076"/>
          <ac:spMkLst>
            <pc:docMk/>
            <pc:sldMk cId="2001602126" sldId="306"/>
            <ac:spMk id="104" creationId="{AC630FC2-1EFB-D5A0-9DA3-5BBDE54F2BF7}"/>
          </ac:spMkLst>
        </pc:spChg>
        <pc:spChg chg="add del mod">
          <ac:chgData name="STAINO Andrea" userId="0c945b25-bd36-446c-b688-0c0cf3817131" providerId="ADAL" clId="{D5AFD724-FA8A-49B8-8CBA-138EDC555249}" dt="2023-03-06T14:40:12.470" v="3023" actId="478"/>
          <ac:spMkLst>
            <pc:docMk/>
            <pc:sldMk cId="2001602126" sldId="306"/>
            <ac:spMk id="112" creationId="{E504BB22-17AA-55B9-4072-71B79583A003}"/>
          </ac:spMkLst>
        </pc:spChg>
        <pc:spChg chg="add del mod">
          <ac:chgData name="STAINO Andrea" userId="0c945b25-bd36-446c-b688-0c0cf3817131" providerId="ADAL" clId="{D5AFD724-FA8A-49B8-8CBA-138EDC555249}" dt="2023-03-06T14:40:08.333" v="3022" actId="478"/>
          <ac:spMkLst>
            <pc:docMk/>
            <pc:sldMk cId="2001602126" sldId="306"/>
            <ac:spMk id="113" creationId="{ABB6648D-8AB5-80E7-CCA9-885E16513539}"/>
          </ac:spMkLst>
        </pc:spChg>
        <pc:cxnChg chg="add del">
          <ac:chgData name="STAINO Andrea" userId="0c945b25-bd36-446c-b688-0c0cf3817131" providerId="ADAL" clId="{D5AFD724-FA8A-49B8-8CBA-138EDC555249}" dt="2023-03-06T13:40:36.272" v="2583" actId="478"/>
          <ac:cxnSpMkLst>
            <pc:docMk/>
            <pc:sldMk cId="2001602126" sldId="306"/>
            <ac:cxnSpMk id="5" creationId="{A3A329D7-D33C-47F5-229F-99F0942306BF}"/>
          </ac:cxnSpMkLst>
        </pc:cxnChg>
        <pc:cxnChg chg="add mod">
          <ac:chgData name="STAINO Andrea" userId="0c945b25-bd36-446c-b688-0c0cf3817131" providerId="ADAL" clId="{D5AFD724-FA8A-49B8-8CBA-138EDC555249}" dt="2023-03-06T13:41:06.184" v="2588" actId="1076"/>
          <ac:cxnSpMkLst>
            <pc:docMk/>
            <pc:sldMk cId="2001602126" sldId="306"/>
            <ac:cxnSpMk id="8" creationId="{E8122EF3-F9E1-D9D5-D649-DB84A577D9FA}"/>
          </ac:cxnSpMkLst>
        </pc:cxnChg>
        <pc:cxnChg chg="add mod">
          <ac:chgData name="STAINO Andrea" userId="0c945b25-bd36-446c-b688-0c0cf3817131" providerId="ADAL" clId="{D5AFD724-FA8A-49B8-8CBA-138EDC555249}" dt="2023-03-06T14:33:20.254" v="2989" actId="1076"/>
          <ac:cxnSpMkLst>
            <pc:docMk/>
            <pc:sldMk cId="2001602126" sldId="306"/>
            <ac:cxnSpMk id="9" creationId="{AE182DCD-B22A-283B-6D06-EC84505A831C}"/>
          </ac:cxnSpMkLst>
        </pc:cxnChg>
        <pc:cxnChg chg="add del mod">
          <ac:chgData name="STAINO Andrea" userId="0c945b25-bd36-446c-b688-0c0cf3817131" providerId="ADAL" clId="{D5AFD724-FA8A-49B8-8CBA-138EDC555249}" dt="2023-03-06T14:34:22.912" v="2998" actId="478"/>
          <ac:cxnSpMkLst>
            <pc:docMk/>
            <pc:sldMk cId="2001602126" sldId="306"/>
            <ac:cxnSpMk id="105" creationId="{ED393867-F58E-23AD-906B-52B8670F1C9C}"/>
          </ac:cxnSpMkLst>
        </pc:cxnChg>
        <pc:cxnChg chg="add del mod">
          <ac:chgData name="STAINO Andrea" userId="0c945b25-bd36-446c-b688-0c0cf3817131" providerId="ADAL" clId="{D5AFD724-FA8A-49B8-8CBA-138EDC555249}" dt="2023-03-06T14:40:14.261" v="3024" actId="478"/>
          <ac:cxnSpMkLst>
            <pc:docMk/>
            <pc:sldMk cId="2001602126" sldId="306"/>
            <ac:cxnSpMk id="106" creationId="{9D42DA07-B6A7-4C23-1BCB-904CA36F35E9}"/>
          </ac:cxnSpMkLst>
        </pc:cxnChg>
        <pc:cxnChg chg="add del mod">
          <ac:chgData name="STAINO Andrea" userId="0c945b25-bd36-446c-b688-0c0cf3817131" providerId="ADAL" clId="{D5AFD724-FA8A-49B8-8CBA-138EDC555249}" dt="2023-03-06T14:40:05.431" v="3021" actId="478"/>
          <ac:cxnSpMkLst>
            <pc:docMk/>
            <pc:sldMk cId="2001602126" sldId="306"/>
            <ac:cxnSpMk id="110" creationId="{C71218EE-CFA4-0869-16C9-E8C86B16AADD}"/>
          </ac:cxnSpMkLst>
        </pc:cxnChg>
      </pc:sldChg>
      <pc:sldChg chg="del">
        <pc:chgData name="STAINO Andrea" userId="0c945b25-bd36-446c-b688-0c0cf3817131" providerId="ADAL" clId="{D5AFD724-FA8A-49B8-8CBA-138EDC555249}" dt="2023-03-02T14:25:29.215" v="3" actId="47"/>
        <pc:sldMkLst>
          <pc:docMk/>
          <pc:sldMk cId="2846531623" sldId="307"/>
        </pc:sldMkLst>
      </pc:sldChg>
      <pc:sldChg chg="addSp modSp add mod modNotesTx">
        <pc:chgData name="STAINO Andrea" userId="0c945b25-bd36-446c-b688-0c0cf3817131" providerId="ADAL" clId="{D5AFD724-FA8A-49B8-8CBA-138EDC555249}" dt="2023-03-06T13:35:04.929" v="2550" actId="20577"/>
        <pc:sldMkLst>
          <pc:docMk/>
          <pc:sldMk cId="3669764911" sldId="307"/>
        </pc:sldMkLst>
        <pc:spChg chg="mod">
          <ac:chgData name="STAINO Andrea" userId="0c945b25-bd36-446c-b688-0c0cf3817131" providerId="ADAL" clId="{D5AFD724-FA8A-49B8-8CBA-138EDC555249}" dt="2023-03-06T13:34:14.700" v="2539" actId="20577"/>
          <ac:spMkLst>
            <pc:docMk/>
            <pc:sldMk cId="3669764911" sldId="307"/>
            <ac:spMk id="3" creationId="{2ECC99F4-CA9F-4F60-155C-94D0EAB3A791}"/>
          </ac:spMkLst>
        </pc:spChg>
        <pc:spChg chg="add mod">
          <ac:chgData name="STAINO Andrea" userId="0c945b25-bd36-446c-b688-0c0cf3817131" providerId="ADAL" clId="{D5AFD724-FA8A-49B8-8CBA-138EDC555249}" dt="2023-03-06T13:29:29.575" v="2515" actId="1076"/>
          <ac:spMkLst>
            <pc:docMk/>
            <pc:sldMk cId="3669764911" sldId="307"/>
            <ac:spMk id="4" creationId="{0676FD2C-9F52-B05F-D9AA-45C341AD408E}"/>
          </ac:spMkLst>
        </pc:spChg>
        <pc:spChg chg="add mod">
          <ac:chgData name="STAINO Andrea" userId="0c945b25-bd36-446c-b688-0c0cf3817131" providerId="ADAL" clId="{D5AFD724-FA8A-49B8-8CBA-138EDC555249}" dt="2023-03-06T13:35:04.929" v="2550" actId="20577"/>
          <ac:spMkLst>
            <pc:docMk/>
            <pc:sldMk cId="3669764911" sldId="307"/>
            <ac:spMk id="5" creationId="{7EA5DF66-AF28-7B7B-57D8-ECB6F826A8CD}"/>
          </ac:spMkLst>
        </pc:spChg>
        <pc:cxnChg chg="add">
          <ac:chgData name="STAINO Andrea" userId="0c945b25-bd36-446c-b688-0c0cf3817131" providerId="ADAL" clId="{D5AFD724-FA8A-49B8-8CBA-138EDC555249}" dt="2023-03-06T13:34:36.681" v="2544" actId="11529"/>
          <ac:cxnSpMkLst>
            <pc:docMk/>
            <pc:sldMk cId="3669764911" sldId="307"/>
            <ac:cxnSpMk id="8" creationId="{51C446BA-9B16-1361-182F-47D939911850}"/>
          </ac:cxnSpMkLst>
        </pc:cxnChg>
        <pc:cxnChg chg="add">
          <ac:chgData name="STAINO Andrea" userId="0c945b25-bd36-446c-b688-0c0cf3817131" providerId="ADAL" clId="{D5AFD724-FA8A-49B8-8CBA-138EDC555249}" dt="2023-03-06T13:34:45.720" v="2545" actId="11529"/>
          <ac:cxnSpMkLst>
            <pc:docMk/>
            <pc:sldMk cId="3669764911" sldId="307"/>
            <ac:cxnSpMk id="10" creationId="{2468E68E-0F65-4C5C-98F4-8A5ED2459F06}"/>
          </ac:cxnSpMkLst>
        </pc:cxnChg>
      </pc:sldChg>
      <pc:sldChg chg="del">
        <pc:chgData name="STAINO Andrea" userId="0c945b25-bd36-446c-b688-0c0cf3817131" providerId="ADAL" clId="{D5AFD724-FA8A-49B8-8CBA-138EDC555249}" dt="2023-03-02T14:25:29.372" v="4" actId="47"/>
        <pc:sldMkLst>
          <pc:docMk/>
          <pc:sldMk cId="197754695" sldId="308"/>
        </pc:sldMkLst>
      </pc:sldChg>
      <pc:sldChg chg="addSp delSp modSp add del mod delAnim modAnim modNotesTx">
        <pc:chgData name="STAINO Andrea" userId="0c945b25-bd36-446c-b688-0c0cf3817131" providerId="ADAL" clId="{D5AFD724-FA8A-49B8-8CBA-138EDC555249}" dt="2023-03-06T20:46:22.212" v="4737" actId="1076"/>
        <pc:sldMkLst>
          <pc:docMk/>
          <pc:sldMk cId="3499059308" sldId="308"/>
        </pc:sldMkLst>
        <pc:spChg chg="add del mod">
          <ac:chgData name="STAINO Andrea" userId="0c945b25-bd36-446c-b688-0c0cf3817131" providerId="ADAL" clId="{D5AFD724-FA8A-49B8-8CBA-138EDC555249}" dt="2023-03-06T14:53:47.342" v="3271" actId="478"/>
          <ac:spMkLst>
            <pc:docMk/>
            <pc:sldMk cId="3499059308" sldId="308"/>
            <ac:spMk id="5" creationId="{FF801527-0ED1-C902-FFA9-59DF050A2E28}"/>
          </ac:spMkLst>
        </pc:spChg>
        <pc:spChg chg="add mod">
          <ac:chgData name="STAINO Andrea" userId="0c945b25-bd36-446c-b688-0c0cf3817131" providerId="ADAL" clId="{D5AFD724-FA8A-49B8-8CBA-138EDC555249}" dt="2023-03-06T14:57:16.200" v="3324" actId="207"/>
          <ac:spMkLst>
            <pc:docMk/>
            <pc:sldMk cId="3499059308" sldId="308"/>
            <ac:spMk id="11" creationId="{B13EBEF8-93A1-3547-F941-245993AD6BC1}"/>
          </ac:spMkLst>
        </pc:spChg>
        <pc:spChg chg="add mod">
          <ac:chgData name="STAINO Andrea" userId="0c945b25-bd36-446c-b688-0c0cf3817131" providerId="ADAL" clId="{D5AFD724-FA8A-49B8-8CBA-138EDC555249}" dt="2023-03-06T14:57:25.173" v="3325" actId="207"/>
          <ac:spMkLst>
            <pc:docMk/>
            <pc:sldMk cId="3499059308" sldId="308"/>
            <ac:spMk id="12" creationId="{00C91F9D-1706-763F-F5F3-5CF433C2204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6" creationId="{BC0F3CBE-09E2-E829-8967-49D0EEAB250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7" creationId="{8F329D37-B11E-828B-D9C9-8CF21AAB5FC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8" creationId="{F5280885-7084-8D02-631A-AD922FCE303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9" creationId="{DF4F5BCA-8437-A87A-B003-FF0FA099DD8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0" creationId="{7733BE1C-81BE-BE55-03F5-E9FCF04CC59F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1" creationId="{E02D19D6-4E62-3379-526A-F76AC1399F48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2" creationId="{E5DCA1F4-5326-91B1-1DC0-620282572F41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3" creationId="{6A22623F-1789-12F5-FC7C-E928551D99A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4" creationId="{7027CD48-CDDC-D803-776C-A6A394F9607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5" creationId="{0E083E54-DB93-882C-4EE0-C5DC3EF9A65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6" creationId="{47151799-0BEF-19D6-5030-2FACF16202C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7" creationId="{83058DE3-6ADD-7D1F-0D8C-2DFEA33DB75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8" creationId="{EECF8D4B-01BB-7BEE-09B3-CBD3F088408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29" creationId="{E014EE58-F7E1-52E3-5115-3BBDC2AB2537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0" creationId="{6DDB8D69-57D2-0D81-733B-9CD309F0268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1" creationId="{EBAD2090-FC4B-83D9-2D3F-F261772A5D67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2" creationId="{42E291D9-8EF2-873A-A261-294BC34B88C7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3" creationId="{6E4AB80B-4565-41BA-3879-E5722E73F51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4" creationId="{C6623D56-A91D-62FA-A468-616847DCE2B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5" creationId="{97B32E0F-FC99-E073-F740-222E75FCCDD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6" creationId="{662B95DF-DD8B-6D43-124F-1AE383235E7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7" creationId="{422E6C48-7A76-1DF6-E265-9D0EC6DE098C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8" creationId="{84916072-C2B6-CEC6-72B0-F6A5565499C0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39" creationId="{4F2D4A71-441F-0596-D6D9-35F183B3D0A0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0" creationId="{2BFFEB09-E28E-58C0-A5AE-023938242AB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1" creationId="{6BE90760-4574-91A6-ADD0-8A8C389A538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2" creationId="{63206F16-7899-0DFB-7AF0-D884EAC513A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3" creationId="{58AFC9FB-9427-90FA-D8D3-0FB234B3C15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4" creationId="{D0514D98-D705-AC27-C73E-5FC31748DBA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5" creationId="{3003DC0A-E221-0C73-45AF-7DAC00A8167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6" creationId="{DB777020-7959-6AB6-49F6-1F3E7845CE0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7" creationId="{872C95F4-7233-2647-B5BF-AC962E6682A8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8" creationId="{10747D76-4518-F936-9C5B-C671943ECC07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49" creationId="{77430A78-7BC0-1457-6A03-0F1142E3094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0" creationId="{D23B7903-3378-98FE-7D9D-92A62CE0D4F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1" creationId="{34F6B681-ED00-ABF3-429F-649A5EF4C9CD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2" creationId="{4E999100-4375-CA54-2E62-802418BE7A3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3" creationId="{6D058FBD-69AC-0A07-797B-F5734D813BB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4" creationId="{5BC9E3F9-B2FC-2412-BE39-6FAABED734F2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5" creationId="{3E376F7A-7D50-B1BC-9ADE-EB1DD228472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6" creationId="{AA8FB063-3D04-79CA-1A25-C7E200BD6907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7" creationId="{AF662403-E46B-7202-EE66-FF2BA5E26328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8" creationId="{96EB9472-C6CA-88D7-D1F5-88C8F31DF39C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59" creationId="{8D03D609-BAB8-9CEE-46A8-94EFED7F8E6F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0" creationId="{A0F2F7B9-8448-13A7-039D-A3EBD637949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1" creationId="{56F4ED81-FEEF-B5EC-69FD-95039CB322B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2" creationId="{67E2EFE9-E246-FCD7-6E7C-46F0010A4712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3" creationId="{BD7536B8-B556-4EAC-2058-CE28E77348DD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4" creationId="{54A1B414-1636-BB78-D227-DA3CCC5CC2DE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5" creationId="{2F0CF166-5086-1D5B-01A3-CFD72FF5C44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6" creationId="{132F57FE-19F1-5B8D-658D-57E7E8E3CB1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7" creationId="{B03EF806-D8F1-5F6E-FC52-457C9160747E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8" creationId="{8D79A45A-47C0-E374-E75C-FCCD2B9FE00F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69" creationId="{52DDFF18-2E1C-30DF-3C85-4D95A8D8AE4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0" creationId="{552D68A5-6C11-D121-C91C-0E80510A87B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1" creationId="{5C4E7EF7-F357-6CDC-BA53-528B034C9AA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2" creationId="{1E342D19-826A-A38A-4C02-AE53132DC8DC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3" creationId="{F4068C64-C629-2ADF-65C6-D70EE0615D5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4" creationId="{21FEAE4A-8AD2-3E41-8305-47724AA80891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5" creationId="{1CEE446C-A1EE-94BB-9D73-098767E61C1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6" creationId="{7199A2A0-63F5-56E9-9921-085B790E0ADE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7" creationId="{085F1E81-74F4-5B28-1431-6D4B3565AA3F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8" creationId="{86E4320B-9E36-8F83-9262-81234FDAF333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79" creationId="{12E5B13A-3EA9-7E57-F552-216744FB5AE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0" creationId="{268FA0CD-F4E4-7454-7747-3E12004ED49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1" creationId="{A9F58146-81E1-5C39-66F2-EC0CC12D2E8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2" creationId="{E74EAB9E-5B6F-5C3A-561B-670FABB7FC9D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3" creationId="{EC0C2135-CAA3-6AC0-B23E-DE47C596C8C6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4" creationId="{CFE2CCF1-238C-0106-4146-B03462750B9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5" creationId="{A04F700B-1CAE-9ECC-D457-C5E22132E0BD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6" creationId="{A928C822-2B1A-6249-9164-FBD30BEF7A72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7" creationId="{AE66FA86-05BA-F05F-BAC1-4F77560CEB4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8" creationId="{99656BCE-72D9-B28A-A92F-DC2BC4B6EAFB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89" creationId="{A6C31A6C-4EC2-112E-1B31-C09326102C70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0" creationId="{9FAA9E0F-8D0F-95A7-70A9-11409D398C3E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1" creationId="{4ECDA141-D63A-61A7-DD97-525F40369895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2" creationId="{9D35CB53-0EE7-4E35-49EE-40E73D6AAEF0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3" creationId="{7B9A9FE8-15C0-78DA-18D6-48596E709914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4" creationId="{20A80F81-BC9C-193C-7513-AEFF4E5AEB50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5" creationId="{70D483A6-C982-ABFA-A442-0CDFB3990BC2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6" creationId="{A49E2483-7205-8230-4B57-77EB8D3B5F4C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7" creationId="{EB3C3797-B896-257C-8703-3273769CD339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8" creationId="{008A70B5-2F68-8091-78E5-C89939081E93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99" creationId="{0F2DE811-2A0A-B9AC-3E31-D2D35D05F76F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00" creationId="{90A09BF8-CC36-B47D-9CD4-E4856D5F53CA}"/>
          </ac:spMkLst>
        </pc:spChg>
        <pc:spChg chg="del">
          <ac:chgData name="STAINO Andrea" userId="0c945b25-bd36-446c-b688-0c0cf3817131" providerId="ADAL" clId="{D5AFD724-FA8A-49B8-8CBA-138EDC555249}" dt="2023-03-06T14:54:16.039" v="3277" actId="478"/>
          <ac:spMkLst>
            <pc:docMk/>
            <pc:sldMk cId="3499059308" sldId="308"/>
            <ac:spMk id="101" creationId="{50F6C701-75EC-61EE-ACD3-7473AF272674}"/>
          </ac:spMkLst>
        </pc:spChg>
        <pc:spChg chg="mod">
          <ac:chgData name="STAINO Andrea" userId="0c945b25-bd36-446c-b688-0c0cf3817131" providerId="ADAL" clId="{D5AFD724-FA8A-49B8-8CBA-138EDC555249}" dt="2023-03-06T14:54:44.777" v="3284" actId="1076"/>
          <ac:spMkLst>
            <pc:docMk/>
            <pc:sldMk cId="3499059308" sldId="308"/>
            <ac:spMk id="102" creationId="{4D2330FB-07B8-8602-923E-B19F318165ED}"/>
          </ac:spMkLst>
        </pc:spChg>
        <pc:spChg chg="mod">
          <ac:chgData name="STAINO Andrea" userId="0c945b25-bd36-446c-b688-0c0cf3817131" providerId="ADAL" clId="{D5AFD724-FA8A-49B8-8CBA-138EDC555249}" dt="2023-03-06T16:27:52.023" v="3921" actId="1076"/>
          <ac:spMkLst>
            <pc:docMk/>
            <pc:sldMk cId="3499059308" sldId="308"/>
            <ac:spMk id="103" creationId="{D1670513-B745-BD5F-70FE-258249E84C77}"/>
          </ac:spMkLst>
        </pc:spChg>
        <pc:spChg chg="del mod">
          <ac:chgData name="STAINO Andrea" userId="0c945b25-bd36-446c-b688-0c0cf3817131" providerId="ADAL" clId="{D5AFD724-FA8A-49B8-8CBA-138EDC555249}" dt="2023-03-06T14:53:49.999" v="3272" actId="478"/>
          <ac:spMkLst>
            <pc:docMk/>
            <pc:sldMk cId="3499059308" sldId="308"/>
            <ac:spMk id="104" creationId="{AC630FC2-1EFB-D5A0-9DA3-5BBDE54F2BF7}"/>
          </ac:spMkLst>
        </pc:spChg>
        <pc:spChg chg="add mod">
          <ac:chgData name="STAINO Andrea" userId="0c945b25-bd36-446c-b688-0c0cf3817131" providerId="ADAL" clId="{D5AFD724-FA8A-49B8-8CBA-138EDC555249}" dt="2023-03-06T14:57:07.806" v="3323" actId="207"/>
          <ac:spMkLst>
            <pc:docMk/>
            <pc:sldMk cId="3499059308" sldId="308"/>
            <ac:spMk id="105" creationId="{B2E28FFA-C131-ECFD-CD63-870D477CB430}"/>
          </ac:spMkLst>
        </pc:spChg>
        <pc:spChg chg="add mod">
          <ac:chgData name="STAINO Andrea" userId="0c945b25-bd36-446c-b688-0c0cf3817131" providerId="ADAL" clId="{D5AFD724-FA8A-49B8-8CBA-138EDC555249}" dt="2023-03-06T14:55:23.229" v="3299" actId="1076"/>
          <ac:spMkLst>
            <pc:docMk/>
            <pc:sldMk cId="3499059308" sldId="308"/>
            <ac:spMk id="107" creationId="{E884242D-2484-9D17-8CA4-015B88B86C3D}"/>
          </ac:spMkLst>
        </pc:spChg>
        <pc:spChg chg="add mod">
          <ac:chgData name="STAINO Andrea" userId="0c945b25-bd36-446c-b688-0c0cf3817131" providerId="ADAL" clId="{D5AFD724-FA8A-49B8-8CBA-138EDC555249}" dt="2023-03-06T14:57:39.120" v="3326" actId="207"/>
          <ac:spMkLst>
            <pc:docMk/>
            <pc:sldMk cId="3499059308" sldId="308"/>
            <ac:spMk id="108" creationId="{30856837-AD55-449D-3D35-81E3840AB073}"/>
          </ac:spMkLst>
        </pc:spChg>
        <pc:spChg chg="add mod">
          <ac:chgData name="STAINO Andrea" userId="0c945b25-bd36-446c-b688-0c0cf3817131" providerId="ADAL" clId="{D5AFD724-FA8A-49B8-8CBA-138EDC555249}" dt="2023-03-06T14:57:45.570" v="3327" actId="207"/>
          <ac:spMkLst>
            <pc:docMk/>
            <pc:sldMk cId="3499059308" sldId="308"/>
            <ac:spMk id="109" creationId="{2FA39B0A-D46F-809F-B88A-8DC6E5CB7E9B}"/>
          </ac:spMkLst>
        </pc:spChg>
        <pc:spChg chg="add mod">
          <ac:chgData name="STAINO Andrea" userId="0c945b25-bd36-446c-b688-0c0cf3817131" providerId="ADAL" clId="{D5AFD724-FA8A-49B8-8CBA-138EDC555249}" dt="2023-03-06T14:57:54.570" v="3328" actId="207"/>
          <ac:spMkLst>
            <pc:docMk/>
            <pc:sldMk cId="3499059308" sldId="308"/>
            <ac:spMk id="111" creationId="{4FD3BEBA-6096-7BCE-BF89-360279BAA5FB}"/>
          </ac:spMkLst>
        </pc:spChg>
        <pc:spChg chg="del mod">
          <ac:chgData name="STAINO Andrea" userId="0c945b25-bd36-446c-b688-0c0cf3817131" providerId="ADAL" clId="{D5AFD724-FA8A-49B8-8CBA-138EDC555249}" dt="2023-03-06T14:54:05.004" v="3274" actId="478"/>
          <ac:spMkLst>
            <pc:docMk/>
            <pc:sldMk cId="3499059308" sldId="308"/>
            <ac:spMk id="112" creationId="{E504BB22-17AA-55B9-4072-71B79583A003}"/>
          </ac:spMkLst>
        </pc:spChg>
        <pc:spChg chg="del mod">
          <ac:chgData name="STAINO Andrea" userId="0c945b25-bd36-446c-b688-0c0cf3817131" providerId="ADAL" clId="{D5AFD724-FA8A-49B8-8CBA-138EDC555249}" dt="2023-03-06T14:54:13.262" v="3276" actId="478"/>
          <ac:spMkLst>
            <pc:docMk/>
            <pc:sldMk cId="3499059308" sldId="308"/>
            <ac:spMk id="113" creationId="{ABB6648D-8AB5-80E7-CCA9-885E16513539}"/>
          </ac:spMkLst>
        </pc:spChg>
        <pc:spChg chg="add mod">
          <ac:chgData name="STAINO Andrea" userId="0c945b25-bd36-446c-b688-0c0cf3817131" providerId="ADAL" clId="{D5AFD724-FA8A-49B8-8CBA-138EDC555249}" dt="2023-03-06T14:58:53.368" v="3329" actId="207"/>
          <ac:spMkLst>
            <pc:docMk/>
            <pc:sldMk cId="3499059308" sldId="308"/>
            <ac:spMk id="114" creationId="{7AFF74EA-83C2-5907-1FBC-C97B3B42399F}"/>
          </ac:spMkLst>
        </pc:spChg>
        <pc:spChg chg="add mod">
          <ac:chgData name="STAINO Andrea" userId="0c945b25-bd36-446c-b688-0c0cf3817131" providerId="ADAL" clId="{D5AFD724-FA8A-49B8-8CBA-138EDC555249}" dt="2023-03-06T14:59:03.932" v="3330" actId="207"/>
          <ac:spMkLst>
            <pc:docMk/>
            <pc:sldMk cId="3499059308" sldId="308"/>
            <ac:spMk id="115" creationId="{46A9A387-BA31-851C-C887-8D51D9E989C2}"/>
          </ac:spMkLst>
        </pc:spChg>
        <pc:spChg chg="add mod">
          <ac:chgData name="STAINO Andrea" userId="0c945b25-bd36-446c-b688-0c0cf3817131" providerId="ADAL" clId="{D5AFD724-FA8A-49B8-8CBA-138EDC555249}" dt="2023-03-06T14:59:17.736" v="3332" actId="208"/>
          <ac:spMkLst>
            <pc:docMk/>
            <pc:sldMk cId="3499059308" sldId="308"/>
            <ac:spMk id="116" creationId="{50799221-6F3E-5334-52F8-02CE190CD697}"/>
          </ac:spMkLst>
        </pc:spChg>
        <pc:spChg chg="add mod">
          <ac:chgData name="STAINO Andrea" userId="0c945b25-bd36-446c-b688-0c0cf3817131" providerId="ADAL" clId="{D5AFD724-FA8A-49B8-8CBA-138EDC555249}" dt="2023-03-06T14:59:12.191" v="3331" actId="207"/>
          <ac:spMkLst>
            <pc:docMk/>
            <pc:sldMk cId="3499059308" sldId="308"/>
            <ac:spMk id="117" creationId="{017AF2BC-B7F5-12E6-7378-61A6DFA0E835}"/>
          </ac:spMkLst>
        </pc:spChg>
        <pc:spChg chg="add mod">
          <ac:chgData name="STAINO Andrea" userId="0c945b25-bd36-446c-b688-0c0cf3817131" providerId="ADAL" clId="{D5AFD724-FA8A-49B8-8CBA-138EDC555249}" dt="2023-03-06T15:00:24.900" v="3340" actId="688"/>
          <ac:spMkLst>
            <pc:docMk/>
            <pc:sldMk cId="3499059308" sldId="308"/>
            <ac:spMk id="119" creationId="{7869937F-7FAE-1405-8F94-270FD5F8357A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4" creationId="{5783E649-9138-97DC-BF01-6572D9A6E08B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5" creationId="{EC889EA2-3AFC-299B-6559-573190CCF6C1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6" creationId="{D1D5DBEE-BADE-85EA-246D-2C6738846001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7" creationId="{62837B57-29DF-ED3E-50BF-4AAE62493F9B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8" creationId="{3A7D343B-4DA0-1D8C-DBD9-608D7613D1D7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39" creationId="{EBBE4F76-0AE8-E289-3ECB-5B6837B4AA79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40" creationId="{F0AD3BD1-9ED5-40AC-E1E3-B51E3668EE0A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41" creationId="{3D0A2820-F560-84CE-A557-866F1F37DD37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42" creationId="{3FE308C9-CDBF-778C-6A79-4B46CDA0EE4E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43" creationId="{63121CE2-C014-F97F-98F3-149DDD1BE36E}"/>
          </ac:spMkLst>
        </pc:spChg>
        <pc:spChg chg="add del mod">
          <ac:chgData name="STAINO Andrea" userId="0c945b25-bd36-446c-b688-0c0cf3817131" providerId="ADAL" clId="{D5AFD724-FA8A-49B8-8CBA-138EDC555249}" dt="2023-03-06T16:46:27.897" v="4110"/>
          <ac:spMkLst>
            <pc:docMk/>
            <pc:sldMk cId="3499059308" sldId="308"/>
            <ac:spMk id="144" creationId="{8FBE4403-C24F-B86E-B4AF-12E3845E50B9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45" creationId="{F307C984-AE8D-C776-149C-EBB18B8A3C3E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46" creationId="{6E24DF4F-AA1D-20E6-1A50-C264A92D48D4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47" creationId="{4F9C96C3-A3F1-22B5-02AD-EDD9CF053FC7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48" creationId="{4BB11ADC-DA39-F56C-41AD-5C752DBB004A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49" creationId="{0F30E0F4-BC59-CA60-2E87-6F190059D655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0" creationId="{91D3272E-EF31-71CE-0381-76B0A92A1AD8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1" creationId="{6A473534-11AE-170B-A348-66DD68BF977D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2" creationId="{E253F9BE-8660-2BDC-1035-3400957A1595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3" creationId="{26B28A0A-A6E1-3FD4-6464-48C7B16946BA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4" creationId="{8C689FFB-43F1-532F-A60C-6029CDBB19EE}"/>
          </ac:spMkLst>
        </pc:spChg>
        <pc:spChg chg="add del mod">
          <ac:chgData name="STAINO Andrea" userId="0c945b25-bd36-446c-b688-0c0cf3817131" providerId="ADAL" clId="{D5AFD724-FA8A-49B8-8CBA-138EDC555249}" dt="2023-03-06T16:47:02.648" v="4114"/>
          <ac:spMkLst>
            <pc:docMk/>
            <pc:sldMk cId="3499059308" sldId="308"/>
            <ac:spMk id="155" creationId="{9DC770C1-CC32-B72F-79E5-C39F4DE3B4D2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56" creationId="{A13A843D-BC68-B20D-5036-175CD0316231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57" creationId="{D852CA91-AF25-A93A-8C2B-97633CB43832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58" creationId="{103D4E57-8E05-E13E-BAB8-D15F290CCE12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59" creationId="{6510BE85-2CEE-BD26-5B12-F5A6314A004F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0" creationId="{E33E0104-F6A3-8197-6C02-6E3926AAB5E7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1" creationId="{9BD14211-A078-D165-04EB-2B62B1A5228B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2" creationId="{505420B9-1DAF-78ED-E747-2B710B2B86D8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3" creationId="{20C7E7D4-FC6C-B953-6302-67F69601C722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4" creationId="{D06E4736-AE4B-2C75-B3DA-35FD73F44380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5" creationId="{FC2F49A0-E565-69FF-F026-F6F7D3659CD0}"/>
          </ac:spMkLst>
        </pc:spChg>
        <pc:spChg chg="add mod">
          <ac:chgData name="STAINO Andrea" userId="0c945b25-bd36-446c-b688-0c0cf3817131" providerId="ADAL" clId="{D5AFD724-FA8A-49B8-8CBA-138EDC555249}" dt="2023-03-06T16:48:00.276" v="4143" actId="1035"/>
          <ac:spMkLst>
            <pc:docMk/>
            <pc:sldMk cId="3499059308" sldId="308"/>
            <ac:spMk id="166" creationId="{6AD3C94D-B52C-95A5-A711-119C28FE5BE4}"/>
          </ac:spMkLst>
        </pc:spChg>
        <pc:spChg chg="add del mod">
          <ac:chgData name="STAINO Andrea" userId="0c945b25-bd36-446c-b688-0c0cf3817131" providerId="ADAL" clId="{D5AFD724-FA8A-49B8-8CBA-138EDC555249}" dt="2023-03-06T20:30:11.946" v="4293"/>
          <ac:spMkLst>
            <pc:docMk/>
            <pc:sldMk cId="3499059308" sldId="308"/>
            <ac:spMk id="167" creationId="{5C40B3DD-6E95-55A8-6024-0F988E186E98}"/>
          </ac:spMkLst>
        </pc:spChg>
        <pc:spChg chg="add mod">
          <ac:chgData name="STAINO Andrea" userId="0c945b25-bd36-446c-b688-0c0cf3817131" providerId="ADAL" clId="{D5AFD724-FA8A-49B8-8CBA-138EDC555249}" dt="2023-03-06T20:46:22.212" v="4737" actId="1076"/>
          <ac:spMkLst>
            <pc:docMk/>
            <pc:sldMk cId="3499059308" sldId="308"/>
            <ac:spMk id="168" creationId="{95BF90CC-C452-5713-A89A-5F5696893592}"/>
          </ac:spMkLst>
        </pc:spChg>
        <pc:spChg chg="add del mod">
          <ac:chgData name="STAINO Andrea" userId="0c945b25-bd36-446c-b688-0c0cf3817131" providerId="ADAL" clId="{D5AFD724-FA8A-49B8-8CBA-138EDC555249}" dt="2023-03-06T20:36:53.631" v="4436" actId="21"/>
          <ac:spMkLst>
            <pc:docMk/>
            <pc:sldMk cId="3499059308" sldId="308"/>
            <ac:spMk id="169" creationId="{B8E4443E-2965-6BB8-8F1F-1F839FD89282}"/>
          </ac:spMkLst>
        </pc:spChg>
        <pc:cxnChg chg="mod">
          <ac:chgData name="STAINO Andrea" userId="0c945b25-bd36-446c-b688-0c0cf3817131" providerId="ADAL" clId="{D5AFD724-FA8A-49B8-8CBA-138EDC555249}" dt="2023-03-06T14:54:34.146" v="3281" actId="14100"/>
          <ac:cxnSpMkLst>
            <pc:docMk/>
            <pc:sldMk cId="3499059308" sldId="308"/>
            <ac:cxnSpMk id="8" creationId="{E8122EF3-F9E1-D9D5-D649-DB84A577D9FA}"/>
          </ac:cxnSpMkLst>
        </pc:cxnChg>
        <pc:cxnChg chg="mod">
          <ac:chgData name="STAINO Andrea" userId="0c945b25-bd36-446c-b688-0c0cf3817131" providerId="ADAL" clId="{D5AFD724-FA8A-49B8-8CBA-138EDC555249}" dt="2023-03-06T14:54:36.938" v="3282" actId="1076"/>
          <ac:cxnSpMkLst>
            <pc:docMk/>
            <pc:sldMk cId="3499059308" sldId="308"/>
            <ac:cxnSpMk id="9" creationId="{AE182DCD-B22A-283B-6D06-EC84505A831C}"/>
          </ac:cxnSpMkLst>
        </pc:cxnChg>
        <pc:cxnChg chg="del">
          <ac:chgData name="STAINO Andrea" userId="0c945b25-bd36-446c-b688-0c0cf3817131" providerId="ADAL" clId="{D5AFD724-FA8A-49B8-8CBA-138EDC555249}" dt="2023-03-06T14:54:09.404" v="3275" actId="478"/>
          <ac:cxnSpMkLst>
            <pc:docMk/>
            <pc:sldMk cId="3499059308" sldId="308"/>
            <ac:cxnSpMk id="106" creationId="{9D42DA07-B6A7-4C23-1BCB-904CA36F35E9}"/>
          </ac:cxnSpMkLst>
        </pc:cxnChg>
        <pc:cxnChg chg="del mod">
          <ac:chgData name="STAINO Andrea" userId="0c945b25-bd36-446c-b688-0c0cf3817131" providerId="ADAL" clId="{D5AFD724-FA8A-49B8-8CBA-138EDC555249}" dt="2023-03-06T14:54:01.809" v="3273" actId="478"/>
          <ac:cxnSpMkLst>
            <pc:docMk/>
            <pc:sldMk cId="3499059308" sldId="308"/>
            <ac:cxnSpMk id="110" creationId="{C71218EE-CFA4-0869-16C9-E8C86B16AADD}"/>
          </ac:cxnSpMkLst>
        </pc:cxnChg>
        <pc:cxnChg chg="add mod ord">
          <ac:chgData name="STAINO Andrea" userId="0c945b25-bd36-446c-b688-0c0cf3817131" providerId="ADAL" clId="{D5AFD724-FA8A-49B8-8CBA-138EDC555249}" dt="2023-03-06T16:48:49.588" v="4145" actId="167"/>
          <ac:cxnSpMkLst>
            <pc:docMk/>
            <pc:sldMk cId="3499059308" sldId="308"/>
            <ac:cxnSpMk id="118" creationId="{909EAA59-B7D5-431D-4429-374775796D07}"/>
          </ac:cxnSpMkLst>
        </pc:cxnChg>
        <pc:cxnChg chg="add del mod">
          <ac:chgData name="STAINO Andrea" userId="0c945b25-bd36-446c-b688-0c0cf3817131" providerId="ADAL" clId="{D5AFD724-FA8A-49B8-8CBA-138EDC555249}" dt="2023-03-06T16:22:59.617" v="3440"/>
          <ac:cxnSpMkLst>
            <pc:docMk/>
            <pc:sldMk cId="3499059308" sldId="308"/>
            <ac:cxnSpMk id="129" creationId="{1F94692C-BAB2-A81B-C184-670697F071B9}"/>
          </ac:cxnSpMkLst>
        </pc:cxnChg>
        <pc:cxnChg chg="add del mod">
          <ac:chgData name="STAINO Andrea" userId="0c945b25-bd36-446c-b688-0c0cf3817131" providerId="ADAL" clId="{D5AFD724-FA8A-49B8-8CBA-138EDC555249}" dt="2023-03-06T16:23:29.650" v="3453" actId="478"/>
          <ac:cxnSpMkLst>
            <pc:docMk/>
            <pc:sldMk cId="3499059308" sldId="308"/>
            <ac:cxnSpMk id="130" creationId="{966778C1-D557-1056-1D5C-C294203671F9}"/>
          </ac:cxnSpMkLst>
        </pc:cxnChg>
        <pc:cxnChg chg="add del mod">
          <ac:chgData name="STAINO Andrea" userId="0c945b25-bd36-446c-b688-0c0cf3817131" providerId="ADAL" clId="{D5AFD724-FA8A-49B8-8CBA-138EDC555249}" dt="2023-03-06T16:24:21.965" v="3467" actId="478"/>
          <ac:cxnSpMkLst>
            <pc:docMk/>
            <pc:sldMk cId="3499059308" sldId="308"/>
            <ac:cxnSpMk id="131" creationId="{032376FC-99B5-EDE4-3BBF-B866DB8BC949}"/>
          </ac:cxnSpMkLst>
        </pc:cxnChg>
        <pc:cxnChg chg="add del mod">
          <ac:chgData name="STAINO Andrea" userId="0c945b25-bd36-446c-b688-0c0cf3817131" providerId="ADAL" clId="{D5AFD724-FA8A-49B8-8CBA-138EDC555249}" dt="2023-03-06T16:24:10.387" v="3463"/>
          <ac:cxnSpMkLst>
            <pc:docMk/>
            <pc:sldMk cId="3499059308" sldId="308"/>
            <ac:cxnSpMk id="132" creationId="{5C11CE4B-8151-2306-DFD3-0AE8BA973E3A}"/>
          </ac:cxnSpMkLst>
        </pc:cxnChg>
        <pc:cxnChg chg="add del mod">
          <ac:chgData name="STAINO Andrea" userId="0c945b25-bd36-446c-b688-0c0cf3817131" providerId="ADAL" clId="{D5AFD724-FA8A-49B8-8CBA-138EDC555249}" dt="2023-03-06T16:24:33.494" v="3468" actId="478"/>
          <ac:cxnSpMkLst>
            <pc:docMk/>
            <pc:sldMk cId="3499059308" sldId="308"/>
            <ac:cxnSpMk id="133" creationId="{82BB7DC8-3E4C-021F-3E03-925628867DAE}"/>
          </ac:cxnSpMkLst>
        </pc:cxnChg>
      </pc:sldChg>
      <pc:sldChg chg="del">
        <pc:chgData name="STAINO Andrea" userId="0c945b25-bd36-446c-b688-0c0cf3817131" providerId="ADAL" clId="{D5AFD724-FA8A-49B8-8CBA-138EDC555249}" dt="2023-03-02T14:25:29.583" v="5" actId="47"/>
        <pc:sldMkLst>
          <pc:docMk/>
          <pc:sldMk cId="344178563" sldId="309"/>
        </pc:sldMkLst>
      </pc:sldChg>
      <pc:sldChg chg="addSp modSp add mod ord modAnim modNotesTx">
        <pc:chgData name="STAINO Andrea" userId="0c945b25-bd36-446c-b688-0c0cf3817131" providerId="ADAL" clId="{D5AFD724-FA8A-49B8-8CBA-138EDC555249}" dt="2023-03-13T11:58:23.800" v="12627" actId="6549"/>
        <pc:sldMkLst>
          <pc:docMk/>
          <pc:sldMk cId="1105997996" sldId="309"/>
        </pc:sldMkLst>
        <pc:spChg chg="add mod">
          <ac:chgData name="STAINO Andrea" userId="0c945b25-bd36-446c-b688-0c0cf3817131" providerId="ADAL" clId="{D5AFD724-FA8A-49B8-8CBA-138EDC555249}" dt="2023-03-06T20:34:15.423" v="4425" actId="20577"/>
          <ac:spMkLst>
            <pc:docMk/>
            <pc:sldMk cId="1105997996" sldId="309"/>
            <ac:spMk id="4" creationId="{29E2F7A6-E1FD-B2CE-A0AE-C3E267EB4C80}"/>
          </ac:spMkLst>
        </pc:spChg>
        <pc:inkChg chg="add">
          <ac:chgData name="STAINO Andrea" userId="0c945b25-bd36-446c-b688-0c0cf3817131" providerId="ADAL" clId="{D5AFD724-FA8A-49B8-8CBA-138EDC555249}" dt="2023-03-06T21:15:45.579" v="5434"/>
          <ac:inkMkLst>
            <pc:docMk/>
            <pc:sldMk cId="1105997996" sldId="309"/>
            <ac:inkMk id="6" creationId="{475EF0EA-6F78-17C3-1489-D35F486AE991}"/>
          </ac:inkMkLst>
        </pc:inkChg>
      </pc:sldChg>
      <pc:sldChg chg="del">
        <pc:chgData name="STAINO Andrea" userId="0c945b25-bd36-446c-b688-0c0cf3817131" providerId="ADAL" clId="{D5AFD724-FA8A-49B8-8CBA-138EDC555249}" dt="2023-03-02T14:25:29.795" v="6" actId="47"/>
        <pc:sldMkLst>
          <pc:docMk/>
          <pc:sldMk cId="1001313695" sldId="310"/>
        </pc:sldMkLst>
      </pc:sldChg>
      <pc:sldChg chg="addSp delSp modSp add mod modAnim">
        <pc:chgData name="STAINO Andrea" userId="0c945b25-bd36-446c-b688-0c0cf3817131" providerId="ADAL" clId="{D5AFD724-FA8A-49B8-8CBA-138EDC555249}" dt="2023-03-06T20:54:30.750" v="5015" actId="20577"/>
        <pc:sldMkLst>
          <pc:docMk/>
          <pc:sldMk cId="1894827891" sldId="310"/>
        </pc:sldMkLst>
        <pc:spChg chg="mod">
          <ac:chgData name="STAINO Andrea" userId="0c945b25-bd36-446c-b688-0c0cf3817131" providerId="ADAL" clId="{D5AFD724-FA8A-49B8-8CBA-138EDC555249}" dt="2023-03-06T16:22:12.725" v="3434" actId="1076"/>
          <ac:spMkLst>
            <pc:docMk/>
            <pc:sldMk cId="1894827891" sldId="310"/>
            <ac:spMk id="3" creationId="{2ECC99F4-CA9F-4F60-155C-94D0EAB3A791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6" creationId="{215782E5-E5C2-B3D0-227F-E12EED49671C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10" creationId="{40FDA175-1B3D-9309-E20F-DD9962C37A13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" creationId="{B13EBEF8-93A1-3547-F941-245993AD6BC1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2" creationId="{00C91F9D-1706-763F-F5F3-5CF433C22049}"/>
          </ac:spMkLst>
        </pc:spChg>
        <pc:spChg chg="mod">
          <ac:chgData name="STAINO Andrea" userId="0c945b25-bd36-446c-b688-0c0cf3817131" providerId="ADAL" clId="{D5AFD724-FA8A-49B8-8CBA-138EDC555249}" dt="2023-03-06T16:47:10.396" v="4116" actId="1076"/>
          <ac:spMkLst>
            <pc:docMk/>
            <pc:sldMk cId="1894827891" sldId="310"/>
            <ac:spMk id="13" creationId="{9EDA588E-7D44-46F1-8D4C-5FD3DB7D0915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16" creationId="{D3893914-256E-E1D1-F013-DBD1E380A590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17" creationId="{17673F14-5DB2-54C6-391F-BA14CC289044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18" creationId="{7EA702A7-33B1-B8CD-3E2B-5005BDD310C5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19" creationId="{E4C28EC1-1A0C-4E5B-E218-495CC7774AA1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20" creationId="{70199599-DE7F-37B9-2DF4-646F219F4B1D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21" creationId="{4B538D50-D9A8-BCC8-69B5-83DBDE9098D8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22" creationId="{0E61F9C3-16CC-27E9-7238-0D5D62E23B5D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23" creationId="{42A68A07-7D74-1B5E-C29A-F49F0EFAF308}"/>
          </ac:spMkLst>
        </pc:spChg>
        <pc:spChg chg="add mod">
          <ac:chgData name="STAINO Andrea" userId="0c945b25-bd36-446c-b688-0c0cf3817131" providerId="ADAL" clId="{D5AFD724-FA8A-49B8-8CBA-138EDC555249}" dt="2023-03-06T16:45:24.867" v="4107"/>
          <ac:spMkLst>
            <pc:docMk/>
            <pc:sldMk cId="1894827891" sldId="310"/>
            <ac:spMk id="24" creationId="{634378C2-16AB-AFA9-6206-BEA1903F216C}"/>
          </ac:spMkLst>
        </pc:spChg>
        <pc:spChg chg="add mod">
          <ac:chgData name="STAINO Andrea" userId="0c945b25-bd36-446c-b688-0c0cf3817131" providerId="ADAL" clId="{D5AFD724-FA8A-49B8-8CBA-138EDC555249}" dt="2023-03-06T20:46:29.587" v="4738" actId="1076"/>
          <ac:spMkLst>
            <pc:docMk/>
            <pc:sldMk cId="1894827891" sldId="310"/>
            <ac:spMk id="25" creationId="{055EA351-A90D-8C10-EF07-A239C53707D5}"/>
          </ac:spMkLst>
        </pc:spChg>
        <pc:spChg chg="add mod">
          <ac:chgData name="STAINO Andrea" userId="0c945b25-bd36-446c-b688-0c0cf3817131" providerId="ADAL" clId="{D5AFD724-FA8A-49B8-8CBA-138EDC555249}" dt="2023-03-06T20:51:11.432" v="4945" actId="1076"/>
          <ac:spMkLst>
            <pc:docMk/>
            <pc:sldMk cId="1894827891" sldId="310"/>
            <ac:spMk id="26" creationId="{E72FA84B-614B-0BB3-C0C1-68C70925470F}"/>
          </ac:spMkLst>
        </pc:spChg>
        <pc:spChg chg="add mod">
          <ac:chgData name="STAINO Andrea" userId="0c945b25-bd36-446c-b688-0c0cf3817131" providerId="ADAL" clId="{D5AFD724-FA8A-49B8-8CBA-138EDC555249}" dt="2023-03-06T20:54:30.750" v="5015" actId="20577"/>
          <ac:spMkLst>
            <pc:docMk/>
            <pc:sldMk cId="1894827891" sldId="310"/>
            <ac:spMk id="27" creationId="{7C7E4460-81FE-388A-A81C-888B4685E54E}"/>
          </ac:spMkLst>
        </pc:spChg>
        <pc:spChg chg="mod">
          <ac:chgData name="STAINO Andrea" userId="0c945b25-bd36-446c-b688-0c0cf3817131" providerId="ADAL" clId="{D5AFD724-FA8A-49B8-8CBA-138EDC555249}" dt="2023-03-06T16:49:57.435" v="4149" actId="1035"/>
          <ac:spMkLst>
            <pc:docMk/>
            <pc:sldMk cId="1894827891" sldId="310"/>
            <ac:spMk id="103" creationId="{D1670513-B745-BD5F-70FE-258249E84C77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05" creationId="{B2E28FFA-C131-ECFD-CD63-870D477CB430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07" creationId="{E884242D-2484-9D17-8CA4-015B88B86C3D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08" creationId="{30856837-AD55-449D-3D35-81E3840AB073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09" creationId="{2FA39B0A-D46F-809F-B88A-8DC6E5CB7E9B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1" creationId="{4FD3BEBA-6096-7BCE-BF89-360279BAA5FB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4" creationId="{7AFF74EA-83C2-5907-1FBC-C97B3B42399F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5" creationId="{46A9A387-BA31-851C-C887-8D51D9E989C2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6" creationId="{50799221-6F3E-5334-52F8-02CE190CD697}"/>
          </ac:spMkLst>
        </pc:spChg>
        <pc:spChg chg="mod">
          <ac:chgData name="STAINO Andrea" userId="0c945b25-bd36-446c-b688-0c0cf3817131" providerId="ADAL" clId="{D5AFD724-FA8A-49B8-8CBA-138EDC555249}" dt="2023-03-06T16:28:56.851" v="3925" actId="12789"/>
          <ac:spMkLst>
            <pc:docMk/>
            <pc:sldMk cId="1894827891" sldId="310"/>
            <ac:spMk id="117" creationId="{017AF2BC-B7F5-12E6-7378-61A6DFA0E835}"/>
          </ac:spMkLst>
        </pc:spChg>
        <pc:spChg chg="mod">
          <ac:chgData name="STAINO Andrea" userId="0c945b25-bd36-446c-b688-0c0cf3817131" providerId="ADAL" clId="{D5AFD724-FA8A-49B8-8CBA-138EDC555249}" dt="2023-03-06T16:27:41.375" v="3919" actId="1076"/>
          <ac:spMkLst>
            <pc:docMk/>
            <pc:sldMk cId="1894827891" sldId="310"/>
            <ac:spMk id="119" creationId="{7869937F-7FAE-1405-8F94-270FD5F8357A}"/>
          </ac:spMkLst>
        </pc:spChg>
        <pc:cxnChg chg="add del mod">
          <ac:chgData name="STAINO Andrea" userId="0c945b25-bd36-446c-b688-0c0cf3817131" providerId="ADAL" clId="{D5AFD724-FA8A-49B8-8CBA-138EDC555249}" dt="2023-03-06T16:23:38.316" v="3455" actId="478"/>
          <ac:cxnSpMkLst>
            <pc:docMk/>
            <pc:sldMk cId="1894827891" sldId="310"/>
            <ac:cxnSpMk id="5" creationId="{00D2B6C4-2B24-8C46-3876-097A2DC524EA}"/>
          </ac:cxnSpMkLst>
        </pc:cxnChg>
        <pc:cxnChg chg="mod ord">
          <ac:chgData name="STAINO Andrea" userId="0c945b25-bd36-446c-b688-0c0cf3817131" providerId="ADAL" clId="{D5AFD724-FA8A-49B8-8CBA-138EDC555249}" dt="2023-03-06T16:27:25.116" v="3916" actId="167"/>
          <ac:cxnSpMkLst>
            <pc:docMk/>
            <pc:sldMk cId="1894827891" sldId="310"/>
            <ac:cxnSpMk id="118" creationId="{909EAA59-B7D5-431D-4429-374775796D07}"/>
          </ac:cxnSpMkLst>
        </pc:cxnChg>
      </pc:sldChg>
      <pc:sldChg chg="addSp delSp modSp add mod ord modAnim modShow">
        <pc:chgData name="STAINO Andrea" userId="0c945b25-bd36-446c-b688-0c0cf3817131" providerId="ADAL" clId="{D5AFD724-FA8A-49B8-8CBA-138EDC555249}" dt="2023-03-07T13:01:45.770" v="6087" actId="20577"/>
        <pc:sldMkLst>
          <pc:docMk/>
          <pc:sldMk cId="1561978286" sldId="311"/>
        </pc:sldMkLst>
        <pc:spChg chg="add mod">
          <ac:chgData name="STAINO Andrea" userId="0c945b25-bd36-446c-b688-0c0cf3817131" providerId="ADAL" clId="{D5AFD724-FA8A-49B8-8CBA-138EDC555249}" dt="2023-03-07T12:15:01.739" v="5783" actId="1076"/>
          <ac:spMkLst>
            <pc:docMk/>
            <pc:sldMk cId="1561978286" sldId="311"/>
            <ac:spMk id="18" creationId="{952D5076-3C4A-ACDF-4768-B3402CDDDB7B}"/>
          </ac:spMkLst>
        </pc:spChg>
        <pc:spChg chg="add mod">
          <ac:chgData name="STAINO Andrea" userId="0c945b25-bd36-446c-b688-0c0cf3817131" providerId="ADAL" clId="{D5AFD724-FA8A-49B8-8CBA-138EDC555249}" dt="2023-03-07T12:15:55.276" v="5836" actId="1076"/>
          <ac:spMkLst>
            <pc:docMk/>
            <pc:sldMk cId="1561978286" sldId="311"/>
            <ac:spMk id="19" creationId="{28A455EA-0AD1-FD51-EE62-587E4877B65D}"/>
          </ac:spMkLst>
        </pc:spChg>
        <pc:spChg chg="add mod">
          <ac:chgData name="STAINO Andrea" userId="0c945b25-bd36-446c-b688-0c0cf3817131" providerId="ADAL" clId="{D5AFD724-FA8A-49B8-8CBA-138EDC555249}" dt="2023-03-07T13:01:45.770" v="6087" actId="20577"/>
          <ac:spMkLst>
            <pc:docMk/>
            <pc:sldMk cId="1561978286" sldId="311"/>
            <ac:spMk id="25" creationId="{BDE548B8-E93A-0DB7-31DF-B39BD1622F86}"/>
          </ac:spMkLst>
        </pc:spChg>
        <pc:inkChg chg="add del">
          <ac:chgData name="STAINO Andrea" userId="0c945b25-bd36-446c-b688-0c0cf3817131" providerId="ADAL" clId="{D5AFD724-FA8A-49B8-8CBA-138EDC555249}" dt="2023-03-07T11:58:39.530" v="5754" actId="478"/>
          <ac:inkMkLst>
            <pc:docMk/>
            <pc:sldMk cId="1561978286" sldId="311"/>
            <ac:inkMk id="4" creationId="{14055CB8-41AC-C9ED-B83D-471480F83360}"/>
          </ac:inkMkLst>
        </pc:inkChg>
        <pc:inkChg chg="add">
          <ac:chgData name="STAINO Andrea" userId="0c945b25-bd36-446c-b688-0c0cf3817131" providerId="ADAL" clId="{D5AFD724-FA8A-49B8-8CBA-138EDC555249}" dt="2023-03-06T21:19:08.430" v="5437"/>
          <ac:inkMkLst>
            <pc:docMk/>
            <pc:sldMk cId="1561978286" sldId="311"/>
            <ac:inkMk id="5" creationId="{DC01C74E-1999-C34E-3C19-23303A500829}"/>
          </ac:inkMkLst>
        </pc:inkChg>
        <pc:inkChg chg="add">
          <ac:chgData name="STAINO Andrea" userId="0c945b25-bd36-446c-b688-0c0cf3817131" providerId="ADAL" clId="{D5AFD724-FA8A-49B8-8CBA-138EDC555249}" dt="2023-03-07T12:07:15.433" v="5755"/>
          <ac:inkMkLst>
            <pc:docMk/>
            <pc:sldMk cId="1561978286" sldId="311"/>
            <ac:inkMk id="6" creationId="{783EBF04-6A24-EF73-CD2F-7F47234C55A3}"/>
          </ac:inkMkLst>
        </pc:inkChg>
        <pc:inkChg chg="add mod">
          <ac:chgData name="STAINO Andrea" userId="0c945b25-bd36-446c-b688-0c0cf3817131" providerId="ADAL" clId="{D5AFD724-FA8A-49B8-8CBA-138EDC555249}" dt="2023-03-07T12:48:04.859" v="6041" actId="1076"/>
          <ac:inkMkLst>
            <pc:docMk/>
            <pc:sldMk cId="1561978286" sldId="311"/>
            <ac:inkMk id="10" creationId="{A81FF111-F780-DC86-87C8-E65B74119CF6}"/>
          </ac:inkMkLst>
        </pc:inkChg>
        <pc:inkChg chg="add mod">
          <ac:chgData name="STAINO Andrea" userId="0c945b25-bd36-446c-b688-0c0cf3817131" providerId="ADAL" clId="{D5AFD724-FA8A-49B8-8CBA-138EDC555249}" dt="2023-03-07T12:48:10.516" v="6063" actId="1035"/>
          <ac:inkMkLst>
            <pc:docMk/>
            <pc:sldMk cId="1561978286" sldId="311"/>
            <ac:inkMk id="23" creationId="{FB15F99B-8B9B-B0AC-DF5E-16169E0E09F4}"/>
          </ac:inkMkLst>
        </pc:inkChg>
        <pc:inkChg chg="add mod">
          <ac:chgData name="STAINO Andrea" userId="0c945b25-bd36-446c-b688-0c0cf3817131" providerId="ADAL" clId="{D5AFD724-FA8A-49B8-8CBA-138EDC555249}" dt="2023-03-07T12:48:17.664" v="6065" actId="1076"/>
          <ac:inkMkLst>
            <pc:docMk/>
            <pc:sldMk cId="1561978286" sldId="311"/>
            <ac:inkMk id="24" creationId="{4401F54C-6D7A-4753-6D6C-5CE7EFB4EEC2}"/>
          </ac:inkMkLst>
        </pc:inkChg>
        <pc:cxnChg chg="add">
          <ac:chgData name="STAINO Andrea" userId="0c945b25-bd36-446c-b688-0c0cf3817131" providerId="ADAL" clId="{D5AFD724-FA8A-49B8-8CBA-138EDC555249}" dt="2023-03-07T12:14:33.670" v="5757" actId="11529"/>
          <ac:cxnSpMkLst>
            <pc:docMk/>
            <pc:sldMk cId="1561978286" sldId="311"/>
            <ac:cxnSpMk id="17" creationId="{874F7E32-3E80-D3EC-E1ED-DE0669435F84}"/>
          </ac:cxnSpMkLst>
        </pc:cxnChg>
        <pc:cxnChg chg="add mod">
          <ac:chgData name="STAINO Andrea" userId="0c945b25-bd36-446c-b688-0c0cf3817131" providerId="ADAL" clId="{D5AFD724-FA8A-49B8-8CBA-138EDC555249}" dt="2023-03-07T12:16:02.559" v="5838" actId="1076"/>
          <ac:cxnSpMkLst>
            <pc:docMk/>
            <pc:sldMk cId="1561978286" sldId="311"/>
            <ac:cxnSpMk id="21" creationId="{79E1E8F3-991B-EF27-8828-3ACAD9F8ECE4}"/>
          </ac:cxnSpMkLst>
        </pc:cxnChg>
        <pc:cxnChg chg="add">
          <ac:chgData name="STAINO Andrea" userId="0c945b25-bd36-446c-b688-0c0cf3817131" providerId="ADAL" clId="{D5AFD724-FA8A-49B8-8CBA-138EDC555249}" dt="2023-03-07T12:48:27.624" v="6066" actId="11529"/>
          <ac:cxnSpMkLst>
            <pc:docMk/>
            <pc:sldMk cId="1561978286" sldId="311"/>
            <ac:cxnSpMk id="27" creationId="{D0981789-6D9B-7E53-1198-30371C182B45}"/>
          </ac:cxnSpMkLst>
        </pc:cxnChg>
        <pc:cxnChg chg="ord">
          <ac:chgData name="STAINO Andrea" userId="0c945b25-bd36-446c-b688-0c0cf3817131" providerId="ADAL" clId="{D5AFD724-FA8A-49B8-8CBA-138EDC555249}" dt="2023-03-06T16:48:40.080" v="4144" actId="167"/>
          <ac:cxnSpMkLst>
            <pc:docMk/>
            <pc:sldMk cId="1561978286" sldId="311"/>
            <ac:cxnSpMk id="118" creationId="{909EAA59-B7D5-431D-4429-374775796D07}"/>
          </ac:cxnSpMkLst>
        </pc:cxnChg>
      </pc:sldChg>
      <pc:sldChg chg="del">
        <pc:chgData name="STAINO Andrea" userId="0c945b25-bd36-446c-b688-0c0cf3817131" providerId="ADAL" clId="{D5AFD724-FA8A-49B8-8CBA-138EDC555249}" dt="2023-03-02T14:25:30.055" v="7" actId="47"/>
        <pc:sldMkLst>
          <pc:docMk/>
          <pc:sldMk cId="1933227797" sldId="312"/>
        </pc:sldMkLst>
      </pc:sldChg>
      <pc:sldChg chg="addSp delSp modSp add del mod modAnim">
        <pc:chgData name="STAINO Andrea" userId="0c945b25-bd36-446c-b688-0c0cf3817131" providerId="ADAL" clId="{D5AFD724-FA8A-49B8-8CBA-138EDC555249}" dt="2023-03-07T12:57:35.269" v="6073" actId="47"/>
        <pc:sldMkLst>
          <pc:docMk/>
          <pc:sldMk cId="3518869968" sldId="312"/>
        </pc:sldMkLst>
        <pc:spChg chg="add mod">
          <ac:chgData name="STAINO Andrea" userId="0c945b25-bd36-446c-b688-0c0cf3817131" providerId="ADAL" clId="{D5AFD724-FA8A-49B8-8CBA-138EDC555249}" dt="2023-03-06T20:59:29.391" v="5199" actId="1076"/>
          <ac:spMkLst>
            <pc:docMk/>
            <pc:sldMk cId="3518869968" sldId="312"/>
            <ac:spMk id="26" creationId="{579C9F54-9DD9-FDAD-5309-00B477932063}"/>
          </ac:spMkLst>
        </pc:spChg>
        <pc:spChg chg="add mod">
          <ac:chgData name="STAINO Andrea" userId="0c945b25-bd36-446c-b688-0c0cf3817131" providerId="ADAL" clId="{D5AFD724-FA8A-49B8-8CBA-138EDC555249}" dt="2023-03-06T21:03:28.684" v="5433" actId="114"/>
          <ac:spMkLst>
            <pc:docMk/>
            <pc:sldMk cId="3518869968" sldId="312"/>
            <ac:spMk id="27" creationId="{B96E9C8A-B209-F90D-92DB-1CFAB5A4A53B}"/>
          </ac:spMkLst>
        </pc:spChg>
        <pc:spChg chg="add mod">
          <ac:chgData name="STAINO Andrea" userId="0c945b25-bd36-446c-b688-0c0cf3817131" providerId="ADAL" clId="{D5AFD724-FA8A-49B8-8CBA-138EDC555249}" dt="2023-03-06T21:02:13.873" v="5431" actId="114"/>
          <ac:spMkLst>
            <pc:docMk/>
            <pc:sldMk cId="3518869968" sldId="312"/>
            <ac:spMk id="28" creationId="{5B7EC8C2-F5E4-2115-A935-E85329DFE570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36" creationId="{35413DB3-DBBD-481A-88C0-8FA6A14285E4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50" creationId="{B28EC961-195E-4804-9730-4ED6D985FA0B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64" creationId="{112842EC-19C0-4997-8B4F-332546697CD7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78" creationId="{11388757-9CC9-4D99-A81C-9B544DB89AED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90" creationId="{E809AE28-244E-4805-B998-3E3E55D51DFF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110" creationId="{E4BB3DF6-5AE1-43E9-B895-30F13765E822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129" creationId="{B565C9B1-BECD-41FB-A30E-84A64AA7B67F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135" creationId="{518C042D-729F-4550-A597-27A4FCF42649}"/>
          </ac:spMkLst>
        </pc:spChg>
        <pc:spChg chg="add del">
          <ac:chgData name="STAINO Andrea" userId="0c945b25-bd36-446c-b688-0c0cf3817131" providerId="ADAL" clId="{D5AFD724-FA8A-49B8-8CBA-138EDC555249}" dt="2023-03-06T17:10:21.772" v="4181" actId="34122"/>
          <ac:spMkLst>
            <pc:docMk/>
            <pc:sldMk cId="3518869968" sldId="312"/>
            <ac:spMk id="141" creationId="{8E9F69E2-33E5-4F51-8C2D-7CF3E0799F73}"/>
          </ac:spMkLst>
        </pc:spChg>
        <pc:inkChg chg="add mod">
          <ac:chgData name="STAINO Andrea" userId="0c945b25-bd36-446c-b688-0c0cf3817131" providerId="ADAL" clId="{D5AFD724-FA8A-49B8-8CBA-138EDC555249}" dt="2023-03-06T17:10:21.772" v="4181" actId="34122"/>
          <ac:inkMkLst>
            <pc:docMk/>
            <pc:sldMk cId="3518869968" sldId="312"/>
            <ac:inkMk id="4" creationId="{AC72CE9B-738E-C0E8-3602-202562D0DB68}"/>
          </ac:inkMkLst>
        </pc:inkChg>
        <pc:inkChg chg="add">
          <ac:chgData name="STAINO Andrea" userId="0c945b25-bd36-446c-b688-0c0cf3817131" providerId="ADAL" clId="{D5AFD724-FA8A-49B8-8CBA-138EDC555249}" dt="2023-03-06T17:13:57.593" v="4182"/>
          <ac:inkMkLst>
            <pc:docMk/>
            <pc:sldMk cId="3518869968" sldId="312"/>
            <ac:inkMk id="5" creationId="{B65EC8C5-7EFF-9F46-86BF-EF490AB5082B}"/>
          </ac:inkMkLst>
        </pc:inkChg>
        <pc:inkChg chg="add">
          <ac:chgData name="STAINO Andrea" userId="0c945b25-bd36-446c-b688-0c0cf3817131" providerId="ADAL" clId="{D5AFD724-FA8A-49B8-8CBA-138EDC555249}" dt="2023-03-06T17:16:40.474" v="4183"/>
          <ac:inkMkLst>
            <pc:docMk/>
            <pc:sldMk cId="3518869968" sldId="312"/>
            <ac:inkMk id="25" creationId="{D7B77BD3-6676-6FBF-19CB-C2A1622D4978}"/>
          </ac:inkMkLst>
        </pc:inkChg>
      </pc:sldChg>
      <pc:sldChg chg="addSp delSp modSp add mod modAnim modNotesTx">
        <pc:chgData name="STAINO Andrea" userId="0c945b25-bd36-446c-b688-0c0cf3817131" providerId="ADAL" clId="{D5AFD724-FA8A-49B8-8CBA-138EDC555249}" dt="2023-03-16T16:31:16.402" v="14780" actId="1035"/>
        <pc:sldMkLst>
          <pc:docMk/>
          <pc:sldMk cId="2102795916" sldId="313"/>
        </pc:sldMkLst>
        <pc:spChg chg="mod">
          <ac:chgData name="STAINO Andrea" userId="0c945b25-bd36-446c-b688-0c0cf3817131" providerId="ADAL" clId="{D5AFD724-FA8A-49B8-8CBA-138EDC555249}" dt="2023-03-06T21:35:12.592" v="5451" actId="20577"/>
          <ac:spMkLst>
            <pc:docMk/>
            <pc:sldMk cId="2102795916" sldId="313"/>
            <ac:spMk id="2" creationId="{97A6A55B-F1AC-4CA3-AB27-BC142C5E74CF}"/>
          </ac:spMkLst>
        </pc:spChg>
        <pc:spChg chg="mod">
          <ac:chgData name="STAINO Andrea" userId="0c945b25-bd36-446c-b688-0c0cf3817131" providerId="ADAL" clId="{D5AFD724-FA8A-49B8-8CBA-138EDC555249}" dt="2023-03-06T21:59:15.777" v="5576" actId="1076"/>
          <ac:spMkLst>
            <pc:docMk/>
            <pc:sldMk cId="2102795916" sldId="313"/>
            <ac:spMk id="3" creationId="{2ECC99F4-CA9F-4F60-155C-94D0EAB3A791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" creationId="{B13EBEF8-93A1-3547-F941-245993AD6BC1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" creationId="{00C91F9D-1706-763F-F5F3-5CF433C22049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02" creationId="{4D2330FB-07B8-8602-923E-B19F318165ED}"/>
          </ac:spMkLst>
        </pc:spChg>
        <pc:spChg chg="mod">
          <ac:chgData name="STAINO Andrea" userId="0c945b25-bd36-446c-b688-0c0cf3817131" providerId="ADAL" clId="{D5AFD724-FA8A-49B8-8CBA-138EDC555249}" dt="2023-03-16T16:28:09.092" v="14716" actId="1036"/>
          <ac:spMkLst>
            <pc:docMk/>
            <pc:sldMk cId="2102795916" sldId="313"/>
            <ac:spMk id="103" creationId="{D1670513-B745-BD5F-70FE-258249E84C77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05" creationId="{B2E28FFA-C131-ECFD-CD63-870D477CB430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07" creationId="{E884242D-2484-9D17-8CA4-015B88B86C3D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08" creationId="{30856837-AD55-449D-3D35-81E3840AB073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09" creationId="{2FA39B0A-D46F-809F-B88A-8DC6E5CB7E9B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1" creationId="{4FD3BEBA-6096-7BCE-BF89-360279BAA5FB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4" creationId="{7AFF74EA-83C2-5907-1FBC-C97B3B42399F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5" creationId="{46A9A387-BA31-851C-C887-8D51D9E989C2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6" creationId="{50799221-6F3E-5334-52F8-02CE190CD697}"/>
          </ac:spMkLst>
        </pc:spChg>
        <pc:spChg chg="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17" creationId="{017AF2BC-B7F5-12E6-7378-61A6DFA0E835}"/>
          </ac:spMkLst>
        </pc:spChg>
        <pc:spChg chg="mod">
          <ac:chgData name="STAINO Andrea" userId="0c945b25-bd36-446c-b688-0c0cf3817131" providerId="ADAL" clId="{D5AFD724-FA8A-49B8-8CBA-138EDC555249}" dt="2023-03-16T16:28:09.092" v="14716" actId="1036"/>
          <ac:spMkLst>
            <pc:docMk/>
            <pc:sldMk cId="2102795916" sldId="313"/>
            <ac:spMk id="119" creationId="{7869937F-7FAE-1405-8F94-270FD5F8357A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0" creationId="{8E666849-B1E7-4ACB-C990-D92825F53953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1" creationId="{CFF9C59E-B83B-5895-8B0A-4CDC0E3BA107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2" creationId="{3144903F-510F-78FA-B1C5-4B0E3B9FBB8E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3" creationId="{B8E07D17-5A48-A6F8-0DBC-CBBB899CB498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4" creationId="{0E98D2D9-1F72-3E2C-FD04-6F253A09D060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5" creationId="{FF9370ED-E53F-93F9-1553-04A0226D5533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6" creationId="{1D558A58-D40E-9577-117E-504A26E05E49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7" creationId="{CAAE8733-4091-A8FC-C343-3447B7FB51EB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8" creationId="{77E26A05-432C-97AA-FC6F-91E51FC400F1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29" creationId="{6A24C207-F17F-DD0B-280B-A6A1A25B6B6D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30" creationId="{87672214-CB3F-1C01-CCFB-DC15207780FE}"/>
          </ac:spMkLst>
        </pc:spChg>
        <pc:spChg chg="mod">
          <ac:chgData name="STAINO Andrea" userId="0c945b25-bd36-446c-b688-0c0cf3817131" providerId="ADAL" clId="{D5AFD724-FA8A-49B8-8CBA-138EDC555249}" dt="2023-03-07T10:15:22.868" v="5726" actId="114"/>
          <ac:spMkLst>
            <pc:docMk/>
            <pc:sldMk cId="2102795916" sldId="313"/>
            <ac:spMk id="131" creationId="{20D9BEC0-2D7B-BA70-3F19-9C6C906D26D3}"/>
          </ac:spMkLst>
        </pc:spChg>
        <pc:spChg chg="add mod">
          <ac:chgData name="STAINO Andrea" userId="0c945b25-bd36-446c-b688-0c0cf3817131" providerId="ADAL" clId="{D5AFD724-FA8A-49B8-8CBA-138EDC555249}" dt="2023-03-07T10:15:16.327" v="5723" actId="20577"/>
          <ac:spMkLst>
            <pc:docMk/>
            <pc:sldMk cId="2102795916" sldId="313"/>
            <ac:spMk id="132" creationId="{EDE987E2-0629-6675-B4A6-B46FCCF81457}"/>
          </ac:spMkLst>
        </pc:spChg>
        <pc:spChg chg="add mod">
          <ac:chgData name="STAINO Andrea" userId="0c945b25-bd36-446c-b688-0c0cf3817131" providerId="ADAL" clId="{D5AFD724-FA8A-49B8-8CBA-138EDC555249}" dt="2023-03-07T10:15:29.361" v="5728" actId="20577"/>
          <ac:spMkLst>
            <pc:docMk/>
            <pc:sldMk cId="2102795916" sldId="313"/>
            <ac:spMk id="136" creationId="{19821D9F-FE35-6A45-6690-515FF3973FE1}"/>
          </ac:spMkLst>
        </pc:spChg>
        <pc:spChg chg="add mod">
          <ac:chgData name="STAINO Andrea" userId="0c945b25-bd36-446c-b688-0c0cf3817131" providerId="ADAL" clId="{D5AFD724-FA8A-49B8-8CBA-138EDC555249}" dt="2023-03-07T10:15:36.255" v="5730" actId="20577"/>
          <ac:spMkLst>
            <pc:docMk/>
            <pc:sldMk cId="2102795916" sldId="313"/>
            <ac:spMk id="137" creationId="{07EB2C32-71E7-B797-3413-4DB42A38BC30}"/>
          </ac:spMkLst>
        </pc:spChg>
        <pc:spChg chg="add mod">
          <ac:chgData name="STAINO Andrea" userId="0c945b25-bd36-446c-b688-0c0cf3817131" providerId="ADAL" clId="{D5AFD724-FA8A-49B8-8CBA-138EDC555249}" dt="2023-03-16T16:28:09.874" v="14718" actId="1036"/>
          <ac:spMkLst>
            <pc:docMk/>
            <pc:sldMk cId="2102795916" sldId="313"/>
            <ac:spMk id="141" creationId="{132F8C88-43A3-8BE0-2E93-16AAEB405C1D}"/>
          </ac:spMkLst>
        </pc:spChg>
        <pc:spChg chg="add del mod">
          <ac:chgData name="STAINO Andrea" userId="0c945b25-bd36-446c-b688-0c0cf3817131" providerId="ADAL" clId="{D5AFD724-FA8A-49B8-8CBA-138EDC555249}" dt="2023-03-07T10:12:48.882" v="5675"/>
          <ac:spMkLst>
            <pc:docMk/>
            <pc:sldMk cId="2102795916" sldId="313"/>
            <ac:spMk id="142" creationId="{721D2E7E-EABF-7C28-68B8-DEE13DA42328}"/>
          </ac:spMkLst>
        </pc:spChg>
        <pc:spChg chg="add mod">
          <ac:chgData name="STAINO Andrea" userId="0c945b25-bd36-446c-b688-0c0cf3817131" providerId="ADAL" clId="{D5AFD724-FA8A-49B8-8CBA-138EDC555249}" dt="2023-03-07T11:20:58.334" v="5753" actId="114"/>
          <ac:spMkLst>
            <pc:docMk/>
            <pc:sldMk cId="2102795916" sldId="313"/>
            <ac:spMk id="143" creationId="{4B392A3C-8A2A-F28D-955D-F947222C96C0}"/>
          </ac:spMkLst>
        </pc:spChg>
        <pc:spChg chg="add del mod">
          <ac:chgData name="STAINO Andrea" userId="0c945b25-bd36-446c-b688-0c0cf3817131" providerId="ADAL" clId="{D5AFD724-FA8A-49B8-8CBA-138EDC555249}" dt="2023-03-07T10:21:36.842" v="5746"/>
          <ac:spMkLst>
            <pc:docMk/>
            <pc:sldMk cId="2102795916" sldId="313"/>
            <ac:spMk id="144" creationId="{A41B0074-4EB2-DFC0-DB24-F7813B88E15D}"/>
          </ac:spMkLst>
        </pc:spChg>
        <pc:spChg chg="add del mod">
          <ac:chgData name="STAINO Andrea" userId="0c945b25-bd36-446c-b688-0c0cf3817131" providerId="ADAL" clId="{D5AFD724-FA8A-49B8-8CBA-138EDC555249}" dt="2023-03-07T13:17:43.090" v="6539" actId="478"/>
          <ac:spMkLst>
            <pc:docMk/>
            <pc:sldMk cId="2102795916" sldId="313"/>
            <ac:spMk id="145" creationId="{D98AA2D5-BD0B-81EA-1AD3-A6B207A5E07D}"/>
          </ac:spMkLst>
        </pc:spChg>
        <pc:spChg chg="add mod">
          <ac:chgData name="STAINO Andrea" userId="0c945b25-bd36-446c-b688-0c0cf3817131" providerId="ADAL" clId="{D5AFD724-FA8A-49B8-8CBA-138EDC555249}" dt="2023-03-07T13:11:03.771" v="6533" actId="12"/>
          <ac:spMkLst>
            <pc:docMk/>
            <pc:sldMk cId="2102795916" sldId="313"/>
            <ac:spMk id="147" creationId="{DFC2800C-3B2A-4D19-8A22-96FF8957BE6A}"/>
          </ac:spMkLst>
        </pc:spChg>
        <pc:picChg chg="add del mod">
          <ac:chgData name="STAINO Andrea" userId="0c945b25-bd36-446c-b688-0c0cf3817131" providerId="ADAL" clId="{D5AFD724-FA8A-49B8-8CBA-138EDC555249}" dt="2023-03-13T12:07:42.970" v="12628" actId="478"/>
          <ac:picMkLst>
            <pc:docMk/>
            <pc:sldMk cId="2102795916" sldId="313"/>
            <ac:picMk id="149" creationId="{6B72A49D-A265-AC64-1536-E1231A404F32}"/>
          </ac:picMkLst>
        </pc:picChg>
        <pc:inkChg chg="del">
          <ac:chgData name="STAINO Andrea" userId="0c945b25-bd36-446c-b688-0c0cf3817131" providerId="ADAL" clId="{D5AFD724-FA8A-49B8-8CBA-138EDC555249}" dt="2023-03-06T21:35:16.596" v="5452" actId="478"/>
          <ac:inkMkLst>
            <pc:docMk/>
            <pc:sldMk cId="2102795916" sldId="313"/>
            <ac:inkMk id="4" creationId="{14055CB8-41AC-C9ED-B83D-471480F83360}"/>
          </ac:inkMkLst>
        </pc:inkChg>
        <pc:inkChg chg="del">
          <ac:chgData name="STAINO Andrea" userId="0c945b25-bd36-446c-b688-0c0cf3817131" providerId="ADAL" clId="{D5AFD724-FA8A-49B8-8CBA-138EDC555249}" dt="2023-03-06T21:35:19.828" v="5453" actId="478"/>
          <ac:inkMkLst>
            <pc:docMk/>
            <pc:sldMk cId="2102795916" sldId="313"/>
            <ac:inkMk id="5" creationId="{DC01C74E-1999-C34E-3C19-23303A500829}"/>
          </ac:inkMkLst>
        </pc:inkChg>
        <pc:cxnChg chg="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8" creationId="{E8122EF3-F9E1-D9D5-D649-DB84A577D9FA}"/>
          </ac:cxnSpMkLst>
        </pc:cxnChg>
        <pc:cxnChg chg="mod">
          <ac:chgData name="STAINO Andrea" userId="0c945b25-bd36-446c-b688-0c0cf3817131" providerId="ADAL" clId="{D5AFD724-FA8A-49B8-8CBA-138EDC555249}" dt="2023-03-16T16:31:16.402" v="14780" actId="1035"/>
          <ac:cxnSpMkLst>
            <pc:docMk/>
            <pc:sldMk cId="2102795916" sldId="313"/>
            <ac:cxnSpMk id="9" creationId="{AE182DCD-B22A-283B-6D06-EC84505A831C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10" creationId="{6AC99896-8465-6079-F1B4-5912B3BFA62E}"/>
          </ac:cxnSpMkLst>
        </pc:cxnChg>
        <pc:cxnChg chg="add del mod">
          <ac:chgData name="STAINO Andrea" userId="0c945b25-bd36-446c-b688-0c0cf3817131" providerId="ADAL" clId="{D5AFD724-FA8A-49B8-8CBA-138EDC555249}" dt="2023-03-06T21:36:55.372" v="5465" actId="478"/>
          <ac:cxnSpMkLst>
            <pc:docMk/>
            <pc:sldMk cId="2102795916" sldId="313"/>
            <ac:cxnSpMk id="18" creationId="{2EA6A97E-5264-C6E1-9584-B5D98D727F09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21" creationId="{2DDE7DE6-3590-F397-6543-FC282AE3B0C8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22" creationId="{8CC1F31F-5D1B-3899-F642-C0A395E7FA17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24" creationId="{9924CA3C-F453-C746-E228-E05EE54F89EB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26" creationId="{D4B3B4B9-A44F-2541-C44F-1447D92A2AFD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28" creationId="{1BDE3FD5-DAEB-44B2-6A05-9F53D3F9E738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30" creationId="{C96E2785-F8F4-B1DA-9E7B-FCFA610CD6FB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96" creationId="{81C410D6-977B-2938-C15A-A0B724F4F4D3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99" creationId="{CB830172-6904-D660-C95F-1E96047251DC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101" creationId="{8149ED81-FB7B-3B85-C5E8-59E5EBCF86C8}"/>
          </ac:cxnSpMkLst>
        </pc:cxnChg>
        <pc:cxnChg chg="add 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106" creationId="{B223463A-BB8D-F4B6-69E4-6BEFA9403A2E}"/>
          </ac:cxnSpMkLst>
        </pc:cxnChg>
        <pc:cxnChg chg="mod">
          <ac:chgData name="STAINO Andrea" userId="0c945b25-bd36-446c-b688-0c0cf3817131" providerId="ADAL" clId="{D5AFD724-FA8A-49B8-8CBA-138EDC555249}" dt="2023-03-16T16:28:09.874" v="14718" actId="1036"/>
          <ac:cxnSpMkLst>
            <pc:docMk/>
            <pc:sldMk cId="2102795916" sldId="313"/>
            <ac:cxnSpMk id="118" creationId="{909EAA59-B7D5-431D-4429-374775796D07}"/>
          </ac:cxnSpMkLst>
        </pc:cxnChg>
        <pc:cxnChg chg="add mod">
          <ac:chgData name="STAINO Andrea" userId="0c945b25-bd36-446c-b688-0c0cf3817131" providerId="ADAL" clId="{D5AFD724-FA8A-49B8-8CBA-138EDC555249}" dt="2023-03-07T10:15:22.868" v="5726" actId="114"/>
          <ac:cxnSpMkLst>
            <pc:docMk/>
            <pc:sldMk cId="2102795916" sldId="313"/>
            <ac:cxnSpMk id="134" creationId="{7ECF96EA-B73D-CA21-8D7C-7FD27257D39A}"/>
          </ac:cxnSpMkLst>
        </pc:cxnChg>
        <pc:cxnChg chg="add mod">
          <ac:chgData name="STAINO Andrea" userId="0c945b25-bd36-446c-b688-0c0cf3817131" providerId="ADAL" clId="{D5AFD724-FA8A-49B8-8CBA-138EDC555249}" dt="2023-03-07T10:10:08.540" v="5661" actId="1076"/>
          <ac:cxnSpMkLst>
            <pc:docMk/>
            <pc:sldMk cId="2102795916" sldId="313"/>
            <ac:cxnSpMk id="135" creationId="{8AE47624-C5AA-CDA8-C5A1-62B466887B67}"/>
          </ac:cxnSpMkLst>
        </pc:cxnChg>
        <pc:cxnChg chg="add mod">
          <ac:chgData name="STAINO Andrea" userId="0c945b25-bd36-446c-b688-0c0cf3817131" providerId="ADAL" clId="{D5AFD724-FA8A-49B8-8CBA-138EDC555249}" dt="2023-03-16T16:31:01.397" v="14778" actId="1038"/>
          <ac:cxnSpMkLst>
            <pc:docMk/>
            <pc:sldMk cId="2102795916" sldId="313"/>
            <ac:cxnSpMk id="138" creationId="{D778C201-9E10-1682-68F1-B226E88D8F25}"/>
          </ac:cxnSpMkLst>
        </pc:cxnChg>
      </pc:sldChg>
      <pc:sldChg chg="del">
        <pc:chgData name="STAINO Andrea" userId="0c945b25-bd36-446c-b688-0c0cf3817131" providerId="ADAL" clId="{D5AFD724-FA8A-49B8-8CBA-138EDC555249}" dt="2023-03-02T14:25:30.388" v="8" actId="47"/>
        <pc:sldMkLst>
          <pc:docMk/>
          <pc:sldMk cId="2960036329" sldId="313"/>
        </pc:sldMkLst>
      </pc:sldChg>
      <pc:sldChg chg="del">
        <pc:chgData name="STAINO Andrea" userId="0c945b25-bd36-446c-b688-0c0cf3817131" providerId="ADAL" clId="{D5AFD724-FA8A-49B8-8CBA-138EDC555249}" dt="2023-03-02T14:25:30.520" v="9" actId="47"/>
        <pc:sldMkLst>
          <pc:docMk/>
          <pc:sldMk cId="1086254560" sldId="314"/>
        </pc:sldMkLst>
      </pc:sldChg>
      <pc:sldChg chg="addSp delSp modSp add mod delAnim modAnim">
        <pc:chgData name="STAINO Andrea" userId="0c945b25-bd36-446c-b688-0c0cf3817131" providerId="ADAL" clId="{D5AFD724-FA8A-49B8-8CBA-138EDC555249}" dt="2023-03-16T16:32:03.957" v="14810" actId="1035"/>
        <pc:sldMkLst>
          <pc:docMk/>
          <pc:sldMk cId="3768588374" sldId="314"/>
        </pc:sldMkLst>
        <pc:spChg chg="add mod">
          <ac:chgData name="STAINO Andrea" userId="0c945b25-bd36-446c-b688-0c0cf3817131" providerId="ADAL" clId="{D5AFD724-FA8A-49B8-8CBA-138EDC555249}" dt="2023-03-07T16:07:00.331" v="7117" actId="1076"/>
          <ac:spMkLst>
            <pc:docMk/>
            <pc:sldMk cId="3768588374" sldId="314"/>
            <ac:spMk id="5" creationId="{BA66579A-F2A0-04BC-F5BA-1B23DA3AFBFD}"/>
          </ac:spMkLst>
        </pc:spChg>
        <pc:spChg chg="add mod">
          <ac:chgData name="STAINO Andrea" userId="0c945b25-bd36-446c-b688-0c0cf3817131" providerId="ADAL" clId="{D5AFD724-FA8A-49B8-8CBA-138EDC555249}" dt="2023-03-07T16:01:14.480" v="6987" actId="1076"/>
          <ac:spMkLst>
            <pc:docMk/>
            <pc:sldMk cId="3768588374" sldId="314"/>
            <ac:spMk id="6" creationId="{FF0F7A73-7521-6839-CFD7-1E3DF10A6597}"/>
          </ac:spMkLst>
        </pc:spChg>
        <pc:spChg chg="add mod">
          <ac:chgData name="STAINO Andrea" userId="0c945b25-bd36-446c-b688-0c0cf3817131" providerId="ADAL" clId="{D5AFD724-FA8A-49B8-8CBA-138EDC555249}" dt="2023-03-07T16:07:17.202" v="7118" actId="1076"/>
          <ac:spMkLst>
            <pc:docMk/>
            <pc:sldMk cId="3768588374" sldId="314"/>
            <ac:spMk id="18" creationId="{7D171638-594C-729E-69D3-F06C2B1E314F}"/>
          </ac:spMkLst>
        </pc:spChg>
        <pc:spChg chg="add mod">
          <ac:chgData name="STAINO Andrea" userId="0c945b25-bd36-446c-b688-0c0cf3817131" providerId="ADAL" clId="{D5AFD724-FA8A-49B8-8CBA-138EDC555249}" dt="2023-03-07T16:03:20.217" v="7098" actId="14100"/>
          <ac:spMkLst>
            <pc:docMk/>
            <pc:sldMk cId="3768588374" sldId="314"/>
            <ac:spMk id="19" creationId="{223EBADE-A1DF-050B-7909-055A8CA0CE9E}"/>
          </ac:spMkLst>
        </pc:spChg>
        <pc:spChg chg="add mod">
          <ac:chgData name="STAINO Andrea" userId="0c945b25-bd36-446c-b688-0c0cf3817131" providerId="ADAL" clId="{D5AFD724-FA8A-49B8-8CBA-138EDC555249}" dt="2023-03-07T16:13:58.800" v="7160" actId="1076"/>
          <ac:spMkLst>
            <pc:docMk/>
            <pc:sldMk cId="3768588374" sldId="314"/>
            <ac:spMk id="20" creationId="{19EC4799-6B4A-440F-7CF5-AC5BB1ACBC85}"/>
          </ac:spMkLst>
        </pc:spChg>
        <pc:spChg chg="add del mod">
          <ac:chgData name="STAINO Andrea" userId="0c945b25-bd36-446c-b688-0c0cf3817131" providerId="ADAL" clId="{D5AFD724-FA8A-49B8-8CBA-138EDC555249}" dt="2023-03-07T16:19:12.742" v="7167" actId="478"/>
          <ac:spMkLst>
            <pc:docMk/>
            <pc:sldMk cId="3768588374" sldId="314"/>
            <ac:spMk id="23" creationId="{2FF4234B-65F0-13AE-E5DE-663B8DF5F8B2}"/>
          </ac:spMkLst>
        </pc:spChg>
        <pc:spChg chg="add mod">
          <ac:chgData name="STAINO Andrea" userId="0c945b25-bd36-446c-b688-0c0cf3817131" providerId="ADAL" clId="{D5AFD724-FA8A-49B8-8CBA-138EDC555249}" dt="2023-03-07T16:41:25.797" v="8171" actId="1076"/>
          <ac:spMkLst>
            <pc:docMk/>
            <pc:sldMk cId="3768588374" sldId="314"/>
            <ac:spMk id="31" creationId="{AAA32F0A-9A39-C347-4530-DF1789C0E912}"/>
          </ac:spMkLst>
        </pc:spChg>
        <pc:spChg chg="add mod">
          <ac:chgData name="STAINO Andrea" userId="0c945b25-bd36-446c-b688-0c0cf3817131" providerId="ADAL" clId="{D5AFD724-FA8A-49B8-8CBA-138EDC555249}" dt="2023-03-07T16:39:36.285" v="8096" actId="1035"/>
          <ac:spMkLst>
            <pc:docMk/>
            <pc:sldMk cId="3768588374" sldId="314"/>
            <ac:spMk id="98" creationId="{3888FE44-34F8-0B47-163E-9B975CF8718C}"/>
          </ac:spMkLst>
        </pc:spChg>
        <pc:spChg chg="add mod">
          <ac:chgData name="STAINO Andrea" userId="0c945b25-bd36-446c-b688-0c0cf3817131" providerId="ADAL" clId="{D5AFD724-FA8A-49B8-8CBA-138EDC555249}" dt="2023-03-07T16:39:51.145" v="8109" actId="1076"/>
          <ac:spMkLst>
            <pc:docMk/>
            <pc:sldMk cId="3768588374" sldId="314"/>
            <ac:spMk id="112" creationId="{090EC960-C75A-303A-259F-8AFB6A029926}"/>
          </ac:spMkLst>
        </pc:spChg>
        <pc:spChg chg="add del mod">
          <ac:chgData name="STAINO Andrea" userId="0c945b25-bd36-446c-b688-0c0cf3817131" providerId="ADAL" clId="{D5AFD724-FA8A-49B8-8CBA-138EDC555249}" dt="2023-03-07T16:25:52.524" v="7292" actId="478"/>
          <ac:spMkLst>
            <pc:docMk/>
            <pc:sldMk cId="3768588374" sldId="314"/>
            <ac:spMk id="133" creationId="{394DF42A-8676-D27B-2284-E74238270356}"/>
          </ac:spMkLst>
        </pc:spChg>
        <pc:spChg chg="add mod">
          <ac:chgData name="STAINO Andrea" userId="0c945b25-bd36-446c-b688-0c0cf3817131" providerId="ADAL" clId="{D5AFD724-FA8A-49B8-8CBA-138EDC555249}" dt="2023-03-07T16:39:17.546" v="8064" actId="1076"/>
          <ac:spMkLst>
            <pc:docMk/>
            <pc:sldMk cId="3768588374" sldId="314"/>
            <ac:spMk id="134" creationId="{EFD5B5C2-2B61-4E8D-02FA-7958CBB27D70}"/>
          </ac:spMkLst>
        </pc:spChg>
        <pc:spChg chg="add del mod">
          <ac:chgData name="STAINO Andrea" userId="0c945b25-bd36-446c-b688-0c0cf3817131" providerId="ADAL" clId="{D5AFD724-FA8A-49B8-8CBA-138EDC555249}" dt="2023-03-07T16:33:30.801" v="7658"/>
          <ac:spMkLst>
            <pc:docMk/>
            <pc:sldMk cId="3768588374" sldId="314"/>
            <ac:spMk id="135" creationId="{0978F708-8090-8553-81F0-702E13BA356C}"/>
          </ac:spMkLst>
        </pc:spChg>
        <pc:spChg chg="add mod">
          <ac:chgData name="STAINO Andrea" userId="0c945b25-bd36-446c-b688-0c0cf3817131" providerId="ADAL" clId="{D5AFD724-FA8A-49B8-8CBA-138EDC555249}" dt="2023-03-07T16:40:49.778" v="8168" actId="20577"/>
          <ac:spMkLst>
            <pc:docMk/>
            <pc:sldMk cId="3768588374" sldId="314"/>
            <ac:spMk id="136" creationId="{76A9087F-BE39-2E0E-56E7-32E5788319B0}"/>
          </ac:spMkLst>
        </pc:spChg>
        <pc:spChg chg="add del mod">
          <ac:chgData name="STAINO Andrea" userId="0c945b25-bd36-446c-b688-0c0cf3817131" providerId="ADAL" clId="{D5AFD724-FA8A-49B8-8CBA-138EDC555249}" dt="2023-03-07T16:33:30.795" v="7656" actId="478"/>
          <ac:spMkLst>
            <pc:docMk/>
            <pc:sldMk cId="3768588374" sldId="314"/>
            <ac:spMk id="137" creationId="{F08814A3-0D18-C8F6-6ED3-3877A0732AC8}"/>
          </ac:spMkLst>
        </pc:spChg>
        <pc:spChg chg="add mod">
          <ac:chgData name="STAINO Andrea" userId="0c945b25-bd36-446c-b688-0c0cf3817131" providerId="ADAL" clId="{D5AFD724-FA8A-49B8-8CBA-138EDC555249}" dt="2023-03-07T16:40:33.436" v="8167" actId="1076"/>
          <ac:spMkLst>
            <pc:docMk/>
            <pc:sldMk cId="3768588374" sldId="314"/>
            <ac:spMk id="138" creationId="{55CE7DE0-ED5F-6697-9892-46F8A20925E8}"/>
          </ac:spMkLst>
        </pc:spChg>
        <pc:cxnChg chg="mod">
          <ac:chgData name="STAINO Andrea" userId="0c945b25-bd36-446c-b688-0c0cf3817131" providerId="ADAL" clId="{D5AFD724-FA8A-49B8-8CBA-138EDC555249}" dt="2023-03-16T16:32:03.957" v="14810" actId="1035"/>
          <ac:cxnSpMkLst>
            <pc:docMk/>
            <pc:sldMk cId="3768588374" sldId="314"/>
            <ac:cxnSpMk id="9" creationId="{AE182DCD-B22A-283B-6D06-EC84505A831C}"/>
          </ac:cxnSpMkLst>
        </pc:cxnChg>
        <pc:cxnChg chg="add">
          <ac:chgData name="STAINO Andrea" userId="0c945b25-bd36-446c-b688-0c0cf3817131" providerId="ADAL" clId="{D5AFD724-FA8A-49B8-8CBA-138EDC555249}" dt="2023-03-07T16:01:49.662" v="6988" actId="11529"/>
          <ac:cxnSpMkLst>
            <pc:docMk/>
            <pc:sldMk cId="3768588374" sldId="314"/>
            <ac:cxnSpMk id="17" creationId="{6203F65B-7C74-5548-39C6-5494C01DBD78}"/>
          </ac:cxnSpMkLst>
        </pc:cxnChg>
        <pc:cxnChg chg="add mod">
          <ac:chgData name="STAINO Andrea" userId="0c945b25-bd36-446c-b688-0c0cf3817131" providerId="ADAL" clId="{D5AFD724-FA8A-49B8-8CBA-138EDC555249}" dt="2023-03-07T16:41:22.638" v="8170" actId="14100"/>
          <ac:cxnSpMkLst>
            <pc:docMk/>
            <pc:sldMk cId="3768588374" sldId="314"/>
            <ac:cxnSpMk id="27" creationId="{50F332C7-A6AE-6DED-192B-53DF4CE96FF9}"/>
          </ac:cxnSpMkLst>
        </pc:cxnChg>
        <pc:cxnChg chg="add mod">
          <ac:chgData name="STAINO Andrea" userId="0c945b25-bd36-446c-b688-0c0cf3817131" providerId="ADAL" clId="{D5AFD724-FA8A-49B8-8CBA-138EDC555249}" dt="2023-03-07T16:39:54.354" v="8110" actId="1076"/>
          <ac:cxnSpMkLst>
            <pc:docMk/>
            <pc:sldMk cId="3768588374" sldId="314"/>
            <ac:cxnSpMk id="104" creationId="{31BCF6AA-E5DE-E680-D5A8-58F352160E63}"/>
          </ac:cxnSpMkLst>
        </pc:cxnChg>
        <pc:cxnChg chg="add mod">
          <ac:chgData name="STAINO Andrea" userId="0c945b25-bd36-446c-b688-0c0cf3817131" providerId="ADAL" clId="{D5AFD724-FA8A-49B8-8CBA-138EDC555249}" dt="2023-03-07T16:39:36.285" v="8096" actId="1035"/>
          <ac:cxnSpMkLst>
            <pc:docMk/>
            <pc:sldMk cId="3768588374" sldId="314"/>
            <ac:cxnSpMk id="131" creationId="{8BEDD341-2DFD-46A9-FA14-D3ED0E3E4D4D}"/>
          </ac:cxnSpMkLst>
        </pc:cxnChg>
      </pc:sldChg>
      <pc:sldChg chg="del">
        <pc:chgData name="STAINO Andrea" userId="0c945b25-bd36-446c-b688-0c0cf3817131" providerId="ADAL" clId="{D5AFD724-FA8A-49B8-8CBA-138EDC555249}" dt="2023-03-02T14:25:30.679" v="10" actId="47"/>
        <pc:sldMkLst>
          <pc:docMk/>
          <pc:sldMk cId="1068354884" sldId="315"/>
        </pc:sldMkLst>
      </pc:sldChg>
      <pc:sldChg chg="addSp delSp modSp add mod delAnim">
        <pc:chgData name="STAINO Andrea" userId="0c945b25-bd36-446c-b688-0c0cf3817131" providerId="ADAL" clId="{D5AFD724-FA8A-49B8-8CBA-138EDC555249}" dt="2023-03-07T13:12:52.965" v="6537" actId="1076"/>
        <pc:sldMkLst>
          <pc:docMk/>
          <pc:sldMk cId="1256794633" sldId="315"/>
        </pc:sldMkLst>
        <pc:spChg chg="mod">
          <ac:chgData name="STAINO Andrea" userId="0c945b25-bd36-446c-b688-0c0cf3817131" providerId="ADAL" clId="{D5AFD724-FA8A-49B8-8CBA-138EDC555249}" dt="2023-03-07T13:12:52.965" v="6537" actId="1076"/>
          <ac:spMkLst>
            <pc:docMk/>
            <pc:sldMk cId="1256794633" sldId="315"/>
            <ac:spMk id="26" creationId="{579C9F54-9DD9-FDAD-5309-00B477932063}"/>
          </ac:spMkLst>
        </pc:spChg>
        <pc:spChg chg="del">
          <ac:chgData name="STAINO Andrea" userId="0c945b25-bd36-446c-b688-0c0cf3817131" providerId="ADAL" clId="{D5AFD724-FA8A-49B8-8CBA-138EDC555249}" dt="2023-03-07T13:12:44.801" v="6535" actId="478"/>
          <ac:spMkLst>
            <pc:docMk/>
            <pc:sldMk cId="1256794633" sldId="315"/>
            <ac:spMk id="27" creationId="{B96E9C8A-B209-F90D-92DB-1CFAB5A4A53B}"/>
          </ac:spMkLst>
        </pc:spChg>
        <pc:spChg chg="del">
          <ac:chgData name="STAINO Andrea" userId="0c945b25-bd36-446c-b688-0c0cf3817131" providerId="ADAL" clId="{D5AFD724-FA8A-49B8-8CBA-138EDC555249}" dt="2023-03-07T13:12:48.361" v="6536" actId="478"/>
          <ac:spMkLst>
            <pc:docMk/>
            <pc:sldMk cId="1256794633" sldId="315"/>
            <ac:spMk id="28" creationId="{5B7EC8C2-F5E4-2115-A935-E85329DFE570}"/>
          </ac:spMkLst>
        </pc:spChg>
        <pc:inkChg chg="del">
          <ac:chgData name="STAINO Andrea" userId="0c945b25-bd36-446c-b688-0c0cf3817131" providerId="ADAL" clId="{D5AFD724-FA8A-49B8-8CBA-138EDC555249}" dt="2023-03-07T12:49:44.686" v="6070" actId="478"/>
          <ac:inkMkLst>
            <pc:docMk/>
            <pc:sldMk cId="1256794633" sldId="315"/>
            <ac:inkMk id="4" creationId="{AC72CE9B-738E-C0E8-3602-202562D0DB68}"/>
          </ac:inkMkLst>
        </pc:inkChg>
        <pc:inkChg chg="del">
          <ac:chgData name="STAINO Andrea" userId="0c945b25-bd36-446c-b688-0c0cf3817131" providerId="ADAL" clId="{D5AFD724-FA8A-49B8-8CBA-138EDC555249}" dt="2023-03-07T12:49:42.624" v="6069" actId="478"/>
          <ac:inkMkLst>
            <pc:docMk/>
            <pc:sldMk cId="1256794633" sldId="315"/>
            <ac:inkMk id="5" creationId="{B65EC8C5-7EFF-9F46-86BF-EF490AB5082B}"/>
          </ac:inkMkLst>
        </pc:inkChg>
        <pc:inkChg chg="del">
          <ac:chgData name="STAINO Andrea" userId="0c945b25-bd36-446c-b688-0c0cf3817131" providerId="ADAL" clId="{D5AFD724-FA8A-49B8-8CBA-138EDC555249}" dt="2023-03-07T12:49:37.852" v="6068" actId="478"/>
          <ac:inkMkLst>
            <pc:docMk/>
            <pc:sldMk cId="1256794633" sldId="315"/>
            <ac:inkMk id="25" creationId="{D7B77BD3-6676-6FBF-19CB-C2A1622D4978}"/>
          </ac:inkMkLst>
        </pc:inkChg>
        <pc:inkChg chg="add">
          <ac:chgData name="STAINO Andrea" userId="0c945b25-bd36-446c-b688-0c0cf3817131" providerId="ADAL" clId="{D5AFD724-FA8A-49B8-8CBA-138EDC555249}" dt="2023-03-07T12:53:25.116" v="6071"/>
          <ac:inkMkLst>
            <pc:docMk/>
            <pc:sldMk cId="1256794633" sldId="315"/>
            <ac:inkMk id="29" creationId="{6D270306-B1FA-06BE-2E69-62EBF7729686}"/>
          </ac:inkMkLst>
        </pc:inkChg>
        <pc:inkChg chg="add">
          <ac:chgData name="STAINO Andrea" userId="0c945b25-bd36-446c-b688-0c0cf3817131" providerId="ADAL" clId="{D5AFD724-FA8A-49B8-8CBA-138EDC555249}" dt="2023-03-07T12:57:23.240" v="6072"/>
          <ac:inkMkLst>
            <pc:docMk/>
            <pc:sldMk cId="1256794633" sldId="315"/>
            <ac:inkMk id="30" creationId="{91DD91CA-80F5-A2F5-FA57-AA0B948A512E}"/>
          </ac:inkMkLst>
        </pc:inkChg>
      </pc:sldChg>
      <pc:sldChg chg="addSp delSp modSp add mod delAnim modNotesTx">
        <pc:chgData name="STAINO Andrea" userId="0c945b25-bd36-446c-b688-0c0cf3817131" providerId="ADAL" clId="{D5AFD724-FA8A-49B8-8CBA-138EDC555249}" dt="2023-03-16T16:32:44.782" v="14812" actId="14100"/>
        <pc:sldMkLst>
          <pc:docMk/>
          <pc:sldMk cId="1879430038" sldId="316"/>
        </pc:sldMkLst>
        <pc:spChg chg="add mod">
          <ac:chgData name="STAINO Andrea" userId="0c945b25-bd36-446c-b688-0c0cf3817131" providerId="ADAL" clId="{D5AFD724-FA8A-49B8-8CBA-138EDC555249}" dt="2023-03-16T16:30:17.667" v="14758" actId="20577"/>
          <ac:spMkLst>
            <pc:docMk/>
            <pc:sldMk cId="1879430038" sldId="316"/>
            <ac:spMk id="4" creationId="{FFC6F110-7A71-A11D-B446-D40ABE1FBB7C}"/>
          </ac:spMkLst>
        </pc:spChg>
        <pc:spChg chg="add del mod">
          <ac:chgData name="STAINO Andrea" userId="0c945b25-bd36-446c-b688-0c0cf3817131" providerId="ADAL" clId="{D5AFD724-FA8A-49B8-8CBA-138EDC555249}" dt="2023-03-07T13:38:04.687" v="6767" actId="478"/>
          <ac:spMkLst>
            <pc:docMk/>
            <pc:sldMk cId="1879430038" sldId="316"/>
            <ac:spMk id="5" creationId="{95769D35-C722-1ABB-6291-3963E28B6A9F}"/>
          </ac:spMkLst>
        </pc:spChg>
        <pc:spChg chg="add mod">
          <ac:chgData name="STAINO Andrea" userId="0c945b25-bd36-446c-b688-0c0cf3817131" providerId="ADAL" clId="{D5AFD724-FA8A-49B8-8CBA-138EDC555249}" dt="2023-03-07T13:59:49.367" v="6938" actId="20577"/>
          <ac:spMkLst>
            <pc:docMk/>
            <pc:sldMk cId="1879430038" sldId="316"/>
            <ac:spMk id="6" creationId="{F8261929-4CEC-F13B-BDDB-161186DF2EA2}"/>
          </ac:spMkLst>
        </pc:spChg>
        <pc:spChg chg="add mod">
          <ac:chgData name="STAINO Andrea" userId="0c945b25-bd36-446c-b688-0c0cf3817131" providerId="ADAL" clId="{D5AFD724-FA8A-49B8-8CBA-138EDC555249}" dt="2023-03-07T13:58:12.698" v="6905" actId="1076"/>
          <ac:spMkLst>
            <pc:docMk/>
            <pc:sldMk cId="1879430038" sldId="316"/>
            <ac:spMk id="16" creationId="{F4EEF792-E28C-8A22-8A0C-4F2E0D59EBCD}"/>
          </ac:spMkLst>
        </pc:spChg>
        <pc:spChg chg="add mod">
          <ac:chgData name="STAINO Andrea" userId="0c945b25-bd36-446c-b688-0c0cf3817131" providerId="ADAL" clId="{D5AFD724-FA8A-49B8-8CBA-138EDC555249}" dt="2023-03-07T15:56:44.990" v="6955" actId="1076"/>
          <ac:spMkLst>
            <pc:docMk/>
            <pc:sldMk cId="1879430038" sldId="316"/>
            <ac:spMk id="17" creationId="{31DDB74A-D0AD-DE74-C264-602FE6E895FC}"/>
          </ac:spMkLst>
        </pc:spChg>
        <pc:spChg chg="del">
          <ac:chgData name="STAINO Andrea" userId="0c945b25-bd36-446c-b688-0c0cf3817131" providerId="ADAL" clId="{D5AFD724-FA8A-49B8-8CBA-138EDC555249}" dt="2023-03-07T13:18:01.230" v="6542" actId="478"/>
          <ac:spMkLst>
            <pc:docMk/>
            <pc:sldMk cId="1879430038" sldId="316"/>
            <ac:spMk id="147" creationId="{DFC2800C-3B2A-4D19-8A22-96FF8957BE6A}"/>
          </ac:spMkLst>
        </pc:spChg>
        <pc:cxnChg chg="mod">
          <ac:chgData name="STAINO Andrea" userId="0c945b25-bd36-446c-b688-0c0cf3817131" providerId="ADAL" clId="{D5AFD724-FA8A-49B8-8CBA-138EDC555249}" dt="2023-03-16T16:31:53.033" v="14799" actId="1035"/>
          <ac:cxnSpMkLst>
            <pc:docMk/>
            <pc:sldMk cId="1879430038" sldId="316"/>
            <ac:cxnSpMk id="9" creationId="{AE182DCD-B22A-283B-6D06-EC84505A831C}"/>
          </ac:cxnSpMkLst>
        </pc:cxnChg>
        <pc:cxnChg chg="add del mod">
          <ac:chgData name="STAINO Andrea" userId="0c945b25-bd36-446c-b688-0c0cf3817131" providerId="ADAL" clId="{D5AFD724-FA8A-49B8-8CBA-138EDC555249}" dt="2023-03-16T16:30:13.007" v="14754" actId="11529"/>
          <ac:cxnSpMkLst>
            <pc:docMk/>
            <pc:sldMk cId="1879430038" sldId="316"/>
            <ac:cxnSpMk id="18" creationId="{845D0433-D507-1EBB-FEDE-3F1388BBEF13}"/>
          </ac:cxnSpMkLst>
        </pc:cxnChg>
        <pc:cxnChg chg="add mod">
          <ac:chgData name="STAINO Andrea" userId="0c945b25-bd36-446c-b688-0c0cf3817131" providerId="ADAL" clId="{D5AFD724-FA8A-49B8-8CBA-138EDC555249}" dt="2023-03-16T16:32:44.782" v="14812" actId="14100"/>
          <ac:cxnSpMkLst>
            <pc:docMk/>
            <pc:sldMk cId="1879430038" sldId="316"/>
            <ac:cxnSpMk id="23" creationId="{80DAC043-D0F3-B8C2-04D6-D6D4AEEEFC8C}"/>
          </ac:cxnSpMkLst>
        </pc:cxnChg>
        <pc:cxnChg chg="mod">
          <ac:chgData name="STAINO Andrea" userId="0c945b25-bd36-446c-b688-0c0cf3817131" providerId="ADAL" clId="{D5AFD724-FA8A-49B8-8CBA-138EDC555249}" dt="2023-03-16T16:30:12.485" v="14753" actId="1036"/>
          <ac:cxnSpMkLst>
            <pc:docMk/>
            <pc:sldMk cId="1879430038" sldId="316"/>
            <ac:cxnSpMk id="118" creationId="{909EAA59-B7D5-431D-4429-374775796D07}"/>
          </ac:cxnSpMkLst>
        </pc:cxnChg>
        <pc:cxnChg chg="mod">
          <ac:chgData name="STAINO Andrea" userId="0c945b25-bd36-446c-b688-0c0cf3817131" providerId="ADAL" clId="{D5AFD724-FA8A-49B8-8CBA-138EDC555249}" dt="2023-03-16T16:31:44.239" v="14798" actId="1037"/>
          <ac:cxnSpMkLst>
            <pc:docMk/>
            <pc:sldMk cId="1879430038" sldId="316"/>
            <ac:cxnSpMk id="138" creationId="{D778C201-9E10-1682-68F1-B226E88D8F25}"/>
          </ac:cxnSpMkLst>
        </pc:cxnChg>
      </pc:sldChg>
      <pc:sldChg chg="del">
        <pc:chgData name="STAINO Andrea" userId="0c945b25-bd36-446c-b688-0c0cf3817131" providerId="ADAL" clId="{D5AFD724-FA8A-49B8-8CBA-138EDC555249}" dt="2023-03-02T14:25:30.952" v="11" actId="47"/>
        <pc:sldMkLst>
          <pc:docMk/>
          <pc:sldMk cId="3276844148" sldId="316"/>
        </pc:sldMkLst>
      </pc:sldChg>
      <pc:sldChg chg="addSp delSp modSp add mod delAnim modAnim">
        <pc:chgData name="STAINO Andrea" userId="0c945b25-bd36-446c-b688-0c0cf3817131" providerId="ADAL" clId="{D5AFD724-FA8A-49B8-8CBA-138EDC555249}" dt="2023-03-07T22:22:36.884" v="8609" actId="20577"/>
        <pc:sldMkLst>
          <pc:docMk/>
          <pc:sldMk cId="1642505521" sldId="317"/>
        </pc:sldMkLst>
        <pc:spChg chg="mod">
          <ac:chgData name="STAINO Andrea" userId="0c945b25-bd36-446c-b688-0c0cf3817131" providerId="ADAL" clId="{D5AFD724-FA8A-49B8-8CBA-138EDC555249}" dt="2023-03-07T22:22:36.884" v="8609" actId="20577"/>
          <ac:spMkLst>
            <pc:docMk/>
            <pc:sldMk cId="1642505521" sldId="317"/>
            <ac:spMk id="2" creationId="{97A6A55B-F1AC-4CA3-AB27-BC142C5E74CF}"/>
          </ac:spMkLst>
        </pc:spChg>
        <pc:spChg chg="add mod">
          <ac:chgData name="STAINO Andrea" userId="0c945b25-bd36-446c-b688-0c0cf3817131" providerId="ADAL" clId="{D5AFD724-FA8A-49B8-8CBA-138EDC555249}" dt="2023-03-07T21:52:45.965" v="8379" actId="1076"/>
          <ac:spMkLst>
            <pc:docMk/>
            <pc:sldMk cId="1642505521" sldId="317"/>
            <ac:spMk id="4" creationId="{03ECC5C8-5ED3-9B5B-6AE2-0F184C183770}"/>
          </ac:spMkLst>
        </pc:spChg>
        <pc:spChg chg="mod">
          <ac:chgData name="STAINO Andrea" userId="0c945b25-bd36-446c-b688-0c0cf3817131" providerId="ADAL" clId="{D5AFD724-FA8A-49B8-8CBA-138EDC555249}" dt="2023-03-07T21:52:45.965" v="8379" actId="1076"/>
          <ac:spMkLst>
            <pc:docMk/>
            <pc:sldMk cId="1642505521" sldId="317"/>
            <ac:spMk id="5" creationId="{BA66579A-F2A0-04BC-F5BA-1B23DA3AFBFD}"/>
          </ac:spMkLst>
        </pc:spChg>
        <pc:spChg chg="mod">
          <ac:chgData name="STAINO Andrea" userId="0c945b25-bd36-446c-b688-0c0cf3817131" providerId="ADAL" clId="{D5AFD724-FA8A-49B8-8CBA-138EDC555249}" dt="2023-03-07T21:52:45.965" v="8379" actId="1076"/>
          <ac:spMkLst>
            <pc:docMk/>
            <pc:sldMk cId="1642505521" sldId="317"/>
            <ac:spMk id="6" creationId="{FF0F7A73-7521-6839-CFD7-1E3DF10A6597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" creationId="{B13EBEF8-93A1-3547-F941-245993AD6BC1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" creationId="{00C91F9D-1706-763F-F5F3-5CF433C22049}"/>
          </ac:spMkLst>
        </pc:spChg>
        <pc:spChg chg="add mod">
          <ac:chgData name="STAINO Andrea" userId="0c945b25-bd36-446c-b688-0c0cf3817131" providerId="ADAL" clId="{D5AFD724-FA8A-49B8-8CBA-138EDC555249}" dt="2023-03-07T21:53:57.191" v="8408" actId="20577"/>
          <ac:spMkLst>
            <pc:docMk/>
            <pc:sldMk cId="1642505521" sldId="317"/>
            <ac:spMk id="16" creationId="{8A881049-770F-FD7E-4254-C0B52FCBA4E3}"/>
          </ac:spMkLst>
        </pc:spChg>
        <pc:spChg chg="add del mod">
          <ac:chgData name="STAINO Andrea" userId="0c945b25-bd36-446c-b688-0c0cf3817131" providerId="ADAL" clId="{D5AFD724-FA8A-49B8-8CBA-138EDC555249}" dt="2023-03-07T21:52:55.317" v="8380" actId="1076"/>
          <ac:spMkLst>
            <pc:docMk/>
            <pc:sldMk cId="1642505521" sldId="317"/>
            <ac:spMk id="18" creationId="{7D171638-594C-729E-69D3-F06C2B1E314F}"/>
          </ac:spMkLst>
        </pc:spChg>
        <pc:spChg chg="mod">
          <ac:chgData name="STAINO Andrea" userId="0c945b25-bd36-446c-b688-0c0cf3817131" providerId="ADAL" clId="{D5AFD724-FA8A-49B8-8CBA-138EDC555249}" dt="2023-03-07T21:49:29.200" v="8342" actId="20577"/>
          <ac:spMkLst>
            <pc:docMk/>
            <pc:sldMk cId="1642505521" sldId="317"/>
            <ac:spMk id="19" creationId="{223EBADE-A1DF-050B-7909-055A8CA0CE9E}"/>
          </ac:spMkLst>
        </pc:spChg>
        <pc:spChg chg="mod">
          <ac:chgData name="STAINO Andrea" userId="0c945b25-bd36-446c-b688-0c0cf3817131" providerId="ADAL" clId="{D5AFD724-FA8A-49B8-8CBA-138EDC555249}" dt="2023-03-07T21:58:35.801" v="8428" actId="1076"/>
          <ac:spMkLst>
            <pc:docMk/>
            <pc:sldMk cId="1642505521" sldId="317"/>
            <ac:spMk id="20" creationId="{19EC4799-6B4A-440F-7CF5-AC5BB1ACBC85}"/>
          </ac:spMkLst>
        </pc:spChg>
        <pc:spChg chg="mod">
          <ac:chgData name="STAINO Andrea" userId="0c945b25-bd36-446c-b688-0c0cf3817131" providerId="ADAL" clId="{D5AFD724-FA8A-49B8-8CBA-138EDC555249}" dt="2023-03-07T21:58:42.401" v="8430" actId="14100"/>
          <ac:spMkLst>
            <pc:docMk/>
            <pc:sldMk cId="1642505521" sldId="317"/>
            <ac:spMk id="23" creationId="{2FF4234B-65F0-13AE-E5DE-663B8DF5F8B2}"/>
          </ac:spMkLst>
        </pc:spChg>
        <pc:spChg chg="mod">
          <ac:chgData name="STAINO Andrea" userId="0c945b25-bd36-446c-b688-0c0cf3817131" providerId="ADAL" clId="{D5AFD724-FA8A-49B8-8CBA-138EDC555249}" dt="2023-03-07T21:59:29.085" v="8439" actId="1076"/>
          <ac:spMkLst>
            <pc:docMk/>
            <pc:sldMk cId="1642505521" sldId="317"/>
            <ac:spMk id="31" creationId="{AAA32F0A-9A39-C347-4530-DF1789C0E912}"/>
          </ac:spMkLst>
        </pc:spChg>
        <pc:spChg chg="mod">
          <ac:chgData name="STAINO Andrea" userId="0c945b25-bd36-446c-b688-0c0cf3817131" providerId="ADAL" clId="{D5AFD724-FA8A-49B8-8CBA-138EDC555249}" dt="2023-03-07T22:04:46.594" v="8465" actId="1076"/>
          <ac:spMkLst>
            <pc:docMk/>
            <pc:sldMk cId="1642505521" sldId="317"/>
            <ac:spMk id="98" creationId="{3888FE44-34F8-0B47-163E-9B975CF8718C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02" creationId="{4D2330FB-07B8-8602-923E-B19F318165ED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03" creationId="{D1670513-B745-BD5F-70FE-258249E84C77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05" creationId="{B2E28FFA-C131-ECFD-CD63-870D477CB430}"/>
          </ac:spMkLst>
        </pc:spChg>
        <pc:spChg chg="del">
          <ac:chgData name="STAINO Andrea" userId="0c945b25-bd36-446c-b688-0c0cf3817131" providerId="ADAL" clId="{D5AFD724-FA8A-49B8-8CBA-138EDC555249}" dt="2023-03-07T21:48:12.838" v="8238" actId="478"/>
          <ac:spMkLst>
            <pc:docMk/>
            <pc:sldMk cId="1642505521" sldId="317"/>
            <ac:spMk id="107" creationId="{E884242D-2484-9D17-8CA4-015B88B86C3D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08" creationId="{30856837-AD55-449D-3D35-81E3840AB073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09" creationId="{2FA39B0A-D46F-809F-B88A-8DC6E5CB7E9B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1" creationId="{4FD3BEBA-6096-7BCE-BF89-360279BAA5FB}"/>
          </ac:spMkLst>
        </pc:spChg>
        <pc:spChg chg="del">
          <ac:chgData name="STAINO Andrea" userId="0c945b25-bd36-446c-b688-0c0cf3817131" providerId="ADAL" clId="{D5AFD724-FA8A-49B8-8CBA-138EDC555249}" dt="2023-03-07T22:02:09.992" v="8451" actId="478"/>
          <ac:spMkLst>
            <pc:docMk/>
            <pc:sldMk cId="1642505521" sldId="317"/>
            <ac:spMk id="112" creationId="{090EC960-C75A-303A-259F-8AFB6A029926}"/>
          </ac:spMkLst>
        </pc:spChg>
        <pc:spChg chg="add mod">
          <ac:chgData name="STAINO Andrea" userId="0c945b25-bd36-446c-b688-0c0cf3817131" providerId="ADAL" clId="{D5AFD724-FA8A-49B8-8CBA-138EDC555249}" dt="2023-03-07T22:04:39.634" v="8464" actId="1076"/>
          <ac:spMkLst>
            <pc:docMk/>
            <pc:sldMk cId="1642505521" sldId="317"/>
            <ac:spMk id="113" creationId="{4101C40B-9BCD-2216-A074-ED6766F8C8D8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4" creationId="{7AFF74EA-83C2-5907-1FBC-C97B3B42399F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5" creationId="{46A9A387-BA31-851C-C887-8D51D9E989C2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6" creationId="{50799221-6F3E-5334-52F8-02CE190CD697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7" creationId="{017AF2BC-B7F5-12E6-7378-61A6DFA0E835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19" creationId="{7869937F-7FAE-1405-8F94-270FD5F8357A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0" creationId="{8E666849-B1E7-4ACB-C990-D92825F53953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1" creationId="{CFF9C59E-B83B-5895-8B0A-4CDC0E3BA107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2" creationId="{3144903F-510F-78FA-B1C5-4B0E3B9FBB8E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3" creationId="{B8E07D17-5A48-A6F8-0DBC-CBBB899CB498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4" creationId="{0E98D2D9-1F72-3E2C-FD04-6F253A09D060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5" creationId="{FF9370ED-E53F-93F9-1553-04A0226D5533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6" creationId="{1D558A58-D40E-9577-117E-504A26E05E49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7" creationId="{CAAE8733-4091-A8FC-C343-3447B7FB51EB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8" creationId="{77E26A05-432C-97AA-FC6F-91E51FC400F1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29" creationId="{6A24C207-F17F-DD0B-280B-A6A1A25B6B6D}"/>
          </ac:spMkLst>
        </pc:spChg>
        <pc:spChg chg="del">
          <ac:chgData name="STAINO Andrea" userId="0c945b25-bd36-446c-b688-0c0cf3817131" providerId="ADAL" clId="{D5AFD724-FA8A-49B8-8CBA-138EDC555249}" dt="2023-03-07T21:48:07.706" v="8236" actId="478"/>
          <ac:spMkLst>
            <pc:docMk/>
            <pc:sldMk cId="1642505521" sldId="317"/>
            <ac:spMk id="130" creationId="{87672214-CB3F-1C01-CCFB-DC15207780FE}"/>
          </ac:spMkLst>
        </pc:spChg>
        <pc:spChg chg="del">
          <ac:chgData name="STAINO Andrea" userId="0c945b25-bd36-446c-b688-0c0cf3817131" providerId="ADAL" clId="{D5AFD724-FA8A-49B8-8CBA-138EDC555249}" dt="2023-03-07T21:48:49.343" v="8270" actId="478"/>
          <ac:spMkLst>
            <pc:docMk/>
            <pc:sldMk cId="1642505521" sldId="317"/>
            <ac:spMk id="134" creationId="{EFD5B5C2-2B61-4E8D-02FA-7958CBB27D70}"/>
          </ac:spMkLst>
        </pc:spChg>
        <pc:spChg chg="del">
          <ac:chgData name="STAINO Andrea" userId="0c945b25-bd36-446c-b688-0c0cf3817131" providerId="ADAL" clId="{D5AFD724-FA8A-49B8-8CBA-138EDC555249}" dt="2023-03-07T22:07:23.098" v="8482" actId="478"/>
          <ac:spMkLst>
            <pc:docMk/>
            <pc:sldMk cId="1642505521" sldId="317"/>
            <ac:spMk id="136" creationId="{76A9087F-BE39-2E0E-56E7-32E5788319B0}"/>
          </ac:spMkLst>
        </pc:spChg>
        <pc:spChg chg="add del mod">
          <ac:chgData name="STAINO Andrea" userId="0c945b25-bd36-446c-b688-0c0cf3817131" providerId="ADAL" clId="{D5AFD724-FA8A-49B8-8CBA-138EDC555249}" dt="2023-03-07T22:05:29.788" v="8471" actId="478"/>
          <ac:spMkLst>
            <pc:docMk/>
            <pc:sldMk cId="1642505521" sldId="317"/>
            <ac:spMk id="137" creationId="{418CC18B-9EFB-35C5-0A2A-9C091A6B13BC}"/>
          </ac:spMkLst>
        </pc:spChg>
        <pc:spChg chg="del mod">
          <ac:chgData name="STAINO Andrea" userId="0c945b25-bd36-446c-b688-0c0cf3817131" providerId="ADAL" clId="{D5AFD724-FA8A-49B8-8CBA-138EDC555249}" dt="2023-03-07T21:47:38.803" v="8177" actId="478"/>
          <ac:spMkLst>
            <pc:docMk/>
            <pc:sldMk cId="1642505521" sldId="317"/>
            <ac:spMk id="138" creationId="{55CE7DE0-ED5F-6697-9892-46F8A20925E8}"/>
          </ac:spMkLst>
        </pc:spChg>
        <pc:spChg chg="add mod">
          <ac:chgData name="STAINO Andrea" userId="0c945b25-bd36-446c-b688-0c0cf3817131" providerId="ADAL" clId="{D5AFD724-FA8A-49B8-8CBA-138EDC555249}" dt="2023-03-07T22:06:28.896" v="8481" actId="1076"/>
          <ac:spMkLst>
            <pc:docMk/>
            <pc:sldMk cId="1642505521" sldId="317"/>
            <ac:spMk id="139" creationId="{B2306793-988B-159D-3E99-91296F31CC5A}"/>
          </ac:spMkLst>
        </pc:spChg>
        <pc:spChg chg="add mod">
          <ac:chgData name="STAINO Andrea" userId="0c945b25-bd36-446c-b688-0c0cf3817131" providerId="ADAL" clId="{D5AFD724-FA8A-49B8-8CBA-138EDC555249}" dt="2023-03-07T22:08:45.473" v="8489" actId="1076"/>
          <ac:spMkLst>
            <pc:docMk/>
            <pc:sldMk cId="1642505521" sldId="317"/>
            <ac:spMk id="140" creationId="{164110F1-6420-2375-ED8D-0F3272016997}"/>
          </ac:spMkLst>
        </pc:spChg>
        <pc:spChg chg="add mod">
          <ac:chgData name="STAINO Andrea" userId="0c945b25-bd36-446c-b688-0c0cf3817131" providerId="ADAL" clId="{D5AFD724-FA8A-49B8-8CBA-138EDC555249}" dt="2023-03-07T22:09:09.960" v="8492" actId="14100"/>
          <ac:spMkLst>
            <pc:docMk/>
            <pc:sldMk cId="1642505521" sldId="317"/>
            <ac:spMk id="141" creationId="{61E07CDE-018B-3523-CCD6-F6A2662D32B0}"/>
          </ac:spMkLst>
        </pc:spChg>
        <pc:spChg chg="add mod">
          <ac:chgData name="STAINO Andrea" userId="0c945b25-bd36-446c-b688-0c0cf3817131" providerId="ADAL" clId="{D5AFD724-FA8A-49B8-8CBA-138EDC555249}" dt="2023-03-07T22:09:24.747" v="8494" actId="1076"/>
          <ac:spMkLst>
            <pc:docMk/>
            <pc:sldMk cId="1642505521" sldId="317"/>
            <ac:spMk id="142" creationId="{5F004A5B-5485-9194-ABE6-24A451505CF5}"/>
          </ac:spMkLst>
        </pc:spChg>
        <pc:spChg chg="add mod">
          <ac:chgData name="STAINO Andrea" userId="0c945b25-bd36-446c-b688-0c0cf3817131" providerId="ADAL" clId="{D5AFD724-FA8A-49B8-8CBA-138EDC555249}" dt="2023-03-07T22:10:04.326" v="8497" actId="1076"/>
          <ac:spMkLst>
            <pc:docMk/>
            <pc:sldMk cId="1642505521" sldId="317"/>
            <ac:spMk id="143" creationId="{853D02FA-CBDD-F15E-75EB-69F97699063C}"/>
          </ac:spMkLst>
        </pc:spChg>
        <pc:spChg chg="add del mod">
          <ac:chgData name="STAINO Andrea" userId="0c945b25-bd36-446c-b688-0c0cf3817131" providerId="ADAL" clId="{D5AFD724-FA8A-49B8-8CBA-138EDC555249}" dt="2023-03-07T22:10:43.519" v="8504" actId="478"/>
          <ac:spMkLst>
            <pc:docMk/>
            <pc:sldMk cId="1642505521" sldId="317"/>
            <ac:spMk id="144" creationId="{E19AEE45-3FDB-B6DC-9E46-563E88219EDD}"/>
          </ac:spMkLst>
        </pc:spChg>
        <pc:spChg chg="add mod">
          <ac:chgData name="STAINO Andrea" userId="0c945b25-bd36-446c-b688-0c0cf3817131" providerId="ADAL" clId="{D5AFD724-FA8A-49B8-8CBA-138EDC555249}" dt="2023-03-07T22:10:17.720" v="8500" actId="1076"/>
          <ac:spMkLst>
            <pc:docMk/>
            <pc:sldMk cId="1642505521" sldId="317"/>
            <ac:spMk id="145" creationId="{8B3CC9A2-680C-8900-5FDC-6DC5B59F855F}"/>
          </ac:spMkLst>
        </pc:spChg>
        <pc:spChg chg="add mod">
          <ac:chgData name="STAINO Andrea" userId="0c945b25-bd36-446c-b688-0c0cf3817131" providerId="ADAL" clId="{D5AFD724-FA8A-49B8-8CBA-138EDC555249}" dt="2023-03-07T22:10:33.309" v="8503" actId="1076"/>
          <ac:spMkLst>
            <pc:docMk/>
            <pc:sldMk cId="1642505521" sldId="317"/>
            <ac:spMk id="146" creationId="{72CA170B-C6CE-B0E4-A220-EBB87346B3BE}"/>
          </ac:spMkLst>
        </pc:spChg>
        <pc:spChg chg="add mod">
          <ac:chgData name="STAINO Andrea" userId="0c945b25-bd36-446c-b688-0c0cf3817131" providerId="ADAL" clId="{D5AFD724-FA8A-49B8-8CBA-138EDC555249}" dt="2023-03-07T22:13:05.713" v="8522" actId="1076"/>
          <ac:spMkLst>
            <pc:docMk/>
            <pc:sldMk cId="1642505521" sldId="317"/>
            <ac:spMk id="156" creationId="{755B1E32-9F20-4D41-95EC-4D31DADE10B5}"/>
          </ac:spMkLst>
        </pc:spChg>
        <pc:spChg chg="add mod">
          <ac:chgData name="STAINO Andrea" userId="0c945b25-bd36-446c-b688-0c0cf3817131" providerId="ADAL" clId="{D5AFD724-FA8A-49B8-8CBA-138EDC555249}" dt="2023-03-07T22:16:24.826" v="8544" actId="20577"/>
          <ac:spMkLst>
            <pc:docMk/>
            <pc:sldMk cId="1642505521" sldId="317"/>
            <ac:spMk id="169" creationId="{687214EB-2534-E6B8-7E8E-285915673CDA}"/>
          </ac:spMkLst>
        </pc:spChg>
        <pc:spChg chg="add mod">
          <ac:chgData name="STAINO Andrea" userId="0c945b25-bd36-446c-b688-0c0cf3817131" providerId="ADAL" clId="{D5AFD724-FA8A-49B8-8CBA-138EDC555249}" dt="2023-03-07T22:21:53.153" v="8599" actId="6549"/>
          <ac:spMkLst>
            <pc:docMk/>
            <pc:sldMk cId="1642505521" sldId="317"/>
            <ac:spMk id="172" creationId="{1CC5B621-3F03-CBB2-6BB4-5BC3757B0CE8}"/>
          </ac:spMkLst>
        </pc:spChg>
        <pc:spChg chg="add mod">
          <ac:chgData name="STAINO Andrea" userId="0c945b25-bd36-446c-b688-0c0cf3817131" providerId="ADAL" clId="{D5AFD724-FA8A-49B8-8CBA-138EDC555249}" dt="2023-03-07T22:20:28.264" v="8590" actId="1076"/>
          <ac:spMkLst>
            <pc:docMk/>
            <pc:sldMk cId="1642505521" sldId="317"/>
            <ac:spMk id="175" creationId="{395D6C21-5299-1AEE-C1A8-BEF935D44C31}"/>
          </ac:spMkLst>
        </pc:spChg>
        <pc:cxnChg chg="del">
          <ac:chgData name="STAINO Andrea" userId="0c945b25-bd36-446c-b688-0c0cf3817131" providerId="ADAL" clId="{D5AFD724-FA8A-49B8-8CBA-138EDC555249}" dt="2023-03-07T21:48:10.301" v="8237" actId="478"/>
          <ac:cxnSpMkLst>
            <pc:docMk/>
            <pc:sldMk cId="1642505521" sldId="317"/>
            <ac:cxnSpMk id="8" creationId="{E8122EF3-F9E1-D9D5-D649-DB84A577D9FA}"/>
          </ac:cxnSpMkLst>
        </pc:cxnChg>
        <pc:cxnChg chg="del">
          <ac:chgData name="STAINO Andrea" userId="0c945b25-bd36-446c-b688-0c0cf3817131" providerId="ADAL" clId="{D5AFD724-FA8A-49B8-8CBA-138EDC555249}" dt="2023-03-07T21:48:17.316" v="8240" actId="478"/>
          <ac:cxnSpMkLst>
            <pc:docMk/>
            <pc:sldMk cId="1642505521" sldId="317"/>
            <ac:cxnSpMk id="9" creationId="{AE182DCD-B22A-283B-6D06-EC84505A831C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10" creationId="{6AC99896-8465-6079-F1B4-5912B3BFA62E}"/>
          </ac:cxnSpMkLst>
        </pc:cxnChg>
        <pc:cxnChg chg="mod">
          <ac:chgData name="STAINO Andrea" userId="0c945b25-bd36-446c-b688-0c0cf3817131" providerId="ADAL" clId="{D5AFD724-FA8A-49B8-8CBA-138EDC555249}" dt="2023-03-07T21:52:55.317" v="8380" actId="1076"/>
          <ac:cxnSpMkLst>
            <pc:docMk/>
            <pc:sldMk cId="1642505521" sldId="317"/>
            <ac:cxnSpMk id="17" creationId="{6203F65B-7C74-5548-39C6-5494C01DBD78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21" creationId="{2DDE7DE6-3590-F397-6543-FC282AE3B0C8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22" creationId="{8CC1F31F-5D1B-3899-F642-C0A395E7FA17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24" creationId="{9924CA3C-F453-C746-E228-E05EE54F89EB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26" creationId="{D4B3B4B9-A44F-2541-C44F-1447D92A2AFD}"/>
          </ac:cxnSpMkLst>
        </pc:cxnChg>
        <pc:cxnChg chg="mod">
          <ac:chgData name="STAINO Andrea" userId="0c945b25-bd36-446c-b688-0c0cf3817131" providerId="ADAL" clId="{D5AFD724-FA8A-49B8-8CBA-138EDC555249}" dt="2023-03-07T21:59:17.213" v="8437" actId="14100"/>
          <ac:cxnSpMkLst>
            <pc:docMk/>
            <pc:sldMk cId="1642505521" sldId="317"/>
            <ac:cxnSpMk id="27" creationId="{50F332C7-A6AE-6DED-192B-53DF4CE96FF9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28" creationId="{1BDE3FD5-DAEB-44B2-6A05-9F53D3F9E738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30" creationId="{C96E2785-F8F4-B1DA-9E7B-FCFA610CD6FB}"/>
          </ac:cxnSpMkLst>
        </pc:cxnChg>
        <pc:cxnChg chg="del mod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96" creationId="{81C410D6-977B-2938-C15A-A0B724F4F4D3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99" creationId="{CB830172-6904-D660-C95F-1E96047251DC}"/>
          </ac:cxnSpMkLst>
        </pc:cxnChg>
        <pc:cxnChg chg="del mod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101" creationId="{8149ED81-FB7B-3B85-C5E8-59E5EBCF86C8}"/>
          </ac:cxnSpMkLst>
        </pc:cxnChg>
        <pc:cxnChg chg="del">
          <ac:chgData name="STAINO Andrea" userId="0c945b25-bd36-446c-b688-0c0cf3817131" providerId="ADAL" clId="{D5AFD724-FA8A-49B8-8CBA-138EDC555249}" dt="2023-03-07T22:02:12.231" v="8452" actId="478"/>
          <ac:cxnSpMkLst>
            <pc:docMk/>
            <pc:sldMk cId="1642505521" sldId="317"/>
            <ac:cxnSpMk id="104" creationId="{31BCF6AA-E5DE-E680-D5A8-58F352160E63}"/>
          </ac:cxnSpMkLst>
        </pc:cxnChg>
        <pc:cxnChg chg="del">
          <ac:chgData name="STAINO Andrea" userId="0c945b25-bd36-446c-b688-0c0cf3817131" providerId="ADAL" clId="{D5AFD724-FA8A-49B8-8CBA-138EDC555249}" dt="2023-03-07T21:48:07.706" v="8236" actId="478"/>
          <ac:cxnSpMkLst>
            <pc:docMk/>
            <pc:sldMk cId="1642505521" sldId="317"/>
            <ac:cxnSpMk id="106" creationId="{B223463A-BB8D-F4B6-69E4-6BEFA9403A2E}"/>
          </ac:cxnSpMkLst>
        </pc:cxnChg>
        <pc:cxnChg chg="del">
          <ac:chgData name="STAINO Andrea" userId="0c945b25-bd36-446c-b688-0c0cf3817131" providerId="ADAL" clId="{D5AFD724-FA8A-49B8-8CBA-138EDC555249}" dt="2023-03-07T21:48:14.999" v="8239" actId="478"/>
          <ac:cxnSpMkLst>
            <pc:docMk/>
            <pc:sldMk cId="1642505521" sldId="317"/>
            <ac:cxnSpMk id="118" creationId="{909EAA59-B7D5-431D-4429-374775796D07}"/>
          </ac:cxnSpMkLst>
        </pc:cxnChg>
        <pc:cxnChg chg="del">
          <ac:chgData name="STAINO Andrea" userId="0c945b25-bd36-446c-b688-0c0cf3817131" providerId="ADAL" clId="{D5AFD724-FA8A-49B8-8CBA-138EDC555249}" dt="2023-03-07T22:02:15.156" v="8453" actId="478"/>
          <ac:cxnSpMkLst>
            <pc:docMk/>
            <pc:sldMk cId="1642505521" sldId="317"/>
            <ac:cxnSpMk id="131" creationId="{8BEDD341-2DFD-46A9-FA14-D3ED0E3E4D4D}"/>
          </ac:cxnSpMkLst>
        </pc:cxnChg>
        <pc:cxnChg chg="add mod">
          <ac:chgData name="STAINO Andrea" userId="0c945b25-bd36-446c-b688-0c0cf3817131" providerId="ADAL" clId="{D5AFD724-FA8A-49B8-8CBA-138EDC555249}" dt="2023-03-07T22:04:39.634" v="8464" actId="1076"/>
          <ac:cxnSpMkLst>
            <pc:docMk/>
            <pc:sldMk cId="1642505521" sldId="317"/>
            <ac:cxnSpMk id="132" creationId="{8B8DDB98-5845-C686-1A24-E4A76B726E12}"/>
          </ac:cxnSpMkLst>
        </pc:cxnChg>
        <pc:cxnChg chg="add mod">
          <ac:chgData name="STAINO Andrea" userId="0c945b25-bd36-446c-b688-0c0cf3817131" providerId="ADAL" clId="{D5AFD724-FA8A-49B8-8CBA-138EDC555249}" dt="2023-03-07T22:04:55.578" v="8466" actId="1076"/>
          <ac:cxnSpMkLst>
            <pc:docMk/>
            <pc:sldMk cId="1642505521" sldId="317"/>
            <ac:cxnSpMk id="133" creationId="{946F5105-5207-A5C3-826F-4F2B23C0CAC2}"/>
          </ac:cxnSpMkLst>
        </pc:cxnChg>
        <pc:cxnChg chg="add">
          <ac:chgData name="STAINO Andrea" userId="0c945b25-bd36-446c-b688-0c0cf3817131" providerId="ADAL" clId="{D5AFD724-FA8A-49B8-8CBA-138EDC555249}" dt="2023-03-07T22:11:28.965" v="8506" actId="11529"/>
          <ac:cxnSpMkLst>
            <pc:docMk/>
            <pc:sldMk cId="1642505521" sldId="317"/>
            <ac:cxnSpMk id="148" creationId="{C270F3D0-A3AB-9901-E9FD-612C8851B5AC}"/>
          </ac:cxnSpMkLst>
        </pc:cxnChg>
        <pc:cxnChg chg="add mod">
          <ac:chgData name="STAINO Andrea" userId="0c945b25-bd36-446c-b688-0c0cf3817131" providerId="ADAL" clId="{D5AFD724-FA8A-49B8-8CBA-138EDC555249}" dt="2023-03-07T22:12:23.392" v="8513" actId="1076"/>
          <ac:cxnSpMkLst>
            <pc:docMk/>
            <pc:sldMk cId="1642505521" sldId="317"/>
            <ac:cxnSpMk id="150" creationId="{403D46F5-C4C4-E995-F536-FA7FA8FACE7B}"/>
          </ac:cxnSpMkLst>
        </pc:cxnChg>
        <pc:cxnChg chg="add mod">
          <ac:chgData name="STAINO Andrea" userId="0c945b25-bd36-446c-b688-0c0cf3817131" providerId="ADAL" clId="{D5AFD724-FA8A-49B8-8CBA-138EDC555249}" dt="2023-03-07T22:12:09.696" v="8511" actId="14100"/>
          <ac:cxnSpMkLst>
            <pc:docMk/>
            <pc:sldMk cId="1642505521" sldId="317"/>
            <ac:cxnSpMk id="151" creationId="{EB66FF6E-8BA7-AE41-80B8-6A2DAA311821}"/>
          </ac:cxnSpMkLst>
        </pc:cxnChg>
        <pc:cxnChg chg="add del">
          <ac:chgData name="STAINO Andrea" userId="0c945b25-bd36-446c-b688-0c0cf3817131" providerId="ADAL" clId="{D5AFD724-FA8A-49B8-8CBA-138EDC555249}" dt="2023-03-07T22:14:16.928" v="8525" actId="478"/>
          <ac:cxnSpMkLst>
            <pc:docMk/>
            <pc:sldMk cId="1642505521" sldId="317"/>
            <ac:cxnSpMk id="158" creationId="{B0E8BFB9-0594-1521-849D-87CEA254D873}"/>
          </ac:cxnSpMkLst>
        </pc:cxnChg>
        <pc:cxnChg chg="add mod">
          <ac:chgData name="STAINO Andrea" userId="0c945b25-bd36-446c-b688-0c0cf3817131" providerId="ADAL" clId="{D5AFD724-FA8A-49B8-8CBA-138EDC555249}" dt="2023-03-07T22:14:46.859" v="8530" actId="1076"/>
          <ac:cxnSpMkLst>
            <pc:docMk/>
            <pc:sldMk cId="1642505521" sldId="317"/>
            <ac:cxnSpMk id="160" creationId="{0C8F3471-F78F-63DC-1942-88F5F83A446B}"/>
          </ac:cxnSpMkLst>
        </pc:cxnChg>
        <pc:cxnChg chg="add mod">
          <ac:chgData name="STAINO Andrea" userId="0c945b25-bd36-446c-b688-0c0cf3817131" providerId="ADAL" clId="{D5AFD724-FA8A-49B8-8CBA-138EDC555249}" dt="2023-03-07T22:15:14.609" v="8533" actId="14100"/>
          <ac:cxnSpMkLst>
            <pc:docMk/>
            <pc:sldMk cId="1642505521" sldId="317"/>
            <ac:cxnSpMk id="165" creationId="{26E1941E-3A76-19FF-47DB-72E954CFC9B9}"/>
          </ac:cxnSpMkLst>
        </pc:cxnChg>
        <pc:cxnChg chg="add">
          <ac:chgData name="STAINO Andrea" userId="0c945b25-bd36-446c-b688-0c0cf3817131" providerId="ADAL" clId="{D5AFD724-FA8A-49B8-8CBA-138EDC555249}" dt="2023-03-07T22:18:11.780" v="8547" actId="11529"/>
          <ac:cxnSpMkLst>
            <pc:docMk/>
            <pc:sldMk cId="1642505521" sldId="317"/>
            <ac:cxnSpMk id="171" creationId="{C1190760-00C8-F946-3364-6DC977FE23E4}"/>
          </ac:cxnSpMkLst>
        </pc:cxnChg>
        <pc:cxnChg chg="add mod">
          <ac:chgData name="STAINO Andrea" userId="0c945b25-bd36-446c-b688-0c0cf3817131" providerId="ADAL" clId="{D5AFD724-FA8A-49B8-8CBA-138EDC555249}" dt="2023-03-07T22:20:48.579" v="8594" actId="14100"/>
          <ac:cxnSpMkLst>
            <pc:docMk/>
            <pc:sldMk cId="1642505521" sldId="317"/>
            <ac:cxnSpMk id="174" creationId="{1E5E56F1-09E2-78A8-9168-4BBAE75E35AE}"/>
          </ac:cxnSpMkLst>
        </pc:cxnChg>
      </pc:sldChg>
      <pc:sldChg chg="addSp delSp modSp add mod delAnim modAnim modNotesTx">
        <pc:chgData name="STAINO Andrea" userId="0c945b25-bd36-446c-b688-0c0cf3817131" providerId="ADAL" clId="{D5AFD724-FA8A-49B8-8CBA-138EDC555249}" dt="2023-03-08T18:16:14.743" v="12398"/>
        <pc:sldMkLst>
          <pc:docMk/>
          <pc:sldMk cId="854442515" sldId="318"/>
        </pc:sldMkLst>
        <pc:spChg chg="mod">
          <ac:chgData name="STAINO Andrea" userId="0c945b25-bd36-446c-b688-0c0cf3817131" providerId="ADAL" clId="{D5AFD724-FA8A-49B8-8CBA-138EDC555249}" dt="2023-03-07T22:24:48.772" v="8642" actId="20577"/>
          <ac:spMkLst>
            <pc:docMk/>
            <pc:sldMk cId="854442515" sldId="318"/>
            <ac:spMk id="2" creationId="{97A6A55B-F1AC-4CA3-AB27-BC142C5E74CF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4" creationId="{03ECC5C8-5ED3-9B5B-6AE2-0F184C183770}"/>
          </ac:spMkLst>
        </pc:spChg>
        <pc:spChg chg="del">
          <ac:chgData name="STAINO Andrea" userId="0c945b25-bd36-446c-b688-0c0cf3817131" providerId="ADAL" clId="{D5AFD724-FA8A-49B8-8CBA-138EDC555249}" dt="2023-03-07T22:24:01.018" v="8627" actId="478"/>
          <ac:spMkLst>
            <pc:docMk/>
            <pc:sldMk cId="854442515" sldId="318"/>
            <ac:spMk id="5" creationId="{BA66579A-F2A0-04BC-F5BA-1B23DA3AFBFD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6" creationId="{FF0F7A73-7521-6839-CFD7-1E3DF10A6597}"/>
          </ac:spMkLst>
        </pc:spChg>
        <pc:spChg chg="add mod">
          <ac:chgData name="STAINO Andrea" userId="0c945b25-bd36-446c-b688-0c0cf3817131" providerId="ADAL" clId="{D5AFD724-FA8A-49B8-8CBA-138EDC555249}" dt="2023-03-08T14:24:51.011" v="9204" actId="20577"/>
          <ac:spMkLst>
            <pc:docMk/>
            <pc:sldMk cId="854442515" sldId="318"/>
            <ac:spMk id="8" creationId="{4875FCA5-4EA2-1B2A-1C4A-28F56A312D1B}"/>
          </ac:spMkLst>
        </pc:spChg>
        <pc:spChg chg="add mod">
          <ac:chgData name="STAINO Andrea" userId="0c945b25-bd36-446c-b688-0c0cf3817131" providerId="ADAL" clId="{D5AFD724-FA8A-49B8-8CBA-138EDC555249}" dt="2023-03-08T14:24:23.758" v="9203" actId="14100"/>
          <ac:spMkLst>
            <pc:docMk/>
            <pc:sldMk cId="854442515" sldId="318"/>
            <ac:spMk id="11" creationId="{1EACD648-BA61-919F-E90C-D47B7993AECD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6" creationId="{8A881049-770F-FD7E-4254-C0B52FCBA4E3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8" creationId="{7D171638-594C-729E-69D3-F06C2B1E314F}"/>
          </ac:spMkLst>
        </pc:spChg>
        <pc:spChg chg="del">
          <ac:chgData name="STAINO Andrea" userId="0c945b25-bd36-446c-b688-0c0cf3817131" providerId="ADAL" clId="{D5AFD724-FA8A-49B8-8CBA-138EDC555249}" dt="2023-03-07T22:24:01.018" v="8627" actId="478"/>
          <ac:spMkLst>
            <pc:docMk/>
            <pc:sldMk cId="854442515" sldId="318"/>
            <ac:spMk id="19" creationId="{223EBADE-A1DF-050B-7909-055A8CA0CE9E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20" creationId="{19EC4799-6B4A-440F-7CF5-AC5BB1ACBC85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23" creationId="{2FF4234B-65F0-13AE-E5DE-663B8DF5F8B2}"/>
          </ac:spMkLst>
        </pc:spChg>
        <pc:spChg chg="add mod">
          <ac:chgData name="STAINO Andrea" userId="0c945b25-bd36-446c-b688-0c0cf3817131" providerId="ADAL" clId="{D5AFD724-FA8A-49B8-8CBA-138EDC555249}" dt="2023-03-08T18:16:07.879" v="12397" actId="1076"/>
          <ac:spMkLst>
            <pc:docMk/>
            <pc:sldMk cId="854442515" sldId="318"/>
            <ac:spMk id="24" creationId="{19A3ED0C-8E78-A5D3-47DC-20BDAE1E4DCD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31" creationId="{AAA32F0A-9A39-C347-4530-DF1789C0E912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98" creationId="{3888FE44-34F8-0B47-163E-9B975CF8718C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13" creationId="{4101C40B-9BCD-2216-A074-ED6766F8C8D8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39" creationId="{B2306793-988B-159D-3E99-91296F31CC5A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40" creationId="{164110F1-6420-2375-ED8D-0F3272016997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41" creationId="{61E07CDE-018B-3523-CCD6-F6A2662D32B0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42" creationId="{5F004A5B-5485-9194-ABE6-24A451505CF5}"/>
          </ac:spMkLst>
        </pc:spChg>
        <pc:spChg chg="del">
          <ac:chgData name="STAINO Andrea" userId="0c945b25-bd36-446c-b688-0c0cf3817131" providerId="ADAL" clId="{D5AFD724-FA8A-49B8-8CBA-138EDC555249}" dt="2023-03-07T22:24:01.018" v="8627" actId="478"/>
          <ac:spMkLst>
            <pc:docMk/>
            <pc:sldMk cId="854442515" sldId="318"/>
            <ac:spMk id="143" creationId="{853D02FA-CBDD-F15E-75EB-69F97699063C}"/>
          </ac:spMkLst>
        </pc:spChg>
        <pc:spChg chg="del">
          <ac:chgData name="STAINO Andrea" userId="0c945b25-bd36-446c-b688-0c0cf3817131" providerId="ADAL" clId="{D5AFD724-FA8A-49B8-8CBA-138EDC555249}" dt="2023-03-07T22:24:01.018" v="8627" actId="478"/>
          <ac:spMkLst>
            <pc:docMk/>
            <pc:sldMk cId="854442515" sldId="318"/>
            <ac:spMk id="145" creationId="{8B3CC9A2-680C-8900-5FDC-6DC5B59F855F}"/>
          </ac:spMkLst>
        </pc:spChg>
        <pc:spChg chg="del">
          <ac:chgData name="STAINO Andrea" userId="0c945b25-bd36-446c-b688-0c0cf3817131" providerId="ADAL" clId="{D5AFD724-FA8A-49B8-8CBA-138EDC555249}" dt="2023-03-07T22:24:01.018" v="8627" actId="478"/>
          <ac:spMkLst>
            <pc:docMk/>
            <pc:sldMk cId="854442515" sldId="318"/>
            <ac:spMk id="146" creationId="{72CA170B-C6CE-B0E4-A220-EBB87346B3BE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56" creationId="{755B1E32-9F20-4D41-95EC-4D31DADE10B5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69" creationId="{687214EB-2534-E6B8-7E8E-285915673CDA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72" creationId="{1CC5B621-3F03-CBB2-6BB4-5BC3757B0CE8}"/>
          </ac:spMkLst>
        </pc:spChg>
        <pc:spChg chg="del">
          <ac:chgData name="STAINO Andrea" userId="0c945b25-bd36-446c-b688-0c0cf3817131" providerId="ADAL" clId="{D5AFD724-FA8A-49B8-8CBA-138EDC555249}" dt="2023-03-07T22:23:54.110" v="8626" actId="478"/>
          <ac:spMkLst>
            <pc:docMk/>
            <pc:sldMk cId="854442515" sldId="318"/>
            <ac:spMk id="175" creationId="{395D6C21-5299-1AEE-C1A8-BEF935D44C31}"/>
          </ac:spMkLst>
        </pc:spChg>
        <pc:cxnChg chg="add">
          <ac:chgData name="STAINO Andrea" userId="0c945b25-bd36-446c-b688-0c0cf3817131" providerId="ADAL" clId="{D5AFD724-FA8A-49B8-8CBA-138EDC555249}" dt="2023-03-08T14:22:37.069" v="9041" actId="11529"/>
          <ac:cxnSpMkLst>
            <pc:docMk/>
            <pc:sldMk cId="854442515" sldId="318"/>
            <ac:cxnSpMk id="10" creationId="{6073ED28-33BE-0011-5A98-DFFC8A66855F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7" creationId="{6203F65B-7C74-5548-39C6-5494C01DBD78}"/>
          </ac:cxnSpMkLst>
        </pc:cxnChg>
        <pc:cxnChg chg="add mod">
          <ac:chgData name="STAINO Andrea" userId="0c945b25-bd36-446c-b688-0c0cf3817131" providerId="ADAL" clId="{D5AFD724-FA8A-49B8-8CBA-138EDC555249}" dt="2023-03-08T18:15:34.632" v="12325" actId="14100"/>
          <ac:cxnSpMkLst>
            <pc:docMk/>
            <pc:sldMk cId="854442515" sldId="318"/>
            <ac:cxnSpMk id="21" creationId="{1EDCA6A9-BB5B-81D8-0460-3DD1F6D554D5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27" creationId="{50F332C7-A6AE-6DED-192B-53DF4CE96FF9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32" creationId="{8B8DDB98-5845-C686-1A24-E4A76B726E12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33" creationId="{946F5105-5207-A5C3-826F-4F2B23C0CAC2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48" creationId="{C270F3D0-A3AB-9901-E9FD-612C8851B5AC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50" creationId="{403D46F5-C4C4-E995-F536-FA7FA8FACE7B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51" creationId="{EB66FF6E-8BA7-AE41-80B8-6A2DAA311821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60" creationId="{0C8F3471-F78F-63DC-1942-88F5F83A446B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65" creationId="{26E1941E-3A76-19FF-47DB-72E954CFC9B9}"/>
          </ac:cxnSpMkLst>
        </pc:cxnChg>
        <pc:cxnChg chg="del mod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71" creationId="{C1190760-00C8-F946-3364-6DC977FE23E4}"/>
          </ac:cxnSpMkLst>
        </pc:cxnChg>
        <pc:cxnChg chg="del">
          <ac:chgData name="STAINO Andrea" userId="0c945b25-bd36-446c-b688-0c0cf3817131" providerId="ADAL" clId="{D5AFD724-FA8A-49B8-8CBA-138EDC555249}" dt="2023-03-07T22:23:54.110" v="8626" actId="478"/>
          <ac:cxnSpMkLst>
            <pc:docMk/>
            <pc:sldMk cId="854442515" sldId="318"/>
            <ac:cxnSpMk id="174" creationId="{1E5E56F1-09E2-78A8-9168-4BBAE75E35AE}"/>
          </ac:cxnSpMkLst>
        </pc:cxnChg>
      </pc:sldChg>
      <pc:sldChg chg="del">
        <pc:chgData name="STAINO Andrea" userId="0c945b25-bd36-446c-b688-0c0cf3817131" providerId="ADAL" clId="{D5AFD724-FA8A-49B8-8CBA-138EDC555249}" dt="2023-03-02T14:25:31.544" v="12" actId="47"/>
        <pc:sldMkLst>
          <pc:docMk/>
          <pc:sldMk cId="1724675916" sldId="318"/>
        </pc:sldMkLst>
      </pc:sldChg>
      <pc:sldChg chg="addSp delSp modSp add mod modNotesTx">
        <pc:chgData name="STAINO Andrea" userId="0c945b25-bd36-446c-b688-0c0cf3817131" providerId="ADAL" clId="{D5AFD724-FA8A-49B8-8CBA-138EDC555249}" dt="2023-03-13T12:29:12.175" v="12630" actId="20577"/>
        <pc:sldMkLst>
          <pc:docMk/>
          <pc:sldMk cId="2463409120" sldId="319"/>
        </pc:sldMkLst>
        <pc:spChg chg="mod">
          <ac:chgData name="STAINO Andrea" userId="0c945b25-bd36-446c-b688-0c0cf3817131" providerId="ADAL" clId="{D5AFD724-FA8A-49B8-8CBA-138EDC555249}" dt="2023-03-08T14:26:16.172" v="9328" actId="20577"/>
          <ac:spMkLst>
            <pc:docMk/>
            <pc:sldMk cId="2463409120" sldId="319"/>
            <ac:spMk id="2" creationId="{97A6A55B-F1AC-4CA3-AB27-BC142C5E74CF}"/>
          </ac:spMkLst>
        </pc:spChg>
        <pc:spChg chg="add mod">
          <ac:chgData name="STAINO Andrea" userId="0c945b25-bd36-446c-b688-0c0cf3817131" providerId="ADAL" clId="{D5AFD724-FA8A-49B8-8CBA-138EDC555249}" dt="2023-03-08T16:58:36.662" v="10787" actId="1076"/>
          <ac:spMkLst>
            <pc:docMk/>
            <pc:sldMk cId="2463409120" sldId="319"/>
            <ac:spMk id="6" creationId="{B04670E8-A451-5E5A-2DFA-455B6D826E8D}"/>
          </ac:spMkLst>
        </pc:spChg>
        <pc:spChg chg="mod">
          <ac:chgData name="STAINO Andrea" userId="0c945b25-bd36-446c-b688-0c0cf3817131" providerId="ADAL" clId="{D5AFD724-FA8A-49B8-8CBA-138EDC555249}" dt="2023-03-08T16:58:00.743" v="10766" actId="27636"/>
          <ac:spMkLst>
            <pc:docMk/>
            <pc:sldMk cId="2463409120" sldId="319"/>
            <ac:spMk id="8" creationId="{4875FCA5-4EA2-1B2A-1C4A-28F56A312D1B}"/>
          </ac:spMkLst>
        </pc:spChg>
        <pc:spChg chg="del">
          <ac:chgData name="STAINO Andrea" userId="0c945b25-bd36-446c-b688-0c0cf3817131" providerId="ADAL" clId="{D5AFD724-FA8A-49B8-8CBA-138EDC555249}" dt="2023-03-08T14:25:21.275" v="9247" actId="478"/>
          <ac:spMkLst>
            <pc:docMk/>
            <pc:sldMk cId="2463409120" sldId="319"/>
            <ac:spMk id="11" creationId="{1EACD648-BA61-919F-E90C-D47B7993AECD}"/>
          </ac:spMkLst>
        </pc:spChg>
        <pc:spChg chg="add del mod">
          <ac:chgData name="STAINO Andrea" userId="0c945b25-bd36-446c-b688-0c0cf3817131" providerId="ADAL" clId="{D5AFD724-FA8A-49B8-8CBA-138EDC555249}" dt="2023-03-08T16:22:00.825" v="10493"/>
          <ac:spMkLst>
            <pc:docMk/>
            <pc:sldMk cId="2463409120" sldId="319"/>
            <ac:spMk id="16" creationId="{53A84176-24D9-F570-B024-CDAD7E89BAB7}"/>
          </ac:spMkLst>
        </pc:spChg>
        <pc:spChg chg="add mod">
          <ac:chgData name="STAINO Andrea" userId="0c945b25-bd36-446c-b688-0c0cf3817131" providerId="ADAL" clId="{D5AFD724-FA8A-49B8-8CBA-138EDC555249}" dt="2023-03-08T16:58:56.265" v="10789" actId="1076"/>
          <ac:spMkLst>
            <pc:docMk/>
            <pc:sldMk cId="2463409120" sldId="319"/>
            <ac:spMk id="17" creationId="{FE5D7719-B917-5AE0-B193-07BC4E4AC5FD}"/>
          </ac:spMkLst>
        </pc:spChg>
        <pc:spChg chg="add del mod">
          <ac:chgData name="STAINO Andrea" userId="0c945b25-bd36-446c-b688-0c0cf3817131" providerId="ADAL" clId="{D5AFD724-FA8A-49B8-8CBA-138EDC555249}" dt="2023-03-08T16:57:24.255" v="10759" actId="21"/>
          <ac:spMkLst>
            <pc:docMk/>
            <pc:sldMk cId="2463409120" sldId="319"/>
            <ac:spMk id="22" creationId="{06C294CE-AC96-3CBE-07CA-B4AA10E61A53}"/>
          </ac:spMkLst>
        </pc:spChg>
        <pc:cxnChg chg="add mod">
          <ac:chgData name="STAINO Andrea" userId="0c945b25-bd36-446c-b688-0c0cf3817131" providerId="ADAL" clId="{D5AFD724-FA8A-49B8-8CBA-138EDC555249}" dt="2023-03-08T16:58:38.638" v="10788" actId="14100"/>
          <ac:cxnSpMkLst>
            <pc:docMk/>
            <pc:sldMk cId="2463409120" sldId="319"/>
            <ac:cxnSpMk id="5" creationId="{F1A16DFB-866B-8845-A5CF-EAFBF469D427}"/>
          </ac:cxnSpMkLst>
        </pc:cxnChg>
        <pc:cxnChg chg="del">
          <ac:chgData name="STAINO Andrea" userId="0c945b25-bd36-446c-b688-0c0cf3817131" providerId="ADAL" clId="{D5AFD724-FA8A-49B8-8CBA-138EDC555249}" dt="2023-03-08T14:25:21.760" v="9248" actId="478"/>
          <ac:cxnSpMkLst>
            <pc:docMk/>
            <pc:sldMk cId="2463409120" sldId="319"/>
            <ac:cxnSpMk id="10" creationId="{6073ED28-33BE-0011-5A98-DFFC8A66855F}"/>
          </ac:cxnSpMkLst>
        </pc:cxnChg>
      </pc:sldChg>
      <pc:sldChg chg="modSp add mod">
        <pc:chgData name="STAINO Andrea" userId="0c945b25-bd36-446c-b688-0c0cf3817131" providerId="ADAL" clId="{D5AFD724-FA8A-49B8-8CBA-138EDC555249}" dt="2023-03-17T13:06:31.951" v="16332" actId="20577"/>
        <pc:sldMkLst>
          <pc:docMk/>
          <pc:sldMk cId="728753195" sldId="320"/>
        </pc:sldMkLst>
        <pc:spChg chg="mod">
          <ac:chgData name="STAINO Andrea" userId="0c945b25-bd36-446c-b688-0c0cf3817131" providerId="ADAL" clId="{D5AFD724-FA8A-49B8-8CBA-138EDC555249}" dt="2023-03-17T13:06:31.951" v="16332" actId="20577"/>
          <ac:spMkLst>
            <pc:docMk/>
            <pc:sldMk cId="728753195" sldId="320"/>
            <ac:spMk id="2" creationId="{97A6A55B-F1AC-4CA3-AB27-BC142C5E74CF}"/>
          </ac:spMkLst>
        </pc:spChg>
      </pc:sldChg>
      <pc:sldChg chg="modSp add del mod modNotesTx">
        <pc:chgData name="STAINO Andrea" userId="0c945b25-bd36-446c-b688-0c0cf3817131" providerId="ADAL" clId="{D5AFD724-FA8A-49B8-8CBA-138EDC555249}" dt="2023-03-15T18:07:24.735" v="14622" actId="47"/>
        <pc:sldMkLst>
          <pc:docMk/>
          <pc:sldMk cId="2151689055" sldId="320"/>
        </pc:sldMkLst>
        <pc:spChg chg="mod">
          <ac:chgData name="STAINO Andrea" userId="0c945b25-bd36-446c-b688-0c0cf3817131" providerId="ADAL" clId="{D5AFD724-FA8A-49B8-8CBA-138EDC555249}" dt="2023-03-13T12:45:21.935" v="12637" actId="20577"/>
          <ac:spMkLst>
            <pc:docMk/>
            <pc:sldMk cId="2151689055" sldId="320"/>
            <ac:spMk id="2" creationId="{97A6A55B-F1AC-4CA3-AB27-BC142C5E74CF}"/>
          </ac:spMkLst>
        </pc:spChg>
        <pc:spChg chg="mod">
          <ac:chgData name="STAINO Andrea" userId="0c945b25-bd36-446c-b688-0c0cf3817131" providerId="ADAL" clId="{D5AFD724-FA8A-49B8-8CBA-138EDC555249}" dt="2023-03-13T13:11:00.886" v="13481" actId="20577"/>
          <ac:spMkLst>
            <pc:docMk/>
            <pc:sldMk cId="2151689055" sldId="320"/>
            <ac:spMk id="8" creationId="{4875FCA5-4EA2-1B2A-1C4A-28F56A312D1B}"/>
          </ac:spMkLst>
        </pc:spChg>
      </pc:sldChg>
      <pc:sldChg chg="del">
        <pc:chgData name="STAINO Andrea" userId="0c945b25-bd36-446c-b688-0c0cf3817131" providerId="ADAL" clId="{D5AFD724-FA8A-49B8-8CBA-138EDC555249}" dt="2023-03-02T14:25:32.354" v="14" actId="47"/>
        <pc:sldMkLst>
          <pc:docMk/>
          <pc:sldMk cId="4121605071" sldId="320"/>
        </pc:sldMkLst>
      </pc:sldChg>
      <pc:sldChg chg="addSp delSp modSp add mod modAnim modNotesTx">
        <pc:chgData name="STAINO Andrea" userId="0c945b25-bd36-446c-b688-0c0cf3817131" providerId="ADAL" clId="{D5AFD724-FA8A-49B8-8CBA-138EDC555249}" dt="2023-03-08T17:56:37.568" v="11729" actId="20577"/>
        <pc:sldMkLst>
          <pc:docMk/>
          <pc:sldMk cId="2472725876" sldId="321"/>
        </pc:sldMkLst>
        <pc:spChg chg="add mod">
          <ac:chgData name="STAINO Andrea" userId="0c945b25-bd36-446c-b688-0c0cf3817131" providerId="ADAL" clId="{D5AFD724-FA8A-49B8-8CBA-138EDC555249}" dt="2023-03-08T16:59:21.304" v="10798" actId="21"/>
          <ac:spMkLst>
            <pc:docMk/>
            <pc:sldMk cId="2472725876" sldId="321"/>
            <ac:spMk id="4" creationId="{5B929D5C-609C-209B-E441-9D0F8CA9C53C}"/>
          </ac:spMkLst>
        </pc:spChg>
        <pc:spChg chg="del">
          <ac:chgData name="STAINO Andrea" userId="0c945b25-bd36-446c-b688-0c0cf3817131" providerId="ADAL" clId="{D5AFD724-FA8A-49B8-8CBA-138EDC555249}" dt="2023-03-08T16:59:08.272" v="10793" actId="478"/>
          <ac:spMkLst>
            <pc:docMk/>
            <pc:sldMk cId="2472725876" sldId="321"/>
            <ac:spMk id="6" creationId="{B04670E8-A451-5E5A-2DFA-455B6D826E8D}"/>
          </ac:spMkLst>
        </pc:spChg>
        <pc:spChg chg="del">
          <ac:chgData name="STAINO Andrea" userId="0c945b25-bd36-446c-b688-0c0cf3817131" providerId="ADAL" clId="{D5AFD724-FA8A-49B8-8CBA-138EDC555249}" dt="2023-03-08T16:59:05.496" v="10791" actId="478"/>
          <ac:spMkLst>
            <pc:docMk/>
            <pc:sldMk cId="2472725876" sldId="321"/>
            <ac:spMk id="8" creationId="{4875FCA5-4EA2-1B2A-1C4A-28F56A312D1B}"/>
          </ac:spMkLst>
        </pc:spChg>
        <pc:spChg chg="add mod">
          <ac:chgData name="STAINO Andrea" userId="0c945b25-bd36-446c-b688-0c0cf3817131" providerId="ADAL" clId="{D5AFD724-FA8A-49B8-8CBA-138EDC555249}" dt="2023-03-08T17:03:33.584" v="10825" actId="404"/>
          <ac:spMkLst>
            <pc:docMk/>
            <pc:sldMk cId="2472725876" sldId="321"/>
            <ac:spMk id="10" creationId="{C9E69E4D-03D5-9B24-CA66-2F4D858C90DA}"/>
          </ac:spMkLst>
        </pc:spChg>
        <pc:spChg chg="del">
          <ac:chgData name="STAINO Andrea" userId="0c945b25-bd36-446c-b688-0c0cf3817131" providerId="ADAL" clId="{D5AFD724-FA8A-49B8-8CBA-138EDC555249}" dt="2023-03-08T16:59:06.915" v="10792" actId="478"/>
          <ac:spMkLst>
            <pc:docMk/>
            <pc:sldMk cId="2472725876" sldId="321"/>
            <ac:spMk id="17" creationId="{FE5D7719-B917-5AE0-B193-07BC4E4AC5FD}"/>
          </ac:spMkLst>
        </pc:spChg>
        <pc:spChg chg="add mod">
          <ac:chgData name="STAINO Andrea" userId="0c945b25-bd36-446c-b688-0c0cf3817131" providerId="ADAL" clId="{D5AFD724-FA8A-49B8-8CBA-138EDC555249}" dt="2023-03-08T17:56:37.568" v="11729" actId="20577"/>
          <ac:spMkLst>
            <pc:docMk/>
            <pc:sldMk cId="2472725876" sldId="321"/>
            <ac:spMk id="23" creationId="{FEB2223A-CABA-09E0-91D6-6F8876204A56}"/>
          </ac:spMkLst>
        </pc:spChg>
        <pc:spChg chg="add">
          <ac:chgData name="STAINO Andrea" userId="0c945b25-bd36-446c-b688-0c0cf3817131" providerId="ADAL" clId="{D5AFD724-FA8A-49B8-8CBA-138EDC555249}" dt="2023-03-08T17:06:11.785" v="10854" actId="11529"/>
          <ac:spMkLst>
            <pc:docMk/>
            <pc:sldMk cId="2472725876" sldId="321"/>
            <ac:spMk id="24" creationId="{57F0D61B-04DD-D76B-0862-FBC5B2C998AE}"/>
          </ac:spMkLst>
        </pc:spChg>
        <pc:spChg chg="add">
          <ac:chgData name="STAINO Andrea" userId="0c945b25-bd36-446c-b688-0c0cf3817131" providerId="ADAL" clId="{D5AFD724-FA8A-49B8-8CBA-138EDC555249}" dt="2023-03-08T17:06:20.964" v="10855" actId="11529"/>
          <ac:spMkLst>
            <pc:docMk/>
            <pc:sldMk cId="2472725876" sldId="321"/>
            <ac:spMk id="25" creationId="{028A1A9A-F5A5-5E57-6057-253E75740646}"/>
          </ac:spMkLst>
        </pc:spChg>
        <pc:spChg chg="add">
          <ac:chgData name="STAINO Andrea" userId="0c945b25-bd36-446c-b688-0c0cf3817131" providerId="ADAL" clId="{D5AFD724-FA8A-49B8-8CBA-138EDC555249}" dt="2023-03-08T17:06:28.317" v="10856" actId="11529"/>
          <ac:spMkLst>
            <pc:docMk/>
            <pc:sldMk cId="2472725876" sldId="321"/>
            <ac:spMk id="26" creationId="{E23A62F0-5C56-2FF0-3E8D-99BDD0AC9876}"/>
          </ac:spMkLst>
        </pc:spChg>
        <pc:spChg chg="add mod">
          <ac:chgData name="STAINO Andrea" userId="0c945b25-bd36-446c-b688-0c0cf3817131" providerId="ADAL" clId="{D5AFD724-FA8A-49B8-8CBA-138EDC555249}" dt="2023-03-08T17:06:38.711" v="10887" actId="1035"/>
          <ac:spMkLst>
            <pc:docMk/>
            <pc:sldMk cId="2472725876" sldId="321"/>
            <ac:spMk id="27" creationId="{A2D7275E-EAC6-72F4-269B-A921DB15ED28}"/>
          </ac:spMkLst>
        </pc:spChg>
        <pc:spChg chg="add mod">
          <ac:chgData name="STAINO Andrea" userId="0c945b25-bd36-446c-b688-0c0cf3817131" providerId="ADAL" clId="{D5AFD724-FA8A-49B8-8CBA-138EDC555249}" dt="2023-03-08T17:06:48.387" v="10921" actId="1038"/>
          <ac:spMkLst>
            <pc:docMk/>
            <pc:sldMk cId="2472725876" sldId="321"/>
            <ac:spMk id="28" creationId="{9F1CF9D6-9ADD-7D83-8974-1E3C514FE791}"/>
          </ac:spMkLst>
        </pc:spChg>
        <pc:spChg chg="add mod">
          <ac:chgData name="STAINO Andrea" userId="0c945b25-bd36-446c-b688-0c0cf3817131" providerId="ADAL" clId="{D5AFD724-FA8A-49B8-8CBA-138EDC555249}" dt="2023-03-08T17:07:00.759" v="10988" actId="1036"/>
          <ac:spMkLst>
            <pc:docMk/>
            <pc:sldMk cId="2472725876" sldId="321"/>
            <ac:spMk id="29" creationId="{AFD8DEB3-B31F-E3A9-A926-9908677D83C7}"/>
          </ac:spMkLst>
        </pc:spChg>
        <pc:spChg chg="add mod">
          <ac:chgData name="STAINO Andrea" userId="0c945b25-bd36-446c-b688-0c0cf3817131" providerId="ADAL" clId="{D5AFD724-FA8A-49B8-8CBA-138EDC555249}" dt="2023-03-08T17:07:13.063" v="11034" actId="1036"/>
          <ac:spMkLst>
            <pc:docMk/>
            <pc:sldMk cId="2472725876" sldId="321"/>
            <ac:spMk id="30" creationId="{4EDD5DB6-80E5-9F8B-3850-86CE126CFA82}"/>
          </ac:spMkLst>
        </pc:spChg>
        <pc:spChg chg="add mod">
          <ac:chgData name="STAINO Andrea" userId="0c945b25-bd36-446c-b688-0c0cf3817131" providerId="ADAL" clId="{D5AFD724-FA8A-49B8-8CBA-138EDC555249}" dt="2023-03-08T17:17:00.244" v="11042" actId="1076"/>
          <ac:spMkLst>
            <pc:docMk/>
            <pc:sldMk cId="2472725876" sldId="321"/>
            <ac:spMk id="31" creationId="{640162C9-4A54-5DCD-0CBB-34985C30592B}"/>
          </ac:spMkLst>
        </pc:spChg>
        <pc:spChg chg="add del mod">
          <ac:chgData name="STAINO Andrea" userId="0c945b25-bd36-446c-b688-0c0cf3817131" providerId="ADAL" clId="{D5AFD724-FA8A-49B8-8CBA-138EDC555249}" dt="2023-03-08T17:20:55.782" v="11103" actId="478"/>
          <ac:spMkLst>
            <pc:docMk/>
            <pc:sldMk cId="2472725876" sldId="321"/>
            <ac:spMk id="32" creationId="{6978941A-1FDF-4C82-2B37-E1F4F785B85F}"/>
          </ac:spMkLst>
        </pc:spChg>
        <pc:spChg chg="add mod">
          <ac:chgData name="STAINO Andrea" userId="0c945b25-bd36-446c-b688-0c0cf3817131" providerId="ADAL" clId="{D5AFD724-FA8A-49B8-8CBA-138EDC555249}" dt="2023-03-08T17:17:45.292" v="11047" actId="1076"/>
          <ac:spMkLst>
            <pc:docMk/>
            <pc:sldMk cId="2472725876" sldId="321"/>
            <ac:spMk id="33" creationId="{CC673D3D-15A9-936E-8762-77C8B28E63E1}"/>
          </ac:spMkLst>
        </pc:spChg>
        <pc:spChg chg="add mod">
          <ac:chgData name="STAINO Andrea" userId="0c945b25-bd36-446c-b688-0c0cf3817131" providerId="ADAL" clId="{D5AFD724-FA8A-49B8-8CBA-138EDC555249}" dt="2023-03-08T17:17:54.319" v="11050" actId="20577"/>
          <ac:spMkLst>
            <pc:docMk/>
            <pc:sldMk cId="2472725876" sldId="321"/>
            <ac:spMk id="34" creationId="{1606F0C9-4022-8B4E-8006-82059BFDC3F9}"/>
          </ac:spMkLst>
        </pc:spChg>
        <pc:spChg chg="add mod">
          <ac:chgData name="STAINO Andrea" userId="0c945b25-bd36-446c-b688-0c0cf3817131" providerId="ADAL" clId="{D5AFD724-FA8A-49B8-8CBA-138EDC555249}" dt="2023-03-08T17:18:41.859" v="11053" actId="14100"/>
          <ac:spMkLst>
            <pc:docMk/>
            <pc:sldMk cId="2472725876" sldId="321"/>
            <ac:spMk id="35" creationId="{817A146C-6FA6-06E7-8B1E-A52F1E527D42}"/>
          </ac:spMkLst>
        </pc:spChg>
        <pc:spChg chg="add del mod">
          <ac:chgData name="STAINO Andrea" userId="0c945b25-bd36-446c-b688-0c0cf3817131" providerId="ADAL" clId="{D5AFD724-FA8A-49B8-8CBA-138EDC555249}" dt="2023-03-08T17:18:45.630" v="11055"/>
          <ac:spMkLst>
            <pc:docMk/>
            <pc:sldMk cId="2472725876" sldId="321"/>
            <ac:spMk id="36" creationId="{E5D1B914-982D-DF79-B524-5DFA873397D7}"/>
          </ac:spMkLst>
        </pc:spChg>
        <pc:spChg chg="add mod">
          <ac:chgData name="STAINO Andrea" userId="0c945b25-bd36-446c-b688-0c0cf3817131" providerId="ADAL" clId="{D5AFD724-FA8A-49B8-8CBA-138EDC555249}" dt="2023-03-08T17:18:58.747" v="11059" actId="1076"/>
          <ac:spMkLst>
            <pc:docMk/>
            <pc:sldMk cId="2472725876" sldId="321"/>
            <ac:spMk id="37" creationId="{B8E8BD4D-3F6D-960F-BC3C-6FDBC9613DEC}"/>
          </ac:spMkLst>
        </pc:spChg>
        <pc:spChg chg="add mod">
          <ac:chgData name="STAINO Andrea" userId="0c945b25-bd36-446c-b688-0c0cf3817131" providerId="ADAL" clId="{D5AFD724-FA8A-49B8-8CBA-138EDC555249}" dt="2023-03-08T17:19:05.316" v="11062" actId="14100"/>
          <ac:spMkLst>
            <pc:docMk/>
            <pc:sldMk cId="2472725876" sldId="321"/>
            <ac:spMk id="38" creationId="{0DB3F164-3132-083D-7985-247B94287E33}"/>
          </ac:spMkLst>
        </pc:spChg>
        <pc:spChg chg="add mod">
          <ac:chgData name="STAINO Andrea" userId="0c945b25-bd36-446c-b688-0c0cf3817131" providerId="ADAL" clId="{D5AFD724-FA8A-49B8-8CBA-138EDC555249}" dt="2023-03-08T17:20:10.636" v="11068" actId="14100"/>
          <ac:spMkLst>
            <pc:docMk/>
            <pc:sldMk cId="2472725876" sldId="321"/>
            <ac:spMk id="39" creationId="{9F671045-58CB-D249-B9ED-966EA62605CD}"/>
          </ac:spMkLst>
        </pc:spChg>
        <pc:spChg chg="add">
          <ac:chgData name="STAINO Andrea" userId="0c945b25-bd36-446c-b688-0c0cf3817131" providerId="ADAL" clId="{D5AFD724-FA8A-49B8-8CBA-138EDC555249}" dt="2023-03-08T17:21:24.980" v="11104" actId="11529"/>
          <ac:spMkLst>
            <pc:docMk/>
            <pc:sldMk cId="2472725876" sldId="321"/>
            <ac:spMk id="40" creationId="{C02F2B2B-CAEF-A1DE-B621-845BCE02522B}"/>
          </ac:spMkLst>
        </pc:spChg>
        <pc:spChg chg="add mod">
          <ac:chgData name="STAINO Andrea" userId="0c945b25-bd36-446c-b688-0c0cf3817131" providerId="ADAL" clId="{D5AFD724-FA8A-49B8-8CBA-138EDC555249}" dt="2023-03-08T17:21:33.947" v="11108" actId="1076"/>
          <ac:spMkLst>
            <pc:docMk/>
            <pc:sldMk cId="2472725876" sldId="321"/>
            <ac:spMk id="41" creationId="{30948569-173D-624A-99E0-0144BDC10006}"/>
          </ac:spMkLst>
        </pc:spChg>
        <pc:spChg chg="add del">
          <ac:chgData name="STAINO Andrea" userId="0c945b25-bd36-446c-b688-0c0cf3817131" providerId="ADAL" clId="{D5AFD724-FA8A-49B8-8CBA-138EDC555249}" dt="2023-03-08T17:22:18.322" v="11110" actId="478"/>
          <ac:spMkLst>
            <pc:docMk/>
            <pc:sldMk cId="2472725876" sldId="321"/>
            <ac:spMk id="42" creationId="{7FFADE97-DC74-CCEA-FFC0-BE291FEE6BAC}"/>
          </ac:spMkLst>
        </pc:spChg>
        <pc:spChg chg="add del">
          <ac:chgData name="STAINO Andrea" userId="0c945b25-bd36-446c-b688-0c0cf3817131" providerId="ADAL" clId="{D5AFD724-FA8A-49B8-8CBA-138EDC555249}" dt="2023-03-08T17:23:10.019" v="11116" actId="478"/>
          <ac:spMkLst>
            <pc:docMk/>
            <pc:sldMk cId="2472725876" sldId="321"/>
            <ac:spMk id="43" creationId="{D98D6A4A-0A73-D3A3-6FAF-764DA2D7FAF9}"/>
          </ac:spMkLst>
        </pc:spChg>
        <pc:spChg chg="add del">
          <ac:chgData name="STAINO Andrea" userId="0c945b25-bd36-446c-b688-0c0cf3817131" providerId="ADAL" clId="{D5AFD724-FA8A-49B8-8CBA-138EDC555249}" dt="2023-03-08T17:24:56.131" v="11142" actId="478"/>
          <ac:spMkLst>
            <pc:docMk/>
            <pc:sldMk cId="2472725876" sldId="321"/>
            <ac:spMk id="44" creationId="{FA250FB5-BC94-9E08-36B9-94B1F539A70B}"/>
          </ac:spMkLst>
        </pc:spChg>
        <pc:spChg chg="add del">
          <ac:chgData name="STAINO Andrea" userId="0c945b25-bd36-446c-b688-0c0cf3817131" providerId="ADAL" clId="{D5AFD724-FA8A-49B8-8CBA-138EDC555249}" dt="2023-03-08T17:36:08.281" v="11167" actId="478"/>
          <ac:spMkLst>
            <pc:docMk/>
            <pc:sldMk cId="2472725876" sldId="321"/>
            <ac:spMk id="82" creationId="{24EAF9B9-96C2-CBBF-D6AF-40FF3DB4720D}"/>
          </ac:spMkLst>
        </pc:spChg>
        <pc:spChg chg="add del">
          <ac:chgData name="STAINO Andrea" userId="0c945b25-bd36-446c-b688-0c0cf3817131" providerId="ADAL" clId="{D5AFD724-FA8A-49B8-8CBA-138EDC555249}" dt="2023-03-08T17:36:32.745" v="11171" actId="478"/>
          <ac:spMkLst>
            <pc:docMk/>
            <pc:sldMk cId="2472725876" sldId="321"/>
            <ac:spMk id="83" creationId="{55BA45B4-D26F-D733-9C21-AB47DCA21C6D}"/>
          </ac:spMkLst>
        </pc:spChg>
        <pc:spChg chg="add mod">
          <ac:chgData name="STAINO Andrea" userId="0c945b25-bd36-446c-b688-0c0cf3817131" providerId="ADAL" clId="{D5AFD724-FA8A-49B8-8CBA-138EDC555249}" dt="2023-03-08T17:40:12.853" v="11311" actId="14100"/>
          <ac:spMkLst>
            <pc:docMk/>
            <pc:sldMk cId="2472725876" sldId="321"/>
            <ac:spMk id="105" creationId="{A6E44B45-3368-DC2C-B230-7896646DAAA4}"/>
          </ac:spMkLst>
        </pc:spChg>
        <pc:spChg chg="add mod">
          <ac:chgData name="STAINO Andrea" userId="0c945b25-bd36-446c-b688-0c0cf3817131" providerId="ADAL" clId="{D5AFD724-FA8A-49B8-8CBA-138EDC555249}" dt="2023-03-08T17:40:06.045" v="11307" actId="1076"/>
          <ac:spMkLst>
            <pc:docMk/>
            <pc:sldMk cId="2472725876" sldId="321"/>
            <ac:spMk id="106" creationId="{B19E5A81-3D82-621E-A40E-063B1869EB52}"/>
          </ac:spMkLst>
        </pc:spChg>
        <pc:spChg chg="add mod">
          <ac:chgData name="STAINO Andrea" userId="0c945b25-bd36-446c-b688-0c0cf3817131" providerId="ADAL" clId="{D5AFD724-FA8A-49B8-8CBA-138EDC555249}" dt="2023-03-08T17:42:13.753" v="11395" actId="122"/>
          <ac:spMkLst>
            <pc:docMk/>
            <pc:sldMk cId="2472725876" sldId="321"/>
            <ac:spMk id="109" creationId="{9C4A186E-3E0E-5D42-3E28-742C97300D01}"/>
          </ac:spMkLst>
        </pc:spChg>
        <pc:cxnChg chg="del mod">
          <ac:chgData name="STAINO Andrea" userId="0c945b25-bd36-446c-b688-0c0cf3817131" providerId="ADAL" clId="{D5AFD724-FA8A-49B8-8CBA-138EDC555249}" dt="2023-03-08T16:59:09.123" v="10794" actId="478"/>
          <ac:cxnSpMkLst>
            <pc:docMk/>
            <pc:sldMk cId="2472725876" sldId="321"/>
            <ac:cxnSpMk id="5" creationId="{F1A16DFB-866B-8845-A5CF-EAFBF469D427}"/>
          </ac:cxnSpMkLst>
        </pc:cxnChg>
        <pc:cxnChg chg="add mod">
          <ac:chgData name="STAINO Andrea" userId="0c945b25-bd36-446c-b688-0c0cf3817131" providerId="ADAL" clId="{D5AFD724-FA8A-49B8-8CBA-138EDC555249}" dt="2023-03-08T17:05:19.543" v="10830" actId="14100"/>
          <ac:cxnSpMkLst>
            <pc:docMk/>
            <pc:sldMk cId="2472725876" sldId="321"/>
            <ac:cxnSpMk id="12" creationId="{22576CBF-6CCD-6D6D-0B68-4E1C089C3545}"/>
          </ac:cxnSpMkLst>
        </pc:cxnChg>
        <pc:cxnChg chg="add">
          <ac:chgData name="STAINO Andrea" userId="0c945b25-bd36-446c-b688-0c0cf3817131" providerId="ADAL" clId="{D5AFD724-FA8A-49B8-8CBA-138EDC555249}" dt="2023-03-08T17:05:24.001" v="10831" actId="11529"/>
          <ac:cxnSpMkLst>
            <pc:docMk/>
            <pc:sldMk cId="2472725876" sldId="321"/>
            <ac:cxnSpMk id="21" creationId="{6D47E2A0-F738-2DE0-20EA-4FBE9DA6EC81}"/>
          </ac:cxnSpMkLst>
        </pc:cxnChg>
        <pc:cxnChg chg="add mod">
          <ac:chgData name="STAINO Andrea" userId="0c945b25-bd36-446c-b688-0c0cf3817131" providerId="ADAL" clId="{D5AFD724-FA8A-49B8-8CBA-138EDC555249}" dt="2023-03-08T17:25:00.814" v="11143" actId="14100"/>
          <ac:cxnSpMkLst>
            <pc:docMk/>
            <pc:sldMk cId="2472725876" sldId="321"/>
            <ac:cxnSpMk id="46" creationId="{F4329E21-9CDC-0B24-739B-022A99160B5D}"/>
          </ac:cxnSpMkLst>
        </pc:cxnChg>
        <pc:cxnChg chg="add mod">
          <ac:chgData name="STAINO Andrea" userId="0c945b25-bd36-446c-b688-0c0cf3817131" providerId="ADAL" clId="{D5AFD724-FA8A-49B8-8CBA-138EDC555249}" dt="2023-03-08T17:23:38.487" v="11124" actId="14100"/>
          <ac:cxnSpMkLst>
            <pc:docMk/>
            <pc:sldMk cId="2472725876" sldId="321"/>
            <ac:cxnSpMk id="49" creationId="{15E9BEB0-7BEB-F824-D345-3FE8A9DC57D9}"/>
          </ac:cxnSpMkLst>
        </pc:cxnChg>
        <pc:cxnChg chg="add mod">
          <ac:chgData name="STAINO Andrea" userId="0c945b25-bd36-446c-b688-0c0cf3817131" providerId="ADAL" clId="{D5AFD724-FA8A-49B8-8CBA-138EDC555249}" dt="2023-03-08T17:23:49.402" v="11126" actId="14100"/>
          <ac:cxnSpMkLst>
            <pc:docMk/>
            <pc:sldMk cId="2472725876" sldId="321"/>
            <ac:cxnSpMk id="57" creationId="{0B8B3E11-24EF-7534-01A6-9668BEF46A63}"/>
          </ac:cxnSpMkLst>
        </pc:cxnChg>
        <pc:cxnChg chg="add mod">
          <ac:chgData name="STAINO Andrea" userId="0c945b25-bd36-446c-b688-0c0cf3817131" providerId="ADAL" clId="{D5AFD724-FA8A-49B8-8CBA-138EDC555249}" dt="2023-03-08T17:37:11.746" v="11176" actId="1076"/>
          <ac:cxnSpMkLst>
            <pc:docMk/>
            <pc:sldMk cId="2472725876" sldId="321"/>
            <ac:cxnSpMk id="60" creationId="{2776CCE3-609B-FA73-33B6-078287BCC31D}"/>
          </ac:cxnSpMkLst>
        </pc:cxnChg>
        <pc:cxnChg chg="add mod">
          <ac:chgData name="STAINO Andrea" userId="0c945b25-bd36-446c-b688-0c0cf3817131" providerId="ADAL" clId="{D5AFD724-FA8A-49B8-8CBA-138EDC555249}" dt="2023-03-08T17:37:12.891" v="11177" actId="1076"/>
          <ac:cxnSpMkLst>
            <pc:docMk/>
            <pc:sldMk cId="2472725876" sldId="321"/>
            <ac:cxnSpMk id="65" creationId="{CADC36C4-7F30-938F-32CB-DA23501FEC05}"/>
          </ac:cxnSpMkLst>
        </pc:cxnChg>
        <pc:cxnChg chg="add del mod">
          <ac:chgData name="STAINO Andrea" userId="0c945b25-bd36-446c-b688-0c0cf3817131" providerId="ADAL" clId="{D5AFD724-FA8A-49B8-8CBA-138EDC555249}" dt="2023-03-08T17:35:28.825" v="11161" actId="478"/>
          <ac:cxnSpMkLst>
            <pc:docMk/>
            <pc:sldMk cId="2472725876" sldId="321"/>
            <ac:cxnSpMk id="67" creationId="{164CE965-5D5B-15EC-57D6-1A07D52B2F11}"/>
          </ac:cxnSpMkLst>
        </pc:cxnChg>
        <pc:cxnChg chg="add del mod">
          <ac:chgData name="STAINO Andrea" userId="0c945b25-bd36-446c-b688-0c0cf3817131" providerId="ADAL" clId="{D5AFD724-FA8A-49B8-8CBA-138EDC555249}" dt="2023-03-08T17:35:26.648" v="11160" actId="478"/>
          <ac:cxnSpMkLst>
            <pc:docMk/>
            <pc:sldMk cId="2472725876" sldId="321"/>
            <ac:cxnSpMk id="68" creationId="{68370F61-A2B4-2CCB-D154-577B9D4A0877}"/>
          </ac:cxnSpMkLst>
        </pc:cxnChg>
        <pc:cxnChg chg="add del mod">
          <ac:chgData name="STAINO Andrea" userId="0c945b25-bd36-446c-b688-0c0cf3817131" providerId="ADAL" clId="{D5AFD724-FA8A-49B8-8CBA-138EDC555249}" dt="2023-03-08T17:24:43.533" v="11140" actId="478"/>
          <ac:cxnSpMkLst>
            <pc:docMk/>
            <pc:sldMk cId="2472725876" sldId="321"/>
            <ac:cxnSpMk id="70" creationId="{145486E2-D040-9EAC-D0C7-4D3CAD7660F1}"/>
          </ac:cxnSpMkLst>
        </pc:cxnChg>
        <pc:cxnChg chg="add del mod">
          <ac:chgData name="STAINO Andrea" userId="0c945b25-bd36-446c-b688-0c0cf3817131" providerId="ADAL" clId="{D5AFD724-FA8A-49B8-8CBA-138EDC555249}" dt="2023-03-08T17:24:43.533" v="11140" actId="478"/>
          <ac:cxnSpMkLst>
            <pc:docMk/>
            <pc:sldMk cId="2472725876" sldId="321"/>
            <ac:cxnSpMk id="71" creationId="{491B58FA-8475-6CC6-DD20-0B9E27605CBB}"/>
          </ac:cxnSpMkLst>
        </pc:cxnChg>
        <pc:cxnChg chg="add del mod">
          <ac:chgData name="STAINO Andrea" userId="0c945b25-bd36-446c-b688-0c0cf3817131" providerId="ADAL" clId="{D5AFD724-FA8A-49B8-8CBA-138EDC555249}" dt="2023-03-08T17:36:12.536" v="11169" actId="478"/>
          <ac:cxnSpMkLst>
            <pc:docMk/>
            <pc:sldMk cId="2472725876" sldId="321"/>
            <ac:cxnSpMk id="74" creationId="{144B3924-5198-BC9B-6A26-F373D8351D0C}"/>
          </ac:cxnSpMkLst>
        </pc:cxnChg>
        <pc:cxnChg chg="add del mod">
          <ac:chgData name="STAINO Andrea" userId="0c945b25-bd36-446c-b688-0c0cf3817131" providerId="ADAL" clId="{D5AFD724-FA8A-49B8-8CBA-138EDC555249}" dt="2023-03-08T17:36:09.703" v="11168" actId="478"/>
          <ac:cxnSpMkLst>
            <pc:docMk/>
            <pc:sldMk cId="2472725876" sldId="321"/>
            <ac:cxnSpMk id="76" creationId="{F9EB2935-9897-174F-D1D6-68231ACA27FA}"/>
          </ac:cxnSpMkLst>
        </pc:cxnChg>
        <pc:cxnChg chg="add del mod">
          <ac:chgData name="STAINO Andrea" userId="0c945b25-bd36-446c-b688-0c0cf3817131" providerId="ADAL" clId="{D5AFD724-FA8A-49B8-8CBA-138EDC555249}" dt="2023-03-08T17:35:22.420" v="11159" actId="478"/>
          <ac:cxnSpMkLst>
            <pc:docMk/>
            <pc:sldMk cId="2472725876" sldId="321"/>
            <ac:cxnSpMk id="77" creationId="{AA8F896F-777D-02F2-37D5-BCCCA7941913}"/>
          </ac:cxnSpMkLst>
        </pc:cxnChg>
        <pc:cxnChg chg="add del mod">
          <ac:chgData name="STAINO Andrea" userId="0c945b25-bd36-446c-b688-0c0cf3817131" providerId="ADAL" clId="{D5AFD724-FA8A-49B8-8CBA-138EDC555249}" dt="2023-03-08T17:35:38.550" v="11165" actId="478"/>
          <ac:cxnSpMkLst>
            <pc:docMk/>
            <pc:sldMk cId="2472725876" sldId="321"/>
            <ac:cxnSpMk id="79" creationId="{533DC8DF-0CC3-6D50-28BF-B0ED5332B6B2}"/>
          </ac:cxnSpMkLst>
        </pc:cxnChg>
        <pc:cxnChg chg="add del">
          <ac:chgData name="STAINO Andrea" userId="0c945b25-bd36-446c-b688-0c0cf3817131" providerId="ADAL" clId="{D5AFD724-FA8A-49B8-8CBA-138EDC555249}" dt="2023-03-08T17:36:40.617" v="11173" actId="478"/>
          <ac:cxnSpMkLst>
            <pc:docMk/>
            <pc:sldMk cId="2472725876" sldId="321"/>
            <ac:cxnSpMk id="85" creationId="{87970152-0E15-7033-DA54-02FDDE413CE4}"/>
          </ac:cxnSpMkLst>
        </pc:cxnChg>
        <pc:cxnChg chg="add mod">
          <ac:chgData name="STAINO Andrea" userId="0c945b25-bd36-446c-b688-0c0cf3817131" providerId="ADAL" clId="{D5AFD724-FA8A-49B8-8CBA-138EDC555249}" dt="2023-03-08T17:37:15.136" v="11178" actId="14100"/>
          <ac:cxnSpMkLst>
            <pc:docMk/>
            <pc:sldMk cId="2472725876" sldId="321"/>
            <ac:cxnSpMk id="87" creationId="{0DE7088A-FD31-603C-19A2-8880E8B34793}"/>
          </ac:cxnSpMkLst>
        </pc:cxnChg>
        <pc:cxnChg chg="add mod">
          <ac:chgData name="STAINO Andrea" userId="0c945b25-bd36-446c-b688-0c0cf3817131" providerId="ADAL" clId="{D5AFD724-FA8A-49B8-8CBA-138EDC555249}" dt="2023-03-08T17:37:22.817" v="11183" actId="14100"/>
          <ac:cxnSpMkLst>
            <pc:docMk/>
            <pc:sldMk cId="2472725876" sldId="321"/>
            <ac:cxnSpMk id="89" creationId="{F00608BA-D16B-967A-0134-CBCAF8DCD356}"/>
          </ac:cxnSpMkLst>
        </pc:cxnChg>
        <pc:cxnChg chg="add mod">
          <ac:chgData name="STAINO Andrea" userId="0c945b25-bd36-446c-b688-0c0cf3817131" providerId="ADAL" clId="{D5AFD724-FA8A-49B8-8CBA-138EDC555249}" dt="2023-03-08T17:37:52.442" v="11188" actId="1076"/>
          <ac:cxnSpMkLst>
            <pc:docMk/>
            <pc:sldMk cId="2472725876" sldId="321"/>
            <ac:cxnSpMk id="93" creationId="{59EC6774-C1FB-1418-41EE-2AC88B71862B}"/>
          </ac:cxnSpMkLst>
        </pc:cxnChg>
        <pc:cxnChg chg="add mod">
          <ac:chgData name="STAINO Andrea" userId="0c945b25-bd36-446c-b688-0c0cf3817131" providerId="ADAL" clId="{D5AFD724-FA8A-49B8-8CBA-138EDC555249}" dt="2023-03-08T17:37:44.309" v="11186" actId="14100"/>
          <ac:cxnSpMkLst>
            <pc:docMk/>
            <pc:sldMk cId="2472725876" sldId="321"/>
            <ac:cxnSpMk id="95" creationId="{1A7575DE-BF62-9071-6C98-A8D6FC1A70C4}"/>
          </ac:cxnSpMkLst>
        </pc:cxnChg>
        <pc:cxnChg chg="add">
          <ac:chgData name="STAINO Andrea" userId="0c945b25-bd36-446c-b688-0c0cf3817131" providerId="ADAL" clId="{D5AFD724-FA8A-49B8-8CBA-138EDC555249}" dt="2023-03-08T17:37:48.436" v="11187" actId="11529"/>
          <ac:cxnSpMkLst>
            <pc:docMk/>
            <pc:sldMk cId="2472725876" sldId="321"/>
            <ac:cxnSpMk id="98" creationId="{15E6DBA6-D166-5811-2A74-B5913F08683B}"/>
          </ac:cxnSpMkLst>
        </pc:cxnChg>
        <pc:cxnChg chg="add mod">
          <ac:chgData name="STAINO Andrea" userId="0c945b25-bd36-446c-b688-0c0cf3817131" providerId="ADAL" clId="{D5AFD724-FA8A-49B8-8CBA-138EDC555249}" dt="2023-03-08T17:40:09.610" v="11309" actId="1076"/>
          <ac:cxnSpMkLst>
            <pc:docMk/>
            <pc:sldMk cId="2472725876" sldId="321"/>
            <ac:cxnSpMk id="100" creationId="{5595EA95-6F4D-EA1E-E6CD-528D862ABC34}"/>
          </ac:cxnSpMkLst>
        </pc:cxnChg>
        <pc:cxnChg chg="add mod">
          <ac:chgData name="STAINO Andrea" userId="0c945b25-bd36-446c-b688-0c0cf3817131" providerId="ADAL" clId="{D5AFD724-FA8A-49B8-8CBA-138EDC555249}" dt="2023-03-08T17:40:19.860" v="11312" actId="1076"/>
          <ac:cxnSpMkLst>
            <pc:docMk/>
            <pc:sldMk cId="2472725876" sldId="321"/>
            <ac:cxnSpMk id="102" creationId="{3A03B5C0-F394-2CE0-23B6-A334F751BA33}"/>
          </ac:cxnSpMkLst>
        </pc:cxnChg>
      </pc:sldChg>
      <pc:sldChg chg="del">
        <pc:chgData name="STAINO Andrea" userId="0c945b25-bd36-446c-b688-0c0cf3817131" providerId="ADAL" clId="{D5AFD724-FA8A-49B8-8CBA-138EDC555249}" dt="2023-03-02T14:25:31.784" v="13" actId="47"/>
        <pc:sldMkLst>
          <pc:docMk/>
          <pc:sldMk cId="2479302371" sldId="321"/>
        </pc:sldMkLst>
      </pc:sldChg>
      <pc:sldChg chg="del">
        <pc:chgData name="STAINO Andrea" userId="0c945b25-bd36-446c-b688-0c0cf3817131" providerId="ADAL" clId="{D5AFD724-FA8A-49B8-8CBA-138EDC555249}" dt="2023-03-02T14:25:33.131" v="15" actId="47"/>
        <pc:sldMkLst>
          <pc:docMk/>
          <pc:sldMk cId="2709328224" sldId="322"/>
        </pc:sldMkLst>
      </pc:sldChg>
      <pc:sldChg chg="addSp delSp modSp add mod delAnim modAnim modNotesTx">
        <pc:chgData name="STAINO Andrea" userId="0c945b25-bd36-446c-b688-0c0cf3817131" providerId="ADAL" clId="{D5AFD724-FA8A-49B8-8CBA-138EDC555249}" dt="2023-03-14T14:55:56.594" v="14620" actId="6549"/>
        <pc:sldMkLst>
          <pc:docMk/>
          <pc:sldMk cId="3683973491" sldId="322"/>
        </pc:sldMkLst>
        <pc:spChg chg="mod">
          <ac:chgData name="STAINO Andrea" userId="0c945b25-bd36-446c-b688-0c0cf3817131" providerId="ADAL" clId="{D5AFD724-FA8A-49B8-8CBA-138EDC555249}" dt="2023-03-08T17:44:18.441" v="11410" actId="20577"/>
          <ac:spMkLst>
            <pc:docMk/>
            <pc:sldMk cId="3683973491" sldId="322"/>
            <ac:spMk id="2" creationId="{97A6A55B-F1AC-4CA3-AB27-BC142C5E74CF}"/>
          </ac:spMkLst>
        </pc:spChg>
        <pc:spChg chg="del">
          <ac:chgData name="STAINO Andrea" userId="0c945b25-bd36-446c-b688-0c0cf3817131" providerId="ADAL" clId="{D5AFD724-FA8A-49B8-8CBA-138EDC555249}" dt="2023-03-08T17:44:30.840" v="11418" actId="478"/>
          <ac:spMkLst>
            <pc:docMk/>
            <pc:sldMk cId="3683973491" sldId="322"/>
            <ac:spMk id="4" creationId="{5B929D5C-609C-209B-E441-9D0F8CA9C53C}"/>
          </ac:spMkLst>
        </pc:spChg>
        <pc:spChg chg="add mod">
          <ac:chgData name="STAINO Andrea" userId="0c945b25-bd36-446c-b688-0c0cf3817131" providerId="ADAL" clId="{D5AFD724-FA8A-49B8-8CBA-138EDC555249}" dt="2023-03-08T18:20:40.780" v="12617" actId="20577"/>
          <ac:spMkLst>
            <pc:docMk/>
            <pc:sldMk cId="3683973491" sldId="322"/>
            <ac:spMk id="5" creationId="{E18C9650-466B-CAC7-DE59-4E1C2F4EA1BB}"/>
          </ac:spMkLst>
        </pc:spChg>
        <pc:spChg chg="add mod">
          <ac:chgData name="STAINO Andrea" userId="0c945b25-bd36-446c-b688-0c0cf3817131" providerId="ADAL" clId="{D5AFD724-FA8A-49B8-8CBA-138EDC555249}" dt="2023-03-08T18:20:52.742" v="12621" actId="1076"/>
          <ac:spMkLst>
            <pc:docMk/>
            <pc:sldMk cId="3683973491" sldId="322"/>
            <ac:spMk id="9" creationId="{788DED78-A00C-E751-693F-88ED6F025F6F}"/>
          </ac:spMkLst>
        </pc:spChg>
        <pc:spChg chg="del mod">
          <ac:chgData name="STAINO Andrea" userId="0c945b25-bd36-446c-b688-0c0cf3817131" providerId="ADAL" clId="{D5AFD724-FA8A-49B8-8CBA-138EDC555249}" dt="2023-03-08T17:44:22.282" v="11412" actId="478"/>
          <ac:spMkLst>
            <pc:docMk/>
            <pc:sldMk cId="3683973491" sldId="322"/>
            <ac:spMk id="10" creationId="{C9E69E4D-03D5-9B24-CA66-2F4D858C90DA}"/>
          </ac:spMkLst>
        </pc:spChg>
        <pc:spChg chg="add mod">
          <ac:chgData name="STAINO Andrea" userId="0c945b25-bd36-446c-b688-0c0cf3817131" providerId="ADAL" clId="{D5AFD724-FA8A-49B8-8CBA-138EDC555249}" dt="2023-03-08T18:20:47.035" v="12619" actId="1076"/>
          <ac:spMkLst>
            <pc:docMk/>
            <pc:sldMk cId="3683973491" sldId="322"/>
            <ac:spMk id="11" creationId="{05057F61-0C81-DB38-BE64-3968D63656AE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3" creationId="{FEB2223A-CABA-09E0-91D6-6F8876204A56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4" creationId="{57F0D61B-04DD-D76B-0862-FBC5B2C998AE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5" creationId="{028A1A9A-F5A5-5E57-6057-253E75740646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6" creationId="{E23A62F0-5C56-2FF0-3E8D-99BDD0AC9876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7" creationId="{A2D7275E-EAC6-72F4-269B-A921DB15ED28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8" creationId="{9F1CF9D6-9ADD-7D83-8974-1E3C514FE791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29" creationId="{AFD8DEB3-B31F-E3A9-A926-9908677D83C7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0" creationId="{4EDD5DB6-80E5-9F8B-3850-86CE126CFA82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1" creationId="{640162C9-4A54-5DCD-0CBB-34985C30592B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3" creationId="{CC673D3D-15A9-936E-8762-77C8B28E63E1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4" creationId="{1606F0C9-4022-8B4E-8006-82059BFDC3F9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5" creationId="{817A146C-6FA6-06E7-8B1E-A52F1E527D42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7" creationId="{B8E8BD4D-3F6D-960F-BC3C-6FDBC9613DEC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8" creationId="{0DB3F164-3132-083D-7985-247B94287E33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39" creationId="{9F671045-58CB-D249-B9ED-966EA62605CD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40" creationId="{C02F2B2B-CAEF-A1DE-B621-845BCE02522B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41" creationId="{30948569-173D-624A-99E0-0144BDC10006}"/>
          </ac:spMkLst>
        </pc:spChg>
        <pc:spChg chg="del">
          <ac:chgData name="STAINO Andrea" userId="0c945b25-bd36-446c-b688-0c0cf3817131" providerId="ADAL" clId="{D5AFD724-FA8A-49B8-8CBA-138EDC555249}" dt="2023-03-08T17:44:26.641" v="11415" actId="478"/>
          <ac:spMkLst>
            <pc:docMk/>
            <pc:sldMk cId="3683973491" sldId="322"/>
            <ac:spMk id="105" creationId="{A6E44B45-3368-DC2C-B230-7896646DAAA4}"/>
          </ac:spMkLst>
        </pc:spChg>
        <pc:spChg chg="del mod">
          <ac:chgData name="STAINO Andrea" userId="0c945b25-bd36-446c-b688-0c0cf3817131" providerId="ADAL" clId="{D5AFD724-FA8A-49B8-8CBA-138EDC555249}" dt="2023-03-08T17:44:28.400" v="11417" actId="478"/>
          <ac:spMkLst>
            <pc:docMk/>
            <pc:sldMk cId="3683973491" sldId="322"/>
            <ac:spMk id="106" creationId="{B19E5A81-3D82-621E-A40E-063B1869EB52}"/>
          </ac:spMkLst>
        </pc:spChg>
        <pc:spChg chg="del">
          <ac:chgData name="STAINO Andrea" userId="0c945b25-bd36-446c-b688-0c0cf3817131" providerId="ADAL" clId="{D5AFD724-FA8A-49B8-8CBA-138EDC555249}" dt="2023-03-08T17:44:23.300" v="11413" actId="478"/>
          <ac:spMkLst>
            <pc:docMk/>
            <pc:sldMk cId="3683973491" sldId="322"/>
            <ac:spMk id="109" creationId="{9C4A186E-3E0E-5D42-3E28-742C97300D01}"/>
          </ac:spMkLst>
        </pc:spChg>
        <pc:cxnChg chg="add mod">
          <ac:chgData name="STAINO Andrea" userId="0c945b25-bd36-446c-b688-0c0cf3817131" providerId="ADAL" clId="{D5AFD724-FA8A-49B8-8CBA-138EDC555249}" dt="2023-03-08T18:20:49.922" v="12620" actId="1076"/>
          <ac:cxnSpMkLst>
            <pc:docMk/>
            <pc:sldMk cId="3683973491" sldId="322"/>
            <ac:cxnSpMk id="8" creationId="{7C364E33-D727-E6E0-800F-C4B90847FBC7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12" creationId="{22576CBF-6CCD-6D6D-0B68-4E1C089C3545}"/>
          </ac:cxnSpMkLst>
        </pc:cxnChg>
        <pc:cxnChg chg="add mod">
          <ac:chgData name="STAINO Andrea" userId="0c945b25-bd36-446c-b688-0c0cf3817131" providerId="ADAL" clId="{D5AFD724-FA8A-49B8-8CBA-138EDC555249}" dt="2023-03-08T18:20:43.618" v="12618" actId="1076"/>
          <ac:cxnSpMkLst>
            <pc:docMk/>
            <pc:sldMk cId="3683973491" sldId="322"/>
            <ac:cxnSpMk id="16" creationId="{EF591DBB-DEDC-E153-5F84-C2C006B48349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21" creationId="{6D47E2A0-F738-2DE0-20EA-4FBE9DA6EC81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46" creationId="{F4329E21-9CDC-0B24-739B-022A99160B5D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49" creationId="{15E9BEB0-7BEB-F824-D345-3FE8A9DC57D9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57" creationId="{0B8B3E11-24EF-7534-01A6-9668BEF46A63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60" creationId="{2776CCE3-609B-FA73-33B6-078287BCC31D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65" creationId="{CADC36C4-7F30-938F-32CB-DA23501FEC05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87" creationId="{0DE7088A-FD31-603C-19A2-8880E8B34793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89" creationId="{F00608BA-D16B-967A-0134-CBCAF8DCD356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93" creationId="{59EC6774-C1FB-1418-41EE-2AC88B71862B}"/>
          </ac:cxnSpMkLst>
        </pc:cxnChg>
        <pc:cxnChg chg="del">
          <ac:chgData name="STAINO Andrea" userId="0c945b25-bd36-446c-b688-0c0cf3817131" providerId="ADAL" clId="{D5AFD724-FA8A-49B8-8CBA-138EDC555249}" dt="2023-03-08T17:44:24.635" v="11414" actId="478"/>
          <ac:cxnSpMkLst>
            <pc:docMk/>
            <pc:sldMk cId="3683973491" sldId="322"/>
            <ac:cxnSpMk id="95" creationId="{1A7575DE-BF62-9071-6C98-A8D6FC1A70C4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98" creationId="{15E6DBA6-D166-5811-2A74-B5913F08683B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100" creationId="{5595EA95-6F4D-EA1E-E6CD-528D862ABC34}"/>
          </ac:cxnSpMkLst>
        </pc:cxnChg>
        <pc:cxnChg chg="del">
          <ac:chgData name="STAINO Andrea" userId="0c945b25-bd36-446c-b688-0c0cf3817131" providerId="ADAL" clId="{D5AFD724-FA8A-49B8-8CBA-138EDC555249}" dt="2023-03-08T17:44:26.641" v="11415" actId="478"/>
          <ac:cxnSpMkLst>
            <pc:docMk/>
            <pc:sldMk cId="3683973491" sldId="322"/>
            <ac:cxnSpMk id="102" creationId="{3A03B5C0-F394-2CE0-23B6-A334F751BA33}"/>
          </ac:cxnSpMkLst>
        </pc:cxnChg>
      </pc:sldChg>
      <pc:sldChg chg="modSp add mod modNotesTx">
        <pc:chgData name="STAINO Andrea" userId="0c945b25-bd36-446c-b688-0c0cf3817131" providerId="ADAL" clId="{D5AFD724-FA8A-49B8-8CBA-138EDC555249}" dt="2023-03-13T13:25:11.506" v="14286" actId="122"/>
        <pc:sldMkLst>
          <pc:docMk/>
          <pc:sldMk cId="379844007" sldId="323"/>
        </pc:sldMkLst>
        <pc:spChg chg="mod">
          <ac:chgData name="STAINO Andrea" userId="0c945b25-bd36-446c-b688-0c0cf3817131" providerId="ADAL" clId="{D5AFD724-FA8A-49B8-8CBA-138EDC555249}" dt="2023-03-13T13:19:15.441" v="14155" actId="20577"/>
          <ac:spMkLst>
            <pc:docMk/>
            <pc:sldMk cId="379844007" sldId="323"/>
            <ac:spMk id="2" creationId="{97A6A55B-F1AC-4CA3-AB27-BC142C5E74CF}"/>
          </ac:spMkLst>
        </pc:spChg>
        <pc:spChg chg="mod">
          <ac:chgData name="STAINO Andrea" userId="0c945b25-bd36-446c-b688-0c0cf3817131" providerId="ADAL" clId="{D5AFD724-FA8A-49B8-8CBA-138EDC555249}" dt="2023-03-13T13:25:11.506" v="14286" actId="122"/>
          <ac:spMkLst>
            <pc:docMk/>
            <pc:sldMk cId="379844007" sldId="323"/>
            <ac:spMk id="8" creationId="{4875FCA5-4EA2-1B2A-1C4A-28F56A312D1B}"/>
          </ac:spMkLst>
        </pc:spChg>
      </pc:sldChg>
      <pc:sldChg chg="del">
        <pc:chgData name="STAINO Andrea" userId="0c945b25-bd36-446c-b688-0c0cf3817131" providerId="ADAL" clId="{D5AFD724-FA8A-49B8-8CBA-138EDC555249}" dt="2023-03-02T14:25:35.968" v="16" actId="47"/>
        <pc:sldMkLst>
          <pc:docMk/>
          <pc:sldMk cId="3835674973" sldId="323"/>
        </pc:sldMkLst>
      </pc:sldChg>
      <pc:sldChg chg="modSp add mod">
        <pc:chgData name="STAINO Andrea" userId="0c945b25-bd36-446c-b688-0c0cf3817131" providerId="ADAL" clId="{D5AFD724-FA8A-49B8-8CBA-138EDC555249}" dt="2023-03-17T11:13:38.313" v="14815" actId="108"/>
        <pc:sldMkLst>
          <pc:docMk/>
          <pc:sldMk cId="1226711151" sldId="324"/>
        </pc:sldMkLst>
        <pc:spChg chg="mod">
          <ac:chgData name="STAINO Andrea" userId="0c945b25-bd36-446c-b688-0c0cf3817131" providerId="ADAL" clId="{D5AFD724-FA8A-49B8-8CBA-138EDC555249}" dt="2023-03-17T11:13:38.313" v="14815" actId="108"/>
          <ac:spMkLst>
            <pc:docMk/>
            <pc:sldMk cId="1226711151" sldId="324"/>
            <ac:spMk id="4" creationId="{5064C8D8-F33B-83A8-B1E4-CF2700FC212C}"/>
          </ac:spMkLst>
        </pc:spChg>
      </pc:sldChg>
      <pc:sldChg chg="del">
        <pc:chgData name="STAINO Andrea" userId="0c945b25-bd36-446c-b688-0c0cf3817131" providerId="ADAL" clId="{D5AFD724-FA8A-49B8-8CBA-138EDC555249}" dt="2023-03-02T14:25:37.945" v="19" actId="47"/>
        <pc:sldMkLst>
          <pc:docMk/>
          <pc:sldMk cId="4073751433" sldId="324"/>
        </pc:sldMkLst>
      </pc:sldChg>
      <pc:sldChg chg="addSp delSp modSp add mod delAnim modAnim modNotesTx">
        <pc:chgData name="STAINO Andrea" userId="0c945b25-bd36-446c-b688-0c0cf3817131" providerId="ADAL" clId="{D5AFD724-FA8A-49B8-8CBA-138EDC555249}" dt="2023-03-17T13:05:56.804" v="16299" actId="2711"/>
        <pc:sldMkLst>
          <pc:docMk/>
          <pc:sldMk cId="1353487227" sldId="325"/>
        </pc:sldMkLst>
        <pc:spChg chg="mod">
          <ac:chgData name="STAINO Andrea" userId="0c945b25-bd36-446c-b688-0c0cf3817131" providerId="ADAL" clId="{D5AFD724-FA8A-49B8-8CBA-138EDC555249}" dt="2023-03-17T11:59:58.013" v="14861" actId="20577"/>
          <ac:spMkLst>
            <pc:docMk/>
            <pc:sldMk cId="1353487227" sldId="325"/>
            <ac:spMk id="2" creationId="{97A6A55B-F1AC-4CA3-AB27-BC142C5E74CF}"/>
          </ac:spMkLst>
        </pc:spChg>
        <pc:spChg chg="del mod">
          <ac:chgData name="STAINO Andrea" userId="0c945b25-bd36-446c-b688-0c0cf3817131" providerId="ADAL" clId="{D5AFD724-FA8A-49B8-8CBA-138EDC555249}" dt="2023-03-17T12:02:11.930" v="15117" actId="478"/>
          <ac:spMkLst>
            <pc:docMk/>
            <pc:sldMk cId="1353487227" sldId="325"/>
            <ac:spMk id="3" creationId="{2ECC99F4-CA9F-4F60-155C-94D0EAB3A791}"/>
          </ac:spMkLst>
        </pc:spChg>
        <pc:spChg chg="mod">
          <ac:chgData name="STAINO Andrea" userId="0c945b25-bd36-446c-b688-0c0cf3817131" providerId="ADAL" clId="{D5AFD724-FA8A-49B8-8CBA-138EDC555249}" dt="2023-03-17T11:59:02.871" v="14856" actId="5793"/>
          <ac:spMkLst>
            <pc:docMk/>
            <pc:sldMk cId="1353487227" sldId="325"/>
            <ac:spMk id="8" creationId="{4875FCA5-4EA2-1B2A-1C4A-28F56A312D1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" creationId="{44C46F7F-3B3B-5633-38D0-D65F6F8107F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" creationId="{99A6C9AA-6C5F-B3C3-892D-A93C2C486E7A}"/>
          </ac:spMkLst>
        </pc:spChg>
        <pc:spChg chg="add del mod">
          <ac:chgData name="STAINO Andrea" userId="0c945b25-bd36-446c-b688-0c0cf3817131" providerId="ADAL" clId="{D5AFD724-FA8A-49B8-8CBA-138EDC555249}" dt="2023-03-17T12:02:02.294" v="15114" actId="478"/>
          <ac:spMkLst>
            <pc:docMk/>
            <pc:sldMk cId="1353487227" sldId="325"/>
            <ac:spMk id="12" creationId="{BDADFBD3-1889-8F7B-0B22-BBCF817B303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6" creationId="{5DC952DF-FF4A-7ED9-D207-503719AA2B7B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7" creationId="{7A198B4F-DA34-8E11-32D7-B7FD3210C0F2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8" creationId="{CEF06EE6-8A20-7B40-DCD2-07D760584574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9" creationId="{664869C9-84BB-708F-CD19-1529064D861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20" creationId="{E3C914D1-66CD-A7E3-050D-A3C0BC78F9E9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21" creationId="{EC640577-45F7-43D1-CC5A-AC61B87AC70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22" creationId="{D03CB5AA-74FE-856D-C3A4-BCD6275932CC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3" creationId="{90798D89-E3A0-8A4B-7CE9-E45D59FEF270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4" creationId="{0E1FD1D5-281F-45AE-A9B0-2F957FDA1FBD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5" creationId="{06E859D6-E1AB-8BC2-3717-E54827182157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6" creationId="{07571446-4AAD-3A7F-F42B-C2099E7FC225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27" creationId="{B1A77A9C-EFF5-6F98-78DC-DDB0BFF2BF82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8" creationId="{3DD5F719-A216-0F12-DCFB-81DD234BB500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29" creationId="{40F54C88-3EFC-1484-3B25-20EEC32968F7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0" creationId="{914F11D5-6F97-99F8-EB0B-6BC0DA2FE320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1" creationId="{26094EC1-5105-390C-CFAD-46D2FA3E49A1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2" creationId="{04D5424D-9982-5B64-E4F4-8A84CD0B956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3" creationId="{C293F26D-3B4E-A2F8-07B2-178700A7DB4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4" creationId="{18EC11C5-72DA-D33C-48DC-D4ACF6061FFC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35" creationId="{CAAEE0F9-4643-6746-E539-DF9562793F3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6" creationId="{4F5738D0-07F1-A2BC-5360-172601ACE8E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7" creationId="{92C32044-73DB-CDF8-E48F-45DBAF5C10F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38" creationId="{14AA2D46-4157-4977-0A69-CEA6988604CD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39" creationId="{30B234AD-E7FF-32CD-9E9E-E4D19515F39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0" creationId="{2752D086-492D-ED23-A319-19D66F62EC9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1" creationId="{572C0D0D-8134-B1BB-E6D4-E7CD57556A40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2" creationId="{6C99B5DC-7BE5-21ED-852B-EBFFEEBD9F7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3" creationId="{715B5930-5027-154D-4576-9E5EA36E8A8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4" creationId="{5150BEC1-2E68-5605-B242-6BD1B1F2A692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45" creationId="{306AC027-3035-6408-3BF4-3A3C612ECF4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6" creationId="{5CFF81C9-D2F2-ED41-3B9E-421C69D8BA49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7" creationId="{B9C0DABE-0146-723C-11C7-D4BCCADBDB3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8" creationId="{5FBA8114-5D8D-148F-DAC8-44B160FF968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49" creationId="{974FC08B-EF33-F559-671F-FC976493E82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0" creationId="{32380CEE-5131-F663-B7B1-F3956E97E7C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1" creationId="{B2905F58-9307-4CFD-97ED-8EFCA110AB31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2" creationId="{37CD6C20-4864-E7E2-0ECD-8013672FA512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3" creationId="{37DDCC0C-8E25-E247-A4B1-7BBC71B90FC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4" creationId="{6ECB2680-9D5B-EEA7-8CAD-6C00C5BE5C0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5" creationId="{06D767B6-CD92-F6DE-D954-B0F6162957F0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56" creationId="{E5791F1D-2EC4-B7D5-23F0-3E215720F798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57" creationId="{F6A99C56-5AFB-4433-79EA-2500DDFB02A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8" creationId="{4A4EED9E-B8C5-500B-BF2F-03A8BEE98080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59" creationId="{EA4164CB-AF1B-390E-1B0F-3DC28102E0D3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0" creationId="{3F57118F-C8C3-0843-1832-2996C781F1E4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1" creationId="{26D8A6E2-9024-6EC8-770E-871A2A018FF0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2" creationId="{D95D4260-694D-4BE8-6637-51E5C53936B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63" creationId="{467F438F-5FBC-D81A-430D-211D8B15AE71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4" creationId="{640F0781-F4D6-F71B-6E6D-5AD0DF348BF5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5" creationId="{7573EF5F-A47C-DEC1-2E0D-7584053DDD5A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6" creationId="{51E5348F-10A2-3CFD-750D-1D5773F7FDF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67" creationId="{1A20AD23-6073-922F-FA06-D43C6583DBAF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8" creationId="{4F0E9CF7-8974-F5B0-BEB9-94CCF8F18674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69" creationId="{CBFA8968-615D-5930-CFA4-D52C2301A39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0" creationId="{DC0AFB20-2926-665A-1C6D-A6D433F8C090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1" creationId="{842F04BD-5AC0-F4F1-F9B9-031E176CA28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2" creationId="{550D8379-8C2B-79B8-FA60-820F2BC6C308}"/>
          </ac:spMkLst>
        </pc:spChg>
        <pc:spChg chg="add del mod">
          <ac:chgData name="STAINO Andrea" userId="0c945b25-bd36-446c-b688-0c0cf3817131" providerId="ADAL" clId="{D5AFD724-FA8A-49B8-8CBA-138EDC555249}" dt="2023-03-17T12:02:18.389" v="15118" actId="478"/>
          <ac:spMkLst>
            <pc:docMk/>
            <pc:sldMk cId="1353487227" sldId="325"/>
            <ac:spMk id="73" creationId="{39F1C9DB-5FF4-1A47-D83D-3DDA56A2D1E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4" creationId="{610EDC9C-DF5A-6777-ECC9-F575F9B26B8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5" creationId="{174D13A6-2CE3-21BA-BE3E-C7B70B33E12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6" creationId="{2EFB6DFA-1909-63F5-B3C7-477F4E6A0CC9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7" creationId="{FA47B053-4247-1BCD-3541-70E0F8E22EB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8" creationId="{D846E0BF-F2BD-ED12-FD1B-F7A204F183A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79" creationId="{F490C15D-6BD8-7D30-4E98-B3F36CEBCB3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0" creationId="{86ACA98F-2B47-B2BF-53D1-62769195776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1" creationId="{7EF5C0B6-109A-B66B-EFE3-7DF64A109A9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2" creationId="{D246212A-7BBE-A1C3-56EE-77651861FA4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3" creationId="{CE543484-118B-F1E4-9421-CD22EF876F7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4" creationId="{66EA6187-42C4-0CA0-03A8-B0AF912980C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5" creationId="{78E2D524-DEC5-C234-E16A-B7BC0B69685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6" creationId="{DEC16907-B522-DA48-A652-FD977076680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7" creationId="{D393E70E-89C0-E476-F241-37EA888178B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8" creationId="{14E4DE15-297D-94F2-A59A-127A85E73C1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89" creationId="{775C2F9E-E7D3-E0AD-172C-C796B47F4BC7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0" creationId="{3D5917C5-2D51-A69A-830D-D20BA6C0BA5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1" creationId="{F4720600-2085-969F-0547-D9F14716B6A0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2" creationId="{41842BF1-65A5-879A-C304-F13228D645D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3" creationId="{A23131A2-0254-3FEC-DF00-66AF803FF41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4" creationId="{4CCD1F7D-DD03-9D13-EC64-14B17A39298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5" creationId="{EEF0F041-448E-0B7F-21A8-562A85FC65B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6" creationId="{7F070102-7682-BA03-191D-6E8CB43137A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7" creationId="{12B5F6A0-4704-0799-633B-19990D1C078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8" creationId="{86FEE4E0-86CA-69F0-C66C-0495069D53D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99" creationId="{0E2E647F-9AAF-B126-78BB-3181AFC3C193}"/>
          </ac:spMkLst>
        </pc:spChg>
        <pc:spChg chg="add mod">
          <ac:chgData name="STAINO Andrea" userId="0c945b25-bd36-446c-b688-0c0cf3817131" providerId="ADAL" clId="{D5AFD724-FA8A-49B8-8CBA-138EDC555249}" dt="2023-03-17T12:08:42.689" v="15293" actId="1035"/>
          <ac:spMkLst>
            <pc:docMk/>
            <pc:sldMk cId="1353487227" sldId="325"/>
            <ac:spMk id="100" creationId="{23E93D44-1DF2-3890-332C-C015C88874A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1" creationId="{4265204A-B0B6-8E0E-789E-C3BD3CDEC11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2" creationId="{09F4AB31-8CFF-452C-967F-57EEE63C559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3" creationId="{8C076B55-A585-0C58-D120-C19CCF40932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4" creationId="{756D76E0-51D9-5F2E-5A8F-5B1C92A6348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5" creationId="{7DA1DF69-004F-5458-EA88-D1CB749AB37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6" creationId="{954C9597-03C7-C1A3-7108-4F1BC98AB9C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7" creationId="{F6BBE0BA-25FE-35F7-3113-48E7AC89B35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8" creationId="{59C84041-88F7-ACEE-D7FB-6CE4890E9DA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09" creationId="{E32F32F4-34A3-DF8C-E6E7-E7F2C3AC892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0" creationId="{F59C604C-6CE9-D315-8B77-FE4251BFFE9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1" creationId="{D005F4D5-FAFB-B277-8674-251DD28DC34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2" creationId="{034960A7-A6C3-AFED-9974-9CA4FAEA56D1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3" creationId="{FCB5E69A-1E0A-8C35-F4A0-F25C848E773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4" creationId="{E8C67BAD-A180-68B4-66F9-7A1D675E6602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5" creationId="{312E9DE5-6671-9851-6E51-C05C63EF4DD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6" creationId="{024D7ECF-CB2E-1217-3469-135F4F615B96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7" creationId="{AE583DE1-764A-5D66-A107-C039906E9DB7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8" creationId="{995DD2CC-E964-2A9C-91D5-462E5EB302D7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19" creationId="{5DC62F7D-CA83-67E5-930F-84ECDB8E3DF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0" creationId="{750C5D4D-1822-9AA9-0DB1-A922FB3646B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1" creationId="{4096E036-0401-5499-BD8C-D3BDD421E0F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2" creationId="{DC408DFB-9EC6-1643-19E0-DE1DC7CF5689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3" creationId="{6DEABF56-6D48-0A27-B989-66600E17C5E2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4" creationId="{B8943B11-64AE-3318-9DDB-5E6E7B356A9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5" creationId="{B5B9F758-1FCC-F8CC-3F34-866051BB9C09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6" creationId="{2EE5370D-BC91-E3CF-0ABA-90C3A2D17AB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7" creationId="{880345EF-7CD7-0CE3-62E0-4279B655854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8" creationId="{98D13172-D572-9181-FC51-C960C828F26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29" creationId="{91468382-90AD-699F-160A-73E684C8B5ED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0" creationId="{FB63DFDE-9B8C-42FE-7773-63F9066F4F36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1" creationId="{2EE42D63-6607-57E4-EE03-E8386E31061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2" creationId="{941881D8-E221-7F96-2D8D-AC40673AD895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3" creationId="{38A5D7A0-ECBE-3F43-4CFE-C2BFB52DB4C2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4" creationId="{A35AF125-5FFC-A038-8F49-2BE920B73B5A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5" creationId="{4AFAD111-70C3-F133-F41C-F9930B0F382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6" creationId="{6BE92D6E-F86A-6C9A-E59B-FFFFDB1F9771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7" creationId="{BBD98D4A-AFD2-7E65-F1C5-3A7E97B00382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38" creationId="{A5843F44-009E-20C9-3856-33C9FB845386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39" creationId="{82050FE7-DCB6-F803-7C40-7A8923A54C5B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40" creationId="{78F77BFE-9E21-32F8-7ACE-44051883329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41" creationId="{F812C4E3-6003-A187-FDA4-EA1B6A8BA526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42" creationId="{6AA54BFD-438B-3022-9E18-DD67237397D3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3" creationId="{6B703AF5-80E0-38FD-BFB6-523B96A9A5BD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4" creationId="{AEF64CCE-529B-F854-4AC5-E34AF120EEA8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5" creationId="{3627946A-43CB-48F7-A6AB-48EC6DB07CB0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6" creationId="{A29E2373-BD6F-2C98-18E8-6BC9D8709B5B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7" creationId="{BD48F0F7-E64F-E152-BF0A-28CC59DCA471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8" creationId="{69B3932D-DCE5-242A-8466-B4B61254C806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49" creationId="{2E9D40FE-7110-4562-414C-08C06B60313A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0" creationId="{05C0CC6C-6407-CF56-9EFC-E1722EC2E256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1" creationId="{B1933F18-1A81-BAC5-967C-1091CF9722AA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2" creationId="{350E0D4F-169E-138B-DFA2-C7678A693EC3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3" creationId="{081EBE00-CE1B-E02A-021B-CED0DEAEB022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4" creationId="{5950BBD9-CFBF-E533-108D-EDA351C1BD44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5" creationId="{56E45DDE-FB12-53F6-73B0-FA66A8D1AF38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6" creationId="{94ADA3A6-91B1-9119-B43B-EC0DE92AA66B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7" creationId="{8FAC4AFC-0CB9-32B6-A3D3-BB9948EC2E84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8" creationId="{13767D32-9B7D-ECA1-5410-FE5CFAA40FAC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59" creationId="{D74FEFD3-6D10-CB95-AA4C-1533019EBF09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0" creationId="{CE9C3D21-9D84-3A92-52DE-5D02F681650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61" creationId="{88628904-72AD-F005-A408-0925B61B065D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2" creationId="{39A0CBB2-A42C-ECBA-F283-3BED12C4019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63" creationId="{E623819E-2D7F-4C8F-CCC8-75CDB516A91C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4" creationId="{850A90B9-F64C-E3AC-6A54-85A7B955E4E5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5" creationId="{75F01451-B1A3-2D61-29B3-202EDD943F86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6" creationId="{1313CB39-EFE2-8F88-4BC0-546EA1FF98C9}"/>
          </ac:spMkLst>
        </pc:spChg>
        <pc:spChg chg="add mod">
          <ac:chgData name="STAINO Andrea" userId="0c945b25-bd36-446c-b688-0c0cf3817131" providerId="ADAL" clId="{D5AFD724-FA8A-49B8-8CBA-138EDC555249}" dt="2023-03-17T12:11:16.434" v="15367" actId="1036"/>
          <ac:spMkLst>
            <pc:docMk/>
            <pc:sldMk cId="1353487227" sldId="325"/>
            <ac:spMk id="167" creationId="{5CF360F7-6309-CD44-B1FE-ED8DE8DBEA6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68" creationId="{345B6685-5DE7-8E66-2C73-896549314AE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69" creationId="{5C01F536-2BE3-AF61-70AE-D9102D9250A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0" creationId="{EDA4745B-1D6D-839B-8CBA-A720620BEED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1" creationId="{AB77B767-5D26-AC0A-91B7-4580BC99D2DF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2" creationId="{1A68C176-31A0-3B05-1602-E31085A96631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3" creationId="{D31F04A9-3BCB-6583-5B31-3F7762E21AB4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4" creationId="{CD74751E-0E90-D918-D6C3-52152423375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5" creationId="{D5BD4883-C025-B4BD-B9F4-5367D0357D5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6" creationId="{86E182B5-648D-794E-AAEF-5797689A05AE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7" creationId="{FFC275D2-FDC5-0173-8A70-0CAB5A6B08C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8" creationId="{A236E19E-380B-93F1-2664-1220532B6918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79" creationId="{DB10BB79-57C2-A691-5545-71619632A469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80" creationId="{A740226D-52AB-54CA-2AF5-C109C7F1FDC6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81" creationId="{8F48CE7D-385E-165C-9679-261C42E0050C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82" creationId="{96ABF7A5-FF85-36FB-F0E9-2F874D51B8D3}"/>
          </ac:spMkLst>
        </pc:spChg>
        <pc:spChg chg="add mod">
          <ac:chgData name="STAINO Andrea" userId="0c945b25-bd36-446c-b688-0c0cf3817131" providerId="ADAL" clId="{D5AFD724-FA8A-49B8-8CBA-138EDC555249}" dt="2023-03-17T12:08:28.789" v="15287" actId="1037"/>
          <ac:spMkLst>
            <pc:docMk/>
            <pc:sldMk cId="1353487227" sldId="325"/>
            <ac:spMk id="183" creationId="{DD2BDDE5-A9EB-D6FC-290F-CE4FF54749C5}"/>
          </ac:spMkLst>
        </pc:spChg>
        <pc:spChg chg="add mod">
          <ac:chgData name="STAINO Andrea" userId="0c945b25-bd36-446c-b688-0c0cf3817131" providerId="ADAL" clId="{D5AFD724-FA8A-49B8-8CBA-138EDC555249}" dt="2023-03-17T12:24:59.321" v="15643" actId="14100"/>
          <ac:spMkLst>
            <pc:docMk/>
            <pc:sldMk cId="1353487227" sldId="325"/>
            <ac:spMk id="185" creationId="{979DE65C-CDD7-DBEB-B29C-1E243105ACF7}"/>
          </ac:spMkLst>
        </pc:spChg>
        <pc:spChg chg="add mod">
          <ac:chgData name="STAINO Andrea" userId="0c945b25-bd36-446c-b688-0c0cf3817131" providerId="ADAL" clId="{D5AFD724-FA8A-49B8-8CBA-138EDC555249}" dt="2023-03-17T12:26:13.650" v="15655" actId="1076"/>
          <ac:spMkLst>
            <pc:docMk/>
            <pc:sldMk cId="1353487227" sldId="325"/>
            <ac:spMk id="186" creationId="{F08C118C-5ACB-EB6E-8EA5-2901C1CE22E4}"/>
          </ac:spMkLst>
        </pc:spChg>
        <pc:spChg chg="add mod">
          <ac:chgData name="STAINO Andrea" userId="0c945b25-bd36-446c-b688-0c0cf3817131" providerId="ADAL" clId="{D5AFD724-FA8A-49B8-8CBA-138EDC555249}" dt="2023-03-17T13:03:57.155" v="16202" actId="1076"/>
          <ac:spMkLst>
            <pc:docMk/>
            <pc:sldMk cId="1353487227" sldId="325"/>
            <ac:spMk id="187" creationId="{4D1C9E47-3FA3-3EAD-3C29-B0EA1A026C81}"/>
          </ac:spMkLst>
        </pc:spChg>
        <pc:spChg chg="add mod">
          <ac:chgData name="STAINO Andrea" userId="0c945b25-bd36-446c-b688-0c0cf3817131" providerId="ADAL" clId="{D5AFD724-FA8A-49B8-8CBA-138EDC555249}" dt="2023-03-17T12:22:57.268" v="15559" actId="207"/>
          <ac:spMkLst>
            <pc:docMk/>
            <pc:sldMk cId="1353487227" sldId="325"/>
            <ac:spMk id="188" creationId="{860FC382-09CC-9E1B-1CE1-9F3573B46FFD}"/>
          </ac:spMkLst>
        </pc:spChg>
        <pc:spChg chg="add mod">
          <ac:chgData name="STAINO Andrea" userId="0c945b25-bd36-446c-b688-0c0cf3817131" providerId="ADAL" clId="{D5AFD724-FA8A-49B8-8CBA-138EDC555249}" dt="2023-03-17T12:22:52.275" v="15558" actId="207"/>
          <ac:spMkLst>
            <pc:docMk/>
            <pc:sldMk cId="1353487227" sldId="325"/>
            <ac:spMk id="189" creationId="{84ECBAE1-AC4B-90C7-39B8-678BB09A8AE7}"/>
          </ac:spMkLst>
        </pc:spChg>
        <pc:spChg chg="add mod">
          <ac:chgData name="STAINO Andrea" userId="0c945b25-bd36-446c-b688-0c0cf3817131" providerId="ADAL" clId="{D5AFD724-FA8A-49B8-8CBA-138EDC555249}" dt="2023-03-17T12:23:32.970" v="15599" actId="207"/>
          <ac:spMkLst>
            <pc:docMk/>
            <pc:sldMk cId="1353487227" sldId="325"/>
            <ac:spMk id="190" creationId="{C7933FE5-6A6E-5AB9-65E9-23149313C9CE}"/>
          </ac:spMkLst>
        </pc:spChg>
        <pc:spChg chg="add mod">
          <ac:chgData name="STAINO Andrea" userId="0c945b25-bd36-446c-b688-0c0cf3817131" providerId="ADAL" clId="{D5AFD724-FA8A-49B8-8CBA-138EDC555249}" dt="2023-03-17T12:24:05.202" v="15629" actId="207"/>
          <ac:spMkLst>
            <pc:docMk/>
            <pc:sldMk cId="1353487227" sldId="325"/>
            <ac:spMk id="191" creationId="{209FA66D-8FBA-6FDE-1823-B310CC9FFE16}"/>
          </ac:spMkLst>
        </pc:spChg>
        <pc:spChg chg="add del mod">
          <ac:chgData name="STAINO Andrea" userId="0c945b25-bd36-446c-b688-0c0cf3817131" providerId="ADAL" clId="{D5AFD724-FA8A-49B8-8CBA-138EDC555249}" dt="2023-03-17T12:27:16.869" v="15676" actId="478"/>
          <ac:spMkLst>
            <pc:docMk/>
            <pc:sldMk cId="1353487227" sldId="325"/>
            <ac:spMk id="192" creationId="{35D014A3-22D6-4344-3CAF-CFAEF76EE617}"/>
          </ac:spMkLst>
        </pc:spChg>
        <pc:spChg chg="add del mod">
          <ac:chgData name="STAINO Andrea" userId="0c945b25-bd36-446c-b688-0c0cf3817131" providerId="ADAL" clId="{D5AFD724-FA8A-49B8-8CBA-138EDC555249}" dt="2023-03-17T12:27:06.101" v="15674" actId="478"/>
          <ac:spMkLst>
            <pc:docMk/>
            <pc:sldMk cId="1353487227" sldId="325"/>
            <ac:spMk id="193" creationId="{02AD77B1-2BB9-4E9C-2023-319C6F822A9E}"/>
          </ac:spMkLst>
        </pc:spChg>
        <pc:spChg chg="add del mod">
          <ac:chgData name="STAINO Andrea" userId="0c945b25-bd36-446c-b688-0c0cf3817131" providerId="ADAL" clId="{D5AFD724-FA8A-49B8-8CBA-138EDC555249}" dt="2023-03-17T12:27:13.992" v="15675" actId="478"/>
          <ac:spMkLst>
            <pc:docMk/>
            <pc:sldMk cId="1353487227" sldId="325"/>
            <ac:spMk id="194" creationId="{8E85907D-6EFE-324E-4D2E-02204C37B760}"/>
          </ac:spMkLst>
        </pc:spChg>
        <pc:spChg chg="add mod">
          <ac:chgData name="STAINO Andrea" userId="0c945b25-bd36-446c-b688-0c0cf3817131" providerId="ADAL" clId="{D5AFD724-FA8A-49B8-8CBA-138EDC555249}" dt="2023-03-17T13:05:56.804" v="16299" actId="2711"/>
          <ac:spMkLst>
            <pc:docMk/>
            <pc:sldMk cId="1353487227" sldId="325"/>
            <ac:spMk id="196" creationId="{DE15C9EF-3CCD-34C5-CCC0-7C522A82D860}"/>
          </ac:spMkLst>
        </pc:spChg>
        <pc:cxnChg chg="add del">
          <ac:chgData name="STAINO Andrea" userId="0c945b25-bd36-446c-b688-0c0cf3817131" providerId="ADAL" clId="{D5AFD724-FA8A-49B8-8CBA-138EDC555249}" dt="2023-03-17T11:59:33.517" v="14858" actId="478"/>
          <ac:cxnSpMkLst>
            <pc:docMk/>
            <pc:sldMk cId="1353487227" sldId="325"/>
            <ac:cxnSpMk id="5" creationId="{A38EC06D-C469-9490-37E6-A8A7E77A9AB6}"/>
          </ac:cxnSpMkLst>
        </pc:cxnChg>
        <pc:cxnChg chg="add mod">
          <ac:chgData name="STAINO Andrea" userId="0c945b25-bd36-446c-b688-0c0cf3817131" providerId="ADAL" clId="{D5AFD724-FA8A-49B8-8CBA-138EDC555249}" dt="2023-03-17T12:08:28.789" v="15287" actId="1037"/>
          <ac:cxnSpMkLst>
            <pc:docMk/>
            <pc:sldMk cId="1353487227" sldId="325"/>
            <ac:cxnSpMk id="6" creationId="{B7C2611C-7215-E000-B7C5-5D90F42376FC}"/>
          </ac:cxnSpMkLst>
        </pc:cxnChg>
        <pc:cxnChg chg="add mod">
          <ac:chgData name="STAINO Andrea" userId="0c945b25-bd36-446c-b688-0c0cf3817131" providerId="ADAL" clId="{D5AFD724-FA8A-49B8-8CBA-138EDC555249}" dt="2023-03-17T12:08:28.789" v="15287" actId="1037"/>
          <ac:cxnSpMkLst>
            <pc:docMk/>
            <pc:sldMk cId="1353487227" sldId="325"/>
            <ac:cxnSpMk id="9" creationId="{00847B26-0568-F3DF-17B3-289CA0C7BDF0}"/>
          </ac:cxnSpMkLst>
        </pc:cxnChg>
      </pc:sldChg>
      <pc:sldChg chg="del">
        <pc:chgData name="STAINO Andrea" userId="0c945b25-bd36-446c-b688-0c0cf3817131" providerId="ADAL" clId="{D5AFD724-FA8A-49B8-8CBA-138EDC555249}" dt="2023-03-02T14:25:37.355" v="18" actId="47"/>
        <pc:sldMkLst>
          <pc:docMk/>
          <pc:sldMk cId="2236213919" sldId="325"/>
        </pc:sldMkLst>
      </pc:sldChg>
      <pc:sldChg chg="addSp delSp modSp add mod modAnim modNotesTx">
        <pc:chgData name="STAINO Andrea" userId="0c945b25-bd36-446c-b688-0c0cf3817131" providerId="ADAL" clId="{D5AFD724-FA8A-49B8-8CBA-138EDC555249}" dt="2023-03-17T21:03:21.399" v="18923" actId="20577"/>
        <pc:sldMkLst>
          <pc:docMk/>
          <pc:sldMk cId="136178296" sldId="326"/>
        </pc:sldMkLst>
        <pc:spChg chg="mod">
          <ac:chgData name="STAINO Andrea" userId="0c945b25-bd36-446c-b688-0c0cf3817131" providerId="ADAL" clId="{D5AFD724-FA8A-49B8-8CBA-138EDC555249}" dt="2023-03-17T21:03:21.399" v="18923" actId="20577"/>
          <ac:spMkLst>
            <pc:docMk/>
            <pc:sldMk cId="136178296" sldId="326"/>
            <ac:spMk id="2" creationId="{97A6A55B-F1AC-4CA3-AB27-BC142C5E74CF}"/>
          </ac:spMkLst>
        </pc:spChg>
        <pc:spChg chg="add mod">
          <ac:chgData name="STAINO Andrea" userId="0c945b25-bd36-446c-b688-0c0cf3817131" providerId="ADAL" clId="{D5AFD724-FA8A-49B8-8CBA-138EDC555249}" dt="2023-03-17T21:03:02.750" v="18921" actId="20577"/>
          <ac:spMkLst>
            <pc:docMk/>
            <pc:sldMk cId="136178296" sldId="326"/>
            <ac:spMk id="3" creationId="{B0A61589-433C-AD70-49A5-70708949C30D}"/>
          </ac:spMkLst>
        </pc:spChg>
        <pc:spChg chg="add del mod">
          <ac:chgData name="STAINO Andrea" userId="0c945b25-bd36-446c-b688-0c0cf3817131" providerId="ADAL" clId="{D5AFD724-FA8A-49B8-8CBA-138EDC555249}" dt="2023-03-17T12:34:49.175" v="15798"/>
          <ac:spMkLst>
            <pc:docMk/>
            <pc:sldMk cId="136178296" sldId="326"/>
            <ac:spMk id="4" creationId="{AD200723-BB07-24E0-5EE2-E75178604117}"/>
          </ac:spMkLst>
        </pc:spChg>
        <pc:spChg chg="add mod">
          <ac:chgData name="STAINO Andrea" userId="0c945b25-bd36-446c-b688-0c0cf3817131" providerId="ADAL" clId="{D5AFD724-FA8A-49B8-8CBA-138EDC555249}" dt="2023-03-17T13:41:52.098" v="16907" actId="20577"/>
          <ac:spMkLst>
            <pc:docMk/>
            <pc:sldMk cId="136178296" sldId="326"/>
            <ac:spMk id="5" creationId="{4E24F530-B993-BC9D-926C-C8A4653CB286}"/>
          </ac:spMkLst>
        </pc:spChg>
        <pc:spChg chg="add mod">
          <ac:chgData name="STAINO Andrea" userId="0c945b25-bd36-446c-b688-0c0cf3817131" providerId="ADAL" clId="{D5AFD724-FA8A-49B8-8CBA-138EDC555249}" dt="2023-03-17T14:48:03.168" v="17240" actId="20577"/>
          <ac:spMkLst>
            <pc:docMk/>
            <pc:sldMk cId="136178296" sldId="326"/>
            <ac:spMk id="12" creationId="{47E0FCF4-BB61-1EAA-51D1-9CBD3202F258}"/>
          </ac:spMkLst>
        </pc:spChg>
        <pc:spChg chg="mod">
          <ac:chgData name="STAINO Andrea" userId="0c945b25-bd36-446c-b688-0c0cf3817131" providerId="ADAL" clId="{D5AFD724-FA8A-49B8-8CBA-138EDC555249}" dt="2023-03-17T13:35:36.232" v="16848" actId="20577"/>
          <ac:spMkLst>
            <pc:docMk/>
            <pc:sldMk cId="136178296" sldId="326"/>
            <ac:spMk id="13" creationId="{9EDA588E-7D44-46F1-8D4C-5FD3DB7D0915}"/>
          </ac:spMkLst>
        </pc:spChg>
        <pc:spChg chg="add mod">
          <ac:chgData name="STAINO Andrea" userId="0c945b25-bd36-446c-b688-0c0cf3817131" providerId="ADAL" clId="{D5AFD724-FA8A-49B8-8CBA-138EDC555249}" dt="2023-03-17T13:20:41.311" v="16786" actId="1076"/>
          <ac:spMkLst>
            <pc:docMk/>
            <pc:sldMk cId="136178296" sldId="326"/>
            <ac:spMk id="23" creationId="{E75435E4-2AE8-E063-B37B-7B2BBA0760A3}"/>
          </ac:spMkLst>
        </pc:spChg>
        <pc:spChg chg="add mod">
          <ac:chgData name="STAINO Andrea" userId="0c945b25-bd36-446c-b688-0c0cf3817131" providerId="ADAL" clId="{D5AFD724-FA8A-49B8-8CBA-138EDC555249}" dt="2023-03-17T13:16:39.451" v="16722" actId="1076"/>
          <ac:spMkLst>
            <pc:docMk/>
            <pc:sldMk cId="136178296" sldId="326"/>
            <ac:spMk id="24" creationId="{59324188-DEB3-D1F9-8A87-4E76B237D483}"/>
          </ac:spMkLst>
        </pc:spChg>
        <pc:spChg chg="add mod">
          <ac:chgData name="STAINO Andrea" userId="0c945b25-bd36-446c-b688-0c0cf3817131" providerId="ADAL" clId="{D5AFD724-FA8A-49B8-8CBA-138EDC555249}" dt="2023-03-17T13:16:52.361" v="16724" actId="14100"/>
          <ac:spMkLst>
            <pc:docMk/>
            <pc:sldMk cId="136178296" sldId="326"/>
            <ac:spMk id="25" creationId="{960EE198-4F56-6894-9135-7A0E1957BE7A}"/>
          </ac:spMkLst>
        </pc:spChg>
        <pc:spChg chg="add mod">
          <ac:chgData name="STAINO Andrea" userId="0c945b25-bd36-446c-b688-0c0cf3817131" providerId="ADAL" clId="{D5AFD724-FA8A-49B8-8CBA-138EDC555249}" dt="2023-03-17T13:16:24.277" v="16720" actId="14100"/>
          <ac:spMkLst>
            <pc:docMk/>
            <pc:sldMk cId="136178296" sldId="326"/>
            <ac:spMk id="26" creationId="{DBF1793D-7249-582C-F58B-AAC7F72BDA8C}"/>
          </ac:spMkLst>
        </pc:spChg>
        <pc:spChg chg="add mod">
          <ac:chgData name="STAINO Andrea" userId="0c945b25-bd36-446c-b688-0c0cf3817131" providerId="ADAL" clId="{D5AFD724-FA8A-49B8-8CBA-138EDC555249}" dt="2023-03-17T13:17:34.722" v="16732" actId="207"/>
          <ac:spMkLst>
            <pc:docMk/>
            <pc:sldMk cId="136178296" sldId="326"/>
            <ac:spMk id="28" creationId="{1CC8CBD3-484D-69BB-33AE-D69AC19F535F}"/>
          </ac:spMkLst>
        </pc:spChg>
        <pc:spChg chg="add mod">
          <ac:chgData name="STAINO Andrea" userId="0c945b25-bd36-446c-b688-0c0cf3817131" providerId="ADAL" clId="{D5AFD724-FA8A-49B8-8CBA-138EDC555249}" dt="2023-03-17T13:19:25.692" v="16743" actId="1076"/>
          <ac:spMkLst>
            <pc:docMk/>
            <pc:sldMk cId="136178296" sldId="326"/>
            <ac:spMk id="29" creationId="{59AF2D09-9E81-A483-20C3-D188C52375E3}"/>
          </ac:spMkLst>
        </pc:spChg>
        <pc:spChg chg="add mod">
          <ac:chgData name="STAINO Andrea" userId="0c945b25-bd36-446c-b688-0c0cf3817131" providerId="ADAL" clId="{D5AFD724-FA8A-49B8-8CBA-138EDC555249}" dt="2023-03-17T13:19:36.100" v="16746" actId="20577"/>
          <ac:spMkLst>
            <pc:docMk/>
            <pc:sldMk cId="136178296" sldId="326"/>
            <ac:spMk id="35" creationId="{F781BC83-A5A8-2F36-5685-8309D0BBE8B4}"/>
          </ac:spMkLst>
        </pc:spChg>
        <pc:spChg chg="add mod">
          <ac:chgData name="STAINO Andrea" userId="0c945b25-bd36-446c-b688-0c0cf3817131" providerId="ADAL" clId="{D5AFD724-FA8A-49B8-8CBA-138EDC555249}" dt="2023-03-17T13:19:47.069" v="16750" actId="1076"/>
          <ac:spMkLst>
            <pc:docMk/>
            <pc:sldMk cId="136178296" sldId="326"/>
            <ac:spMk id="39" creationId="{9CFAF619-A47C-2555-7130-154CC9BA2A7B}"/>
          </ac:spMkLst>
        </pc:spChg>
        <pc:spChg chg="add mod">
          <ac:chgData name="STAINO Andrea" userId="0c945b25-bd36-446c-b688-0c0cf3817131" providerId="ADAL" clId="{D5AFD724-FA8A-49B8-8CBA-138EDC555249}" dt="2023-03-17T13:19:54.258" v="16753" actId="20577"/>
          <ac:spMkLst>
            <pc:docMk/>
            <pc:sldMk cId="136178296" sldId="326"/>
            <ac:spMk id="45" creationId="{1440A254-25D3-D1AB-957D-82896FF7ADDF}"/>
          </ac:spMkLst>
        </pc:spChg>
        <pc:spChg chg="add mod">
          <ac:chgData name="STAINO Andrea" userId="0c945b25-bd36-446c-b688-0c0cf3817131" providerId="ADAL" clId="{D5AFD724-FA8A-49B8-8CBA-138EDC555249}" dt="2023-03-17T13:25:14.939" v="16788" actId="1076"/>
          <ac:spMkLst>
            <pc:docMk/>
            <pc:sldMk cId="136178296" sldId="326"/>
            <ac:spMk id="73" creationId="{E834B5D2-EE98-3886-D7CF-B5BF7DAE0922}"/>
          </ac:spMkLst>
        </pc:spChg>
        <pc:spChg chg="add mod">
          <ac:chgData name="STAINO Andrea" userId="0c945b25-bd36-446c-b688-0c0cf3817131" providerId="ADAL" clId="{D5AFD724-FA8A-49B8-8CBA-138EDC555249}" dt="2023-03-17T13:25:21.397" v="16790" actId="1076"/>
          <ac:spMkLst>
            <pc:docMk/>
            <pc:sldMk cId="136178296" sldId="326"/>
            <ac:spMk id="184" creationId="{AA981A3F-CFA4-F055-356E-8A5BFC970D76}"/>
          </ac:spMkLst>
        </pc:spChg>
        <pc:spChg chg="mod">
          <ac:chgData name="STAINO Andrea" userId="0c945b25-bd36-446c-b688-0c0cf3817131" providerId="ADAL" clId="{D5AFD724-FA8A-49B8-8CBA-138EDC555249}" dt="2023-03-17T12:38:11.723" v="15904" actId="20577"/>
          <ac:spMkLst>
            <pc:docMk/>
            <pc:sldMk cId="136178296" sldId="326"/>
            <ac:spMk id="185" creationId="{979DE65C-CDD7-DBEB-B29C-1E243105ACF7}"/>
          </ac:spMkLst>
        </pc:spChg>
        <pc:spChg chg="del">
          <ac:chgData name="STAINO Andrea" userId="0c945b25-bd36-446c-b688-0c0cf3817131" providerId="ADAL" clId="{D5AFD724-FA8A-49B8-8CBA-138EDC555249}" dt="2023-03-17T12:33:21.859" v="15681" actId="478"/>
          <ac:spMkLst>
            <pc:docMk/>
            <pc:sldMk cId="136178296" sldId="326"/>
            <ac:spMk id="186" creationId="{F08C118C-5ACB-EB6E-8EA5-2901C1CE22E4}"/>
          </ac:spMkLst>
        </pc:spChg>
        <pc:spChg chg="del">
          <ac:chgData name="STAINO Andrea" userId="0c945b25-bd36-446c-b688-0c0cf3817131" providerId="ADAL" clId="{D5AFD724-FA8A-49B8-8CBA-138EDC555249}" dt="2023-03-17T12:33:19.916" v="15680" actId="478"/>
          <ac:spMkLst>
            <pc:docMk/>
            <pc:sldMk cId="136178296" sldId="326"/>
            <ac:spMk id="187" creationId="{4D1C9E47-3FA3-3EAD-3C29-B0EA1A026C81}"/>
          </ac:spMkLst>
        </pc:spChg>
        <pc:spChg chg="del">
          <ac:chgData name="STAINO Andrea" userId="0c945b25-bd36-446c-b688-0c0cf3817131" providerId="ADAL" clId="{D5AFD724-FA8A-49B8-8CBA-138EDC555249}" dt="2023-03-17T13:14:28.684" v="16703" actId="478"/>
          <ac:spMkLst>
            <pc:docMk/>
            <pc:sldMk cId="136178296" sldId="326"/>
            <ac:spMk id="188" creationId="{860FC382-09CC-9E1B-1CE1-9F3573B46FFD}"/>
          </ac:spMkLst>
        </pc:spChg>
        <pc:spChg chg="del">
          <ac:chgData name="STAINO Andrea" userId="0c945b25-bd36-446c-b688-0c0cf3817131" providerId="ADAL" clId="{D5AFD724-FA8A-49B8-8CBA-138EDC555249}" dt="2023-03-17T13:14:26.006" v="16702" actId="478"/>
          <ac:spMkLst>
            <pc:docMk/>
            <pc:sldMk cId="136178296" sldId="326"/>
            <ac:spMk id="189" creationId="{84ECBAE1-AC4B-90C7-39B8-678BB09A8AE7}"/>
          </ac:spMkLst>
        </pc:spChg>
        <pc:spChg chg="del">
          <ac:chgData name="STAINO Andrea" userId="0c945b25-bd36-446c-b688-0c0cf3817131" providerId="ADAL" clId="{D5AFD724-FA8A-49B8-8CBA-138EDC555249}" dt="2023-03-17T13:14:33.640" v="16705" actId="478"/>
          <ac:spMkLst>
            <pc:docMk/>
            <pc:sldMk cId="136178296" sldId="326"/>
            <ac:spMk id="190" creationId="{C7933FE5-6A6E-5AB9-65E9-23149313C9CE}"/>
          </ac:spMkLst>
        </pc:spChg>
        <pc:spChg chg="del">
          <ac:chgData name="STAINO Andrea" userId="0c945b25-bd36-446c-b688-0c0cf3817131" providerId="ADAL" clId="{D5AFD724-FA8A-49B8-8CBA-138EDC555249}" dt="2023-03-17T13:14:31.322" v="16704" actId="478"/>
          <ac:spMkLst>
            <pc:docMk/>
            <pc:sldMk cId="136178296" sldId="326"/>
            <ac:spMk id="191" creationId="{209FA66D-8FBA-6FDE-1823-B310CC9FFE16}"/>
          </ac:spMkLst>
        </pc:spChg>
        <pc:spChg chg="add mod">
          <ac:chgData name="STAINO Andrea" userId="0c945b25-bd36-446c-b688-0c0cf3817131" providerId="ADAL" clId="{D5AFD724-FA8A-49B8-8CBA-138EDC555249}" dt="2023-03-17T13:25:29.447" v="16792" actId="1076"/>
          <ac:spMkLst>
            <pc:docMk/>
            <pc:sldMk cId="136178296" sldId="326"/>
            <ac:spMk id="192" creationId="{873B7176-A96A-E8F2-8A4B-12D6E96FF8DA}"/>
          </ac:spMkLst>
        </pc:spChg>
        <pc:spChg chg="add mod">
          <ac:chgData name="STAINO Andrea" userId="0c945b25-bd36-446c-b688-0c0cf3817131" providerId="ADAL" clId="{D5AFD724-FA8A-49B8-8CBA-138EDC555249}" dt="2023-03-17T13:25:37.134" v="16794" actId="1076"/>
          <ac:spMkLst>
            <pc:docMk/>
            <pc:sldMk cId="136178296" sldId="326"/>
            <ac:spMk id="193" creationId="{815EBD3E-C0B2-7791-2E9D-B0F434A85920}"/>
          </ac:spMkLst>
        </pc:spChg>
        <pc:spChg chg="add mod">
          <ac:chgData name="STAINO Andrea" userId="0c945b25-bd36-446c-b688-0c0cf3817131" providerId="ADAL" clId="{D5AFD724-FA8A-49B8-8CBA-138EDC555249}" dt="2023-03-17T14:50:59.321" v="17244" actId="20577"/>
          <ac:spMkLst>
            <pc:docMk/>
            <pc:sldMk cId="136178296" sldId="326"/>
            <ac:spMk id="195" creationId="{CBCEF554-A249-0FDD-1A17-96A43A6C1C1E}"/>
          </ac:spMkLst>
        </pc:spChg>
        <pc:spChg chg="add mod">
          <ac:chgData name="STAINO Andrea" userId="0c945b25-bd36-446c-b688-0c0cf3817131" providerId="ADAL" clId="{D5AFD724-FA8A-49B8-8CBA-138EDC555249}" dt="2023-03-17T14:51:20.636" v="17250" actId="20577"/>
          <ac:spMkLst>
            <pc:docMk/>
            <pc:sldMk cId="136178296" sldId="326"/>
            <ac:spMk id="196" creationId="{90ABB5D1-A6A9-A93F-BC99-E9436537835C}"/>
          </ac:spMkLst>
        </pc:spChg>
        <pc:spChg chg="add mod">
          <ac:chgData name="STAINO Andrea" userId="0c945b25-bd36-446c-b688-0c0cf3817131" providerId="ADAL" clId="{D5AFD724-FA8A-49B8-8CBA-138EDC555249}" dt="2023-03-17T14:51:28.230" v="17253" actId="20577"/>
          <ac:spMkLst>
            <pc:docMk/>
            <pc:sldMk cId="136178296" sldId="326"/>
            <ac:spMk id="197" creationId="{A52925B5-15FE-F34D-B37D-09D740B41AF2}"/>
          </ac:spMkLst>
        </pc:spChg>
        <pc:spChg chg="add mod">
          <ac:chgData name="STAINO Andrea" userId="0c945b25-bd36-446c-b688-0c0cf3817131" providerId="ADAL" clId="{D5AFD724-FA8A-49B8-8CBA-138EDC555249}" dt="2023-03-17T14:51:12.650" v="17247" actId="20577"/>
          <ac:spMkLst>
            <pc:docMk/>
            <pc:sldMk cId="136178296" sldId="326"/>
            <ac:spMk id="198" creationId="{A16AAD89-6AD4-FF46-2450-F57E2B2DA929}"/>
          </ac:spMkLst>
        </pc:spChg>
      </pc:sldChg>
      <pc:sldChg chg="del">
        <pc:chgData name="STAINO Andrea" userId="0c945b25-bd36-446c-b688-0c0cf3817131" providerId="ADAL" clId="{D5AFD724-FA8A-49B8-8CBA-138EDC555249}" dt="2023-03-02T14:25:38.475" v="20" actId="47"/>
        <pc:sldMkLst>
          <pc:docMk/>
          <pc:sldMk cId="1735073760" sldId="326"/>
        </pc:sldMkLst>
      </pc:sldChg>
      <pc:sldChg chg="del">
        <pc:chgData name="STAINO Andrea" userId="0c945b25-bd36-446c-b688-0c0cf3817131" providerId="ADAL" clId="{D5AFD724-FA8A-49B8-8CBA-138EDC555249}" dt="2023-03-02T14:25:38.712" v="21" actId="47"/>
        <pc:sldMkLst>
          <pc:docMk/>
          <pc:sldMk cId="2326385689" sldId="327"/>
        </pc:sldMkLst>
      </pc:sldChg>
      <pc:sldChg chg="delSp modSp add mod modNotesTx">
        <pc:chgData name="STAINO Andrea" userId="0c945b25-bd36-446c-b688-0c0cf3817131" providerId="ADAL" clId="{D5AFD724-FA8A-49B8-8CBA-138EDC555249}" dt="2023-03-21T15:08:59.096" v="21879" actId="478"/>
        <pc:sldMkLst>
          <pc:docMk/>
          <pc:sldMk cId="2803713602" sldId="327"/>
        </pc:sldMkLst>
        <pc:spChg chg="mod">
          <ac:chgData name="STAINO Andrea" userId="0c945b25-bd36-446c-b688-0c0cf3817131" providerId="ADAL" clId="{D5AFD724-FA8A-49B8-8CBA-138EDC555249}" dt="2023-03-21T15:08:52.600" v="21877" actId="20577"/>
          <ac:spMkLst>
            <pc:docMk/>
            <pc:sldMk cId="2803713602" sldId="327"/>
            <ac:spMk id="2" creationId="{97A6A55B-F1AC-4CA3-AB27-BC142C5E74CF}"/>
          </ac:spMkLst>
        </pc:spChg>
        <pc:spChg chg="del">
          <ac:chgData name="STAINO Andrea" userId="0c945b25-bd36-446c-b688-0c0cf3817131" providerId="ADAL" clId="{D5AFD724-FA8A-49B8-8CBA-138EDC555249}" dt="2023-03-21T15:08:59.096" v="21879" actId="478"/>
          <ac:spMkLst>
            <pc:docMk/>
            <pc:sldMk cId="2803713602" sldId="327"/>
            <ac:spMk id="3" creationId="{B0A61589-433C-AD70-49A5-70708949C30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" creationId="{4E24F530-B993-BC9D-926C-C8A4653CB28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" creationId="{44C46F7F-3B3B-5633-38D0-D65F6F8107F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" creationId="{99A6C9AA-6C5F-B3C3-892D-A93C2C486E7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" creationId="{5DC952DF-FF4A-7ED9-D207-503719AA2B7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" creationId="{7A198B4F-DA34-8E11-32D7-B7FD3210C0F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" creationId="{CEF06EE6-8A20-7B40-DCD2-07D76058457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9" creationId="{664869C9-84BB-708F-CD19-1529064D861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20" creationId="{E3C914D1-66CD-A7E3-050D-A3C0BC78F9E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21" creationId="{EC640577-45F7-43D1-CC5A-AC61B87AC70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22" creationId="{D03CB5AA-74FE-856D-C3A4-BCD6275932C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27" creationId="{B1A77A9C-EFF5-6F98-78DC-DDB0BFF2BF8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0" creationId="{914F11D5-6F97-99F8-EB0B-6BC0DA2FE32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1" creationId="{26094EC1-5105-390C-CFAD-46D2FA3E49A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2" creationId="{04D5424D-9982-5B64-E4F4-8A84CD0B956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3" creationId="{C293F26D-3B4E-A2F8-07B2-178700A7DB4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4" creationId="{18EC11C5-72DA-D33C-48DC-D4ACF6061FF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6" creationId="{4F5738D0-07F1-A2BC-5360-172601ACE8E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7" creationId="{92C32044-73DB-CDF8-E48F-45DBAF5C10F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38" creationId="{14AA2D46-4157-4977-0A69-CEA6988604C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0" creationId="{2752D086-492D-ED23-A319-19D66F62EC9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1" creationId="{572C0D0D-8134-B1BB-E6D4-E7CD57556A4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2" creationId="{6C99B5DC-7BE5-21ED-852B-EBFFEEBD9F7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3" creationId="{715B5930-5027-154D-4576-9E5EA36E8A8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4" creationId="{5150BEC1-2E68-5605-B242-6BD1B1F2A69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6" creationId="{5CFF81C9-D2F2-ED41-3B9E-421C69D8BA4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7" creationId="{B9C0DABE-0146-723C-11C7-D4BCCADBDB3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8" creationId="{5FBA8114-5D8D-148F-DAC8-44B160FF968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49" creationId="{974FC08B-EF33-F559-671F-FC976493E82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0" creationId="{32380CEE-5131-F663-B7B1-F3956E97E7C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1" creationId="{B2905F58-9307-4CFD-97ED-8EFCA110AB3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2" creationId="{37CD6C20-4864-E7E2-0ECD-8013672FA51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3" creationId="{37DDCC0C-8E25-E247-A4B1-7BBC71B90FC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4" creationId="{6ECB2680-9D5B-EEA7-8CAD-6C00C5BE5C0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5" creationId="{06D767B6-CD92-F6DE-D954-B0F6162957F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6" creationId="{E5791F1D-2EC4-B7D5-23F0-3E215720F79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7" creationId="{F6A99C56-5AFB-4433-79EA-2500DDFB02A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8" creationId="{4A4EED9E-B8C5-500B-BF2F-03A8BEE9808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59" creationId="{EA4164CB-AF1B-390E-1B0F-3DC28102E0D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0" creationId="{3F57118F-C8C3-0843-1832-2996C781F1E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1" creationId="{26D8A6E2-9024-6EC8-770E-871A2A018FF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2" creationId="{D95D4260-694D-4BE8-6637-51E5C53936B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3" creationId="{467F438F-5FBC-D81A-430D-211D8B15AE7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4" creationId="{640F0781-F4D6-F71B-6E6D-5AD0DF348BF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5" creationId="{7573EF5F-A47C-DEC1-2E0D-7584053DDD5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6" creationId="{51E5348F-10A2-3CFD-750D-1D5773F7FDF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7" creationId="{1A20AD23-6073-922F-FA06-D43C6583DBA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8" creationId="{4F0E9CF7-8974-F5B0-BEB9-94CCF8F1867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69" creationId="{CBFA8968-615D-5930-CFA4-D52C2301A39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0" creationId="{DC0AFB20-2926-665A-1C6D-A6D433F8C09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1" creationId="{842F04BD-5AC0-F4F1-F9B9-031E176CA28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2" creationId="{550D8379-8C2B-79B8-FA60-820F2BC6C30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4" creationId="{610EDC9C-DF5A-6777-ECC9-F575F9B26B8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5" creationId="{174D13A6-2CE3-21BA-BE3E-C7B70B33E12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6" creationId="{2EFB6DFA-1909-63F5-B3C7-477F4E6A0CC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7" creationId="{FA47B053-4247-1BCD-3541-70E0F8E22EB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8" creationId="{D846E0BF-F2BD-ED12-FD1B-F7A204F183A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79" creationId="{F490C15D-6BD8-7D30-4E98-B3F36CEBCB3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0" creationId="{86ACA98F-2B47-B2BF-53D1-62769195776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1" creationId="{7EF5C0B6-109A-B66B-EFE3-7DF64A109A9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2" creationId="{D246212A-7BBE-A1C3-56EE-77651861FA4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3" creationId="{CE543484-118B-F1E4-9421-CD22EF876F7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4" creationId="{66EA6187-42C4-0CA0-03A8-B0AF912980C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5" creationId="{78E2D524-DEC5-C234-E16A-B7BC0B69685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6" creationId="{DEC16907-B522-DA48-A652-FD977076680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7" creationId="{D393E70E-89C0-E476-F241-37EA888178B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8" creationId="{14E4DE15-297D-94F2-A59A-127A85E73C1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89" creationId="{775C2F9E-E7D3-E0AD-172C-C796B47F4BC7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0" creationId="{3D5917C5-2D51-A69A-830D-D20BA6C0BA5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1" creationId="{F4720600-2085-969F-0547-D9F14716B6A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2" creationId="{41842BF1-65A5-879A-C304-F13228D645D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3" creationId="{A23131A2-0254-3FEC-DF00-66AF803FF41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4" creationId="{4CCD1F7D-DD03-9D13-EC64-14B17A39298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5" creationId="{EEF0F041-448E-0B7F-21A8-562A85FC65B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6" creationId="{7F070102-7682-BA03-191D-6E8CB43137A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7" creationId="{12B5F6A0-4704-0799-633B-19990D1C078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8" creationId="{86FEE4E0-86CA-69F0-C66C-0495069D53D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99" creationId="{0E2E647F-9AAF-B126-78BB-3181AFC3C19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0" creationId="{23E93D44-1DF2-3890-332C-C015C88874A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1" creationId="{4265204A-B0B6-8E0E-789E-C3BD3CDEC11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2" creationId="{09F4AB31-8CFF-452C-967F-57EEE63C559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3" creationId="{8C076B55-A585-0C58-D120-C19CCF40932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4" creationId="{756D76E0-51D9-5F2E-5A8F-5B1C92A6348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5" creationId="{7DA1DF69-004F-5458-EA88-D1CB749AB37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6" creationId="{954C9597-03C7-C1A3-7108-4F1BC98AB9C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7" creationId="{F6BBE0BA-25FE-35F7-3113-48E7AC89B35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8" creationId="{59C84041-88F7-ACEE-D7FB-6CE4890E9DA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09" creationId="{E32F32F4-34A3-DF8C-E6E7-E7F2C3AC892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0" creationId="{F59C604C-6CE9-D315-8B77-FE4251BFFE9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1" creationId="{D005F4D5-FAFB-B277-8674-251DD28DC34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2" creationId="{034960A7-A6C3-AFED-9974-9CA4FAEA56D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3" creationId="{FCB5E69A-1E0A-8C35-F4A0-F25C848E773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4" creationId="{E8C67BAD-A180-68B4-66F9-7A1D675E660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5" creationId="{312E9DE5-6671-9851-6E51-C05C63EF4DD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6" creationId="{024D7ECF-CB2E-1217-3469-135F4F615B9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7" creationId="{AE583DE1-764A-5D66-A107-C039906E9DB7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8" creationId="{995DD2CC-E964-2A9C-91D5-462E5EB302D7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19" creationId="{5DC62F7D-CA83-67E5-930F-84ECDB8E3DF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0" creationId="{750C5D4D-1822-9AA9-0DB1-A922FB3646B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1" creationId="{4096E036-0401-5499-BD8C-D3BDD421E0F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2" creationId="{DC408DFB-9EC6-1643-19E0-DE1DC7CF568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3" creationId="{6DEABF56-6D48-0A27-B989-66600E17C5E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4" creationId="{B8943B11-64AE-3318-9DDB-5E6E7B356A9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5" creationId="{B5B9F758-1FCC-F8CC-3F34-866051BB9C0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6" creationId="{2EE5370D-BC91-E3CF-0ABA-90C3A2D17AB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7" creationId="{880345EF-7CD7-0CE3-62E0-4279B655854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8" creationId="{98D13172-D572-9181-FC51-C960C828F26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29" creationId="{91468382-90AD-699F-160A-73E684C8B5E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0" creationId="{FB63DFDE-9B8C-42FE-7773-63F9066F4F3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1" creationId="{2EE42D63-6607-57E4-EE03-E8386E31061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2" creationId="{941881D8-E221-7F96-2D8D-AC40673AD89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3" creationId="{38A5D7A0-ECBE-3F43-4CFE-C2BFB52DB4C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4" creationId="{A35AF125-5FFC-A038-8F49-2BE920B73B5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5" creationId="{4AFAD111-70C3-F133-F41C-F9930B0F382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6" creationId="{6BE92D6E-F86A-6C9A-E59B-FFFFDB1F977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7" creationId="{BBD98D4A-AFD2-7E65-F1C5-3A7E97B0038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8" creationId="{A5843F44-009E-20C9-3856-33C9FB84538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39" creationId="{82050FE7-DCB6-F803-7C40-7A8923A54C5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0" creationId="{78F77BFE-9E21-32F8-7ACE-44051883329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1" creationId="{F812C4E3-6003-A187-FDA4-EA1B6A8BA52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2" creationId="{6AA54BFD-438B-3022-9E18-DD67237397D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3" creationId="{6B703AF5-80E0-38FD-BFB6-523B96A9A5B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4" creationId="{AEF64CCE-529B-F854-4AC5-E34AF120EEA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5" creationId="{3627946A-43CB-48F7-A6AB-48EC6DB07CB0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6" creationId="{A29E2373-BD6F-2C98-18E8-6BC9D8709B5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7" creationId="{BD48F0F7-E64F-E152-BF0A-28CC59DCA47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8" creationId="{69B3932D-DCE5-242A-8466-B4B61254C80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49" creationId="{2E9D40FE-7110-4562-414C-08C06B60313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0" creationId="{05C0CC6C-6407-CF56-9EFC-E1722EC2E25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1" creationId="{B1933F18-1A81-BAC5-967C-1091CF9722AA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2" creationId="{350E0D4F-169E-138B-DFA2-C7678A693EC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3" creationId="{081EBE00-CE1B-E02A-021B-CED0DEAEB022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4" creationId="{5950BBD9-CFBF-E533-108D-EDA351C1BD4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5" creationId="{56E45DDE-FB12-53F6-73B0-FA66A8D1AF3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6" creationId="{94ADA3A6-91B1-9119-B43B-EC0DE92AA66B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7" creationId="{8FAC4AFC-0CB9-32B6-A3D3-BB9948EC2E8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8" creationId="{13767D32-9B7D-ECA1-5410-FE5CFAA40FA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59" creationId="{D74FEFD3-6D10-CB95-AA4C-1533019EBF0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0" creationId="{CE9C3D21-9D84-3A92-52DE-5D02F681650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1" creationId="{88628904-72AD-F005-A408-0925B61B065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2" creationId="{39A0CBB2-A42C-ECBA-F283-3BED12C4019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3" creationId="{E623819E-2D7F-4C8F-CCC8-75CDB516A91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4" creationId="{850A90B9-F64C-E3AC-6A54-85A7B955E4E5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5" creationId="{75F01451-B1A3-2D61-29B3-202EDD943F8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6" creationId="{1313CB39-EFE2-8F88-4BC0-546EA1FF98C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7" creationId="{5CF360F7-6309-CD44-B1FE-ED8DE8DBEA6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8" creationId="{345B6685-5DE7-8E66-2C73-896549314AE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69" creationId="{5C01F536-2BE3-AF61-70AE-D9102D9250A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0" creationId="{EDA4745B-1D6D-839B-8CBA-A720620BEED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1" creationId="{AB77B767-5D26-AC0A-91B7-4580BC99D2DF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2" creationId="{1A68C176-31A0-3B05-1602-E31085A96631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3" creationId="{D31F04A9-3BCB-6583-5B31-3F7762E21AB4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4" creationId="{CD74751E-0E90-D918-D6C3-52152423375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5" creationId="{D5BD4883-C025-B4BD-B9F4-5367D0357D5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6" creationId="{86E182B5-648D-794E-AAEF-5797689A05A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7" creationId="{FFC275D2-FDC5-0173-8A70-0CAB5A6B08C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8" creationId="{A236E19E-380B-93F1-2664-1220532B6918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79" creationId="{DB10BB79-57C2-A691-5545-71619632A469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0" creationId="{A740226D-52AB-54CA-2AF5-C109C7F1FDC6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1" creationId="{8F48CE7D-385E-165C-9679-261C42E0050C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2" creationId="{96ABF7A5-FF85-36FB-F0E9-2F874D51B8D3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3" creationId="{DD2BDDE5-A9EB-D6FC-290F-CE4FF54749C5}"/>
          </ac:spMkLst>
        </pc:spChg>
        <pc:spChg chg="del">
          <ac:chgData name="STAINO Andrea" userId="0c945b25-bd36-446c-b688-0c0cf3817131" providerId="ADAL" clId="{D5AFD724-FA8A-49B8-8CBA-138EDC555249}" dt="2023-03-21T15:08:57.976" v="21878" actId="478"/>
          <ac:spMkLst>
            <pc:docMk/>
            <pc:sldMk cId="2803713602" sldId="327"/>
            <ac:spMk id="185" creationId="{979DE65C-CDD7-DBEB-B29C-1E243105ACF7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8" creationId="{860FC382-09CC-9E1B-1CE1-9F3573B46FFD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89" creationId="{84ECBAE1-AC4B-90C7-39B8-678BB09A8AE7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90" creationId="{C7933FE5-6A6E-5AB9-65E9-23149313C9CE}"/>
          </ac:spMkLst>
        </pc:spChg>
        <pc:spChg chg="del">
          <ac:chgData name="STAINO Andrea" userId="0c945b25-bd36-446c-b688-0c0cf3817131" providerId="ADAL" clId="{D5AFD724-FA8A-49B8-8CBA-138EDC555249}" dt="2023-03-21T15:03:01.296" v="21860" actId="478"/>
          <ac:spMkLst>
            <pc:docMk/>
            <pc:sldMk cId="2803713602" sldId="327"/>
            <ac:spMk id="191" creationId="{209FA66D-8FBA-6FDE-1823-B310CC9FFE16}"/>
          </ac:spMkLst>
        </pc:spChg>
        <pc:cxnChg chg="del">
          <ac:chgData name="STAINO Andrea" userId="0c945b25-bd36-446c-b688-0c0cf3817131" providerId="ADAL" clId="{D5AFD724-FA8A-49B8-8CBA-138EDC555249}" dt="2023-03-21T15:03:01.296" v="21860" actId="478"/>
          <ac:cxnSpMkLst>
            <pc:docMk/>
            <pc:sldMk cId="2803713602" sldId="327"/>
            <ac:cxnSpMk id="6" creationId="{B7C2611C-7215-E000-B7C5-5D90F42376FC}"/>
          </ac:cxnSpMkLst>
        </pc:cxnChg>
        <pc:cxnChg chg="del">
          <ac:chgData name="STAINO Andrea" userId="0c945b25-bd36-446c-b688-0c0cf3817131" providerId="ADAL" clId="{D5AFD724-FA8A-49B8-8CBA-138EDC555249}" dt="2023-03-21T15:03:01.296" v="21860" actId="478"/>
          <ac:cxnSpMkLst>
            <pc:docMk/>
            <pc:sldMk cId="2803713602" sldId="327"/>
            <ac:cxnSpMk id="9" creationId="{00847B26-0568-F3DF-17B3-289CA0C7BDF0}"/>
          </ac:cxnSpMkLst>
        </pc:cxnChg>
      </pc:sldChg>
      <pc:sldChg chg="modSp add mod">
        <pc:chgData name="STAINO Andrea" userId="0c945b25-bd36-446c-b688-0c0cf3817131" providerId="ADAL" clId="{D5AFD724-FA8A-49B8-8CBA-138EDC555249}" dt="2023-03-17T13:06:44.297" v="16371" actId="6549"/>
        <pc:sldMkLst>
          <pc:docMk/>
          <pc:sldMk cId="2947692826" sldId="328"/>
        </pc:sldMkLst>
        <pc:spChg chg="mod">
          <ac:chgData name="STAINO Andrea" userId="0c945b25-bd36-446c-b688-0c0cf3817131" providerId="ADAL" clId="{D5AFD724-FA8A-49B8-8CBA-138EDC555249}" dt="2023-03-17T13:06:44.297" v="16371" actId="6549"/>
          <ac:spMkLst>
            <pc:docMk/>
            <pc:sldMk cId="2947692826" sldId="328"/>
            <ac:spMk id="2" creationId="{97A6A55B-F1AC-4CA3-AB27-BC142C5E74CF}"/>
          </ac:spMkLst>
        </pc:spChg>
      </pc:sldChg>
      <pc:sldChg chg="del">
        <pc:chgData name="STAINO Andrea" userId="0c945b25-bd36-446c-b688-0c0cf3817131" providerId="ADAL" clId="{D5AFD724-FA8A-49B8-8CBA-138EDC555249}" dt="2023-03-02T14:25:38.935" v="22" actId="47"/>
        <pc:sldMkLst>
          <pc:docMk/>
          <pc:sldMk cId="1064490097" sldId="329"/>
        </pc:sldMkLst>
      </pc:sldChg>
      <pc:sldChg chg="addSp delSp modSp add mod delAnim modAnim modNotesTx">
        <pc:chgData name="STAINO Andrea" userId="0c945b25-bd36-446c-b688-0c0cf3817131" providerId="ADAL" clId="{D5AFD724-FA8A-49B8-8CBA-138EDC555249}" dt="2023-03-20T09:12:42.262" v="19745" actId="20577"/>
        <pc:sldMkLst>
          <pc:docMk/>
          <pc:sldMk cId="2213045697" sldId="329"/>
        </pc:sldMkLst>
        <pc:spChg chg="mod">
          <ac:chgData name="STAINO Andrea" userId="0c945b25-bd36-446c-b688-0c0cf3817131" providerId="ADAL" clId="{D5AFD724-FA8A-49B8-8CBA-138EDC555249}" dt="2023-03-17T14:26:11.332" v="17012" actId="20577"/>
          <ac:spMkLst>
            <pc:docMk/>
            <pc:sldMk cId="2213045697" sldId="329"/>
            <ac:spMk id="2" creationId="{97A6A55B-F1AC-4CA3-AB27-BC142C5E74CF}"/>
          </ac:spMkLst>
        </pc:spChg>
        <pc:spChg chg="del">
          <ac:chgData name="STAINO Andrea" userId="0c945b25-bd36-446c-b688-0c0cf3817131" providerId="ADAL" clId="{D5AFD724-FA8A-49B8-8CBA-138EDC555249}" dt="2023-03-17T14:26:46.939" v="17025" actId="478"/>
          <ac:spMkLst>
            <pc:docMk/>
            <pc:sldMk cId="2213045697" sldId="329"/>
            <ac:spMk id="3" creationId="{B0A61589-433C-AD70-49A5-70708949C30D}"/>
          </ac:spMkLst>
        </pc:spChg>
        <pc:spChg chg="add mod">
          <ac:chgData name="STAINO Andrea" userId="0c945b25-bd36-446c-b688-0c0cf3817131" providerId="ADAL" clId="{D5AFD724-FA8A-49B8-8CBA-138EDC555249}" dt="2023-03-20T09:12:42.262" v="19745" actId="20577"/>
          <ac:spMkLst>
            <pc:docMk/>
            <pc:sldMk cId="2213045697" sldId="329"/>
            <ac:spMk id="4" creationId="{0C3B2336-2941-D33E-C965-52E4B45AC368}"/>
          </ac:spMkLst>
        </pc:spChg>
        <pc:spChg chg="del">
          <ac:chgData name="STAINO Andrea" userId="0c945b25-bd36-446c-b688-0c0cf3817131" providerId="ADAL" clId="{D5AFD724-FA8A-49B8-8CBA-138EDC555249}" dt="2023-03-17T14:26:51.211" v="17027" actId="478"/>
          <ac:spMkLst>
            <pc:docMk/>
            <pc:sldMk cId="2213045697" sldId="329"/>
            <ac:spMk id="5" creationId="{4E24F530-B993-BC9D-926C-C8A4653CB286}"/>
          </ac:spMkLst>
        </pc:spChg>
        <pc:spChg chg="mod">
          <ac:chgData name="STAINO Andrea" userId="0c945b25-bd36-446c-b688-0c0cf3817131" providerId="ADAL" clId="{D5AFD724-FA8A-49B8-8CBA-138EDC555249}" dt="2023-03-17T14:26:43.366" v="17024" actId="1076"/>
          <ac:spMkLst>
            <pc:docMk/>
            <pc:sldMk cId="2213045697" sldId="329"/>
            <ac:spMk id="8" creationId="{4875FCA5-4EA2-1B2A-1C4A-28F56A312D1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" creationId="{44C46F7F-3B3B-5633-38D0-D65F6F8107F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" creationId="{99A6C9AA-6C5F-B3C3-892D-A93C2C486E7A}"/>
          </ac:spMkLst>
        </pc:spChg>
        <pc:spChg chg="del">
          <ac:chgData name="STAINO Andrea" userId="0c945b25-bd36-446c-b688-0c0cf3817131" providerId="ADAL" clId="{D5AFD724-FA8A-49B8-8CBA-138EDC555249}" dt="2023-03-17T14:26:58.284" v="17030" actId="478"/>
          <ac:spMkLst>
            <pc:docMk/>
            <pc:sldMk cId="2213045697" sldId="329"/>
            <ac:spMk id="12" creationId="{47E0FCF4-BB61-1EAA-51D1-9CBD3202F25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" creationId="{5DC952DF-FF4A-7ED9-D207-503719AA2B7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" creationId="{7A198B4F-DA34-8E11-32D7-B7FD3210C0F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" creationId="{CEF06EE6-8A20-7B40-DCD2-07D76058457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" creationId="{664869C9-84BB-708F-CD19-1529064D861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20" creationId="{E3C914D1-66CD-A7E3-050D-A3C0BC78F9E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21" creationId="{EC640577-45F7-43D1-CC5A-AC61B87AC70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22" creationId="{D03CB5AA-74FE-856D-C3A4-BCD6275932CC}"/>
          </ac:spMkLst>
        </pc:spChg>
        <pc:spChg chg="del">
          <ac:chgData name="STAINO Andrea" userId="0c945b25-bd36-446c-b688-0c0cf3817131" providerId="ADAL" clId="{D5AFD724-FA8A-49B8-8CBA-138EDC555249}" dt="2023-03-17T14:26:56.432" v="17029" actId="478"/>
          <ac:spMkLst>
            <pc:docMk/>
            <pc:sldMk cId="2213045697" sldId="329"/>
            <ac:spMk id="23" creationId="{E75435E4-2AE8-E063-B37B-7B2BBA0760A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24" creationId="{59324188-DEB3-D1F9-8A87-4E76B237D483}"/>
          </ac:spMkLst>
        </pc:spChg>
        <pc:spChg chg="del">
          <ac:chgData name="STAINO Andrea" userId="0c945b25-bd36-446c-b688-0c0cf3817131" providerId="ADAL" clId="{D5AFD724-FA8A-49B8-8CBA-138EDC555249}" dt="2023-03-17T14:26:14.349" v="17013" actId="478"/>
          <ac:spMkLst>
            <pc:docMk/>
            <pc:sldMk cId="2213045697" sldId="329"/>
            <ac:spMk id="25" creationId="{960EE198-4F56-6894-9135-7A0E1957BE7A}"/>
          </ac:spMkLst>
        </pc:spChg>
        <pc:spChg chg="del">
          <ac:chgData name="STAINO Andrea" userId="0c945b25-bd36-446c-b688-0c0cf3817131" providerId="ADAL" clId="{D5AFD724-FA8A-49B8-8CBA-138EDC555249}" dt="2023-03-17T14:26:27.381" v="17018" actId="478"/>
          <ac:spMkLst>
            <pc:docMk/>
            <pc:sldMk cId="2213045697" sldId="329"/>
            <ac:spMk id="26" creationId="{DBF1793D-7249-582C-F58B-AAC7F72BDA8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27" creationId="{B1A77A9C-EFF5-6F98-78DC-DDB0BFF2BF82}"/>
          </ac:spMkLst>
        </pc:spChg>
        <pc:spChg chg="del">
          <ac:chgData name="STAINO Andrea" userId="0c945b25-bd36-446c-b688-0c0cf3817131" providerId="ADAL" clId="{D5AFD724-FA8A-49B8-8CBA-138EDC555249}" dt="2023-03-17T14:26:20.625" v="17015" actId="478"/>
          <ac:spMkLst>
            <pc:docMk/>
            <pc:sldMk cId="2213045697" sldId="329"/>
            <ac:spMk id="28" creationId="{1CC8CBD3-484D-69BB-33AE-D69AC19F535F}"/>
          </ac:spMkLst>
        </pc:spChg>
        <pc:spChg chg="del">
          <ac:chgData name="STAINO Andrea" userId="0c945b25-bd36-446c-b688-0c0cf3817131" providerId="ADAL" clId="{D5AFD724-FA8A-49B8-8CBA-138EDC555249}" dt="2023-03-17T14:26:32.105" v="17020" actId="478"/>
          <ac:spMkLst>
            <pc:docMk/>
            <pc:sldMk cId="2213045697" sldId="329"/>
            <ac:spMk id="29" creationId="{59AF2D09-9E81-A483-20C3-D188C52375E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0" creationId="{914F11D5-6F97-99F8-EB0B-6BC0DA2FE32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1" creationId="{26094EC1-5105-390C-CFAD-46D2FA3E49A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2" creationId="{04D5424D-9982-5B64-E4F4-8A84CD0B956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3" creationId="{C293F26D-3B4E-A2F8-07B2-178700A7DB4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4" creationId="{18EC11C5-72DA-D33C-48DC-D4ACF6061FFC}"/>
          </ac:spMkLst>
        </pc:spChg>
        <pc:spChg chg="del">
          <ac:chgData name="STAINO Andrea" userId="0c945b25-bd36-446c-b688-0c0cf3817131" providerId="ADAL" clId="{D5AFD724-FA8A-49B8-8CBA-138EDC555249}" dt="2023-03-17T14:26:35.024" v="17021" actId="478"/>
          <ac:spMkLst>
            <pc:docMk/>
            <pc:sldMk cId="2213045697" sldId="329"/>
            <ac:spMk id="35" creationId="{F781BC83-A5A8-2F36-5685-8309D0BBE8B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6" creationId="{4F5738D0-07F1-A2BC-5360-172601ACE8E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7" creationId="{92C32044-73DB-CDF8-E48F-45DBAF5C10F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38" creationId="{14AA2D46-4157-4977-0A69-CEA6988604CD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39" creationId="{9CFAF619-A47C-2555-7130-154CC9BA2A7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0" creationId="{2752D086-492D-ED23-A319-19D66F62EC9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1" creationId="{572C0D0D-8134-B1BB-E6D4-E7CD57556A4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2" creationId="{6C99B5DC-7BE5-21ED-852B-EBFFEEBD9F7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3" creationId="{715B5930-5027-154D-4576-9E5EA36E8A8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4" creationId="{5150BEC1-2E68-5605-B242-6BD1B1F2A69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5" creationId="{1440A254-25D3-D1AB-957D-82896FF7ADD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6" creationId="{5CFF81C9-D2F2-ED41-3B9E-421C69D8BA4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7" creationId="{B9C0DABE-0146-723C-11C7-D4BCCADBDB3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48" creationId="{5FBA8114-5D8D-148F-DAC8-44B160FF968A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49" creationId="{974FC08B-EF33-F559-671F-FC976493E823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0" creationId="{32380CEE-5131-F663-B7B1-F3956E97E7C5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1" creationId="{B2905F58-9307-4CFD-97ED-8EFCA110AB31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2" creationId="{37CD6C20-4864-E7E2-0ECD-8013672FA512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3" creationId="{37DDCC0C-8E25-E247-A4B1-7BBC71B90FC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54" creationId="{6ECB2680-9D5B-EEA7-8CAD-6C00C5BE5C0C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5" creationId="{06D767B6-CD92-F6DE-D954-B0F6162957F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56" creationId="{E5791F1D-2EC4-B7D5-23F0-3E215720F79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57" creationId="{F6A99C56-5AFB-4433-79EA-2500DDFB02AB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8" creationId="{4A4EED9E-B8C5-500B-BF2F-03A8BEE98080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59" creationId="{EA4164CB-AF1B-390E-1B0F-3DC28102E0D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0" creationId="{3F57118F-C8C3-0843-1832-2996C781F1E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1" creationId="{26D8A6E2-9024-6EC8-770E-871A2A018FF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2" creationId="{D95D4260-694D-4BE8-6637-51E5C53936B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3" creationId="{467F438F-5FBC-D81A-430D-211D8B15AE7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4" creationId="{640F0781-F4D6-F71B-6E6D-5AD0DF348BF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5" creationId="{7573EF5F-A47C-DEC1-2E0D-7584053DDD5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6" creationId="{51E5348F-10A2-3CFD-750D-1D5773F7FDF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7" creationId="{1A20AD23-6073-922F-FA06-D43C6583DBA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8" creationId="{4F0E9CF7-8974-F5B0-BEB9-94CCF8F1867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69" creationId="{CBFA8968-615D-5930-CFA4-D52C2301A39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0" creationId="{DC0AFB20-2926-665A-1C6D-A6D433F8C09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1" creationId="{842F04BD-5AC0-F4F1-F9B9-031E176CA28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2" creationId="{550D8379-8C2B-79B8-FA60-820F2BC6C30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3" creationId="{E834B5D2-EE98-3886-D7CF-B5BF7DAE092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4" creationId="{610EDC9C-DF5A-6777-ECC9-F575F9B26B8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5" creationId="{174D13A6-2CE3-21BA-BE3E-C7B70B33E12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6" creationId="{2EFB6DFA-1909-63F5-B3C7-477F4E6A0CC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7" creationId="{FA47B053-4247-1BCD-3541-70E0F8E22EB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8" creationId="{D846E0BF-F2BD-ED12-FD1B-F7A204F183A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79" creationId="{F490C15D-6BD8-7D30-4E98-B3F36CEBCB3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0" creationId="{86ACA98F-2B47-B2BF-53D1-62769195776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1" creationId="{7EF5C0B6-109A-B66B-EFE3-7DF64A109A9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2" creationId="{D246212A-7BBE-A1C3-56EE-77651861FA4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3" creationId="{CE543484-118B-F1E4-9421-CD22EF876F7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4" creationId="{66EA6187-42C4-0CA0-03A8-B0AF912980C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5" creationId="{78E2D524-DEC5-C234-E16A-B7BC0B69685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6" creationId="{DEC16907-B522-DA48-A652-FD977076680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7" creationId="{D393E70E-89C0-E476-F241-37EA888178B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8" creationId="{14E4DE15-297D-94F2-A59A-127A85E73C1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89" creationId="{775C2F9E-E7D3-E0AD-172C-C796B47F4BC7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0" creationId="{3D5917C5-2D51-A69A-830D-D20BA6C0BA5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1" creationId="{F4720600-2085-969F-0547-D9F14716B6A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2" creationId="{41842BF1-65A5-879A-C304-F13228D645D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3" creationId="{A23131A2-0254-3FEC-DF00-66AF803FF41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4" creationId="{4CCD1F7D-DD03-9D13-EC64-14B17A39298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5" creationId="{EEF0F041-448E-0B7F-21A8-562A85FC65B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6" creationId="{7F070102-7682-BA03-191D-6E8CB43137A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7" creationId="{12B5F6A0-4704-0799-633B-19990D1C078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98" creationId="{86FEE4E0-86CA-69F0-C66C-0495069D53D5}"/>
          </ac:spMkLst>
        </pc:spChg>
        <pc:spChg chg="del">
          <ac:chgData name="STAINO Andrea" userId="0c945b25-bd36-446c-b688-0c0cf3817131" providerId="ADAL" clId="{D5AFD724-FA8A-49B8-8CBA-138EDC555249}" dt="2023-03-17T14:26:23.233" v="17016" actId="478"/>
          <ac:spMkLst>
            <pc:docMk/>
            <pc:sldMk cId="2213045697" sldId="329"/>
            <ac:spMk id="99" creationId="{0E2E647F-9AAF-B126-78BB-3181AFC3C193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100" creationId="{23E93D44-1DF2-3890-332C-C015C88874A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1" creationId="{4265204A-B0B6-8E0E-789E-C3BD3CDEC11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2" creationId="{09F4AB31-8CFF-452C-967F-57EEE63C559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3" creationId="{8C076B55-A585-0C58-D120-C19CCF40932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4" creationId="{756D76E0-51D9-5F2E-5A8F-5B1C92A6348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5" creationId="{7DA1DF69-004F-5458-EA88-D1CB749AB37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6" creationId="{954C9597-03C7-C1A3-7108-4F1BC98AB9C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7" creationId="{F6BBE0BA-25FE-35F7-3113-48E7AC89B35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8" creationId="{59C84041-88F7-ACEE-D7FB-6CE4890E9DA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09" creationId="{E32F32F4-34A3-DF8C-E6E7-E7F2C3AC892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0" creationId="{F59C604C-6CE9-D315-8B77-FE4251BFFE9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1" creationId="{D005F4D5-FAFB-B277-8674-251DD28DC34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2" creationId="{034960A7-A6C3-AFED-9974-9CA4FAEA56D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3" creationId="{FCB5E69A-1E0A-8C35-F4A0-F25C848E773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4" creationId="{E8C67BAD-A180-68B4-66F9-7A1D675E660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5" creationId="{312E9DE5-6671-9851-6E51-C05C63EF4DD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6" creationId="{024D7ECF-CB2E-1217-3469-135F4F615B9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7" creationId="{AE583DE1-764A-5D66-A107-C039906E9DB7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8" creationId="{995DD2CC-E964-2A9C-91D5-462E5EB302D7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19" creationId="{5DC62F7D-CA83-67E5-930F-84ECDB8E3DF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0" creationId="{750C5D4D-1822-9AA9-0DB1-A922FB3646B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1" creationId="{4096E036-0401-5499-BD8C-D3BDD421E0F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2" creationId="{DC408DFB-9EC6-1643-19E0-DE1DC7CF568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3" creationId="{6DEABF56-6D48-0A27-B989-66600E17C5E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4" creationId="{B8943B11-64AE-3318-9DDB-5E6E7B356A9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5" creationId="{B5B9F758-1FCC-F8CC-3F34-866051BB9C0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6" creationId="{2EE5370D-BC91-E3CF-0ABA-90C3A2D17AB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7" creationId="{880345EF-7CD7-0CE3-62E0-4279B655854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8" creationId="{98D13172-D572-9181-FC51-C960C828F26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29" creationId="{91468382-90AD-699F-160A-73E684C8B5E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0" creationId="{FB63DFDE-9B8C-42FE-7773-63F9066F4F3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1" creationId="{2EE42D63-6607-57E4-EE03-E8386E31061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2" creationId="{941881D8-E221-7F96-2D8D-AC40673AD89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3" creationId="{38A5D7A0-ECBE-3F43-4CFE-C2BFB52DB4C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4" creationId="{A35AF125-5FFC-A038-8F49-2BE920B73B5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5" creationId="{4AFAD111-70C3-F133-F41C-F9930B0F382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6" creationId="{6BE92D6E-F86A-6C9A-E59B-FFFFDB1F977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7" creationId="{BBD98D4A-AFD2-7E65-F1C5-3A7E97B0038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8" creationId="{A5843F44-009E-20C9-3856-33C9FB84538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39" creationId="{82050FE7-DCB6-F803-7C40-7A8923A54C5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0" creationId="{78F77BFE-9E21-32F8-7ACE-44051883329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1" creationId="{F812C4E3-6003-A187-FDA4-EA1B6A8BA52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2" creationId="{6AA54BFD-438B-3022-9E18-DD67237397D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3" creationId="{6B703AF5-80E0-38FD-BFB6-523B96A9A5B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4" creationId="{AEF64CCE-529B-F854-4AC5-E34AF120EEA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5" creationId="{3627946A-43CB-48F7-A6AB-48EC6DB07CB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6" creationId="{A29E2373-BD6F-2C98-18E8-6BC9D8709B5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7" creationId="{BD48F0F7-E64F-E152-BF0A-28CC59DCA47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8" creationId="{69B3932D-DCE5-242A-8466-B4B61254C80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49" creationId="{2E9D40FE-7110-4562-414C-08C06B60313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0" creationId="{05C0CC6C-6407-CF56-9EFC-E1722EC2E25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1" creationId="{B1933F18-1A81-BAC5-967C-1091CF9722A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2" creationId="{350E0D4F-169E-138B-DFA2-C7678A693EC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3" creationId="{081EBE00-CE1B-E02A-021B-CED0DEAEB02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4" creationId="{5950BBD9-CFBF-E533-108D-EDA351C1BD4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5" creationId="{56E45DDE-FB12-53F6-73B0-FA66A8D1AF3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6" creationId="{94ADA3A6-91B1-9119-B43B-EC0DE92AA66B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7" creationId="{8FAC4AFC-0CB9-32B6-A3D3-BB9948EC2E8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8" creationId="{13767D32-9B7D-ECA1-5410-FE5CFAA40FA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59" creationId="{D74FEFD3-6D10-CB95-AA4C-1533019EBF0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0" creationId="{CE9C3D21-9D84-3A92-52DE-5D02F681650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1" creationId="{88628904-72AD-F005-A408-0925B61B065D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2" creationId="{39A0CBB2-A42C-ECBA-F283-3BED12C4019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3" creationId="{E623819E-2D7F-4C8F-CCC8-75CDB516A91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4" creationId="{850A90B9-F64C-E3AC-6A54-85A7B955E4E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5" creationId="{75F01451-B1A3-2D61-29B3-202EDD943F8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6" creationId="{1313CB39-EFE2-8F88-4BC0-546EA1FF98C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7" creationId="{5CF360F7-6309-CD44-B1FE-ED8DE8DBEA6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8" creationId="{345B6685-5DE7-8E66-2C73-896549314AE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69" creationId="{5C01F536-2BE3-AF61-70AE-D9102D9250A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0" creationId="{EDA4745B-1D6D-839B-8CBA-A720620BEED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1" creationId="{AB77B767-5D26-AC0A-91B7-4580BC99D2DF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2" creationId="{1A68C176-31A0-3B05-1602-E31085A96631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3" creationId="{D31F04A9-3BCB-6583-5B31-3F7762E21AB4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4" creationId="{CD74751E-0E90-D918-D6C3-52152423375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5" creationId="{D5BD4883-C025-B4BD-B9F4-5367D0357D53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176" creationId="{86E182B5-648D-794E-AAEF-5797689A05A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7" creationId="{FFC275D2-FDC5-0173-8A70-0CAB5A6B08C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8" creationId="{A236E19E-380B-93F1-2664-1220532B6918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79" creationId="{DB10BB79-57C2-A691-5545-71619632A469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0" creationId="{A740226D-52AB-54CA-2AF5-C109C7F1FDC6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1" creationId="{8F48CE7D-385E-165C-9679-261C42E0050C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2" creationId="{96ABF7A5-FF85-36FB-F0E9-2F874D51B8D3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3" creationId="{DD2BDDE5-A9EB-D6FC-290F-CE4FF54749C5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84" creationId="{AA981A3F-CFA4-F055-356E-8A5BFC970D76}"/>
          </ac:spMkLst>
        </pc:spChg>
        <pc:spChg chg="del">
          <ac:chgData name="STAINO Andrea" userId="0c945b25-bd36-446c-b688-0c0cf3817131" providerId="ADAL" clId="{D5AFD724-FA8A-49B8-8CBA-138EDC555249}" dt="2023-03-17T14:26:49.356" v="17026" actId="478"/>
          <ac:spMkLst>
            <pc:docMk/>
            <pc:sldMk cId="2213045697" sldId="329"/>
            <ac:spMk id="185" creationId="{979DE65C-CDD7-DBEB-B29C-1E243105ACF7}"/>
          </ac:spMkLst>
        </pc:spChg>
        <pc:spChg chg="add del mod">
          <ac:chgData name="STAINO Andrea" userId="0c945b25-bd36-446c-b688-0c0cf3817131" providerId="ADAL" clId="{D5AFD724-FA8A-49B8-8CBA-138EDC555249}" dt="2023-03-17T17:05:00.054" v="17901" actId="478"/>
          <ac:spMkLst>
            <pc:docMk/>
            <pc:sldMk cId="2213045697" sldId="329"/>
            <ac:spMk id="186" creationId="{1780C572-1BAB-1A1C-A845-4692669AE430}"/>
          </ac:spMkLst>
        </pc:spChg>
        <pc:spChg chg="add del mod">
          <ac:chgData name="STAINO Andrea" userId="0c945b25-bd36-446c-b688-0c0cf3817131" providerId="ADAL" clId="{D5AFD724-FA8A-49B8-8CBA-138EDC555249}" dt="2023-03-17T17:05:07.278" v="17904" actId="478"/>
          <ac:spMkLst>
            <pc:docMk/>
            <pc:sldMk cId="2213045697" sldId="329"/>
            <ac:spMk id="187" creationId="{FCC15844-DA63-F817-8AF6-76F0BDC8B3C6}"/>
          </ac:spMkLst>
        </pc:spChg>
        <pc:spChg chg="add del mod">
          <ac:chgData name="STAINO Andrea" userId="0c945b25-bd36-446c-b688-0c0cf3817131" providerId="ADAL" clId="{D5AFD724-FA8A-49B8-8CBA-138EDC555249}" dt="2023-03-17T17:05:05.271" v="17903" actId="478"/>
          <ac:spMkLst>
            <pc:docMk/>
            <pc:sldMk cId="2213045697" sldId="329"/>
            <ac:spMk id="188" creationId="{1876E37D-A4DC-58B1-DF8B-B1A0E427192C}"/>
          </ac:spMkLst>
        </pc:spChg>
        <pc:spChg chg="add del">
          <ac:chgData name="STAINO Andrea" userId="0c945b25-bd36-446c-b688-0c0cf3817131" providerId="ADAL" clId="{D5AFD724-FA8A-49B8-8CBA-138EDC555249}" dt="2023-03-17T22:22:55.643" v="19477" actId="11529"/>
          <ac:spMkLst>
            <pc:docMk/>
            <pc:sldMk cId="2213045697" sldId="329"/>
            <ac:spMk id="189" creationId="{76669674-AB12-CB5C-1F73-2D2A680CCCB1}"/>
          </ac:spMkLst>
        </pc:spChg>
        <pc:spChg chg="add mod">
          <ac:chgData name="STAINO Andrea" userId="0c945b25-bd36-446c-b688-0c0cf3817131" providerId="ADAL" clId="{D5AFD724-FA8A-49B8-8CBA-138EDC555249}" dt="2023-03-17T22:23:19.597" v="19481" actId="1076"/>
          <ac:spMkLst>
            <pc:docMk/>
            <pc:sldMk cId="2213045697" sldId="329"/>
            <ac:spMk id="190" creationId="{C6B78770-845B-C829-E532-E42633DAE94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2" creationId="{873B7176-A96A-E8F2-8A4B-12D6E96FF8DA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3" creationId="{815EBD3E-C0B2-7791-2E9D-B0F434A85920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5" creationId="{CBCEF554-A249-0FDD-1A17-96A43A6C1C1E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6" creationId="{90ABB5D1-A6A9-A93F-BC99-E9436537835C}"/>
          </ac:spMkLst>
        </pc:spChg>
        <pc:spChg chg="del">
          <ac:chgData name="STAINO Andrea" userId="0c945b25-bd36-446c-b688-0c0cf3817131" providerId="ADAL" clId="{D5AFD724-FA8A-49B8-8CBA-138EDC555249}" dt="2023-03-17T14:26:54.326" v="17028" actId="478"/>
          <ac:spMkLst>
            <pc:docMk/>
            <pc:sldMk cId="2213045697" sldId="329"/>
            <ac:spMk id="197" creationId="{A52925B5-15FE-F34D-B37D-09D740B41AF2}"/>
          </ac:spMkLst>
        </pc:spChg>
        <pc:spChg chg="del">
          <ac:chgData name="STAINO Andrea" userId="0c945b25-bd36-446c-b688-0c0cf3817131" providerId="ADAL" clId="{D5AFD724-FA8A-49B8-8CBA-138EDC555249}" dt="2023-03-17T14:26:25.247" v="17017" actId="478"/>
          <ac:spMkLst>
            <pc:docMk/>
            <pc:sldMk cId="2213045697" sldId="329"/>
            <ac:spMk id="198" creationId="{A16AAD89-6AD4-FF46-2450-F57E2B2DA929}"/>
          </ac:spMkLst>
        </pc:spChg>
        <pc:spChg chg="add mod">
          <ac:chgData name="STAINO Andrea" userId="0c945b25-bd36-446c-b688-0c0cf3817131" providerId="ADAL" clId="{D5AFD724-FA8A-49B8-8CBA-138EDC555249}" dt="2023-03-17T22:25:41.815" v="19582" actId="14100"/>
          <ac:spMkLst>
            <pc:docMk/>
            <pc:sldMk cId="2213045697" sldId="329"/>
            <ac:spMk id="201" creationId="{B54E2D9C-F487-B293-05BC-712919104B81}"/>
          </ac:spMkLst>
        </pc:spChg>
        <pc:spChg chg="add mod">
          <ac:chgData name="STAINO Andrea" userId="0c945b25-bd36-446c-b688-0c0cf3817131" providerId="ADAL" clId="{D5AFD724-FA8A-49B8-8CBA-138EDC555249}" dt="2023-03-17T22:27:38.548" v="19585" actId="1076"/>
          <ac:spMkLst>
            <pc:docMk/>
            <pc:sldMk cId="2213045697" sldId="329"/>
            <ac:spMk id="202" creationId="{276C2382-0E51-9453-651C-6E8D4D55C7EB}"/>
          </ac:spMkLst>
        </pc:spChg>
        <pc:spChg chg="add mod">
          <ac:chgData name="STAINO Andrea" userId="0c945b25-bd36-446c-b688-0c0cf3817131" providerId="ADAL" clId="{D5AFD724-FA8A-49B8-8CBA-138EDC555249}" dt="2023-03-17T22:30:17.225" v="19662" actId="1076"/>
          <ac:spMkLst>
            <pc:docMk/>
            <pc:sldMk cId="2213045697" sldId="329"/>
            <ac:spMk id="208" creationId="{FE877332-DFF9-05F8-CD3B-0E62A482E665}"/>
          </ac:spMkLst>
        </pc:spChg>
        <pc:cxnChg chg="del">
          <ac:chgData name="STAINO Andrea" userId="0c945b25-bd36-446c-b688-0c0cf3817131" providerId="ADAL" clId="{D5AFD724-FA8A-49B8-8CBA-138EDC555249}" dt="2023-03-17T14:26:29.639" v="17019" actId="478"/>
          <ac:cxnSpMkLst>
            <pc:docMk/>
            <pc:sldMk cId="2213045697" sldId="329"/>
            <ac:cxnSpMk id="6" creationId="{B7C2611C-7215-E000-B7C5-5D90F42376FC}"/>
          </ac:cxnSpMkLst>
        </pc:cxnChg>
        <pc:cxnChg chg="del">
          <ac:chgData name="STAINO Andrea" userId="0c945b25-bd36-446c-b688-0c0cf3817131" providerId="ADAL" clId="{D5AFD724-FA8A-49B8-8CBA-138EDC555249}" dt="2023-03-17T14:26:39.880" v="17022" actId="478"/>
          <ac:cxnSpMkLst>
            <pc:docMk/>
            <pc:sldMk cId="2213045697" sldId="329"/>
            <ac:cxnSpMk id="9" creationId="{00847B26-0568-F3DF-17B3-289CA0C7BDF0}"/>
          </ac:cxnSpMkLst>
        </pc:cxnChg>
        <pc:cxnChg chg="add mod">
          <ac:chgData name="STAINO Andrea" userId="0c945b25-bd36-446c-b688-0c0cf3817131" providerId="ADAL" clId="{D5AFD724-FA8A-49B8-8CBA-138EDC555249}" dt="2023-03-17T22:23:41.643" v="19484" actId="14100"/>
          <ac:cxnSpMkLst>
            <pc:docMk/>
            <pc:sldMk cId="2213045697" sldId="329"/>
            <ac:cxnSpMk id="194" creationId="{EE5164C8-0E84-C414-0DE1-1D034DBA8341}"/>
          </ac:cxnSpMkLst>
        </pc:cxnChg>
        <pc:cxnChg chg="add mod">
          <ac:chgData name="STAINO Andrea" userId="0c945b25-bd36-446c-b688-0c0cf3817131" providerId="ADAL" clId="{D5AFD724-FA8A-49B8-8CBA-138EDC555249}" dt="2023-03-17T22:28:11.959" v="19591" actId="14100"/>
          <ac:cxnSpMkLst>
            <pc:docMk/>
            <pc:sldMk cId="2213045697" sldId="329"/>
            <ac:cxnSpMk id="204" creationId="{72593F58-B51F-6B18-66CC-87C409E5A79C}"/>
          </ac:cxnSpMkLst>
        </pc:cxnChg>
      </pc:sldChg>
      <pc:sldChg chg="del">
        <pc:chgData name="STAINO Andrea" userId="0c945b25-bd36-446c-b688-0c0cf3817131" providerId="ADAL" clId="{D5AFD724-FA8A-49B8-8CBA-138EDC555249}" dt="2023-03-02T14:25:39.292" v="23" actId="47"/>
        <pc:sldMkLst>
          <pc:docMk/>
          <pc:sldMk cId="1796796556" sldId="330"/>
        </pc:sldMkLst>
      </pc:sldChg>
      <pc:sldChg chg="addSp modSp add mod ord modAnim modNotesTx">
        <pc:chgData name="STAINO Andrea" userId="0c945b25-bd36-446c-b688-0c0cf3817131" providerId="ADAL" clId="{D5AFD724-FA8A-49B8-8CBA-138EDC555249}" dt="2023-03-20T09:19:08.305" v="19853" actId="20577"/>
        <pc:sldMkLst>
          <pc:docMk/>
          <pc:sldMk cId="3417712500" sldId="330"/>
        </pc:sldMkLst>
        <pc:spChg chg="mod">
          <ac:chgData name="STAINO Andrea" userId="0c945b25-bd36-446c-b688-0c0cf3817131" providerId="ADAL" clId="{D5AFD724-FA8A-49B8-8CBA-138EDC555249}" dt="2023-03-17T21:03:33.785" v="18925" actId="114"/>
          <ac:spMkLst>
            <pc:docMk/>
            <pc:sldMk cId="3417712500" sldId="330"/>
            <ac:spMk id="2" creationId="{97A6A55B-F1AC-4CA3-AB27-BC142C5E74CF}"/>
          </ac:spMkLst>
        </pc:spChg>
        <pc:spChg chg="mod">
          <ac:chgData name="STAINO Andrea" userId="0c945b25-bd36-446c-b688-0c0cf3817131" providerId="ADAL" clId="{D5AFD724-FA8A-49B8-8CBA-138EDC555249}" dt="2023-03-17T21:45:37.956" v="19246" actId="14100"/>
          <ac:spMkLst>
            <pc:docMk/>
            <pc:sldMk cId="3417712500" sldId="330"/>
            <ac:spMk id="4" creationId="{0C3B2336-2941-D33E-C965-52E4B45AC368}"/>
          </ac:spMkLst>
        </pc:spChg>
        <pc:spChg chg="add mod">
          <ac:chgData name="STAINO Andrea" userId="0c945b25-bd36-446c-b688-0c0cf3817131" providerId="ADAL" clId="{D5AFD724-FA8A-49B8-8CBA-138EDC555249}" dt="2023-03-17T21:45:09.841" v="19242" actId="1076"/>
          <ac:spMkLst>
            <pc:docMk/>
            <pc:sldMk cId="3417712500" sldId="330"/>
            <ac:spMk id="12" creationId="{9C8442AC-C91B-C88B-6413-D8C1B51FA12C}"/>
          </ac:spMkLst>
        </pc:spChg>
        <pc:spChg chg="mod">
          <ac:chgData name="STAINO Andrea" userId="0c945b25-bd36-446c-b688-0c0cf3817131" providerId="ADAL" clId="{D5AFD724-FA8A-49B8-8CBA-138EDC555249}" dt="2023-03-17T21:33:28.052" v="19151" actId="20577"/>
          <ac:spMkLst>
            <pc:docMk/>
            <pc:sldMk cId="3417712500" sldId="330"/>
            <ac:spMk id="186" creationId="{1780C572-1BAB-1A1C-A845-4692669AE430}"/>
          </ac:spMkLst>
        </pc:spChg>
        <pc:spChg chg="mod">
          <ac:chgData name="STAINO Andrea" userId="0c945b25-bd36-446c-b688-0c0cf3817131" providerId="ADAL" clId="{D5AFD724-FA8A-49B8-8CBA-138EDC555249}" dt="2023-03-17T21:33:56.015" v="19152" actId="1076"/>
          <ac:spMkLst>
            <pc:docMk/>
            <pc:sldMk cId="3417712500" sldId="330"/>
            <ac:spMk id="187" creationId="{FCC15844-DA63-F817-8AF6-76F0BDC8B3C6}"/>
          </ac:spMkLst>
        </pc:spChg>
        <pc:spChg chg="mod">
          <ac:chgData name="STAINO Andrea" userId="0c945b25-bd36-446c-b688-0c0cf3817131" providerId="ADAL" clId="{D5AFD724-FA8A-49B8-8CBA-138EDC555249}" dt="2023-03-17T21:32:23.460" v="19147" actId="1076"/>
          <ac:spMkLst>
            <pc:docMk/>
            <pc:sldMk cId="3417712500" sldId="330"/>
            <ac:spMk id="188" creationId="{1876E37D-A4DC-58B1-DF8B-B1A0E427192C}"/>
          </ac:spMkLst>
        </pc:spChg>
        <pc:picChg chg="add mod">
          <ac:chgData name="STAINO Andrea" userId="0c945b25-bd36-446c-b688-0c0cf3817131" providerId="ADAL" clId="{D5AFD724-FA8A-49B8-8CBA-138EDC555249}" dt="2023-03-17T21:45:19.056" v="19245" actId="1076"/>
          <ac:picMkLst>
            <pc:docMk/>
            <pc:sldMk cId="3417712500" sldId="330"/>
            <ac:picMk id="5" creationId="{0EE2D34C-0091-87DD-CF4E-6332E37DE655}"/>
          </ac:picMkLst>
        </pc:picChg>
        <pc:picChg chg="add mod">
          <ac:chgData name="STAINO Andrea" userId="0c945b25-bd36-446c-b688-0c0cf3817131" providerId="ADAL" clId="{D5AFD724-FA8A-49B8-8CBA-138EDC555249}" dt="2023-03-17T21:45:16.265" v="19243" actId="1076"/>
          <ac:picMkLst>
            <pc:docMk/>
            <pc:sldMk cId="3417712500" sldId="330"/>
            <ac:picMk id="9" creationId="{E4CB5653-C8D0-4AAA-8F19-35244617174B}"/>
          </ac:picMkLst>
        </pc:picChg>
        <pc:cxnChg chg="add mod">
          <ac:chgData name="STAINO Andrea" userId="0c945b25-bd36-446c-b688-0c0cf3817131" providerId="ADAL" clId="{D5AFD724-FA8A-49B8-8CBA-138EDC555249}" dt="2023-03-17T21:36:27.405" v="19169" actId="1076"/>
          <ac:cxnSpMkLst>
            <pc:docMk/>
            <pc:sldMk cId="3417712500" sldId="330"/>
            <ac:cxnSpMk id="11" creationId="{15884374-193E-3C6C-352C-2FB352F89558}"/>
          </ac:cxnSpMkLst>
        </pc:cxnChg>
      </pc:sldChg>
      <pc:sldChg chg="del">
        <pc:chgData name="STAINO Andrea" userId="0c945b25-bd36-446c-b688-0c0cf3817131" providerId="ADAL" clId="{D5AFD724-FA8A-49B8-8CBA-138EDC555249}" dt="2023-03-02T14:25:42.308" v="25" actId="47"/>
        <pc:sldMkLst>
          <pc:docMk/>
          <pc:sldMk cId="1271904945" sldId="331"/>
        </pc:sldMkLst>
      </pc:sldChg>
      <pc:sldChg chg="addSp delSp modSp add mod ord modNotesTx">
        <pc:chgData name="STAINO Andrea" userId="0c945b25-bd36-446c-b688-0c0cf3817131" providerId="ADAL" clId="{D5AFD724-FA8A-49B8-8CBA-138EDC555249}" dt="2023-03-21T15:02:55.983" v="21859" actId="1076"/>
        <pc:sldMkLst>
          <pc:docMk/>
          <pc:sldMk cId="4008119659" sldId="331"/>
        </pc:sldMkLst>
        <pc:spChg chg="mod">
          <ac:chgData name="STAINO Andrea" userId="0c945b25-bd36-446c-b688-0c0cf3817131" providerId="ADAL" clId="{D5AFD724-FA8A-49B8-8CBA-138EDC555249}" dt="2023-03-20T10:32:39.593" v="19875" actId="20577"/>
          <ac:spMkLst>
            <pc:docMk/>
            <pc:sldMk cId="4008119659" sldId="331"/>
            <ac:spMk id="2" creationId="{97A6A55B-F1AC-4CA3-AB27-BC142C5E74C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" creationId="{B0A61589-433C-AD70-49A5-70708949C30D}"/>
          </ac:spMkLst>
        </pc:spChg>
        <pc:spChg chg="add mod">
          <ac:chgData name="STAINO Andrea" userId="0c945b25-bd36-446c-b688-0c0cf3817131" providerId="ADAL" clId="{D5AFD724-FA8A-49B8-8CBA-138EDC555249}" dt="2023-03-20T17:26:37.320" v="21047" actId="5793"/>
          <ac:spMkLst>
            <pc:docMk/>
            <pc:sldMk cId="4008119659" sldId="331"/>
            <ac:spMk id="4" creationId="{68C15916-226D-8798-6D6A-073DE778F3F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" creationId="{4E24F530-B993-BC9D-926C-C8A4653CB28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" creationId="{44C46F7F-3B3B-5633-38D0-D65F6F8107F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" creationId="{99A6C9AA-6C5F-B3C3-892D-A93C2C486E7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" creationId="{5DC952DF-FF4A-7ED9-D207-503719AA2B7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" creationId="{7A198B4F-DA34-8E11-32D7-B7FD3210C0F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" creationId="{CEF06EE6-8A20-7B40-DCD2-07D76058457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9" creationId="{664869C9-84BB-708F-CD19-1529064D861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20" creationId="{E3C914D1-66CD-A7E3-050D-A3C0BC78F9E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21" creationId="{EC640577-45F7-43D1-CC5A-AC61B87AC70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22" creationId="{D03CB5AA-74FE-856D-C3A4-BCD6275932CC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26" creationId="{EFA0F219-1862-1929-AFAB-9D00CC67FC1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27" creationId="{B1A77A9C-EFF5-6F98-78DC-DDB0BFF2BF82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28" creationId="{9C04AA7A-AD92-96DD-4D1C-C9F17ADF1893}"/>
          </ac:spMkLst>
        </pc:spChg>
        <pc:spChg chg="add del">
          <ac:chgData name="STAINO Andrea" userId="0c945b25-bd36-446c-b688-0c0cf3817131" providerId="ADAL" clId="{D5AFD724-FA8A-49B8-8CBA-138EDC555249}" dt="2023-03-20T17:21:49.556" v="20633" actId="478"/>
          <ac:spMkLst>
            <pc:docMk/>
            <pc:sldMk cId="4008119659" sldId="331"/>
            <ac:spMk id="29" creationId="{8290E231-1839-82A1-3774-F3C549378CB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0" creationId="{914F11D5-6F97-99F8-EB0B-6BC0DA2FE32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1" creationId="{26094EC1-5105-390C-CFAD-46D2FA3E49A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2" creationId="{04D5424D-9982-5B64-E4F4-8A84CD0B956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3" creationId="{C293F26D-3B4E-A2F8-07B2-178700A7DB4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4" creationId="{18EC11C5-72DA-D33C-48DC-D4ACF6061FFC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35" creationId="{1FBF8F1C-DF89-30E8-BFCC-93D2D6A53B1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6" creationId="{4F5738D0-07F1-A2BC-5360-172601ACE8E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7" creationId="{92C32044-73DB-CDF8-E48F-45DBAF5C10F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38" creationId="{14AA2D46-4157-4977-0A69-CEA6988604CD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39" creationId="{5F13C350-5D91-232B-8682-A3006E87F40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0" creationId="{2752D086-492D-ED23-A319-19D66F62EC9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1" creationId="{572C0D0D-8134-B1BB-E6D4-E7CD57556A4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2" creationId="{6C99B5DC-7BE5-21ED-852B-EBFFEEBD9F7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3" creationId="{715B5930-5027-154D-4576-9E5EA36E8A8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4" creationId="{5150BEC1-2E68-5605-B242-6BD1B1F2A692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45" creationId="{29389965-6FB9-D393-CD4F-525534DA3E4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6" creationId="{5CFF81C9-D2F2-ED41-3B9E-421C69D8BA4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7" creationId="{B9C0DABE-0146-723C-11C7-D4BCCADBDB3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8" creationId="{5FBA8114-5D8D-148F-DAC8-44B160FF968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49" creationId="{974FC08B-EF33-F559-671F-FC976493E82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0" creationId="{32380CEE-5131-F663-B7B1-F3956E97E7C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1" creationId="{B2905F58-9307-4CFD-97ED-8EFCA110AB3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2" creationId="{37CD6C20-4864-E7E2-0ECD-8013672FA51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3" creationId="{37DDCC0C-8E25-E247-A4B1-7BBC71B90FC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4" creationId="{6ECB2680-9D5B-EEA7-8CAD-6C00C5BE5C0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5" creationId="{06D767B6-CD92-F6DE-D954-B0F6162957F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6" creationId="{E5791F1D-2EC4-B7D5-23F0-3E215720F79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7" creationId="{F6A99C56-5AFB-4433-79EA-2500DDFB02A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8" creationId="{4A4EED9E-B8C5-500B-BF2F-03A8BEE9808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59" creationId="{EA4164CB-AF1B-390E-1B0F-3DC28102E0D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0" creationId="{3F57118F-C8C3-0843-1832-2996C781F1E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1" creationId="{26D8A6E2-9024-6EC8-770E-871A2A018FF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2" creationId="{D95D4260-694D-4BE8-6637-51E5C53936B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3" creationId="{467F438F-5FBC-D81A-430D-211D8B15AE7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4" creationId="{640F0781-F4D6-F71B-6E6D-5AD0DF348BF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5" creationId="{7573EF5F-A47C-DEC1-2E0D-7584053DDD5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6" creationId="{51E5348F-10A2-3CFD-750D-1D5773F7FDF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7" creationId="{1A20AD23-6073-922F-FA06-D43C6583DBA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8" creationId="{4F0E9CF7-8974-F5B0-BEB9-94CCF8F1867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69" creationId="{CBFA8968-615D-5930-CFA4-D52C2301A39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0" creationId="{DC0AFB20-2926-665A-1C6D-A6D433F8C09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1" creationId="{842F04BD-5AC0-F4F1-F9B9-031E176CA28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2" creationId="{550D8379-8C2B-79B8-FA60-820F2BC6C308}"/>
          </ac:spMkLst>
        </pc:spChg>
        <pc:spChg chg="add del">
          <ac:chgData name="STAINO Andrea" userId="0c945b25-bd36-446c-b688-0c0cf3817131" providerId="ADAL" clId="{D5AFD724-FA8A-49B8-8CBA-138EDC555249}" dt="2023-03-20T17:22:36.508" v="20638" actId="478"/>
          <ac:spMkLst>
            <pc:docMk/>
            <pc:sldMk cId="4008119659" sldId="331"/>
            <ac:spMk id="73" creationId="{0C6B40B1-6BA4-1C60-1C0D-BB316BBD38E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4" creationId="{610EDC9C-DF5A-6777-ECC9-F575F9B26B8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5" creationId="{174D13A6-2CE3-21BA-BE3E-C7B70B33E12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6" creationId="{2EFB6DFA-1909-63F5-B3C7-477F4E6A0CC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7" creationId="{FA47B053-4247-1BCD-3541-70E0F8E22EB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8" creationId="{D846E0BF-F2BD-ED12-FD1B-F7A204F183A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79" creationId="{F490C15D-6BD8-7D30-4E98-B3F36CEBCB3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0" creationId="{86ACA98F-2B47-B2BF-53D1-62769195776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1" creationId="{7EF5C0B6-109A-B66B-EFE3-7DF64A109A9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2" creationId="{D246212A-7BBE-A1C3-56EE-77651861FA4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3" creationId="{CE543484-118B-F1E4-9421-CD22EF876F7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4" creationId="{66EA6187-42C4-0CA0-03A8-B0AF912980C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5" creationId="{78E2D524-DEC5-C234-E16A-B7BC0B69685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6" creationId="{DEC16907-B522-DA48-A652-FD977076680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7" creationId="{D393E70E-89C0-E476-F241-37EA888178B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8" creationId="{14E4DE15-297D-94F2-A59A-127A85E73C1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89" creationId="{775C2F9E-E7D3-E0AD-172C-C796B47F4BC7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0" creationId="{3D5917C5-2D51-A69A-830D-D20BA6C0BA5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1" creationId="{F4720600-2085-969F-0547-D9F14716B6A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2" creationId="{41842BF1-65A5-879A-C304-F13228D645D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3" creationId="{A23131A2-0254-3FEC-DF00-66AF803FF41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4" creationId="{4CCD1F7D-DD03-9D13-EC64-14B17A39298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5" creationId="{EEF0F041-448E-0B7F-21A8-562A85FC65B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6" creationId="{7F070102-7682-BA03-191D-6E8CB43137A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7" creationId="{12B5F6A0-4704-0799-633B-19990D1C078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8" creationId="{86FEE4E0-86CA-69F0-C66C-0495069D53D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99" creationId="{0E2E647F-9AAF-B126-78BB-3181AFC3C19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0" creationId="{23E93D44-1DF2-3890-332C-C015C88874A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1" creationId="{4265204A-B0B6-8E0E-789E-C3BD3CDEC11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2" creationId="{09F4AB31-8CFF-452C-967F-57EEE63C559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3" creationId="{8C076B55-A585-0C58-D120-C19CCF40932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4" creationId="{756D76E0-51D9-5F2E-5A8F-5B1C92A6348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5" creationId="{7DA1DF69-004F-5458-EA88-D1CB749AB37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6" creationId="{954C9597-03C7-C1A3-7108-4F1BC98AB9C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7" creationId="{F6BBE0BA-25FE-35F7-3113-48E7AC89B35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8" creationId="{59C84041-88F7-ACEE-D7FB-6CE4890E9DA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09" creationId="{E32F32F4-34A3-DF8C-E6E7-E7F2C3AC892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0" creationId="{F59C604C-6CE9-D315-8B77-FE4251BFFE9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1" creationId="{D005F4D5-FAFB-B277-8674-251DD28DC34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2" creationId="{034960A7-A6C3-AFED-9974-9CA4FAEA56D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3" creationId="{FCB5E69A-1E0A-8C35-F4A0-F25C848E773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4" creationId="{E8C67BAD-A180-68B4-66F9-7A1D675E660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5" creationId="{312E9DE5-6671-9851-6E51-C05C63EF4DD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6" creationId="{024D7ECF-CB2E-1217-3469-135F4F615B9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7" creationId="{AE583DE1-764A-5D66-A107-C039906E9DB7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8" creationId="{995DD2CC-E964-2A9C-91D5-462E5EB302D7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19" creationId="{5DC62F7D-CA83-67E5-930F-84ECDB8E3DF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0" creationId="{750C5D4D-1822-9AA9-0DB1-A922FB3646B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1" creationId="{4096E036-0401-5499-BD8C-D3BDD421E0F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2" creationId="{DC408DFB-9EC6-1643-19E0-DE1DC7CF568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3" creationId="{6DEABF56-6D48-0A27-B989-66600E17C5E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4" creationId="{B8943B11-64AE-3318-9DDB-5E6E7B356A9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5" creationId="{B5B9F758-1FCC-F8CC-3F34-866051BB9C0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6" creationId="{2EE5370D-BC91-E3CF-0ABA-90C3A2D17AB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7" creationId="{880345EF-7CD7-0CE3-62E0-4279B655854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8" creationId="{98D13172-D572-9181-FC51-C960C828F26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29" creationId="{91468382-90AD-699F-160A-73E684C8B5E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0" creationId="{FB63DFDE-9B8C-42FE-7773-63F9066F4F3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1" creationId="{2EE42D63-6607-57E4-EE03-E8386E31061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2" creationId="{941881D8-E221-7F96-2D8D-AC40673AD89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3" creationId="{38A5D7A0-ECBE-3F43-4CFE-C2BFB52DB4C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4" creationId="{A35AF125-5FFC-A038-8F49-2BE920B73B5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5" creationId="{4AFAD111-70C3-F133-F41C-F9930B0F382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6" creationId="{6BE92D6E-F86A-6C9A-E59B-FFFFDB1F977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7" creationId="{BBD98D4A-AFD2-7E65-F1C5-3A7E97B0038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8" creationId="{A5843F44-009E-20C9-3856-33C9FB84538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39" creationId="{82050FE7-DCB6-F803-7C40-7A8923A54C5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0" creationId="{78F77BFE-9E21-32F8-7ACE-44051883329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1" creationId="{F812C4E3-6003-A187-FDA4-EA1B6A8BA52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2" creationId="{6AA54BFD-438B-3022-9E18-DD67237397D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3" creationId="{6B703AF5-80E0-38FD-BFB6-523B96A9A5B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4" creationId="{AEF64CCE-529B-F854-4AC5-E34AF120EEA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5" creationId="{3627946A-43CB-48F7-A6AB-48EC6DB07CB0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6" creationId="{A29E2373-BD6F-2C98-18E8-6BC9D8709B5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7" creationId="{BD48F0F7-E64F-E152-BF0A-28CC59DCA47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8" creationId="{69B3932D-DCE5-242A-8466-B4B61254C80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49" creationId="{2E9D40FE-7110-4562-414C-08C06B60313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0" creationId="{05C0CC6C-6407-CF56-9EFC-E1722EC2E25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1" creationId="{B1933F18-1A81-BAC5-967C-1091CF9722AA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2" creationId="{350E0D4F-169E-138B-DFA2-C7678A693EC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3" creationId="{081EBE00-CE1B-E02A-021B-CED0DEAEB02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4" creationId="{5950BBD9-CFBF-E533-108D-EDA351C1BD4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5" creationId="{56E45DDE-FB12-53F6-73B0-FA66A8D1AF3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6" creationId="{94ADA3A6-91B1-9119-B43B-EC0DE92AA66B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7" creationId="{8FAC4AFC-0CB9-32B6-A3D3-BB9948EC2E8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8" creationId="{13767D32-9B7D-ECA1-5410-FE5CFAA40FA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59" creationId="{D74FEFD3-6D10-CB95-AA4C-1533019EBF0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0" creationId="{CE9C3D21-9D84-3A92-52DE-5D02F681650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1" creationId="{88628904-72AD-F005-A408-0925B61B065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2" creationId="{39A0CBB2-A42C-ECBA-F283-3BED12C4019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3" creationId="{E623819E-2D7F-4C8F-CCC8-75CDB516A91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4" creationId="{850A90B9-F64C-E3AC-6A54-85A7B955E4E5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5" creationId="{75F01451-B1A3-2D61-29B3-202EDD943F8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6" creationId="{1313CB39-EFE2-8F88-4BC0-546EA1FF98C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7" creationId="{5CF360F7-6309-CD44-B1FE-ED8DE8DBEA6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8" creationId="{345B6685-5DE7-8E66-2C73-896549314AE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69" creationId="{5C01F536-2BE3-AF61-70AE-D9102D9250A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0" creationId="{EDA4745B-1D6D-839B-8CBA-A720620BEED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1" creationId="{AB77B767-5D26-AC0A-91B7-4580BC99D2DF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2" creationId="{1A68C176-31A0-3B05-1602-E31085A96631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3" creationId="{D31F04A9-3BCB-6583-5B31-3F7762E21AB4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4" creationId="{CD74751E-0E90-D918-D6C3-52152423375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5" creationId="{D5BD4883-C025-B4BD-B9F4-5367D0357D5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6" creationId="{86E182B5-648D-794E-AAEF-5797689A05A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7" creationId="{FFC275D2-FDC5-0173-8A70-0CAB5A6B08C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8" creationId="{A236E19E-380B-93F1-2664-1220532B6918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79" creationId="{DB10BB79-57C2-A691-5545-71619632A469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0" creationId="{A740226D-52AB-54CA-2AF5-C109C7F1FDC6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1" creationId="{8F48CE7D-385E-165C-9679-261C42E0050C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2" creationId="{96ABF7A5-FF85-36FB-F0E9-2F874D51B8D3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3" creationId="{DD2BDDE5-A9EB-D6FC-290F-CE4FF54749C5}"/>
          </ac:spMkLst>
        </pc:spChg>
        <pc:spChg chg="add del">
          <ac:chgData name="STAINO Andrea" userId="0c945b25-bd36-446c-b688-0c0cf3817131" providerId="ADAL" clId="{D5AFD724-FA8A-49B8-8CBA-138EDC555249}" dt="2023-03-20T17:22:58.959" v="20653" actId="478"/>
          <ac:spMkLst>
            <pc:docMk/>
            <pc:sldMk cId="4008119659" sldId="331"/>
            <ac:spMk id="184" creationId="{2E8695D1-62A8-E371-327F-0C9B9F77AEB7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5" creationId="{979DE65C-CDD7-DBEB-B29C-1E243105ACF7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86" creationId="{C51FA624-E2B6-2358-F748-FDB350D05AC6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87" creationId="{23010289-A235-250A-5B06-4FF50E58AC12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8" creationId="{860FC382-09CC-9E1B-1CE1-9F3573B46FFD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89" creationId="{84ECBAE1-AC4B-90C7-39B8-678BB09A8AE7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90" creationId="{C7933FE5-6A6E-5AB9-65E9-23149313C9CE}"/>
          </ac:spMkLst>
        </pc:spChg>
        <pc:spChg chg="del">
          <ac:chgData name="STAINO Andrea" userId="0c945b25-bd36-446c-b688-0c0cf3817131" providerId="ADAL" clId="{D5AFD724-FA8A-49B8-8CBA-138EDC555249}" dt="2023-03-20T17:17:28.141" v="20605" actId="478"/>
          <ac:spMkLst>
            <pc:docMk/>
            <pc:sldMk cId="4008119659" sldId="331"/>
            <ac:spMk id="191" creationId="{209FA66D-8FBA-6FDE-1823-B310CC9FFE16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2" creationId="{00A5627A-0E5F-CFB0-05B6-1FC4A08F6D3D}"/>
          </ac:spMkLst>
        </pc:spChg>
        <pc:spChg chg="add del mod">
          <ac:chgData name="STAINO Andrea" userId="0c945b25-bd36-446c-b688-0c0cf3817131" providerId="ADAL" clId="{D5AFD724-FA8A-49B8-8CBA-138EDC555249}" dt="2023-03-20T17:24:19.299" v="20662" actId="21"/>
          <ac:spMkLst>
            <pc:docMk/>
            <pc:sldMk cId="4008119659" sldId="331"/>
            <ac:spMk id="193" creationId="{F43E1CB9-FC34-D8CA-150D-39200A983CEF}"/>
          </ac:spMkLst>
        </pc:spChg>
        <pc:spChg chg="add del mod">
          <ac:chgData name="STAINO Andrea" userId="0c945b25-bd36-446c-b688-0c0cf3817131" providerId="ADAL" clId="{D5AFD724-FA8A-49B8-8CBA-138EDC555249}" dt="2023-03-20T17:24:22.514" v="20664" actId="21"/>
          <ac:spMkLst>
            <pc:docMk/>
            <pc:sldMk cId="4008119659" sldId="331"/>
            <ac:spMk id="194" creationId="{F7852974-68C3-3093-6F11-652FD61588A0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5" creationId="{D4073614-B206-99E9-02BF-03D3942E90A7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6" creationId="{384A2060-FCC5-BF72-5FB0-38EBE03F61B0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7" creationId="{8CDD2534-E999-2E5F-9B83-1C58E3FADB09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8" creationId="{EE6328FA-018F-5FE7-52D9-58441D76823D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199" creationId="{DC1BCEBB-8918-A3A3-10C3-21FB8ADCE4CE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200" creationId="{AA1C2B60-F5DB-498D-D303-D22CE504829A}"/>
          </ac:spMkLst>
        </pc:spChg>
        <pc:spChg chg="add del mod">
          <ac:chgData name="STAINO Andrea" userId="0c945b25-bd36-446c-b688-0c0cf3817131" providerId="ADAL" clId="{D5AFD724-FA8A-49B8-8CBA-138EDC555249}" dt="2023-03-20T17:26:21.985" v="21041" actId="21"/>
          <ac:spMkLst>
            <pc:docMk/>
            <pc:sldMk cId="4008119659" sldId="331"/>
            <ac:spMk id="201" creationId="{B2115B24-3A6F-BEC6-53C2-2EC262E5E97F}"/>
          </ac:spMkLst>
        </pc:spChg>
        <pc:spChg chg="add mod">
          <ac:chgData name="STAINO Andrea" userId="0c945b25-bd36-446c-b688-0c0cf3817131" providerId="ADAL" clId="{D5AFD724-FA8A-49B8-8CBA-138EDC555249}" dt="2023-03-21T10:23:42.557" v="21198" actId="20577"/>
          <ac:spMkLst>
            <pc:docMk/>
            <pc:sldMk cId="4008119659" sldId="331"/>
            <ac:spMk id="206" creationId="{88BA3045-7188-E870-3CBB-DDB664B91F36}"/>
          </ac:spMkLst>
        </pc:spChg>
        <pc:spChg chg="add mod">
          <ac:chgData name="STAINO Andrea" userId="0c945b25-bd36-446c-b688-0c0cf3817131" providerId="ADAL" clId="{D5AFD724-FA8A-49B8-8CBA-138EDC555249}" dt="2023-03-21T15:00:08.413" v="21850" actId="15"/>
          <ac:spMkLst>
            <pc:docMk/>
            <pc:sldMk cId="4008119659" sldId="331"/>
            <ac:spMk id="207" creationId="{334ACDEF-AFF5-008E-674F-B413E4E50F18}"/>
          </ac:spMkLst>
        </pc:spChg>
        <pc:picChg chg="add del mod">
          <ac:chgData name="STAINO Andrea" userId="0c945b25-bd36-446c-b688-0c0cf3817131" providerId="ADAL" clId="{D5AFD724-FA8A-49B8-8CBA-138EDC555249}" dt="2023-03-21T15:00:13.272" v="21851" actId="478"/>
          <ac:picMkLst>
            <pc:docMk/>
            <pc:sldMk cId="4008119659" sldId="331"/>
            <ac:picMk id="203" creationId="{FEF581A2-6129-8940-007B-D38C163D606A}"/>
          </ac:picMkLst>
        </pc:picChg>
        <pc:picChg chg="add mod">
          <ac:chgData name="STAINO Andrea" userId="0c945b25-bd36-446c-b688-0c0cf3817131" providerId="ADAL" clId="{D5AFD724-FA8A-49B8-8CBA-138EDC555249}" dt="2023-03-21T10:34:31.678" v="21203" actId="1076"/>
          <ac:picMkLst>
            <pc:docMk/>
            <pc:sldMk cId="4008119659" sldId="331"/>
            <ac:picMk id="205" creationId="{7621668C-1DB8-83BB-3F8A-C06B83090C7E}"/>
          </ac:picMkLst>
        </pc:picChg>
        <pc:picChg chg="add mod">
          <ac:chgData name="STAINO Andrea" userId="0c945b25-bd36-446c-b688-0c0cf3817131" providerId="ADAL" clId="{D5AFD724-FA8A-49B8-8CBA-138EDC555249}" dt="2023-03-21T15:01:39.384" v="21856" actId="1076"/>
          <ac:picMkLst>
            <pc:docMk/>
            <pc:sldMk cId="4008119659" sldId="331"/>
            <ac:picMk id="209" creationId="{E6C93E8E-E001-2C38-9582-190DB35E5644}"/>
          </ac:picMkLst>
        </pc:picChg>
        <pc:picChg chg="add mod">
          <ac:chgData name="STAINO Andrea" userId="0c945b25-bd36-446c-b688-0c0cf3817131" providerId="ADAL" clId="{D5AFD724-FA8A-49B8-8CBA-138EDC555249}" dt="2023-03-21T15:02:55.983" v="21859" actId="1076"/>
          <ac:picMkLst>
            <pc:docMk/>
            <pc:sldMk cId="4008119659" sldId="331"/>
            <ac:picMk id="211" creationId="{63B044D9-2274-B47A-AE95-B63AFF98BF7B}"/>
          </ac:picMkLst>
        </pc:picChg>
        <pc:cxnChg chg="del">
          <ac:chgData name="STAINO Andrea" userId="0c945b25-bd36-446c-b688-0c0cf3817131" providerId="ADAL" clId="{D5AFD724-FA8A-49B8-8CBA-138EDC555249}" dt="2023-03-20T17:17:31.334" v="20606" actId="478"/>
          <ac:cxnSpMkLst>
            <pc:docMk/>
            <pc:sldMk cId="4008119659" sldId="331"/>
            <ac:cxnSpMk id="6" creationId="{B7C2611C-7215-E000-B7C5-5D90F42376FC}"/>
          </ac:cxnSpMkLst>
        </pc:cxnChg>
        <pc:cxnChg chg="del">
          <ac:chgData name="STAINO Andrea" userId="0c945b25-bd36-446c-b688-0c0cf3817131" providerId="ADAL" clId="{D5AFD724-FA8A-49B8-8CBA-138EDC555249}" dt="2023-03-20T17:17:28.141" v="20605" actId="478"/>
          <ac:cxnSpMkLst>
            <pc:docMk/>
            <pc:sldMk cId="4008119659" sldId="331"/>
            <ac:cxnSpMk id="9" creationId="{00847B26-0568-F3DF-17B3-289CA0C7BDF0}"/>
          </ac:cxnSpMkLst>
        </pc:cxnChg>
        <pc:cxnChg chg="add del">
          <ac:chgData name="STAINO Andrea" userId="0c945b25-bd36-446c-b688-0c0cf3817131" providerId="ADAL" clId="{D5AFD724-FA8A-49B8-8CBA-138EDC555249}" dt="2023-03-20T17:26:21.985" v="21041" actId="21"/>
          <ac:cxnSpMkLst>
            <pc:docMk/>
            <pc:sldMk cId="4008119659" sldId="331"/>
            <ac:cxnSpMk id="23" creationId="{F2EE2973-C90A-D214-7FAA-D3706335D18F}"/>
          </ac:cxnSpMkLst>
        </pc:cxnChg>
        <pc:cxnChg chg="add del mod">
          <ac:chgData name="STAINO Andrea" userId="0c945b25-bd36-446c-b688-0c0cf3817131" providerId="ADAL" clId="{D5AFD724-FA8A-49B8-8CBA-138EDC555249}" dt="2023-03-20T17:26:21.985" v="21041" actId="21"/>
          <ac:cxnSpMkLst>
            <pc:docMk/>
            <pc:sldMk cId="4008119659" sldId="331"/>
            <ac:cxnSpMk id="24" creationId="{49731068-29DD-FCBE-8255-13AE1392858F}"/>
          </ac:cxnSpMkLst>
        </pc:cxnChg>
      </pc:sldChg>
      <pc:sldChg chg="addSp delSp modSp add mod delAnim modAnim modNotesTx">
        <pc:chgData name="STAINO Andrea" userId="0c945b25-bd36-446c-b688-0c0cf3817131" providerId="ADAL" clId="{D5AFD724-FA8A-49B8-8CBA-138EDC555249}" dt="2023-03-21T14:56:34.538" v="21809"/>
        <pc:sldMkLst>
          <pc:docMk/>
          <pc:sldMk cId="373708456" sldId="332"/>
        </pc:sldMkLst>
        <pc:spChg chg="mod">
          <ac:chgData name="STAINO Andrea" userId="0c945b25-bd36-446c-b688-0c0cf3817131" providerId="ADAL" clId="{D5AFD724-FA8A-49B8-8CBA-138EDC555249}" dt="2023-03-20T16:57:28.425" v="19977" actId="20577"/>
          <ac:spMkLst>
            <pc:docMk/>
            <pc:sldMk cId="373708456" sldId="332"/>
            <ac:spMk id="2" creationId="{97A6A55B-F1AC-4CA3-AB27-BC142C5E74CF}"/>
          </ac:spMkLst>
        </pc:spChg>
        <pc:spChg chg="add mod">
          <ac:chgData name="STAINO Andrea" userId="0c945b25-bd36-446c-b688-0c0cf3817131" providerId="ADAL" clId="{D5AFD724-FA8A-49B8-8CBA-138EDC555249}" dt="2023-03-20T17:16:57.494" v="20604" actId="20577"/>
          <ac:spMkLst>
            <pc:docMk/>
            <pc:sldMk cId="373708456" sldId="332"/>
            <ac:spMk id="3" creationId="{74A2E644-2A2A-0C00-0842-0A7FF852A91A}"/>
          </ac:spMkLst>
        </pc:spChg>
        <pc:spChg chg="del">
          <ac:chgData name="STAINO Andrea" userId="0c945b25-bd36-446c-b688-0c0cf3817131" providerId="ADAL" clId="{D5AFD724-FA8A-49B8-8CBA-138EDC555249}" dt="2023-03-20T16:57:33.424" v="19978" actId="478"/>
          <ac:spMkLst>
            <pc:docMk/>
            <pc:sldMk cId="373708456" sldId="332"/>
            <ac:spMk id="4" creationId="{0C3B2336-2941-D33E-C965-52E4B45AC368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9" creationId="{C0E87960-477B-5E71-6CBC-5B1ABF9386CF}"/>
          </ac:spMkLst>
        </pc:spChg>
        <pc:spChg chg="add mod">
          <ac:chgData name="STAINO Andrea" userId="0c945b25-bd36-446c-b688-0c0cf3817131" providerId="ADAL" clId="{D5AFD724-FA8A-49B8-8CBA-138EDC555249}" dt="2023-03-20T17:26:30.425" v="21043" actId="114"/>
          <ac:spMkLst>
            <pc:docMk/>
            <pc:sldMk cId="373708456" sldId="332"/>
            <ac:spMk id="10" creationId="{8367B643-94AD-FBC3-CC10-570BA32D8616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1" creationId="{1C4B9E3C-4C88-46D8-5A61-40552AD72802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2" creationId="{1E7A2F1B-D2DB-3A5D-7214-D2CB191A283A}"/>
          </ac:spMkLst>
        </pc:spChg>
        <pc:spChg chg="del">
          <ac:chgData name="STAINO Andrea" userId="0c945b25-bd36-446c-b688-0c0cf3817131" providerId="ADAL" clId="{D5AFD724-FA8A-49B8-8CBA-138EDC555249}" dt="2023-03-20T16:57:41.307" v="19980" actId="478"/>
          <ac:spMkLst>
            <pc:docMk/>
            <pc:sldMk cId="373708456" sldId="332"/>
            <ac:spMk id="13" creationId="{9EDA588E-7D44-46F1-8D4C-5FD3DB7D0915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6" creationId="{B0DF047B-71B7-EC68-FD38-C804C73CBB41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7" creationId="{95438FE3-068F-5A93-EBCC-440713689CB2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8" creationId="{07824F8F-8D53-6AE6-81B8-336D948B957A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19" creationId="{8AD5CFFD-8A92-F559-E835-1CDA8457364F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20" creationId="{D1138BC4-205F-9BBC-1172-05F5C9913EBF}"/>
          </ac:spMkLst>
        </pc:spChg>
        <pc:spChg chg="add mod">
          <ac:chgData name="STAINO Andrea" userId="0c945b25-bd36-446c-b688-0c0cf3817131" providerId="ADAL" clId="{D5AFD724-FA8A-49B8-8CBA-138EDC555249}" dt="2023-03-20T17:35:24.419" v="21185" actId="1076"/>
          <ac:spMkLst>
            <pc:docMk/>
            <pc:sldMk cId="373708456" sldId="332"/>
            <ac:spMk id="21" creationId="{6544CB51-18C5-15C9-D9A0-39E752129F92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22" creationId="{CEA04107-298E-98B5-CE58-5E3FF78D657F}"/>
          </ac:spMkLst>
        </pc:spChg>
        <pc:spChg chg="add mod">
          <ac:chgData name="STAINO Andrea" userId="0c945b25-bd36-446c-b688-0c0cf3817131" providerId="ADAL" clId="{D5AFD724-FA8A-49B8-8CBA-138EDC555249}" dt="2023-03-21T10:37:54.762" v="21229" actId="1076"/>
          <ac:spMkLst>
            <pc:docMk/>
            <pc:sldMk cId="373708456" sldId="332"/>
            <ac:spMk id="23" creationId="{7B287660-6C0F-CBAC-F527-DF4A7705BF69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24" creationId="{28D831DA-665D-437E-988F-F07DD42ED237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25" creationId="{CDB12B89-CE04-BAFC-2436-14B07F355685}"/>
          </ac:spMkLst>
        </pc:spChg>
        <pc:spChg chg="add mod">
          <ac:chgData name="STAINO Andrea" userId="0c945b25-bd36-446c-b688-0c0cf3817131" providerId="ADAL" clId="{D5AFD724-FA8A-49B8-8CBA-138EDC555249}" dt="2023-03-20T17:26:24.677" v="21042"/>
          <ac:spMkLst>
            <pc:docMk/>
            <pc:sldMk cId="373708456" sldId="332"/>
            <ac:spMk id="26" creationId="{B6F02637-A707-04FD-7320-C6FC6EEBA5E5}"/>
          </ac:spMkLst>
        </pc:spChg>
        <pc:spChg chg="add mod">
          <ac:chgData name="STAINO Andrea" userId="0c945b25-bd36-446c-b688-0c0cf3817131" providerId="ADAL" clId="{D5AFD724-FA8A-49B8-8CBA-138EDC555249}" dt="2023-03-20T17:28:45.536" v="21076" actId="1076"/>
          <ac:spMkLst>
            <pc:docMk/>
            <pc:sldMk cId="373708456" sldId="332"/>
            <ac:spMk id="30" creationId="{9EF2B0A6-7763-D003-C543-80CE0830EEFB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31" creationId="{9B6AA507-7A71-F5C0-81CA-CD7287A59306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162" creationId="{B55AA7CC-409A-DC45-FE69-94D630E81071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163" creationId="{5B7406CA-E7DF-F996-D84F-9DA721F7892C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164" creationId="{F29FF6EC-473F-A8DA-2CB3-D1B5BE9D8D3F}"/>
          </ac:spMkLst>
        </pc:spChg>
        <pc:spChg chg="del">
          <ac:chgData name="STAINO Andrea" userId="0c945b25-bd36-446c-b688-0c0cf3817131" providerId="ADAL" clId="{D5AFD724-FA8A-49B8-8CBA-138EDC555249}" dt="2023-03-20T16:57:41.307" v="19980" actId="478"/>
          <ac:spMkLst>
            <pc:docMk/>
            <pc:sldMk cId="373708456" sldId="332"/>
            <ac:spMk id="190" creationId="{C6B78770-845B-C829-E532-E42633DAE940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196" creationId="{61B5E1E3-43F3-9210-6C5C-1A9D715520ED}"/>
          </ac:spMkLst>
        </pc:spChg>
        <pc:spChg chg="add mod">
          <ac:chgData name="STAINO Andrea" userId="0c945b25-bd36-446c-b688-0c0cf3817131" providerId="ADAL" clId="{D5AFD724-FA8A-49B8-8CBA-138EDC555249}" dt="2023-03-21T10:39:27.087" v="21256" actId="12789"/>
          <ac:spMkLst>
            <pc:docMk/>
            <pc:sldMk cId="373708456" sldId="332"/>
            <ac:spMk id="199" creationId="{4F96C9B8-17F6-4721-2086-21D47387184B}"/>
          </ac:spMkLst>
        </pc:spChg>
        <pc:spChg chg="del">
          <ac:chgData name="STAINO Andrea" userId="0c945b25-bd36-446c-b688-0c0cf3817131" providerId="ADAL" clId="{D5AFD724-FA8A-49B8-8CBA-138EDC555249}" dt="2023-03-20T16:57:41.307" v="19980" actId="478"/>
          <ac:spMkLst>
            <pc:docMk/>
            <pc:sldMk cId="373708456" sldId="332"/>
            <ac:spMk id="201" creationId="{B54E2D9C-F487-B293-05BC-712919104B81}"/>
          </ac:spMkLst>
        </pc:spChg>
        <pc:spChg chg="del">
          <ac:chgData name="STAINO Andrea" userId="0c945b25-bd36-446c-b688-0c0cf3817131" providerId="ADAL" clId="{D5AFD724-FA8A-49B8-8CBA-138EDC555249}" dt="2023-03-20T16:57:41.307" v="19980" actId="478"/>
          <ac:spMkLst>
            <pc:docMk/>
            <pc:sldMk cId="373708456" sldId="332"/>
            <ac:spMk id="202" creationId="{276C2382-0E51-9453-651C-6E8D4D55C7EB}"/>
          </ac:spMkLst>
        </pc:spChg>
        <pc:spChg chg="add mod">
          <ac:chgData name="STAINO Andrea" userId="0c945b25-bd36-446c-b688-0c0cf3817131" providerId="ADAL" clId="{D5AFD724-FA8A-49B8-8CBA-138EDC555249}" dt="2023-03-21T14:54:58.792" v="21802" actId="20577"/>
          <ac:spMkLst>
            <pc:docMk/>
            <pc:sldMk cId="373708456" sldId="332"/>
            <ac:spMk id="206" creationId="{B03C96A1-4156-2EBD-98D2-ED689F77F609}"/>
          </ac:spMkLst>
        </pc:spChg>
        <pc:spChg chg="del">
          <ac:chgData name="STAINO Andrea" userId="0c945b25-bd36-446c-b688-0c0cf3817131" providerId="ADAL" clId="{D5AFD724-FA8A-49B8-8CBA-138EDC555249}" dt="2023-03-20T16:57:44.037" v="19981" actId="478"/>
          <ac:spMkLst>
            <pc:docMk/>
            <pc:sldMk cId="373708456" sldId="332"/>
            <ac:spMk id="208" creationId="{FE877332-DFF9-05F8-CD3B-0E62A482E665}"/>
          </ac:spMkLst>
        </pc:spChg>
        <pc:picChg chg="add del">
          <ac:chgData name="STAINO Andrea" userId="0c945b25-bd36-446c-b688-0c0cf3817131" providerId="ADAL" clId="{D5AFD724-FA8A-49B8-8CBA-138EDC555249}" dt="2023-03-20T17:34:10.246" v="21082" actId="478"/>
          <ac:picMkLst>
            <pc:docMk/>
            <pc:sldMk cId="373708456" sldId="332"/>
            <ac:picMk id="161" creationId="{AD3FB47E-33FC-FAD1-F5A6-73A8C87C4D0F}"/>
          </ac:picMkLst>
        </pc:picChg>
        <pc:picChg chg="add mod">
          <ac:chgData name="STAINO Andrea" userId="0c945b25-bd36-446c-b688-0c0cf3817131" providerId="ADAL" clId="{D5AFD724-FA8A-49B8-8CBA-138EDC555249}" dt="2023-03-21T14:56:22.247" v="21808" actId="1076"/>
          <ac:picMkLst>
            <pc:docMk/>
            <pc:sldMk cId="373708456" sldId="332"/>
            <ac:picMk id="209" creationId="{D09BF2B5-F331-59C2-EBB3-BC4DD1A1EEF9}"/>
          </ac:picMkLst>
        </pc:picChg>
        <pc:cxnChg chg="add mod">
          <ac:chgData name="STAINO Andrea" userId="0c945b25-bd36-446c-b688-0c0cf3817131" providerId="ADAL" clId="{D5AFD724-FA8A-49B8-8CBA-138EDC555249}" dt="2023-03-20T17:26:24.677" v="21042"/>
          <ac:cxnSpMkLst>
            <pc:docMk/>
            <pc:sldMk cId="373708456" sldId="332"/>
            <ac:cxnSpMk id="5" creationId="{02721D3C-ABB0-E75B-F8F7-774C1CF5428D}"/>
          </ac:cxnSpMkLst>
        </pc:cxnChg>
        <pc:cxnChg chg="add mod">
          <ac:chgData name="STAINO Andrea" userId="0c945b25-bd36-446c-b688-0c0cf3817131" providerId="ADAL" clId="{D5AFD724-FA8A-49B8-8CBA-138EDC555249}" dt="2023-03-20T17:26:24.677" v="21042"/>
          <ac:cxnSpMkLst>
            <pc:docMk/>
            <pc:sldMk cId="373708456" sldId="332"/>
            <ac:cxnSpMk id="6" creationId="{229C2C30-92D0-4FB8-74EB-39B620711DB1}"/>
          </ac:cxnSpMkLst>
        </pc:cxnChg>
        <pc:cxnChg chg="add mod">
          <ac:chgData name="STAINO Andrea" userId="0c945b25-bd36-446c-b688-0c0cf3817131" providerId="ADAL" clId="{D5AFD724-FA8A-49B8-8CBA-138EDC555249}" dt="2023-03-20T17:28:30.986" v="21055" actId="1076"/>
          <ac:cxnSpMkLst>
            <pc:docMk/>
            <pc:sldMk cId="373708456" sldId="332"/>
            <ac:cxnSpMk id="28" creationId="{18499ACD-A195-975F-5897-872D8CE922F2}"/>
          </ac:cxnSpMkLst>
        </pc:cxnChg>
        <pc:cxnChg chg="add mod">
          <ac:chgData name="STAINO Andrea" userId="0c945b25-bd36-446c-b688-0c0cf3817131" providerId="ADAL" clId="{D5AFD724-FA8A-49B8-8CBA-138EDC555249}" dt="2023-03-21T10:37:16.941" v="21212" actId="693"/>
          <ac:cxnSpMkLst>
            <pc:docMk/>
            <pc:sldMk cId="373708456" sldId="332"/>
            <ac:cxnSpMk id="166" creationId="{0FFD79D5-B16D-4FBE-C2B2-032A5BD45FB0}"/>
          </ac:cxnSpMkLst>
        </pc:cxnChg>
        <pc:cxnChg chg="add mod">
          <ac:chgData name="STAINO Andrea" userId="0c945b25-bd36-446c-b688-0c0cf3817131" providerId="ADAL" clId="{D5AFD724-FA8A-49B8-8CBA-138EDC555249}" dt="2023-03-21T10:37:34.628" v="21220" actId="14100"/>
          <ac:cxnSpMkLst>
            <pc:docMk/>
            <pc:sldMk cId="373708456" sldId="332"/>
            <ac:cxnSpMk id="171" creationId="{62BACA6B-76E0-EBD3-F72D-46EF0DD04B1B}"/>
          </ac:cxnSpMkLst>
        </pc:cxnChg>
        <pc:cxnChg chg="add mod">
          <ac:chgData name="STAINO Andrea" userId="0c945b25-bd36-446c-b688-0c0cf3817131" providerId="ADAL" clId="{D5AFD724-FA8A-49B8-8CBA-138EDC555249}" dt="2023-03-21T10:39:27.087" v="21256" actId="12789"/>
          <ac:cxnSpMkLst>
            <pc:docMk/>
            <pc:sldMk cId="373708456" sldId="332"/>
            <ac:cxnSpMk id="176" creationId="{31388E49-33E4-53B5-BB9C-E1DD2AC5203E}"/>
          </ac:cxnSpMkLst>
        </pc:cxnChg>
        <pc:cxnChg chg="add mod">
          <ac:chgData name="STAINO Andrea" userId="0c945b25-bd36-446c-b688-0c0cf3817131" providerId="ADAL" clId="{D5AFD724-FA8A-49B8-8CBA-138EDC555249}" dt="2023-03-21T10:38:56.953" v="21252" actId="14100"/>
          <ac:cxnSpMkLst>
            <pc:docMk/>
            <pc:sldMk cId="373708456" sldId="332"/>
            <ac:cxnSpMk id="182" creationId="{831067DA-E453-6C2E-BECB-70EC699AA1F7}"/>
          </ac:cxnSpMkLst>
        </pc:cxnChg>
        <pc:cxnChg chg="del">
          <ac:chgData name="STAINO Andrea" userId="0c945b25-bd36-446c-b688-0c0cf3817131" providerId="ADAL" clId="{D5AFD724-FA8A-49B8-8CBA-138EDC555249}" dt="2023-03-20T16:57:41.307" v="19980" actId="478"/>
          <ac:cxnSpMkLst>
            <pc:docMk/>
            <pc:sldMk cId="373708456" sldId="332"/>
            <ac:cxnSpMk id="194" creationId="{EE5164C8-0E84-C414-0DE1-1D034DBA8341}"/>
          </ac:cxnSpMkLst>
        </pc:cxnChg>
        <pc:cxnChg chg="add mod">
          <ac:chgData name="STAINO Andrea" userId="0c945b25-bd36-446c-b688-0c0cf3817131" providerId="ADAL" clId="{D5AFD724-FA8A-49B8-8CBA-138EDC555249}" dt="2023-03-21T10:39:04.337" v="21255" actId="14100"/>
          <ac:cxnSpMkLst>
            <pc:docMk/>
            <pc:sldMk cId="373708456" sldId="332"/>
            <ac:cxnSpMk id="203" creationId="{8C47E94B-B060-B54B-5EC3-35B83347F6BC}"/>
          </ac:cxnSpMkLst>
        </pc:cxnChg>
        <pc:cxnChg chg="del">
          <ac:chgData name="STAINO Andrea" userId="0c945b25-bd36-446c-b688-0c0cf3817131" providerId="ADAL" clId="{D5AFD724-FA8A-49B8-8CBA-138EDC555249}" dt="2023-03-20T16:57:41.307" v="19980" actId="478"/>
          <ac:cxnSpMkLst>
            <pc:docMk/>
            <pc:sldMk cId="373708456" sldId="332"/>
            <ac:cxnSpMk id="204" creationId="{72593F58-B51F-6B18-66CC-87C409E5A79C}"/>
          </ac:cxnSpMkLst>
        </pc:cxnChg>
      </pc:sldChg>
      <pc:sldChg chg="del">
        <pc:chgData name="STAINO Andrea" userId="0c945b25-bd36-446c-b688-0c0cf3817131" providerId="ADAL" clId="{D5AFD724-FA8A-49B8-8CBA-138EDC555249}" dt="2023-03-02T14:25:43.297" v="26" actId="47"/>
        <pc:sldMkLst>
          <pc:docMk/>
          <pc:sldMk cId="2202127789" sldId="332"/>
        </pc:sldMkLst>
      </pc:sldChg>
      <pc:sldChg chg="del">
        <pc:chgData name="STAINO Andrea" userId="0c945b25-bd36-446c-b688-0c0cf3817131" providerId="ADAL" clId="{D5AFD724-FA8A-49B8-8CBA-138EDC555249}" dt="2023-03-02T14:25:40.445" v="24" actId="47"/>
        <pc:sldMkLst>
          <pc:docMk/>
          <pc:sldMk cId="3898097298" sldId="333"/>
        </pc:sldMkLst>
      </pc:sldChg>
      <pc:sldChg chg="del">
        <pc:chgData name="STAINO Andrea" userId="0c945b25-bd36-446c-b688-0c0cf3817131" providerId="ADAL" clId="{D5AFD724-FA8A-49B8-8CBA-138EDC555249}" dt="2023-03-02T14:25:36.630" v="17" actId="47"/>
        <pc:sldMkLst>
          <pc:docMk/>
          <pc:sldMk cId="4258792356" sldId="334"/>
        </pc:sldMkLst>
      </pc:sldChg>
    </pc:docChg>
  </pc:docChgLst>
  <pc:docChgLst>
    <pc:chgData name="STAINO Andrea" userId="0c945b25-bd36-446c-b688-0c0cf3817131" providerId="ADAL" clId="{644BDED9-6A0D-44C5-969A-17084231B450}"/>
    <pc:docChg chg="undo redo custSel addSld delSld modSld sldOrd">
      <pc:chgData name="STAINO Andrea" userId="0c945b25-bd36-446c-b688-0c0cf3817131" providerId="ADAL" clId="{644BDED9-6A0D-44C5-969A-17084231B450}" dt="2022-04-02T07:24:05.374" v="7973" actId="47"/>
      <pc:docMkLst>
        <pc:docMk/>
      </pc:docMkLst>
      <pc:sldChg chg="modSp mod">
        <pc:chgData name="STAINO Andrea" userId="0c945b25-bd36-446c-b688-0c0cf3817131" providerId="ADAL" clId="{644BDED9-6A0D-44C5-969A-17084231B450}" dt="2022-03-23T16:53:03.955" v="142"/>
        <pc:sldMkLst>
          <pc:docMk/>
          <pc:sldMk cId="2352293361" sldId="256"/>
        </pc:sldMkLst>
        <pc:spChg chg="mod">
          <ac:chgData name="STAINO Andrea" userId="0c945b25-bd36-446c-b688-0c0cf3817131" providerId="ADAL" clId="{644BDED9-6A0D-44C5-969A-17084231B450}" dt="2022-03-23T16:52:47.218" v="139" actId="20577"/>
          <ac:spMkLst>
            <pc:docMk/>
            <pc:sldMk cId="2352293361" sldId="256"/>
            <ac:spMk id="3" creationId="{C0EF9E45-F50E-4046-961B-B81BD52C30C4}"/>
          </ac:spMkLst>
        </pc:spChg>
        <pc:spChg chg="mod">
          <ac:chgData name="STAINO Andrea" userId="0c945b25-bd36-446c-b688-0c0cf3817131" providerId="ADAL" clId="{644BDED9-6A0D-44C5-969A-17084231B450}" dt="2022-03-23T16:53:03.955" v="142"/>
          <ac:spMkLst>
            <pc:docMk/>
            <pc:sldMk cId="2352293361" sldId="256"/>
            <ac:spMk id="4" creationId="{4BA3F07A-501A-4901-9829-B3CB1C78FB95}"/>
          </ac:spMkLst>
        </pc:spChg>
        <pc:spChg chg="mod">
          <ac:chgData name="STAINO Andrea" userId="0c945b25-bd36-446c-b688-0c0cf3817131" providerId="ADAL" clId="{644BDED9-6A0D-44C5-969A-17084231B450}" dt="2022-03-23T16:52:33.640" v="101" actId="20577"/>
          <ac:spMkLst>
            <pc:docMk/>
            <pc:sldMk cId="2352293361" sldId="256"/>
            <ac:spMk id="13" creationId="{340DB92E-DA25-46DB-963C-0EDF3D3D433F}"/>
          </ac:spMkLst>
        </pc:spChg>
      </pc:sldChg>
      <pc:sldChg chg="del">
        <pc:chgData name="STAINO Andrea" userId="0c945b25-bd36-446c-b688-0c0cf3817131" providerId="ADAL" clId="{644BDED9-6A0D-44C5-969A-17084231B450}" dt="2022-03-23T16:53:13.599" v="143" actId="47"/>
        <pc:sldMkLst>
          <pc:docMk/>
          <pc:sldMk cId="331102909" sldId="260"/>
        </pc:sldMkLst>
      </pc:sldChg>
      <pc:sldChg chg="del">
        <pc:chgData name="STAINO Andrea" userId="0c945b25-bd36-446c-b688-0c0cf3817131" providerId="ADAL" clId="{644BDED9-6A0D-44C5-969A-17084231B450}" dt="2022-03-23T17:54:45.105" v="1201" actId="47"/>
        <pc:sldMkLst>
          <pc:docMk/>
          <pc:sldMk cId="3483851542" sldId="261"/>
        </pc:sldMkLst>
      </pc:sldChg>
      <pc:sldChg chg="del">
        <pc:chgData name="STAINO Andrea" userId="0c945b25-bd36-446c-b688-0c0cf3817131" providerId="ADAL" clId="{644BDED9-6A0D-44C5-969A-17084231B450}" dt="2022-03-23T17:54:46.124" v="1202" actId="47"/>
        <pc:sldMkLst>
          <pc:docMk/>
          <pc:sldMk cId="313144641" sldId="262"/>
        </pc:sldMkLst>
      </pc:sldChg>
      <pc:sldChg chg="del">
        <pc:chgData name="STAINO Andrea" userId="0c945b25-bd36-446c-b688-0c0cf3817131" providerId="ADAL" clId="{644BDED9-6A0D-44C5-969A-17084231B450}" dt="2022-03-23T17:54:47.405" v="1203" actId="47"/>
        <pc:sldMkLst>
          <pc:docMk/>
          <pc:sldMk cId="3323718212" sldId="263"/>
        </pc:sldMkLst>
      </pc:sldChg>
      <pc:sldChg chg="del">
        <pc:chgData name="STAINO Andrea" userId="0c945b25-bd36-446c-b688-0c0cf3817131" providerId="ADAL" clId="{644BDED9-6A0D-44C5-969A-17084231B450}" dt="2022-03-23T17:54:48.350" v="1204" actId="47"/>
        <pc:sldMkLst>
          <pc:docMk/>
          <pc:sldMk cId="2252291091" sldId="264"/>
        </pc:sldMkLst>
      </pc:sldChg>
      <pc:sldChg chg="del">
        <pc:chgData name="STAINO Andrea" userId="0c945b25-bd36-446c-b688-0c0cf3817131" providerId="ADAL" clId="{644BDED9-6A0D-44C5-969A-17084231B450}" dt="2022-03-23T17:54:49.408" v="1205" actId="47"/>
        <pc:sldMkLst>
          <pc:docMk/>
          <pc:sldMk cId="1010660281" sldId="265"/>
        </pc:sldMkLst>
      </pc:sldChg>
      <pc:sldChg chg="del">
        <pc:chgData name="STAINO Andrea" userId="0c945b25-bd36-446c-b688-0c0cf3817131" providerId="ADAL" clId="{644BDED9-6A0D-44C5-969A-17084231B450}" dt="2022-03-23T17:54:50.857" v="1207" actId="47"/>
        <pc:sldMkLst>
          <pc:docMk/>
          <pc:sldMk cId="4169850549" sldId="266"/>
        </pc:sldMkLst>
      </pc:sldChg>
      <pc:sldChg chg="del">
        <pc:chgData name="STAINO Andrea" userId="0c945b25-bd36-446c-b688-0c0cf3817131" providerId="ADAL" clId="{644BDED9-6A0D-44C5-969A-17084231B450}" dt="2022-03-23T17:54:50.117" v="1206" actId="47"/>
        <pc:sldMkLst>
          <pc:docMk/>
          <pc:sldMk cId="1903580046" sldId="267"/>
        </pc:sldMkLst>
      </pc:sldChg>
      <pc:sldChg chg="del">
        <pc:chgData name="STAINO Andrea" userId="0c945b25-bd36-446c-b688-0c0cf3817131" providerId="ADAL" clId="{644BDED9-6A0D-44C5-969A-17084231B450}" dt="2022-03-23T17:54:51.552" v="1208" actId="47"/>
        <pc:sldMkLst>
          <pc:docMk/>
          <pc:sldMk cId="614986527" sldId="268"/>
        </pc:sldMkLst>
      </pc:sldChg>
      <pc:sldChg chg="del">
        <pc:chgData name="STAINO Andrea" userId="0c945b25-bd36-446c-b688-0c0cf3817131" providerId="ADAL" clId="{644BDED9-6A0D-44C5-969A-17084231B450}" dt="2022-03-23T17:54:52.287" v="1209" actId="47"/>
        <pc:sldMkLst>
          <pc:docMk/>
          <pc:sldMk cId="2295710328" sldId="270"/>
        </pc:sldMkLst>
      </pc:sldChg>
      <pc:sldChg chg="del">
        <pc:chgData name="STAINO Andrea" userId="0c945b25-bd36-446c-b688-0c0cf3817131" providerId="ADAL" clId="{644BDED9-6A0D-44C5-969A-17084231B450}" dt="2022-03-23T17:54:53.820" v="1211" actId="47"/>
        <pc:sldMkLst>
          <pc:docMk/>
          <pc:sldMk cId="545532585" sldId="271"/>
        </pc:sldMkLst>
      </pc:sldChg>
      <pc:sldChg chg="del">
        <pc:chgData name="STAINO Andrea" userId="0c945b25-bd36-446c-b688-0c0cf3817131" providerId="ADAL" clId="{644BDED9-6A0D-44C5-969A-17084231B450}" dt="2022-03-23T17:54:56.290" v="1214" actId="47"/>
        <pc:sldMkLst>
          <pc:docMk/>
          <pc:sldMk cId="1083529504" sldId="274"/>
        </pc:sldMkLst>
      </pc:sldChg>
      <pc:sldChg chg="del">
        <pc:chgData name="STAINO Andrea" userId="0c945b25-bd36-446c-b688-0c0cf3817131" providerId="ADAL" clId="{644BDED9-6A0D-44C5-969A-17084231B450}" dt="2022-03-23T17:54:56.919" v="1215" actId="47"/>
        <pc:sldMkLst>
          <pc:docMk/>
          <pc:sldMk cId="207258468" sldId="275"/>
        </pc:sldMkLst>
      </pc:sldChg>
      <pc:sldChg chg="del">
        <pc:chgData name="STAINO Andrea" userId="0c945b25-bd36-446c-b688-0c0cf3817131" providerId="ADAL" clId="{644BDED9-6A0D-44C5-969A-17084231B450}" dt="2022-03-23T17:54:55.555" v="1213" actId="47"/>
        <pc:sldMkLst>
          <pc:docMk/>
          <pc:sldMk cId="3229455412" sldId="276"/>
        </pc:sldMkLst>
      </pc:sldChg>
      <pc:sldChg chg="del">
        <pc:chgData name="STAINO Andrea" userId="0c945b25-bd36-446c-b688-0c0cf3817131" providerId="ADAL" clId="{644BDED9-6A0D-44C5-969A-17084231B450}" dt="2022-03-23T17:54:57.633" v="1216" actId="47"/>
        <pc:sldMkLst>
          <pc:docMk/>
          <pc:sldMk cId="1794013634" sldId="277"/>
        </pc:sldMkLst>
      </pc:sldChg>
      <pc:sldChg chg="del">
        <pc:chgData name="STAINO Andrea" userId="0c945b25-bd36-446c-b688-0c0cf3817131" providerId="ADAL" clId="{644BDED9-6A0D-44C5-969A-17084231B450}" dt="2022-03-23T17:54:58.633" v="1217" actId="47"/>
        <pc:sldMkLst>
          <pc:docMk/>
          <pc:sldMk cId="3514348366" sldId="278"/>
        </pc:sldMkLst>
      </pc:sldChg>
      <pc:sldChg chg="del">
        <pc:chgData name="STAINO Andrea" userId="0c945b25-bd36-446c-b688-0c0cf3817131" providerId="ADAL" clId="{644BDED9-6A0D-44C5-969A-17084231B450}" dt="2022-03-23T17:54:59.381" v="1218" actId="47"/>
        <pc:sldMkLst>
          <pc:docMk/>
          <pc:sldMk cId="3156921487" sldId="279"/>
        </pc:sldMkLst>
      </pc:sldChg>
      <pc:sldChg chg="del">
        <pc:chgData name="STAINO Andrea" userId="0c945b25-bd36-446c-b688-0c0cf3817131" providerId="ADAL" clId="{644BDED9-6A0D-44C5-969A-17084231B450}" dt="2022-03-23T17:55:00.539" v="1219" actId="47"/>
        <pc:sldMkLst>
          <pc:docMk/>
          <pc:sldMk cId="4215761723" sldId="280"/>
        </pc:sldMkLst>
      </pc:sldChg>
      <pc:sldChg chg="del">
        <pc:chgData name="STAINO Andrea" userId="0c945b25-bd36-446c-b688-0c0cf3817131" providerId="ADAL" clId="{644BDED9-6A0D-44C5-969A-17084231B450}" dt="2022-03-23T17:55:01.533" v="1220" actId="47"/>
        <pc:sldMkLst>
          <pc:docMk/>
          <pc:sldMk cId="2810821545" sldId="281"/>
        </pc:sldMkLst>
      </pc:sldChg>
      <pc:sldChg chg="del">
        <pc:chgData name="STAINO Andrea" userId="0c945b25-bd36-446c-b688-0c0cf3817131" providerId="ADAL" clId="{644BDED9-6A0D-44C5-969A-17084231B450}" dt="2022-03-23T17:55:02.288" v="1221" actId="47"/>
        <pc:sldMkLst>
          <pc:docMk/>
          <pc:sldMk cId="3792855858" sldId="282"/>
        </pc:sldMkLst>
      </pc:sldChg>
      <pc:sldChg chg="del">
        <pc:chgData name="STAINO Andrea" userId="0c945b25-bd36-446c-b688-0c0cf3817131" providerId="ADAL" clId="{644BDED9-6A0D-44C5-969A-17084231B450}" dt="2022-03-23T17:55:05.785" v="1222" actId="47"/>
        <pc:sldMkLst>
          <pc:docMk/>
          <pc:sldMk cId="153823184" sldId="283"/>
        </pc:sldMkLst>
      </pc:sldChg>
      <pc:sldChg chg="del">
        <pc:chgData name="STAINO Andrea" userId="0c945b25-bd36-446c-b688-0c0cf3817131" providerId="ADAL" clId="{644BDED9-6A0D-44C5-969A-17084231B450}" dt="2022-03-23T17:55:06.789" v="1223" actId="47"/>
        <pc:sldMkLst>
          <pc:docMk/>
          <pc:sldMk cId="140034452" sldId="284"/>
        </pc:sldMkLst>
      </pc:sldChg>
      <pc:sldChg chg="del">
        <pc:chgData name="STAINO Andrea" userId="0c945b25-bd36-446c-b688-0c0cf3817131" providerId="ADAL" clId="{644BDED9-6A0D-44C5-969A-17084231B450}" dt="2022-03-23T17:55:08.244" v="1224" actId="47"/>
        <pc:sldMkLst>
          <pc:docMk/>
          <pc:sldMk cId="3236689211" sldId="285"/>
        </pc:sldMkLst>
      </pc:sldChg>
      <pc:sldChg chg="del">
        <pc:chgData name="STAINO Andrea" userId="0c945b25-bd36-446c-b688-0c0cf3817131" providerId="ADAL" clId="{644BDED9-6A0D-44C5-969A-17084231B450}" dt="2022-03-23T17:55:09.012" v="1225" actId="47"/>
        <pc:sldMkLst>
          <pc:docMk/>
          <pc:sldMk cId="2183531165" sldId="286"/>
        </pc:sldMkLst>
      </pc:sldChg>
      <pc:sldChg chg="del">
        <pc:chgData name="STAINO Andrea" userId="0c945b25-bd36-446c-b688-0c0cf3817131" providerId="ADAL" clId="{644BDED9-6A0D-44C5-969A-17084231B450}" dt="2022-03-23T17:55:09.843" v="1226" actId="47"/>
        <pc:sldMkLst>
          <pc:docMk/>
          <pc:sldMk cId="3491308912" sldId="287"/>
        </pc:sldMkLst>
      </pc:sldChg>
      <pc:sldChg chg="del">
        <pc:chgData name="STAINO Andrea" userId="0c945b25-bd36-446c-b688-0c0cf3817131" providerId="ADAL" clId="{644BDED9-6A0D-44C5-969A-17084231B450}" dt="2022-03-23T17:55:11.200" v="1227" actId="47"/>
        <pc:sldMkLst>
          <pc:docMk/>
          <pc:sldMk cId="1461782520" sldId="288"/>
        </pc:sldMkLst>
      </pc:sldChg>
      <pc:sldChg chg="del">
        <pc:chgData name="STAINO Andrea" userId="0c945b25-bd36-446c-b688-0c0cf3817131" providerId="ADAL" clId="{644BDED9-6A0D-44C5-969A-17084231B450}" dt="2022-03-23T17:55:12.276" v="1228" actId="47"/>
        <pc:sldMkLst>
          <pc:docMk/>
          <pc:sldMk cId="4237356434" sldId="289"/>
        </pc:sldMkLst>
      </pc:sldChg>
      <pc:sldChg chg="del">
        <pc:chgData name="STAINO Andrea" userId="0c945b25-bd36-446c-b688-0c0cf3817131" providerId="ADAL" clId="{644BDED9-6A0D-44C5-969A-17084231B450}" dt="2022-03-23T17:55:14.218" v="1230" actId="47"/>
        <pc:sldMkLst>
          <pc:docMk/>
          <pc:sldMk cId="160447590" sldId="290"/>
        </pc:sldMkLst>
      </pc:sldChg>
      <pc:sldChg chg="del">
        <pc:chgData name="STAINO Andrea" userId="0c945b25-bd36-446c-b688-0c0cf3817131" providerId="ADAL" clId="{644BDED9-6A0D-44C5-969A-17084231B450}" dt="2022-03-23T17:55:13.112" v="1229" actId="47"/>
        <pc:sldMkLst>
          <pc:docMk/>
          <pc:sldMk cId="775438671" sldId="291"/>
        </pc:sldMkLst>
      </pc:sldChg>
      <pc:sldChg chg="del">
        <pc:chgData name="STAINO Andrea" userId="0c945b25-bd36-446c-b688-0c0cf3817131" providerId="ADAL" clId="{644BDED9-6A0D-44C5-969A-17084231B450}" dt="2022-03-23T17:55:15.431" v="1231" actId="47"/>
        <pc:sldMkLst>
          <pc:docMk/>
          <pc:sldMk cId="2726970689" sldId="292"/>
        </pc:sldMkLst>
      </pc:sldChg>
      <pc:sldChg chg="del">
        <pc:chgData name="STAINO Andrea" userId="0c945b25-bd36-446c-b688-0c0cf3817131" providerId="ADAL" clId="{644BDED9-6A0D-44C5-969A-17084231B450}" dt="2022-03-23T17:55:16.756" v="1232" actId="47"/>
        <pc:sldMkLst>
          <pc:docMk/>
          <pc:sldMk cId="2899092351" sldId="293"/>
        </pc:sldMkLst>
      </pc:sldChg>
      <pc:sldChg chg="del">
        <pc:chgData name="STAINO Andrea" userId="0c945b25-bd36-446c-b688-0c0cf3817131" providerId="ADAL" clId="{644BDED9-6A0D-44C5-969A-17084231B450}" dt="2022-03-23T17:55:18.308" v="1233" actId="47"/>
        <pc:sldMkLst>
          <pc:docMk/>
          <pc:sldMk cId="2628246556" sldId="294"/>
        </pc:sldMkLst>
      </pc:sldChg>
      <pc:sldChg chg="del">
        <pc:chgData name="STAINO Andrea" userId="0c945b25-bd36-446c-b688-0c0cf3817131" providerId="ADAL" clId="{644BDED9-6A0D-44C5-969A-17084231B450}" dt="2022-03-23T17:55:19.698" v="1234" actId="47"/>
        <pc:sldMkLst>
          <pc:docMk/>
          <pc:sldMk cId="4290338006" sldId="295"/>
        </pc:sldMkLst>
      </pc:sldChg>
      <pc:sldChg chg="del">
        <pc:chgData name="STAINO Andrea" userId="0c945b25-bd36-446c-b688-0c0cf3817131" providerId="ADAL" clId="{644BDED9-6A0D-44C5-969A-17084231B450}" dt="2022-03-23T17:55:20.741" v="1235" actId="47"/>
        <pc:sldMkLst>
          <pc:docMk/>
          <pc:sldMk cId="3114892540" sldId="296"/>
        </pc:sldMkLst>
      </pc:sldChg>
      <pc:sldChg chg="del">
        <pc:chgData name="STAINO Andrea" userId="0c945b25-bd36-446c-b688-0c0cf3817131" providerId="ADAL" clId="{644BDED9-6A0D-44C5-969A-17084231B450}" dt="2022-03-23T17:55:22.957" v="1237" actId="47"/>
        <pc:sldMkLst>
          <pc:docMk/>
          <pc:sldMk cId="453822582" sldId="297"/>
        </pc:sldMkLst>
      </pc:sldChg>
      <pc:sldChg chg="del">
        <pc:chgData name="STAINO Andrea" userId="0c945b25-bd36-446c-b688-0c0cf3817131" providerId="ADAL" clId="{644BDED9-6A0D-44C5-969A-17084231B450}" dt="2022-03-23T17:55:24.706" v="1238" actId="47"/>
        <pc:sldMkLst>
          <pc:docMk/>
          <pc:sldMk cId="442017106" sldId="298"/>
        </pc:sldMkLst>
      </pc:sldChg>
      <pc:sldChg chg="del">
        <pc:chgData name="STAINO Andrea" userId="0c945b25-bd36-446c-b688-0c0cf3817131" providerId="ADAL" clId="{644BDED9-6A0D-44C5-969A-17084231B450}" dt="2022-03-23T17:55:27.499" v="1239" actId="47"/>
        <pc:sldMkLst>
          <pc:docMk/>
          <pc:sldMk cId="559830284" sldId="299"/>
        </pc:sldMkLst>
      </pc:sldChg>
      <pc:sldChg chg="del">
        <pc:chgData name="STAINO Andrea" userId="0c945b25-bd36-446c-b688-0c0cf3817131" providerId="ADAL" clId="{644BDED9-6A0D-44C5-969A-17084231B450}" dt="2022-03-23T17:54:53.090" v="1210" actId="47"/>
        <pc:sldMkLst>
          <pc:docMk/>
          <pc:sldMk cId="1255816453" sldId="300"/>
        </pc:sldMkLst>
      </pc:sldChg>
      <pc:sldChg chg="del">
        <pc:chgData name="STAINO Andrea" userId="0c945b25-bd36-446c-b688-0c0cf3817131" providerId="ADAL" clId="{644BDED9-6A0D-44C5-969A-17084231B450}" dt="2022-03-23T17:54:54.588" v="1212" actId="47"/>
        <pc:sldMkLst>
          <pc:docMk/>
          <pc:sldMk cId="2177081880" sldId="301"/>
        </pc:sldMkLst>
      </pc:sldChg>
      <pc:sldChg chg="del">
        <pc:chgData name="STAINO Andrea" userId="0c945b25-bd36-446c-b688-0c0cf3817131" providerId="ADAL" clId="{644BDED9-6A0D-44C5-969A-17084231B450}" dt="2022-03-23T17:55:21.697" v="1236" actId="47"/>
        <pc:sldMkLst>
          <pc:docMk/>
          <pc:sldMk cId="2623934245" sldId="302"/>
        </pc:sldMkLst>
      </pc:sldChg>
      <pc:sldChg chg="modSp mod">
        <pc:chgData name="STAINO Andrea" userId="0c945b25-bd36-446c-b688-0c0cf3817131" providerId="ADAL" clId="{644BDED9-6A0D-44C5-969A-17084231B450}" dt="2022-03-23T17:09:10.272" v="434" actId="20577"/>
        <pc:sldMkLst>
          <pc:docMk/>
          <pc:sldMk cId="2959526229" sldId="303"/>
        </pc:sldMkLst>
        <pc:spChg chg="mod">
          <ac:chgData name="STAINO Andrea" userId="0c945b25-bd36-446c-b688-0c0cf3817131" providerId="ADAL" clId="{644BDED9-6A0D-44C5-969A-17084231B450}" dt="2022-03-23T17:09:10.272" v="434" actId="20577"/>
          <ac:spMkLst>
            <pc:docMk/>
            <pc:sldMk cId="2959526229" sldId="303"/>
            <ac:spMk id="13" creationId="{9EDA588E-7D44-46F1-8D4C-5FD3DB7D0915}"/>
          </ac:spMkLst>
        </pc:spChg>
        <pc:spChg chg="mod">
          <ac:chgData name="STAINO Andrea" userId="0c945b25-bd36-446c-b688-0c0cf3817131" providerId="ADAL" clId="{644BDED9-6A0D-44C5-969A-17084231B450}" dt="2022-03-23T16:53:42.725" v="159" actId="20577"/>
          <ac:spMkLst>
            <pc:docMk/>
            <pc:sldMk cId="2959526229" sldId="303"/>
            <ac:spMk id="14" creationId="{D4F5B950-A7E0-46ED-A0D1-F0824A7E772D}"/>
          </ac:spMkLst>
        </pc:spChg>
      </pc:sldChg>
      <pc:sldChg chg="addSp modSp add mod">
        <pc:chgData name="STAINO Andrea" userId="0c945b25-bd36-446c-b688-0c0cf3817131" providerId="ADAL" clId="{644BDED9-6A0D-44C5-969A-17084231B450}" dt="2022-03-24T20:24:01.307" v="3623" actId="20577"/>
        <pc:sldMkLst>
          <pc:docMk/>
          <pc:sldMk cId="2614850310" sldId="304"/>
        </pc:sldMkLst>
        <pc:spChg chg="mod">
          <ac:chgData name="STAINO Andrea" userId="0c945b25-bd36-446c-b688-0c0cf3817131" providerId="ADAL" clId="{644BDED9-6A0D-44C5-969A-17084231B450}" dt="2022-03-23T17:10:03.276" v="444" actId="20577"/>
          <ac:spMkLst>
            <pc:docMk/>
            <pc:sldMk cId="2614850310" sldId="304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4T20:24:01.307" v="3623" actId="20577"/>
          <ac:spMkLst>
            <pc:docMk/>
            <pc:sldMk cId="2614850310" sldId="304"/>
            <ac:spMk id="13" creationId="{9EDA588E-7D44-46F1-8D4C-5FD3DB7D0915}"/>
          </ac:spMkLst>
        </pc:spChg>
        <pc:picChg chg="add mod">
          <ac:chgData name="STAINO Andrea" userId="0c945b25-bd36-446c-b688-0c0cf3817131" providerId="ADAL" clId="{644BDED9-6A0D-44C5-969A-17084231B450}" dt="2022-03-23T17:16:22.681" v="585" actId="14100"/>
          <ac:picMkLst>
            <pc:docMk/>
            <pc:sldMk cId="2614850310" sldId="304"/>
            <ac:picMk id="4" creationId="{E026A7FF-9ED0-4DF3-A126-615D385D84F1}"/>
          </ac:picMkLst>
        </pc:picChg>
      </pc:sldChg>
      <pc:sldChg chg="addSp delSp modSp add mod">
        <pc:chgData name="STAINO Andrea" userId="0c945b25-bd36-446c-b688-0c0cf3817131" providerId="ADAL" clId="{644BDED9-6A0D-44C5-969A-17084231B450}" dt="2022-03-23T17:39:22.356" v="1023" actId="1037"/>
        <pc:sldMkLst>
          <pc:docMk/>
          <pc:sldMk cId="2570946765" sldId="305"/>
        </pc:sldMkLst>
        <pc:spChg chg="mod">
          <ac:chgData name="STAINO Andrea" userId="0c945b25-bd36-446c-b688-0c0cf3817131" providerId="ADAL" clId="{644BDED9-6A0D-44C5-969A-17084231B450}" dt="2022-03-23T17:33:13.502" v="682" actId="20577"/>
          <ac:spMkLst>
            <pc:docMk/>
            <pc:sldMk cId="2570946765" sldId="305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3T17:39:11.538" v="987" actId="114"/>
          <ac:spMkLst>
            <pc:docMk/>
            <pc:sldMk cId="2570946765" sldId="305"/>
            <ac:spMk id="13" creationId="{9EDA588E-7D44-46F1-8D4C-5FD3DB7D0915}"/>
          </ac:spMkLst>
        </pc:spChg>
        <pc:picChg chg="del">
          <ac:chgData name="STAINO Andrea" userId="0c945b25-bd36-446c-b688-0c0cf3817131" providerId="ADAL" clId="{644BDED9-6A0D-44C5-969A-17084231B450}" dt="2022-03-23T17:32:30.422" v="592" actId="478"/>
          <ac:picMkLst>
            <pc:docMk/>
            <pc:sldMk cId="2570946765" sldId="305"/>
            <ac:picMk id="4" creationId="{E026A7FF-9ED0-4DF3-A126-615D385D84F1}"/>
          </ac:picMkLst>
        </pc:picChg>
        <pc:picChg chg="add mod">
          <ac:chgData name="STAINO Andrea" userId="0c945b25-bd36-446c-b688-0c0cf3817131" providerId="ADAL" clId="{644BDED9-6A0D-44C5-969A-17084231B450}" dt="2022-03-23T17:39:22.356" v="1023" actId="1037"/>
          <ac:picMkLst>
            <pc:docMk/>
            <pc:sldMk cId="2570946765" sldId="305"/>
            <ac:picMk id="5" creationId="{977E0642-B75F-4EFC-BD7B-7AB3A1763B23}"/>
          </ac:picMkLst>
        </pc:picChg>
      </pc:sldChg>
      <pc:sldChg chg="delSp modSp add mod">
        <pc:chgData name="STAINO Andrea" userId="0c945b25-bd36-446c-b688-0c0cf3817131" providerId="ADAL" clId="{644BDED9-6A0D-44C5-969A-17084231B450}" dt="2022-03-24T08:53:28.791" v="1589" actId="20577"/>
        <pc:sldMkLst>
          <pc:docMk/>
          <pc:sldMk cId="875095406" sldId="306"/>
        </pc:sldMkLst>
        <pc:spChg chg="mod">
          <ac:chgData name="STAINO Andrea" userId="0c945b25-bd36-446c-b688-0c0cf3817131" providerId="ADAL" clId="{644BDED9-6A0D-44C5-969A-17084231B450}" dt="2022-03-24T08:53:28.791" v="1589" actId="20577"/>
          <ac:spMkLst>
            <pc:docMk/>
            <pc:sldMk cId="875095406" sldId="306"/>
            <ac:spMk id="13" creationId="{9EDA588E-7D44-46F1-8D4C-5FD3DB7D0915}"/>
          </ac:spMkLst>
        </pc:spChg>
        <pc:picChg chg="del">
          <ac:chgData name="STAINO Andrea" userId="0c945b25-bd36-446c-b688-0c0cf3817131" providerId="ADAL" clId="{644BDED9-6A0D-44C5-969A-17084231B450}" dt="2022-03-23T17:43:15.624" v="1025" actId="478"/>
          <ac:picMkLst>
            <pc:docMk/>
            <pc:sldMk cId="875095406" sldId="306"/>
            <ac:picMk id="5" creationId="{977E0642-B75F-4EFC-BD7B-7AB3A1763B23}"/>
          </ac:picMkLst>
        </pc:picChg>
      </pc:sldChg>
      <pc:sldChg chg="addSp delSp modSp add mod modAnim modNotesTx">
        <pc:chgData name="STAINO Andrea" userId="0c945b25-bd36-446c-b688-0c0cf3817131" providerId="ADAL" clId="{644BDED9-6A0D-44C5-969A-17084231B450}" dt="2022-03-29T20:01:32.394" v="7972" actId="20577"/>
        <pc:sldMkLst>
          <pc:docMk/>
          <pc:sldMk cId="2846531623" sldId="307"/>
        </pc:sldMkLst>
        <pc:spChg chg="mod">
          <ac:chgData name="STAINO Andrea" userId="0c945b25-bd36-446c-b688-0c0cf3817131" providerId="ADAL" clId="{644BDED9-6A0D-44C5-969A-17084231B450}" dt="2022-03-24T10:12:43.568" v="1672" actId="20577"/>
          <ac:spMkLst>
            <pc:docMk/>
            <pc:sldMk cId="2846531623" sldId="307"/>
            <ac:spMk id="2" creationId="{97A6A55B-F1AC-4CA3-AB27-BC142C5E74CF}"/>
          </ac:spMkLst>
        </pc:spChg>
        <pc:spChg chg="add mod">
          <ac:chgData name="STAINO Andrea" userId="0c945b25-bd36-446c-b688-0c0cf3817131" providerId="ADAL" clId="{644BDED9-6A0D-44C5-969A-17084231B450}" dt="2022-03-24T11:30:07.447" v="2046" actId="207"/>
          <ac:spMkLst>
            <pc:docMk/>
            <pc:sldMk cId="2846531623" sldId="307"/>
            <ac:spMk id="3" creationId="{1F34BA4B-0201-40F1-AE28-644F25D48B88}"/>
          </ac:spMkLst>
        </pc:spChg>
        <pc:spChg chg="add mod">
          <ac:chgData name="STAINO Andrea" userId="0c945b25-bd36-446c-b688-0c0cf3817131" providerId="ADAL" clId="{644BDED9-6A0D-44C5-969A-17084231B450}" dt="2022-03-24T20:38:13.052" v="3629" actId="20577"/>
          <ac:spMkLst>
            <pc:docMk/>
            <pc:sldMk cId="2846531623" sldId="307"/>
            <ac:spMk id="10" creationId="{D2E36045-B27D-44BB-ABF9-B67CC9AE5546}"/>
          </ac:spMkLst>
        </pc:spChg>
        <pc:spChg chg="add mod">
          <ac:chgData name="STAINO Andrea" userId="0c945b25-bd36-446c-b688-0c0cf3817131" providerId="ADAL" clId="{644BDED9-6A0D-44C5-969A-17084231B450}" dt="2022-03-24T11:03:51.362" v="1780"/>
          <ac:spMkLst>
            <pc:docMk/>
            <pc:sldMk cId="2846531623" sldId="307"/>
            <ac:spMk id="11" creationId="{87160823-B412-44FA-A3C9-E313EB65598B}"/>
          </ac:spMkLst>
        </pc:spChg>
        <pc:spChg chg="del">
          <ac:chgData name="STAINO Andrea" userId="0c945b25-bd36-446c-b688-0c0cf3817131" providerId="ADAL" clId="{644BDED9-6A0D-44C5-969A-17084231B450}" dt="2022-03-23T18:06:33.734" v="1466" actId="478"/>
          <ac:spMkLst>
            <pc:docMk/>
            <pc:sldMk cId="2846531623" sldId="307"/>
            <ac:spMk id="13" creationId="{9EDA588E-7D44-46F1-8D4C-5FD3DB7D0915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24" creationId="{A0FB8626-E8AA-44F1-864B-C5AAAAD01BCD}"/>
          </ac:spMkLst>
        </pc:spChg>
        <pc:spChg chg="add mod">
          <ac:chgData name="STAINO Andrea" userId="0c945b25-bd36-446c-b688-0c0cf3817131" providerId="ADAL" clId="{644BDED9-6A0D-44C5-969A-17084231B450}" dt="2022-03-24T11:30:23.719" v="2059" actId="1036"/>
          <ac:spMkLst>
            <pc:docMk/>
            <pc:sldMk cId="2846531623" sldId="307"/>
            <ac:spMk id="25" creationId="{AF5BBCD7-A2A6-410D-AD7F-A226EAE9BB73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26" creationId="{AAD462F5-D388-4008-B4BE-30B47AC5FAA1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28" creationId="{6DCB38CE-BF96-49F7-B475-8D83D2CF0CAA}"/>
          </ac:spMkLst>
        </pc:spChg>
        <pc:spChg chg="add mod">
          <ac:chgData name="STAINO Andrea" userId="0c945b25-bd36-446c-b688-0c0cf3817131" providerId="ADAL" clId="{644BDED9-6A0D-44C5-969A-17084231B450}" dt="2022-03-24T11:30:12.566" v="2048" actId="1035"/>
          <ac:spMkLst>
            <pc:docMk/>
            <pc:sldMk cId="2846531623" sldId="307"/>
            <ac:spMk id="29" creationId="{0A77467E-10AB-4C75-A13A-5F2EC8EF179A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30" creationId="{4B21083F-D8DE-4D58-99B8-49453FCFBEB3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31" creationId="{8605130B-F252-41BE-998E-90179B0304FC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32" creationId="{D402078E-D65C-4EB1-A7FC-CC4D52DF6D7B}"/>
          </ac:spMkLst>
        </pc:spChg>
        <pc:spChg chg="add mod">
          <ac:chgData name="STAINO Andrea" userId="0c945b25-bd36-446c-b688-0c0cf3817131" providerId="ADAL" clId="{644BDED9-6A0D-44C5-969A-17084231B450}" dt="2022-03-24T11:27:53.215" v="1946" actId="1035"/>
          <ac:spMkLst>
            <pc:docMk/>
            <pc:sldMk cId="2846531623" sldId="307"/>
            <ac:spMk id="33" creationId="{CFBBDFC8-C60C-456E-ADE9-FFCDE487163E}"/>
          </ac:spMkLst>
        </pc:spChg>
        <pc:spChg chg="add mod">
          <ac:chgData name="STAINO Andrea" userId="0c945b25-bd36-446c-b688-0c0cf3817131" providerId="ADAL" clId="{644BDED9-6A0D-44C5-969A-17084231B450}" dt="2022-03-24T11:28:19.690" v="1963" actId="1037"/>
          <ac:spMkLst>
            <pc:docMk/>
            <pc:sldMk cId="2846531623" sldId="307"/>
            <ac:spMk id="44" creationId="{CD3862EF-D3B4-400A-BEFC-70FACCDCE150}"/>
          </ac:spMkLst>
        </pc:spChg>
        <pc:spChg chg="add mod">
          <ac:chgData name="STAINO Andrea" userId="0c945b25-bd36-446c-b688-0c0cf3817131" providerId="ADAL" clId="{644BDED9-6A0D-44C5-969A-17084231B450}" dt="2022-03-24T20:38:18.420" v="3631" actId="20577"/>
          <ac:spMkLst>
            <pc:docMk/>
            <pc:sldMk cId="2846531623" sldId="307"/>
            <ac:spMk id="45" creationId="{11100F36-DDF8-49D3-8713-9CD700A9F583}"/>
          </ac:spMkLst>
        </pc:spChg>
        <pc:spChg chg="add mod">
          <ac:chgData name="STAINO Andrea" userId="0c945b25-bd36-446c-b688-0c0cf3817131" providerId="ADAL" clId="{644BDED9-6A0D-44C5-969A-17084231B450}" dt="2022-03-24T20:40:05.464" v="3708" actId="1076"/>
          <ac:spMkLst>
            <pc:docMk/>
            <pc:sldMk cId="2846531623" sldId="307"/>
            <ac:spMk id="46" creationId="{13599E6C-26C6-4AD2-83B3-7DC9219D4697}"/>
          </ac:spMkLst>
        </pc:spChg>
        <pc:spChg chg="add mod">
          <ac:chgData name="STAINO Andrea" userId="0c945b25-bd36-446c-b688-0c0cf3817131" providerId="ADAL" clId="{644BDED9-6A0D-44C5-969A-17084231B450}" dt="2022-03-24T21:43:07.087" v="4278" actId="20577"/>
          <ac:spMkLst>
            <pc:docMk/>
            <pc:sldMk cId="2846531623" sldId="307"/>
            <ac:spMk id="47" creationId="{FBE95171-BF0F-4E86-9675-5885B1B03090}"/>
          </ac:spMkLst>
        </pc:spChg>
        <pc:picChg chg="add del mod">
          <ac:chgData name="STAINO Andrea" userId="0c945b25-bd36-446c-b688-0c0cf3817131" providerId="ADAL" clId="{644BDED9-6A0D-44C5-969A-17084231B450}" dt="2022-03-24T09:58:48.863" v="1590" actId="478"/>
          <ac:picMkLst>
            <pc:docMk/>
            <pc:sldMk cId="2846531623" sldId="307"/>
            <ac:picMk id="4" creationId="{2A9265A6-6081-4006-85C0-1D9F46F1ACCB}"/>
          </ac:picMkLst>
        </pc:picChg>
        <pc:picChg chg="add del mod">
          <ac:chgData name="STAINO Andrea" userId="0c945b25-bd36-446c-b688-0c0cf3817131" providerId="ADAL" clId="{644BDED9-6A0D-44C5-969A-17084231B450}" dt="2022-03-24T09:58:54.503" v="1592" actId="478"/>
          <ac:picMkLst>
            <pc:docMk/>
            <pc:sldMk cId="2846531623" sldId="307"/>
            <ac:picMk id="6" creationId="{B8B1C6BE-B740-4C8F-B589-F7CE67CAA8BF}"/>
          </ac:picMkLst>
        </pc:picChg>
        <pc:picChg chg="add del">
          <ac:chgData name="STAINO Andrea" userId="0c945b25-bd36-446c-b688-0c0cf3817131" providerId="ADAL" clId="{644BDED9-6A0D-44C5-969A-17084231B450}" dt="2022-03-24T09:58:52.612" v="1591" actId="478"/>
          <ac:picMkLst>
            <pc:docMk/>
            <pc:sldMk cId="2846531623" sldId="307"/>
            <ac:picMk id="9" creationId="{5B7B038E-67DD-4503-ABE9-6855AFD0B037}"/>
          </ac:picMkLst>
        </pc:picChg>
        <pc:cxnChg chg="add mod">
          <ac:chgData name="STAINO Andrea" userId="0c945b25-bd36-446c-b688-0c0cf3817131" providerId="ADAL" clId="{644BDED9-6A0D-44C5-969A-17084231B450}" dt="2022-03-24T11:27:53.215" v="1946" actId="1035"/>
          <ac:cxnSpMkLst>
            <pc:docMk/>
            <pc:sldMk cId="2846531623" sldId="307"/>
            <ac:cxnSpMk id="8" creationId="{428A52F9-9C13-4E6E-97D4-F1A40C439B47}"/>
          </ac:cxnSpMkLst>
        </pc:cxnChg>
        <pc:cxnChg chg="add mod">
          <ac:chgData name="STAINO Andrea" userId="0c945b25-bd36-446c-b688-0c0cf3817131" providerId="ADAL" clId="{644BDED9-6A0D-44C5-969A-17084231B450}" dt="2022-03-24T11:27:53.215" v="1946" actId="1035"/>
          <ac:cxnSpMkLst>
            <pc:docMk/>
            <pc:sldMk cId="2846531623" sldId="307"/>
            <ac:cxnSpMk id="16" creationId="{9ABC64F4-B9E0-40C5-A52D-AC8BCE3A16A0}"/>
          </ac:cxnSpMkLst>
        </pc:cxnChg>
        <pc:cxnChg chg="add del mod">
          <ac:chgData name="STAINO Andrea" userId="0c945b25-bd36-446c-b688-0c0cf3817131" providerId="ADAL" clId="{644BDED9-6A0D-44C5-969A-17084231B450}" dt="2022-03-24T10:58:48.762" v="1728" actId="478"/>
          <ac:cxnSpMkLst>
            <pc:docMk/>
            <pc:sldMk cId="2846531623" sldId="307"/>
            <ac:cxnSpMk id="17" creationId="{77CA8DEB-1394-4F6B-A0C8-69C43E5778EB}"/>
          </ac:cxnSpMkLst>
        </pc:cxnChg>
        <pc:cxnChg chg="add mod">
          <ac:chgData name="STAINO Andrea" userId="0c945b25-bd36-446c-b688-0c0cf3817131" providerId="ADAL" clId="{644BDED9-6A0D-44C5-969A-17084231B450}" dt="2022-03-24T11:27:53.215" v="1946" actId="1035"/>
          <ac:cxnSpMkLst>
            <pc:docMk/>
            <pc:sldMk cId="2846531623" sldId="307"/>
            <ac:cxnSpMk id="18" creationId="{3F4CB286-157F-48AA-8CB6-AD7E77DD91A0}"/>
          </ac:cxnSpMkLst>
        </pc:cxnChg>
        <pc:cxnChg chg="add mod">
          <ac:chgData name="STAINO Andrea" userId="0c945b25-bd36-446c-b688-0c0cf3817131" providerId="ADAL" clId="{644BDED9-6A0D-44C5-969A-17084231B450}" dt="2022-03-24T11:27:53.215" v="1946" actId="1035"/>
          <ac:cxnSpMkLst>
            <pc:docMk/>
            <pc:sldMk cId="2846531623" sldId="307"/>
            <ac:cxnSpMk id="35" creationId="{6D87E10A-447A-45F9-B2F2-17D9A2801258}"/>
          </ac:cxnSpMkLst>
        </pc:cxnChg>
        <pc:cxnChg chg="add mod">
          <ac:chgData name="STAINO Andrea" userId="0c945b25-bd36-446c-b688-0c0cf3817131" providerId="ADAL" clId="{644BDED9-6A0D-44C5-969A-17084231B450}" dt="2022-03-24T11:27:53.215" v="1946" actId="1035"/>
          <ac:cxnSpMkLst>
            <pc:docMk/>
            <pc:sldMk cId="2846531623" sldId="307"/>
            <ac:cxnSpMk id="43" creationId="{F7FDF299-BBB3-4EC1-AEF4-E2E37238A34B}"/>
          </ac:cxnSpMkLst>
        </pc:cxnChg>
        <pc:cxnChg chg="add">
          <ac:chgData name="STAINO Andrea" userId="0c945b25-bd36-446c-b688-0c0cf3817131" providerId="ADAL" clId="{644BDED9-6A0D-44C5-969A-17084231B450}" dt="2022-03-24T20:41:05.328" v="3737" actId="11529"/>
          <ac:cxnSpMkLst>
            <pc:docMk/>
            <pc:sldMk cId="2846531623" sldId="307"/>
            <ac:cxnSpMk id="49" creationId="{639B1B75-A8EF-42D3-9705-CC562FB9154C}"/>
          </ac:cxnSpMkLst>
        </pc:cxnChg>
      </pc:sldChg>
      <pc:sldChg chg="addSp delSp modSp add mod">
        <pc:chgData name="STAINO Andrea" userId="0c945b25-bd36-446c-b688-0c0cf3817131" providerId="ADAL" clId="{644BDED9-6A0D-44C5-969A-17084231B450}" dt="2022-03-24T13:50:08.795" v="3497" actId="478"/>
        <pc:sldMkLst>
          <pc:docMk/>
          <pc:sldMk cId="197754695" sldId="308"/>
        </pc:sldMkLst>
        <pc:spChg chg="mod">
          <ac:chgData name="STAINO Andrea" userId="0c945b25-bd36-446c-b688-0c0cf3817131" providerId="ADAL" clId="{644BDED9-6A0D-44C5-969A-17084231B450}" dt="2022-03-24T11:55:53.165" v="2356" actId="20577"/>
          <ac:spMkLst>
            <pc:docMk/>
            <pc:sldMk cId="197754695" sldId="308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644BDED9-6A0D-44C5-969A-17084231B450}" dt="2022-03-24T11:56:53.653" v="2367"/>
          <ac:spMkLst>
            <pc:docMk/>
            <pc:sldMk cId="197754695" sldId="308"/>
            <ac:spMk id="3" creationId="{87B77BED-F3E8-43DB-961F-6D7E55CC4511}"/>
          </ac:spMkLst>
        </pc:spChg>
        <pc:spChg chg="add mod">
          <ac:chgData name="STAINO Andrea" userId="0c945b25-bd36-446c-b688-0c0cf3817131" providerId="ADAL" clId="{644BDED9-6A0D-44C5-969A-17084231B450}" dt="2022-03-24T11:56:13.933" v="2363" actId="14100"/>
          <ac:spMkLst>
            <pc:docMk/>
            <pc:sldMk cId="197754695" sldId="308"/>
            <ac:spMk id="10" creationId="{58AA21D4-626B-467F-88DD-A6378402B7BA}"/>
          </ac:spMkLst>
        </pc:spChg>
        <pc:spChg chg="add mod">
          <ac:chgData name="STAINO Andrea" userId="0c945b25-bd36-446c-b688-0c0cf3817131" providerId="ADAL" clId="{644BDED9-6A0D-44C5-969A-17084231B450}" dt="2022-03-24T13:28:41.441" v="2801" actId="27636"/>
          <ac:spMkLst>
            <pc:docMk/>
            <pc:sldMk cId="197754695" sldId="308"/>
            <ac:spMk id="11" creationId="{E0AF099D-4A85-443D-89D4-31DD99491A74}"/>
          </ac:spMkLst>
        </pc:spChg>
        <pc:picChg chg="del">
          <ac:chgData name="STAINO Andrea" userId="0c945b25-bd36-446c-b688-0c0cf3817131" providerId="ADAL" clId="{644BDED9-6A0D-44C5-969A-17084231B450}" dt="2022-03-24T11:54:13.222" v="2353" actId="478"/>
          <ac:picMkLst>
            <pc:docMk/>
            <pc:sldMk cId="197754695" sldId="308"/>
            <ac:picMk id="4" creationId="{2A9265A6-6081-4006-85C0-1D9F46F1ACCB}"/>
          </ac:picMkLst>
        </pc:picChg>
        <pc:picChg chg="add del mod">
          <ac:chgData name="STAINO Andrea" userId="0c945b25-bd36-446c-b688-0c0cf3817131" providerId="ADAL" clId="{644BDED9-6A0D-44C5-969A-17084231B450}" dt="2022-03-24T13:50:06.935" v="3496" actId="478"/>
          <ac:picMkLst>
            <pc:docMk/>
            <pc:sldMk cId="197754695" sldId="308"/>
            <ac:picMk id="6" creationId="{B8B1C6BE-B740-4C8F-B589-F7CE67CAA8BF}"/>
          </ac:picMkLst>
        </pc:picChg>
        <pc:picChg chg="del mod">
          <ac:chgData name="STAINO Andrea" userId="0c945b25-bd36-446c-b688-0c0cf3817131" providerId="ADAL" clId="{644BDED9-6A0D-44C5-969A-17084231B450}" dt="2022-03-24T13:50:08.795" v="3497" actId="478"/>
          <ac:picMkLst>
            <pc:docMk/>
            <pc:sldMk cId="197754695" sldId="308"/>
            <ac:picMk id="9" creationId="{5B7B038E-67DD-4503-ABE9-6855AFD0B037}"/>
          </ac:picMkLst>
        </pc:picChg>
      </pc:sldChg>
      <pc:sldChg chg="new del">
        <pc:chgData name="STAINO Andrea" userId="0c945b25-bd36-446c-b688-0c0cf3817131" providerId="ADAL" clId="{644BDED9-6A0D-44C5-969A-17084231B450}" dt="2022-03-24T08:44:57.887" v="1515" actId="47"/>
        <pc:sldMkLst>
          <pc:docMk/>
          <pc:sldMk cId="369663683" sldId="308"/>
        </pc:sldMkLst>
      </pc:sldChg>
      <pc:sldChg chg="addSp delSp modSp add mod modAnim">
        <pc:chgData name="STAINO Andrea" userId="0c945b25-bd36-446c-b688-0c0cf3817131" providerId="ADAL" clId="{644BDED9-6A0D-44C5-969A-17084231B450}" dt="2022-03-24T13:49:15.590" v="3495" actId="403"/>
        <pc:sldMkLst>
          <pc:docMk/>
          <pc:sldMk cId="344178563" sldId="309"/>
        </pc:sldMkLst>
        <pc:spChg chg="mod">
          <ac:chgData name="STAINO Andrea" userId="0c945b25-bd36-446c-b688-0c0cf3817131" providerId="ADAL" clId="{644BDED9-6A0D-44C5-969A-17084231B450}" dt="2022-03-24T13:32:08.618" v="2838" actId="20577"/>
          <ac:spMkLst>
            <pc:docMk/>
            <pc:sldMk cId="344178563" sldId="309"/>
            <ac:spMk id="2" creationId="{97A6A55B-F1AC-4CA3-AB27-BC142C5E74CF}"/>
          </ac:spMkLst>
        </pc:spChg>
        <pc:spChg chg="add mod">
          <ac:chgData name="STAINO Andrea" userId="0c945b25-bd36-446c-b688-0c0cf3817131" providerId="ADAL" clId="{644BDED9-6A0D-44C5-969A-17084231B450}" dt="2022-03-24T13:35:39.621" v="3143" actId="1038"/>
          <ac:spMkLst>
            <pc:docMk/>
            <pc:sldMk cId="344178563" sldId="309"/>
            <ac:spMk id="3" creationId="{5F652CBA-B22D-4ACA-B696-D31365E961B6}"/>
          </ac:spMkLst>
        </pc:spChg>
        <pc:spChg chg="mod">
          <ac:chgData name="STAINO Andrea" userId="0c945b25-bd36-446c-b688-0c0cf3817131" providerId="ADAL" clId="{644BDED9-6A0D-44C5-969A-17084231B450}" dt="2022-03-24T13:34:02.958" v="2944" actId="14100"/>
          <ac:spMkLst>
            <pc:docMk/>
            <pc:sldMk cId="344178563" sldId="309"/>
            <ac:spMk id="11" creationId="{E0AF099D-4A85-443D-89D4-31DD99491A74}"/>
          </ac:spMkLst>
        </pc:spChg>
        <pc:spChg chg="add mod">
          <ac:chgData name="STAINO Andrea" userId="0c945b25-bd36-446c-b688-0c0cf3817131" providerId="ADAL" clId="{644BDED9-6A0D-44C5-969A-17084231B450}" dt="2022-03-24T13:49:15.590" v="3495" actId="403"/>
          <ac:spMkLst>
            <pc:docMk/>
            <pc:sldMk cId="344178563" sldId="309"/>
            <ac:spMk id="12" creationId="{BC7DBD44-E8B4-47FA-BA6A-ADC78D6007EB}"/>
          </ac:spMkLst>
        </pc:spChg>
        <pc:spChg chg="add del mod">
          <ac:chgData name="STAINO Andrea" userId="0c945b25-bd36-446c-b688-0c0cf3817131" providerId="ADAL" clId="{644BDED9-6A0D-44C5-969A-17084231B450}" dt="2022-03-24T13:34:18.701" v="2947" actId="478"/>
          <ac:spMkLst>
            <pc:docMk/>
            <pc:sldMk cId="344178563" sldId="309"/>
            <ac:spMk id="13" creationId="{C66E202F-215A-4C85-955B-9BA54EDFBD74}"/>
          </ac:spMkLst>
        </pc:spChg>
        <pc:spChg chg="add del mod">
          <ac:chgData name="STAINO Andrea" userId="0c945b25-bd36-446c-b688-0c0cf3817131" providerId="ADAL" clId="{644BDED9-6A0D-44C5-969A-17084231B450}" dt="2022-03-24T13:34:20.569" v="2948" actId="478"/>
          <ac:spMkLst>
            <pc:docMk/>
            <pc:sldMk cId="344178563" sldId="309"/>
            <ac:spMk id="16" creationId="{716D1ADA-4722-480E-9B14-D8F1DDA8540B}"/>
          </ac:spMkLst>
        </pc:spChg>
        <pc:spChg chg="add mod">
          <ac:chgData name="STAINO Andrea" userId="0c945b25-bd36-446c-b688-0c0cf3817131" providerId="ADAL" clId="{644BDED9-6A0D-44C5-969A-17084231B450}" dt="2022-03-24T13:35:39.621" v="3143" actId="1038"/>
          <ac:spMkLst>
            <pc:docMk/>
            <pc:sldMk cId="344178563" sldId="309"/>
            <ac:spMk id="17" creationId="{50CD35F0-CEE8-46F3-AFFF-C650E6AFE7D7}"/>
          </ac:spMkLst>
        </pc:spChg>
        <pc:spChg chg="add mod">
          <ac:chgData name="STAINO Andrea" userId="0c945b25-bd36-446c-b688-0c0cf3817131" providerId="ADAL" clId="{644BDED9-6A0D-44C5-969A-17084231B450}" dt="2022-03-24T13:35:39.621" v="3143" actId="1038"/>
          <ac:spMkLst>
            <pc:docMk/>
            <pc:sldMk cId="344178563" sldId="309"/>
            <ac:spMk id="18" creationId="{C9A165C9-7226-4031-B5E6-FA8CC46A246C}"/>
          </ac:spMkLst>
        </pc:spChg>
        <pc:spChg chg="add mod">
          <ac:chgData name="STAINO Andrea" userId="0c945b25-bd36-446c-b688-0c0cf3817131" providerId="ADAL" clId="{644BDED9-6A0D-44C5-969A-17084231B450}" dt="2022-03-24T13:35:55.398" v="3144" actId="207"/>
          <ac:spMkLst>
            <pc:docMk/>
            <pc:sldMk cId="344178563" sldId="309"/>
            <ac:spMk id="19" creationId="{B13E553A-073A-4D57-8C98-DF364FFFC691}"/>
          </ac:spMkLst>
        </pc:spChg>
        <pc:spChg chg="add mod">
          <ac:chgData name="STAINO Andrea" userId="0c945b25-bd36-446c-b688-0c0cf3817131" providerId="ADAL" clId="{644BDED9-6A0D-44C5-969A-17084231B450}" dt="2022-03-24T13:35:55.398" v="3144" actId="207"/>
          <ac:spMkLst>
            <pc:docMk/>
            <pc:sldMk cId="344178563" sldId="309"/>
            <ac:spMk id="20" creationId="{89C004C8-AE69-4158-8F6C-098458B7854E}"/>
          </ac:spMkLst>
        </pc:spChg>
        <pc:spChg chg="add mod">
          <ac:chgData name="STAINO Andrea" userId="0c945b25-bd36-446c-b688-0c0cf3817131" providerId="ADAL" clId="{644BDED9-6A0D-44C5-969A-17084231B450}" dt="2022-03-24T13:35:55.398" v="3144" actId="207"/>
          <ac:spMkLst>
            <pc:docMk/>
            <pc:sldMk cId="344178563" sldId="309"/>
            <ac:spMk id="21" creationId="{5E3747E1-0D9B-44B8-9588-FD3AAE21122F}"/>
          </ac:spMkLst>
        </pc:spChg>
        <pc:spChg chg="add mod">
          <ac:chgData name="STAINO Andrea" userId="0c945b25-bd36-446c-b688-0c0cf3817131" providerId="ADAL" clId="{644BDED9-6A0D-44C5-969A-17084231B450}" dt="2022-03-24T13:35:55.398" v="3144" actId="207"/>
          <ac:spMkLst>
            <pc:docMk/>
            <pc:sldMk cId="344178563" sldId="309"/>
            <ac:spMk id="22" creationId="{6740447E-42F4-4431-B154-A2202E7A166A}"/>
          </ac:spMkLst>
        </pc:spChg>
        <pc:spChg chg="add mod">
          <ac:chgData name="STAINO Andrea" userId="0c945b25-bd36-446c-b688-0c0cf3817131" providerId="ADAL" clId="{644BDED9-6A0D-44C5-969A-17084231B450}" dt="2022-03-24T13:35:55.398" v="3144" actId="207"/>
          <ac:spMkLst>
            <pc:docMk/>
            <pc:sldMk cId="344178563" sldId="309"/>
            <ac:spMk id="23" creationId="{53E74B61-9D24-464D-B3CF-29CFB6A6A4D7}"/>
          </ac:spMkLst>
        </pc:spChg>
        <pc:spChg chg="add mod">
          <ac:chgData name="STAINO Andrea" userId="0c945b25-bd36-446c-b688-0c0cf3817131" providerId="ADAL" clId="{644BDED9-6A0D-44C5-969A-17084231B450}" dt="2022-03-24T13:36:04.252" v="3145" actId="207"/>
          <ac:spMkLst>
            <pc:docMk/>
            <pc:sldMk cId="344178563" sldId="309"/>
            <ac:spMk id="24" creationId="{FEDA54A6-AA59-41B2-851E-6A521D156BA1}"/>
          </ac:spMkLst>
        </pc:spChg>
        <pc:spChg chg="add mod">
          <ac:chgData name="STAINO Andrea" userId="0c945b25-bd36-446c-b688-0c0cf3817131" providerId="ADAL" clId="{644BDED9-6A0D-44C5-969A-17084231B450}" dt="2022-03-24T13:36:04.252" v="3145" actId="207"/>
          <ac:spMkLst>
            <pc:docMk/>
            <pc:sldMk cId="344178563" sldId="309"/>
            <ac:spMk id="25" creationId="{EEC393C8-C924-493E-8479-287CC7BD6ACB}"/>
          </ac:spMkLst>
        </pc:spChg>
        <pc:spChg chg="add mod">
          <ac:chgData name="STAINO Andrea" userId="0c945b25-bd36-446c-b688-0c0cf3817131" providerId="ADAL" clId="{644BDED9-6A0D-44C5-969A-17084231B450}" dt="2022-03-24T13:42:21.535" v="3227" actId="1076"/>
          <ac:spMkLst>
            <pc:docMk/>
            <pc:sldMk cId="344178563" sldId="309"/>
            <ac:spMk id="86" creationId="{44213653-80AC-4AFC-A2C8-AD8D83504CC5}"/>
          </ac:spMkLst>
        </pc:spChg>
        <pc:spChg chg="add mod">
          <ac:chgData name="STAINO Andrea" userId="0c945b25-bd36-446c-b688-0c0cf3817131" providerId="ADAL" clId="{644BDED9-6A0D-44C5-969A-17084231B450}" dt="2022-03-24T13:42:26.711" v="3228" actId="1076"/>
          <ac:spMkLst>
            <pc:docMk/>
            <pc:sldMk cId="344178563" sldId="309"/>
            <ac:spMk id="87" creationId="{9FEEFFD0-C5C8-4C63-9ACD-75B553BC4907}"/>
          </ac:spMkLst>
        </pc:spChg>
        <pc:spChg chg="add mod">
          <ac:chgData name="STAINO Andrea" userId="0c945b25-bd36-446c-b688-0c0cf3817131" providerId="ADAL" clId="{644BDED9-6A0D-44C5-969A-17084231B450}" dt="2022-03-24T13:42:31.924" v="3229" actId="1076"/>
          <ac:spMkLst>
            <pc:docMk/>
            <pc:sldMk cId="344178563" sldId="309"/>
            <ac:spMk id="88" creationId="{65AB159B-5DC0-4E4C-BF50-17D9C1AADC23}"/>
          </ac:spMkLst>
        </pc:spChg>
        <pc:picChg chg="del">
          <ac:chgData name="STAINO Andrea" userId="0c945b25-bd36-446c-b688-0c0cf3817131" providerId="ADAL" clId="{644BDED9-6A0D-44C5-969A-17084231B450}" dt="2022-03-24T13:35:31.380" v="3102" actId="478"/>
          <ac:picMkLst>
            <pc:docMk/>
            <pc:sldMk cId="344178563" sldId="309"/>
            <ac:picMk id="6" creationId="{B8B1C6BE-B740-4C8F-B589-F7CE67CAA8BF}"/>
          </ac:picMkLst>
        </pc:picChg>
        <pc:picChg chg="del">
          <ac:chgData name="STAINO Andrea" userId="0c945b25-bd36-446c-b688-0c0cf3817131" providerId="ADAL" clId="{644BDED9-6A0D-44C5-969A-17084231B450}" dt="2022-03-24T13:33:20.315" v="2937" actId="478"/>
          <ac:picMkLst>
            <pc:docMk/>
            <pc:sldMk cId="344178563" sldId="309"/>
            <ac:picMk id="9" creationId="{5B7B038E-67DD-4503-ABE9-6855AFD0B037}"/>
          </ac:picMkLst>
        </pc:picChg>
        <pc:cxnChg chg="add mod">
          <ac:chgData name="STAINO Andrea" userId="0c945b25-bd36-446c-b688-0c0cf3817131" providerId="ADAL" clId="{644BDED9-6A0D-44C5-969A-17084231B450}" dt="2022-03-24T13:37:26.558" v="3154" actId="14100"/>
          <ac:cxnSpMkLst>
            <pc:docMk/>
            <pc:sldMk cId="344178563" sldId="309"/>
            <ac:cxnSpMk id="5" creationId="{F105F55A-BA3B-4F4B-ABCC-95F02F86BDF5}"/>
          </ac:cxnSpMkLst>
        </pc:cxnChg>
        <pc:cxnChg chg="add">
          <ac:chgData name="STAINO Andrea" userId="0c945b25-bd36-446c-b688-0c0cf3817131" providerId="ADAL" clId="{644BDED9-6A0D-44C5-969A-17084231B450}" dt="2022-03-24T13:36:38.858" v="3147" actId="11529"/>
          <ac:cxnSpMkLst>
            <pc:docMk/>
            <pc:sldMk cId="344178563" sldId="309"/>
            <ac:cxnSpMk id="26" creationId="{242159C2-B33B-437F-9D43-B0293EB6DCA8}"/>
          </ac:cxnSpMkLst>
        </pc:cxnChg>
        <pc:cxnChg chg="add mod">
          <ac:chgData name="STAINO Andrea" userId="0c945b25-bd36-446c-b688-0c0cf3817131" providerId="ADAL" clId="{644BDED9-6A0D-44C5-969A-17084231B450}" dt="2022-03-24T13:37:19.701" v="3152" actId="14100"/>
          <ac:cxnSpMkLst>
            <pc:docMk/>
            <pc:sldMk cId="344178563" sldId="309"/>
            <ac:cxnSpMk id="28" creationId="{B8B92EE5-D52E-4EE4-9883-A7D81172EB30}"/>
          </ac:cxnSpMkLst>
        </pc:cxnChg>
        <pc:cxnChg chg="add mod">
          <ac:chgData name="STAINO Andrea" userId="0c945b25-bd36-446c-b688-0c0cf3817131" providerId="ADAL" clId="{644BDED9-6A0D-44C5-969A-17084231B450}" dt="2022-03-24T13:37:23.477" v="3153" actId="14100"/>
          <ac:cxnSpMkLst>
            <pc:docMk/>
            <pc:sldMk cId="344178563" sldId="309"/>
            <ac:cxnSpMk id="30" creationId="{F768D263-DAB2-4798-872E-E09E29C45BDD}"/>
          </ac:cxnSpMkLst>
        </pc:cxnChg>
        <pc:cxnChg chg="add mod">
          <ac:chgData name="STAINO Andrea" userId="0c945b25-bd36-446c-b688-0c0cf3817131" providerId="ADAL" clId="{644BDED9-6A0D-44C5-969A-17084231B450}" dt="2022-03-24T13:37:15.906" v="3151" actId="14100"/>
          <ac:cxnSpMkLst>
            <pc:docMk/>
            <pc:sldMk cId="344178563" sldId="309"/>
            <ac:cxnSpMk id="32" creationId="{5FAD3846-D1F9-4FBC-824F-531DD5771AB5}"/>
          </ac:cxnSpMkLst>
        </pc:cxnChg>
        <pc:cxnChg chg="add">
          <ac:chgData name="STAINO Andrea" userId="0c945b25-bd36-446c-b688-0c0cf3817131" providerId="ADAL" clId="{644BDED9-6A0D-44C5-969A-17084231B450}" dt="2022-03-24T13:37:39.257" v="3155" actId="11529"/>
          <ac:cxnSpMkLst>
            <pc:docMk/>
            <pc:sldMk cId="344178563" sldId="309"/>
            <ac:cxnSpMk id="38" creationId="{D615D993-96AF-4FAA-B510-691EC7EE2991}"/>
          </ac:cxnSpMkLst>
        </pc:cxnChg>
        <pc:cxnChg chg="add">
          <ac:chgData name="STAINO Andrea" userId="0c945b25-bd36-446c-b688-0c0cf3817131" providerId="ADAL" clId="{644BDED9-6A0D-44C5-969A-17084231B450}" dt="2022-03-24T13:37:45.110" v="3156" actId="11529"/>
          <ac:cxnSpMkLst>
            <pc:docMk/>
            <pc:sldMk cId="344178563" sldId="309"/>
            <ac:cxnSpMk id="40" creationId="{859C9CF8-B70C-401C-8755-5F81C9582844}"/>
          </ac:cxnSpMkLst>
        </pc:cxnChg>
        <pc:cxnChg chg="add">
          <ac:chgData name="STAINO Andrea" userId="0c945b25-bd36-446c-b688-0c0cf3817131" providerId="ADAL" clId="{644BDED9-6A0D-44C5-969A-17084231B450}" dt="2022-03-24T13:37:52.809" v="3157" actId="11529"/>
          <ac:cxnSpMkLst>
            <pc:docMk/>
            <pc:sldMk cId="344178563" sldId="309"/>
            <ac:cxnSpMk id="42" creationId="{00B6745C-F271-4CAD-BCE1-A0B6D01E81C8}"/>
          </ac:cxnSpMkLst>
        </pc:cxnChg>
        <pc:cxnChg chg="add">
          <ac:chgData name="STAINO Andrea" userId="0c945b25-bd36-446c-b688-0c0cf3817131" providerId="ADAL" clId="{644BDED9-6A0D-44C5-969A-17084231B450}" dt="2022-03-24T13:38:00.546" v="3158" actId="11529"/>
          <ac:cxnSpMkLst>
            <pc:docMk/>
            <pc:sldMk cId="344178563" sldId="309"/>
            <ac:cxnSpMk id="44" creationId="{F58BE2CE-91B8-4E8E-ABBF-59A3D9140E93}"/>
          </ac:cxnSpMkLst>
        </pc:cxnChg>
        <pc:cxnChg chg="add mod">
          <ac:chgData name="STAINO Andrea" userId="0c945b25-bd36-446c-b688-0c0cf3817131" providerId="ADAL" clId="{644BDED9-6A0D-44C5-969A-17084231B450}" dt="2022-03-24T13:38:10.593" v="3160" actId="14100"/>
          <ac:cxnSpMkLst>
            <pc:docMk/>
            <pc:sldMk cId="344178563" sldId="309"/>
            <ac:cxnSpMk id="46" creationId="{E6AF4666-A41D-4ECC-A401-32FC0D738531}"/>
          </ac:cxnSpMkLst>
        </pc:cxnChg>
        <pc:cxnChg chg="add">
          <ac:chgData name="STAINO Andrea" userId="0c945b25-bd36-446c-b688-0c0cf3817131" providerId="ADAL" clId="{644BDED9-6A0D-44C5-969A-17084231B450}" dt="2022-03-24T13:38:25.451" v="3161" actId="11529"/>
          <ac:cxnSpMkLst>
            <pc:docMk/>
            <pc:sldMk cId="344178563" sldId="309"/>
            <ac:cxnSpMk id="49" creationId="{A38724AA-C2FF-4C68-8F7F-CF3B9E567B4F}"/>
          </ac:cxnSpMkLst>
        </pc:cxnChg>
        <pc:cxnChg chg="add">
          <ac:chgData name="STAINO Andrea" userId="0c945b25-bd36-446c-b688-0c0cf3817131" providerId="ADAL" clId="{644BDED9-6A0D-44C5-969A-17084231B450}" dt="2022-03-24T13:38:31.053" v="3162" actId="11529"/>
          <ac:cxnSpMkLst>
            <pc:docMk/>
            <pc:sldMk cId="344178563" sldId="309"/>
            <ac:cxnSpMk id="51" creationId="{DF9281AE-B2CD-4FAD-8F67-D076B4F019C6}"/>
          </ac:cxnSpMkLst>
        </pc:cxnChg>
        <pc:cxnChg chg="add">
          <ac:chgData name="STAINO Andrea" userId="0c945b25-bd36-446c-b688-0c0cf3817131" providerId="ADAL" clId="{644BDED9-6A0D-44C5-969A-17084231B450}" dt="2022-03-24T13:38:36.537" v="3163" actId="11529"/>
          <ac:cxnSpMkLst>
            <pc:docMk/>
            <pc:sldMk cId="344178563" sldId="309"/>
            <ac:cxnSpMk id="53" creationId="{8FD87F36-E939-4C59-BB95-C50DD5369DFD}"/>
          </ac:cxnSpMkLst>
        </pc:cxnChg>
        <pc:cxnChg chg="add">
          <ac:chgData name="STAINO Andrea" userId="0c945b25-bd36-446c-b688-0c0cf3817131" providerId="ADAL" clId="{644BDED9-6A0D-44C5-969A-17084231B450}" dt="2022-03-24T13:38:41.769" v="3164" actId="11529"/>
          <ac:cxnSpMkLst>
            <pc:docMk/>
            <pc:sldMk cId="344178563" sldId="309"/>
            <ac:cxnSpMk id="55" creationId="{A40C1F1F-F2D5-4FD5-987D-5702C5534C22}"/>
          </ac:cxnSpMkLst>
        </pc:cxnChg>
        <pc:cxnChg chg="add">
          <ac:chgData name="STAINO Andrea" userId="0c945b25-bd36-446c-b688-0c0cf3817131" providerId="ADAL" clId="{644BDED9-6A0D-44C5-969A-17084231B450}" dt="2022-03-24T13:38:51.210" v="3165" actId="11529"/>
          <ac:cxnSpMkLst>
            <pc:docMk/>
            <pc:sldMk cId="344178563" sldId="309"/>
            <ac:cxnSpMk id="57" creationId="{91578F3A-9741-4D2B-942B-70C150D32BAC}"/>
          </ac:cxnSpMkLst>
        </pc:cxnChg>
        <pc:cxnChg chg="add">
          <ac:chgData name="STAINO Andrea" userId="0c945b25-bd36-446c-b688-0c0cf3817131" providerId="ADAL" clId="{644BDED9-6A0D-44C5-969A-17084231B450}" dt="2022-03-24T13:39:06.908" v="3166" actId="11529"/>
          <ac:cxnSpMkLst>
            <pc:docMk/>
            <pc:sldMk cId="344178563" sldId="309"/>
            <ac:cxnSpMk id="59" creationId="{36F7D957-FF33-4CA2-A0A8-573FB0F6615C}"/>
          </ac:cxnSpMkLst>
        </pc:cxnChg>
        <pc:cxnChg chg="add mod">
          <ac:chgData name="STAINO Andrea" userId="0c945b25-bd36-446c-b688-0c0cf3817131" providerId="ADAL" clId="{644BDED9-6A0D-44C5-969A-17084231B450}" dt="2022-03-24T13:40:43.889" v="3179" actId="14100"/>
          <ac:cxnSpMkLst>
            <pc:docMk/>
            <pc:sldMk cId="344178563" sldId="309"/>
            <ac:cxnSpMk id="61" creationId="{13C30AC7-28AF-4CEF-8FAF-FDE2AF66FE96}"/>
          </ac:cxnSpMkLst>
        </pc:cxnChg>
        <pc:cxnChg chg="add">
          <ac:chgData name="STAINO Andrea" userId="0c945b25-bd36-446c-b688-0c0cf3817131" providerId="ADAL" clId="{644BDED9-6A0D-44C5-969A-17084231B450}" dt="2022-03-24T13:39:20.253" v="3168" actId="11529"/>
          <ac:cxnSpMkLst>
            <pc:docMk/>
            <pc:sldMk cId="344178563" sldId="309"/>
            <ac:cxnSpMk id="63" creationId="{69D09640-D8AE-4B35-93DC-0DE76BE666CE}"/>
          </ac:cxnSpMkLst>
        </pc:cxnChg>
        <pc:cxnChg chg="add mod">
          <ac:chgData name="STAINO Andrea" userId="0c945b25-bd36-446c-b688-0c0cf3817131" providerId="ADAL" clId="{644BDED9-6A0D-44C5-969A-17084231B450}" dt="2022-03-24T13:39:36.068" v="3171" actId="14100"/>
          <ac:cxnSpMkLst>
            <pc:docMk/>
            <pc:sldMk cId="344178563" sldId="309"/>
            <ac:cxnSpMk id="65" creationId="{CFDEF496-C14E-4EE2-A9A4-E56901EE69C1}"/>
          </ac:cxnSpMkLst>
        </pc:cxnChg>
        <pc:cxnChg chg="add">
          <ac:chgData name="STAINO Andrea" userId="0c945b25-bd36-446c-b688-0c0cf3817131" providerId="ADAL" clId="{644BDED9-6A0D-44C5-969A-17084231B450}" dt="2022-03-24T13:39:45.040" v="3172" actId="11529"/>
          <ac:cxnSpMkLst>
            <pc:docMk/>
            <pc:sldMk cId="344178563" sldId="309"/>
            <ac:cxnSpMk id="69" creationId="{EEE12166-5421-42BA-839A-DAEF257A4F73}"/>
          </ac:cxnSpMkLst>
        </pc:cxnChg>
        <pc:cxnChg chg="add">
          <ac:chgData name="STAINO Andrea" userId="0c945b25-bd36-446c-b688-0c0cf3817131" providerId="ADAL" clId="{644BDED9-6A0D-44C5-969A-17084231B450}" dt="2022-03-24T13:39:55.740" v="3173" actId="11529"/>
          <ac:cxnSpMkLst>
            <pc:docMk/>
            <pc:sldMk cId="344178563" sldId="309"/>
            <ac:cxnSpMk id="71" creationId="{2C766EAB-6856-4A87-96CE-C0592A96C763}"/>
          </ac:cxnSpMkLst>
        </pc:cxnChg>
        <pc:cxnChg chg="add">
          <ac:chgData name="STAINO Andrea" userId="0c945b25-bd36-446c-b688-0c0cf3817131" providerId="ADAL" clId="{644BDED9-6A0D-44C5-969A-17084231B450}" dt="2022-03-24T13:40:06.451" v="3174" actId="11529"/>
          <ac:cxnSpMkLst>
            <pc:docMk/>
            <pc:sldMk cId="344178563" sldId="309"/>
            <ac:cxnSpMk id="73" creationId="{80C55C62-3433-452C-B18E-6D4E375B7AAE}"/>
          </ac:cxnSpMkLst>
        </pc:cxnChg>
        <pc:cxnChg chg="add mod">
          <ac:chgData name="STAINO Andrea" userId="0c945b25-bd36-446c-b688-0c0cf3817131" providerId="ADAL" clId="{644BDED9-6A0D-44C5-969A-17084231B450}" dt="2022-03-24T13:40:37.471" v="3178" actId="14100"/>
          <ac:cxnSpMkLst>
            <pc:docMk/>
            <pc:sldMk cId="344178563" sldId="309"/>
            <ac:cxnSpMk id="75" creationId="{3BF59F54-D179-4C34-872D-624E9F796160}"/>
          </ac:cxnSpMkLst>
        </pc:cxnChg>
        <pc:cxnChg chg="add">
          <ac:chgData name="STAINO Andrea" userId="0c945b25-bd36-446c-b688-0c0cf3817131" providerId="ADAL" clId="{644BDED9-6A0D-44C5-969A-17084231B450}" dt="2022-03-24T13:40:21.350" v="3176" actId="11529"/>
          <ac:cxnSpMkLst>
            <pc:docMk/>
            <pc:sldMk cId="344178563" sldId="309"/>
            <ac:cxnSpMk id="77" creationId="{F69EF1CB-281C-482D-BAF4-C58406DBFB94}"/>
          </ac:cxnSpMkLst>
        </pc:cxnChg>
        <pc:cxnChg chg="add">
          <ac:chgData name="STAINO Andrea" userId="0c945b25-bd36-446c-b688-0c0cf3817131" providerId="ADAL" clId="{644BDED9-6A0D-44C5-969A-17084231B450}" dt="2022-03-24T13:40:31.283" v="3177" actId="11529"/>
          <ac:cxnSpMkLst>
            <pc:docMk/>
            <pc:sldMk cId="344178563" sldId="309"/>
            <ac:cxnSpMk id="79" creationId="{B4CB6F62-E1AD-4AEB-8F82-ED6F0FE9B440}"/>
          </ac:cxnSpMkLst>
        </pc:cxnChg>
        <pc:cxnChg chg="add">
          <ac:chgData name="STAINO Andrea" userId="0c945b25-bd36-446c-b688-0c0cf3817131" providerId="ADAL" clId="{644BDED9-6A0D-44C5-969A-17084231B450}" dt="2022-03-24T13:40:54.284" v="3180" actId="11529"/>
          <ac:cxnSpMkLst>
            <pc:docMk/>
            <pc:sldMk cId="344178563" sldId="309"/>
            <ac:cxnSpMk id="83" creationId="{70B482FF-A717-4FBB-AD42-AC9858BCF5A6}"/>
          </ac:cxnSpMkLst>
        </pc:cxnChg>
        <pc:cxnChg chg="add">
          <ac:chgData name="STAINO Andrea" userId="0c945b25-bd36-446c-b688-0c0cf3817131" providerId="ADAL" clId="{644BDED9-6A0D-44C5-969A-17084231B450}" dt="2022-03-24T13:41:00.934" v="3181" actId="11529"/>
          <ac:cxnSpMkLst>
            <pc:docMk/>
            <pc:sldMk cId="344178563" sldId="309"/>
            <ac:cxnSpMk id="85" creationId="{8E65F3DE-5D2D-4D8D-A40A-2E91DCB00FDF}"/>
          </ac:cxnSpMkLst>
        </pc:cxnChg>
      </pc:sldChg>
      <pc:sldChg chg="addSp delSp modSp add mod modAnim">
        <pc:chgData name="STAINO Andrea" userId="0c945b25-bd36-446c-b688-0c0cf3817131" providerId="ADAL" clId="{644BDED9-6A0D-44C5-969A-17084231B450}" dt="2022-03-24T21:06:21.248" v="4052" actId="20577"/>
        <pc:sldMkLst>
          <pc:docMk/>
          <pc:sldMk cId="1001313695" sldId="310"/>
        </pc:sldMkLst>
        <pc:spChg chg="mod">
          <ac:chgData name="STAINO Andrea" userId="0c945b25-bd36-446c-b688-0c0cf3817131" providerId="ADAL" clId="{644BDED9-6A0D-44C5-969A-17084231B450}" dt="2022-03-24T13:50:44.334" v="3506" actId="20577"/>
          <ac:spMkLst>
            <pc:docMk/>
            <pc:sldMk cId="1001313695" sldId="310"/>
            <ac:spMk id="2" creationId="{97A6A55B-F1AC-4CA3-AB27-BC142C5E74CF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3" creationId="{5F652CBA-B22D-4ACA-B696-D31365E961B6}"/>
          </ac:spMkLst>
        </pc:spChg>
        <pc:spChg chg="mod">
          <ac:chgData name="STAINO Andrea" userId="0c945b25-bd36-446c-b688-0c0cf3817131" providerId="ADAL" clId="{644BDED9-6A0D-44C5-969A-17084231B450}" dt="2022-03-24T13:51:16.328" v="3507" actId="20577"/>
          <ac:spMkLst>
            <pc:docMk/>
            <pc:sldMk cId="1001313695" sldId="310"/>
            <ac:spMk id="12" creationId="{BC7DBD44-E8B4-47FA-BA6A-ADC78D6007EB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17" creationId="{50CD35F0-CEE8-46F3-AFFF-C650E6AFE7D7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18" creationId="{C9A165C9-7226-4031-B5E6-FA8CC46A246C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19" creationId="{B13E553A-073A-4D57-8C98-DF364FFFC691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0" creationId="{89C004C8-AE69-4158-8F6C-098458B7854E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1" creationId="{5E3747E1-0D9B-44B8-9588-FD3AAE21122F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2" creationId="{6740447E-42F4-4431-B154-A2202E7A166A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3" creationId="{53E74B61-9D24-464D-B3CF-29CFB6A6A4D7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4" creationId="{FEDA54A6-AA59-41B2-851E-6A521D156BA1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25" creationId="{EEC393C8-C924-493E-8479-287CC7BD6ACB}"/>
          </ac:spMkLst>
        </pc:spChg>
        <pc:spChg chg="add mod">
          <ac:chgData name="STAINO Andrea" userId="0c945b25-bd36-446c-b688-0c0cf3817131" providerId="ADAL" clId="{644BDED9-6A0D-44C5-969A-17084231B450}" dt="2022-03-24T21:06:21.248" v="4052" actId="20577"/>
          <ac:spMkLst>
            <pc:docMk/>
            <pc:sldMk cId="1001313695" sldId="310"/>
            <ac:spMk id="50" creationId="{B0A6E40E-51AF-4261-A0FE-70CB51BB8F5C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86" creationId="{44213653-80AC-4AFC-A2C8-AD8D83504CC5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87" creationId="{9FEEFFD0-C5C8-4C63-9ACD-75B553BC4907}"/>
          </ac:spMkLst>
        </pc:spChg>
        <pc:spChg chg="del">
          <ac:chgData name="STAINO Andrea" userId="0c945b25-bd36-446c-b688-0c0cf3817131" providerId="ADAL" clId="{644BDED9-6A0D-44C5-969A-17084231B450}" dt="2022-03-24T13:51:26.118" v="3508" actId="478"/>
          <ac:spMkLst>
            <pc:docMk/>
            <pc:sldMk cId="1001313695" sldId="310"/>
            <ac:spMk id="88" creationId="{65AB159B-5DC0-4E4C-BF50-17D9C1AADC23}"/>
          </ac:spMkLst>
        </pc:sp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" creationId="{F105F55A-BA3B-4F4B-ABCC-95F02F86BDF5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26" creationId="{242159C2-B33B-437F-9D43-B0293EB6DCA8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28" creationId="{B8B92EE5-D52E-4EE4-9883-A7D81172EB30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30" creationId="{F768D263-DAB2-4798-872E-E09E29C45BDD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32" creationId="{5FAD3846-D1F9-4FBC-824F-531DD5771AB5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38" creationId="{D615D993-96AF-4FAA-B510-691EC7EE2991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40" creationId="{859C9CF8-B70C-401C-8755-5F81C9582844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42" creationId="{00B6745C-F271-4CAD-BCE1-A0B6D01E81C8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44" creationId="{F58BE2CE-91B8-4E8E-ABBF-59A3D9140E93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46" creationId="{E6AF4666-A41D-4ECC-A401-32FC0D738531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49" creationId="{A38724AA-C2FF-4C68-8F7F-CF3B9E567B4F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1" creationId="{DF9281AE-B2CD-4FAD-8F67-D076B4F019C6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3" creationId="{8FD87F36-E939-4C59-BB95-C50DD5369DFD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5" creationId="{A40C1F1F-F2D5-4FD5-987D-5702C5534C22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7" creationId="{91578F3A-9741-4D2B-942B-70C150D32BAC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59" creationId="{36F7D957-FF33-4CA2-A0A8-573FB0F6615C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61" creationId="{13C30AC7-28AF-4CEF-8FAF-FDE2AF66FE96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63" creationId="{69D09640-D8AE-4B35-93DC-0DE76BE666CE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65" creationId="{CFDEF496-C14E-4EE2-A9A4-E56901EE69C1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69" creationId="{EEE12166-5421-42BA-839A-DAEF257A4F73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71" creationId="{2C766EAB-6856-4A87-96CE-C0592A96C763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73" creationId="{80C55C62-3433-452C-B18E-6D4E375B7AAE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75" creationId="{3BF59F54-D179-4C34-872D-624E9F796160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77" creationId="{F69EF1CB-281C-482D-BAF4-C58406DBFB94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79" creationId="{B4CB6F62-E1AD-4AEB-8F82-ED6F0FE9B440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83" creationId="{70B482FF-A717-4FBB-AD42-AC9858BCF5A6}"/>
          </ac:cxnSpMkLst>
        </pc:cxnChg>
        <pc:cxnChg chg="del mod">
          <ac:chgData name="STAINO Andrea" userId="0c945b25-bd36-446c-b688-0c0cf3817131" providerId="ADAL" clId="{644BDED9-6A0D-44C5-969A-17084231B450}" dt="2022-03-24T13:51:26.118" v="3508" actId="478"/>
          <ac:cxnSpMkLst>
            <pc:docMk/>
            <pc:sldMk cId="1001313695" sldId="310"/>
            <ac:cxnSpMk id="85" creationId="{8E65F3DE-5D2D-4D8D-A40A-2E91DCB00FDF}"/>
          </ac:cxnSpMkLst>
        </pc:cxnChg>
      </pc:sldChg>
      <pc:sldChg chg="new del">
        <pc:chgData name="STAINO Andrea" userId="0c945b25-bd36-446c-b688-0c0cf3817131" providerId="ADAL" clId="{644BDED9-6A0D-44C5-969A-17084231B450}" dt="2022-03-24T21:06:34.520" v="4055" actId="47"/>
        <pc:sldMkLst>
          <pc:docMk/>
          <pc:sldMk cId="3040283815" sldId="311"/>
        </pc:sldMkLst>
      </pc:sldChg>
      <pc:sldChg chg="addSp delSp modSp add mod modAnim">
        <pc:chgData name="STAINO Andrea" userId="0c945b25-bd36-446c-b688-0c0cf3817131" providerId="ADAL" clId="{644BDED9-6A0D-44C5-969A-17084231B450}" dt="2022-03-24T22:40:43.040" v="5028"/>
        <pc:sldMkLst>
          <pc:docMk/>
          <pc:sldMk cId="1933227797" sldId="312"/>
        </pc:sldMkLst>
        <pc:spChg chg="mod">
          <ac:chgData name="STAINO Andrea" userId="0c945b25-bd36-446c-b688-0c0cf3817131" providerId="ADAL" clId="{644BDED9-6A0D-44C5-969A-17084231B450}" dt="2022-03-24T21:07:51.124" v="4135" actId="20577"/>
          <ac:spMkLst>
            <pc:docMk/>
            <pc:sldMk cId="1933227797" sldId="312"/>
            <ac:spMk id="2" creationId="{97A6A55B-F1AC-4CA3-AB27-BC142C5E74CF}"/>
          </ac:spMkLst>
        </pc:spChg>
        <pc:spChg chg="add del">
          <ac:chgData name="STAINO Andrea" userId="0c945b25-bd36-446c-b688-0c0cf3817131" providerId="ADAL" clId="{644BDED9-6A0D-44C5-969A-17084231B450}" dt="2022-03-24T21:09:26.321" v="4152" actId="478"/>
          <ac:spMkLst>
            <pc:docMk/>
            <pc:sldMk cId="1933227797" sldId="312"/>
            <ac:spMk id="9" creationId="{A1209C1E-AC35-4E3F-9250-0477DB3D7182}"/>
          </ac:spMkLst>
        </pc:spChg>
        <pc:spChg chg="add mod">
          <ac:chgData name="STAINO Andrea" userId="0c945b25-bd36-446c-b688-0c0cf3817131" providerId="ADAL" clId="{644BDED9-6A0D-44C5-969A-17084231B450}" dt="2022-03-24T21:08:25.799" v="4138" actId="20577"/>
          <ac:spMkLst>
            <pc:docMk/>
            <pc:sldMk cId="1933227797" sldId="312"/>
            <ac:spMk id="13" creationId="{91B827D9-53B2-456D-9D7B-A53A74A252CB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16" creationId="{90B8DB81-343D-405E-9C2D-548025DBA9BB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17" creationId="{5B63047C-665A-426F-82C5-83A413608229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18" creationId="{0EC7C483-C2D8-4D6C-8424-B0ADF28C0A34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19" creationId="{EB589EAC-6744-44AF-99DC-CB297B239D5F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20" creationId="{1DA1A07D-51C6-45B0-B31F-4853963D8363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21" creationId="{8F1CB3D9-24A8-4B19-BD4D-8FF3E5C3FC91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22" creationId="{0078C0B7-AACD-4923-B91D-EA4A59F9F7AA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23" creationId="{2EBE0628-4D8E-4265-A531-DF8F03D247F0}"/>
          </ac:spMkLst>
        </pc:spChg>
        <pc:spChg chg="add del mod">
          <ac:chgData name="STAINO Andrea" userId="0c945b25-bd36-446c-b688-0c0cf3817131" providerId="ADAL" clId="{644BDED9-6A0D-44C5-969A-17084231B450}" dt="2022-03-24T21:08:28.847" v="4139" actId="478"/>
          <ac:spMkLst>
            <pc:docMk/>
            <pc:sldMk cId="1933227797" sldId="312"/>
            <ac:spMk id="24" creationId="{597309D1-F43F-4AC7-B7EF-742ACB172F5D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25" creationId="{AF3F5D9B-BCBC-42AF-9871-26926C74F514}"/>
          </ac:spMkLst>
        </pc:spChg>
        <pc:spChg chg="del">
          <ac:chgData name="STAINO Andrea" userId="0c945b25-bd36-446c-b688-0c0cf3817131" providerId="ADAL" clId="{644BDED9-6A0D-44C5-969A-17084231B450}" dt="2022-03-24T21:08:19.606" v="4136" actId="478"/>
          <ac:spMkLst>
            <pc:docMk/>
            <pc:sldMk cId="1933227797" sldId="312"/>
            <ac:spMk id="50" creationId="{B0A6E40E-51AF-4261-A0FE-70CB51BB8F5C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54" creationId="{9A6D8DAA-1395-4147-95BF-5FE35E0DC09F}"/>
          </ac:spMkLst>
        </pc:spChg>
        <pc:spChg chg="add mod">
          <ac:chgData name="STAINO Andrea" userId="0c945b25-bd36-446c-b688-0c0cf3817131" providerId="ADAL" clId="{644BDED9-6A0D-44C5-969A-17084231B450}" dt="2022-03-24T21:09:14.069" v="4150" actId="1076"/>
          <ac:spMkLst>
            <pc:docMk/>
            <pc:sldMk cId="1933227797" sldId="312"/>
            <ac:spMk id="55" creationId="{DF754258-E6F4-4E0C-9045-F2BDB6BE6942}"/>
          </ac:spMkLst>
        </pc:spChg>
        <pc:spChg chg="add del mod">
          <ac:chgData name="STAINO Andrea" userId="0c945b25-bd36-446c-b688-0c0cf3817131" providerId="ADAL" clId="{644BDED9-6A0D-44C5-969A-17084231B450}" dt="2022-03-24T22:36:34.549" v="4983" actId="1036"/>
          <ac:spMkLst>
            <pc:docMk/>
            <pc:sldMk cId="1933227797" sldId="312"/>
            <ac:spMk id="56" creationId="{E6468E72-A128-4E31-9C47-E3E085445949}"/>
          </ac:spMkLst>
        </pc:spChg>
        <pc:spChg chg="add del">
          <ac:chgData name="STAINO Andrea" userId="0c945b25-bd36-446c-b688-0c0cf3817131" providerId="ADAL" clId="{644BDED9-6A0D-44C5-969A-17084231B450}" dt="2022-03-24T21:12:59.416" v="4164" actId="22"/>
          <ac:spMkLst>
            <pc:docMk/>
            <pc:sldMk cId="1933227797" sldId="312"/>
            <ac:spMk id="58" creationId="{46BFBBE4-D740-4212-807D-5894BEED4C60}"/>
          </ac:spMkLst>
        </pc:spChg>
        <pc:spChg chg="add del mod">
          <ac:chgData name="STAINO Andrea" userId="0c945b25-bd36-446c-b688-0c0cf3817131" providerId="ADAL" clId="{644BDED9-6A0D-44C5-969A-17084231B450}" dt="2022-03-24T21:13:07.512" v="4168" actId="22"/>
          <ac:spMkLst>
            <pc:docMk/>
            <pc:sldMk cId="1933227797" sldId="312"/>
            <ac:spMk id="60" creationId="{FAD1C7E2-E11B-4388-BE64-AC193ADD0B1C}"/>
          </ac:spMkLst>
        </pc:spChg>
        <pc:spChg chg="add del">
          <ac:chgData name="STAINO Andrea" userId="0c945b25-bd36-446c-b688-0c0cf3817131" providerId="ADAL" clId="{644BDED9-6A0D-44C5-969A-17084231B450}" dt="2022-03-24T21:21:32.703" v="4174" actId="478"/>
          <ac:spMkLst>
            <pc:docMk/>
            <pc:sldMk cId="1933227797" sldId="312"/>
            <ac:spMk id="63" creationId="{E89D7294-E75D-4590-9BBD-E050264B0563}"/>
          </ac:spMkLst>
        </pc:spChg>
        <pc:spChg chg="add del">
          <ac:chgData name="STAINO Andrea" userId="0c945b25-bd36-446c-b688-0c0cf3817131" providerId="ADAL" clId="{644BDED9-6A0D-44C5-969A-17084231B450}" dt="2022-03-24T21:21:46.144" v="4186" actId="22"/>
          <ac:spMkLst>
            <pc:docMk/>
            <pc:sldMk cId="1933227797" sldId="312"/>
            <ac:spMk id="65" creationId="{BDDC8CB9-794B-4CB1-893B-C3AB196B3354}"/>
          </ac:spMkLst>
        </pc:spChg>
        <pc:spChg chg="add mod">
          <ac:chgData name="STAINO Andrea" userId="0c945b25-bd36-446c-b688-0c0cf3817131" providerId="ADAL" clId="{644BDED9-6A0D-44C5-969A-17084231B450}" dt="2022-03-24T21:22:36.536" v="4198" actId="20577"/>
          <ac:spMkLst>
            <pc:docMk/>
            <pc:sldMk cId="1933227797" sldId="312"/>
            <ac:spMk id="67" creationId="{B3CE43F1-7F82-4678-B87A-CC38E3935646}"/>
          </ac:spMkLst>
        </pc:spChg>
        <pc:spChg chg="add mod">
          <ac:chgData name="STAINO Andrea" userId="0c945b25-bd36-446c-b688-0c0cf3817131" providerId="ADAL" clId="{644BDED9-6A0D-44C5-969A-17084231B450}" dt="2022-03-24T22:40:43.040" v="5028"/>
          <ac:spMkLst>
            <pc:docMk/>
            <pc:sldMk cId="1933227797" sldId="312"/>
            <ac:spMk id="68" creationId="{766A1F6B-5189-44FE-8408-762BE4B9251F}"/>
          </ac:spMkLst>
        </pc:spChg>
        <pc:graphicFrameChg chg="add del mod">
          <ac:chgData name="STAINO Andrea" userId="0c945b25-bd36-446c-b688-0c0cf3817131" providerId="ADAL" clId="{644BDED9-6A0D-44C5-969A-17084231B450}" dt="2022-03-24T21:16:54.638" v="4172" actId="478"/>
          <ac:graphicFrameMkLst>
            <pc:docMk/>
            <pc:sldMk cId="1933227797" sldId="312"/>
            <ac:graphicFrameMk id="61" creationId="{ADCA32AD-0964-47B1-9A37-B7F55436214F}"/>
          </ac:graphicFrameMkLst>
        </pc:graphicFrame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26" creationId="{182256C8-4CE1-4FAD-9E96-994D5B45FAA8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27" creationId="{A1C1EDD8-C25C-475A-A625-62809FB277EC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28" creationId="{20B1AC39-F037-4692-A0E4-2662B3FEA9E4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29" creationId="{B61FD482-E814-4F2D-A5E8-82DF94B77E78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0" creationId="{D56B11F8-FB99-4375-8A29-1BD921EC6DC4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1" creationId="{9C0BFE1F-FDDE-4432-859F-E18D61CEF229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2" creationId="{B613AABA-626E-4483-8EA6-82FEA7E08485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3" creationId="{41263FC0-D261-43B1-9685-C40BDBFBFB04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4" creationId="{DC8015BA-E18F-41F9-8820-FE3F003E0100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5" creationId="{064438F6-343A-4BB6-A7A8-6BDC33AB2A83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6" creationId="{8B3860EF-C1CD-4180-A751-CA4744C11DB4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7" creationId="{154D4F43-411C-4693-BE45-A42F5275DCFA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8" creationId="{A9017262-6B18-4D3A-949C-72AF4C0A803D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39" creationId="{EF896FD9-3272-4A1E-8DEA-90D5E102BD77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0" creationId="{E8391EA6-6FD6-4052-A4D3-4543D9469159}"/>
          </ac:cxnSpMkLst>
        </pc:cxnChg>
        <pc:cxnChg chg="add del mod">
          <ac:chgData name="STAINO Andrea" userId="0c945b25-bd36-446c-b688-0c0cf3817131" providerId="ADAL" clId="{644BDED9-6A0D-44C5-969A-17084231B450}" dt="2022-03-24T21:08:45.572" v="4142" actId="478"/>
          <ac:cxnSpMkLst>
            <pc:docMk/>
            <pc:sldMk cId="1933227797" sldId="312"/>
            <ac:cxnSpMk id="41" creationId="{C4A5289B-B9FE-44BD-BAE8-AF6859D75BFF}"/>
          </ac:cxnSpMkLst>
        </pc:cxnChg>
        <pc:cxnChg chg="add del mod">
          <ac:chgData name="STAINO Andrea" userId="0c945b25-bd36-446c-b688-0c0cf3817131" providerId="ADAL" clId="{644BDED9-6A0D-44C5-969A-17084231B450}" dt="2022-03-24T21:08:41.105" v="4141" actId="478"/>
          <ac:cxnSpMkLst>
            <pc:docMk/>
            <pc:sldMk cId="1933227797" sldId="312"/>
            <ac:cxnSpMk id="42" creationId="{2F41139D-B8B3-4C85-A8D8-0A3F2CED4C2A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3" creationId="{285BF799-81C7-49B1-A573-FB712150EF31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4" creationId="{EFBC8694-1026-462F-9C6A-CD066988C2A4}"/>
          </ac:cxnSpMkLst>
        </pc:cxnChg>
        <pc:cxnChg chg="add del mod">
          <ac:chgData name="STAINO Andrea" userId="0c945b25-bd36-446c-b688-0c0cf3817131" providerId="ADAL" clId="{644BDED9-6A0D-44C5-969A-17084231B450}" dt="2022-03-24T21:08:37.723" v="4140" actId="478"/>
          <ac:cxnSpMkLst>
            <pc:docMk/>
            <pc:sldMk cId="1933227797" sldId="312"/>
            <ac:cxnSpMk id="45" creationId="{B892B8D2-2C5B-4459-B975-8DB4CE92A569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6" creationId="{399E3398-E86A-47DE-B25A-F6391C17501A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7" creationId="{33A824CB-1AD0-4CB4-BBAF-807DE54EB56F}"/>
          </ac:cxnSpMkLst>
        </pc:cxnChg>
        <pc:cxnChg chg="add del mod">
          <ac:chgData name="STAINO Andrea" userId="0c945b25-bd36-446c-b688-0c0cf3817131" providerId="ADAL" clId="{644BDED9-6A0D-44C5-969A-17084231B450}" dt="2022-03-24T21:08:50.010" v="4144" actId="478"/>
          <ac:cxnSpMkLst>
            <pc:docMk/>
            <pc:sldMk cId="1933227797" sldId="312"/>
            <ac:cxnSpMk id="48" creationId="{B7540EC0-0111-4121-B129-BDD7B3F84C37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49" creationId="{2D9C869F-B18E-43AD-847D-6CBE04304E65}"/>
          </ac:cxnSpMkLst>
        </pc:cxnChg>
        <pc:cxnChg chg="add del mod">
          <ac:chgData name="STAINO Andrea" userId="0c945b25-bd36-446c-b688-0c0cf3817131" providerId="ADAL" clId="{644BDED9-6A0D-44C5-969A-17084231B450}" dt="2022-03-24T21:08:47.935" v="4143" actId="478"/>
          <ac:cxnSpMkLst>
            <pc:docMk/>
            <pc:sldMk cId="1933227797" sldId="312"/>
            <ac:cxnSpMk id="51" creationId="{C89E393B-5E07-4229-99F7-AEF4A1102EC9}"/>
          </ac:cxnSpMkLst>
        </pc:cxnChg>
        <pc:cxnChg chg="add del mod">
          <ac:chgData name="STAINO Andrea" userId="0c945b25-bd36-446c-b688-0c0cf3817131" providerId="ADAL" clId="{644BDED9-6A0D-44C5-969A-17084231B450}" dt="2022-03-24T21:08:57.143" v="4146" actId="478"/>
          <ac:cxnSpMkLst>
            <pc:docMk/>
            <pc:sldMk cId="1933227797" sldId="312"/>
            <ac:cxnSpMk id="52" creationId="{4EDBF01D-8592-4793-A5BA-06B219E692B5}"/>
          </ac:cxnSpMkLst>
        </pc:cxnChg>
        <pc:cxnChg chg="add mod">
          <ac:chgData name="STAINO Andrea" userId="0c945b25-bd36-446c-b688-0c0cf3817131" providerId="ADAL" clId="{644BDED9-6A0D-44C5-969A-17084231B450}" dt="2022-03-24T21:09:14.069" v="4150" actId="1076"/>
          <ac:cxnSpMkLst>
            <pc:docMk/>
            <pc:sldMk cId="1933227797" sldId="312"/>
            <ac:cxnSpMk id="53" creationId="{40D444E6-6012-4AC9-8937-B7A35B19F6B4}"/>
          </ac:cxnSpMkLst>
        </pc:cxnChg>
      </pc:sldChg>
      <pc:sldChg chg="addSp delSp modSp add mod">
        <pc:chgData name="STAINO Andrea" userId="0c945b25-bd36-446c-b688-0c0cf3817131" providerId="ADAL" clId="{644BDED9-6A0D-44C5-969A-17084231B450}" dt="2022-03-24T22:36:50.027" v="4985" actId="1076"/>
        <pc:sldMkLst>
          <pc:docMk/>
          <pc:sldMk cId="2960036329" sldId="313"/>
        </pc:sldMkLst>
        <pc:spChg chg="mod">
          <ac:chgData name="STAINO Andrea" userId="0c945b25-bd36-446c-b688-0c0cf3817131" providerId="ADAL" clId="{644BDED9-6A0D-44C5-969A-17084231B450}" dt="2022-03-24T22:20:37.962" v="4809" actId="20577"/>
          <ac:spMkLst>
            <pc:docMk/>
            <pc:sldMk cId="2960036329" sldId="313"/>
            <ac:spMk id="2" creationId="{97A6A55B-F1AC-4CA3-AB27-BC142C5E74CF}"/>
          </ac:spMkLst>
        </pc:spChg>
        <pc:spChg chg="add del">
          <ac:chgData name="STAINO Andrea" userId="0c945b25-bd36-446c-b688-0c0cf3817131" providerId="ADAL" clId="{644BDED9-6A0D-44C5-969A-17084231B450}" dt="2022-03-24T21:26:33.270" v="4205"/>
          <ac:spMkLst>
            <pc:docMk/>
            <pc:sldMk cId="2960036329" sldId="313"/>
            <ac:spMk id="3" creationId="{92CA20FA-2434-4CD6-8A40-B872A85BF196}"/>
          </ac:spMkLst>
        </pc:spChg>
        <pc:spChg chg="add del mod">
          <ac:chgData name="STAINO Andrea" userId="0c945b25-bd36-446c-b688-0c0cf3817131" providerId="ADAL" clId="{644BDED9-6A0D-44C5-969A-17084231B450}" dt="2022-03-24T21:26:32.140" v="4203"/>
          <ac:spMkLst>
            <pc:docMk/>
            <pc:sldMk cId="2960036329" sldId="313"/>
            <ac:spMk id="4" creationId="{91CB6D1C-08C7-4ACB-AFBF-6F47016168FF}"/>
          </ac:spMkLst>
        </pc:spChg>
        <pc:spChg chg="add mod">
          <ac:chgData name="STAINO Andrea" userId="0c945b25-bd36-446c-b688-0c0cf3817131" providerId="ADAL" clId="{644BDED9-6A0D-44C5-969A-17084231B450}" dt="2022-03-24T22:07:39.503" v="4617" actId="20577"/>
          <ac:spMkLst>
            <pc:docMk/>
            <pc:sldMk cId="2960036329" sldId="313"/>
            <ac:spMk id="5" creationId="{74F0EA58-0699-4806-AC85-BF30FBAB85E2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16" creationId="{90B8DB81-343D-405E-9C2D-548025DBA9BB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17" creationId="{5B63047C-665A-426F-82C5-83A413608229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18" creationId="{0EC7C483-C2D8-4D6C-8424-B0ADF28C0A34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19" creationId="{EB589EAC-6744-44AF-99DC-CB297B239D5F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20" creationId="{1DA1A07D-51C6-45B0-B31F-4853963D8363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21" creationId="{8F1CB3D9-24A8-4B19-BD4D-8FF3E5C3FC91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22" creationId="{0078C0B7-AACD-4923-B91D-EA4A59F9F7AA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23" creationId="{2EBE0628-4D8E-4265-A531-DF8F03D247F0}"/>
          </ac:spMkLst>
        </pc:spChg>
        <pc:spChg chg="mod">
          <ac:chgData name="STAINO Andrea" userId="0c945b25-bd36-446c-b688-0c0cf3817131" providerId="ADAL" clId="{644BDED9-6A0D-44C5-969A-17084231B450}" dt="2022-03-24T21:42:11.895" v="4273" actId="692"/>
          <ac:spMkLst>
            <pc:docMk/>
            <pc:sldMk cId="2960036329" sldId="313"/>
            <ac:spMk id="25" creationId="{AF3F5D9B-BCBC-42AF-9871-26926C74F514}"/>
          </ac:spMkLst>
        </pc:spChg>
        <pc:spChg chg="add del mod">
          <ac:chgData name="STAINO Andrea" userId="0c945b25-bd36-446c-b688-0c0cf3817131" providerId="ADAL" clId="{644BDED9-6A0D-44C5-969A-17084231B450}" dt="2022-03-24T21:47:34.614" v="4324" actId="478"/>
          <ac:spMkLst>
            <pc:docMk/>
            <pc:sldMk cId="2960036329" sldId="313"/>
            <ac:spMk id="48" creationId="{27374E0E-E61A-4FF5-A4D1-1F0896B1C6A5}"/>
          </ac:spMkLst>
        </pc:spChg>
        <pc:spChg chg="add mod">
          <ac:chgData name="STAINO Andrea" userId="0c945b25-bd36-446c-b688-0c0cf3817131" providerId="ADAL" clId="{644BDED9-6A0D-44C5-969A-17084231B450}" dt="2022-03-24T21:58:30.686" v="4435" actId="1076"/>
          <ac:spMkLst>
            <pc:docMk/>
            <pc:sldMk cId="2960036329" sldId="313"/>
            <ac:spMk id="50" creationId="{BF55AA42-43DA-4B1C-8C60-FD64C1398CAD}"/>
          </ac:spMkLst>
        </pc:spChg>
        <pc:spChg chg="add mod">
          <ac:chgData name="STAINO Andrea" userId="0c945b25-bd36-446c-b688-0c0cf3817131" providerId="ADAL" clId="{644BDED9-6A0D-44C5-969A-17084231B450}" dt="2022-03-24T22:05:20.615" v="4569" actId="20577"/>
          <ac:spMkLst>
            <pc:docMk/>
            <pc:sldMk cId="2960036329" sldId="313"/>
            <ac:spMk id="51" creationId="{2D1A835F-C3B1-4AA1-8BB1-A54CDFDFD1B5}"/>
          </ac:spMkLst>
        </pc:spChg>
        <pc:spChg chg="add del mod">
          <ac:chgData name="STAINO Andrea" userId="0c945b25-bd36-446c-b688-0c0cf3817131" providerId="ADAL" clId="{644BDED9-6A0D-44C5-969A-17084231B450}" dt="2022-03-24T22:07:16.569" v="4613"/>
          <ac:spMkLst>
            <pc:docMk/>
            <pc:sldMk cId="2960036329" sldId="313"/>
            <ac:spMk id="52" creationId="{D944B041-2863-464E-9AFC-6DA71A28CC86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54" creationId="{9A6D8DAA-1395-4147-95BF-5FE35E0DC09F}"/>
          </ac:spMkLst>
        </pc:spChg>
        <pc:spChg chg="mod">
          <ac:chgData name="STAINO Andrea" userId="0c945b25-bd36-446c-b688-0c0cf3817131" providerId="ADAL" clId="{644BDED9-6A0D-44C5-969A-17084231B450}" dt="2022-03-24T21:41:07.466" v="4271" actId="692"/>
          <ac:spMkLst>
            <pc:docMk/>
            <pc:sldMk cId="2960036329" sldId="313"/>
            <ac:spMk id="55" creationId="{DF754258-E6F4-4E0C-9045-F2BDB6BE6942}"/>
          </ac:spMkLst>
        </pc:spChg>
        <pc:spChg chg="mod">
          <ac:chgData name="STAINO Andrea" userId="0c945b25-bd36-446c-b688-0c0cf3817131" providerId="ADAL" clId="{644BDED9-6A0D-44C5-969A-17084231B450}" dt="2022-03-24T22:36:50.027" v="4985" actId="1076"/>
          <ac:spMkLst>
            <pc:docMk/>
            <pc:sldMk cId="2960036329" sldId="313"/>
            <ac:spMk id="56" creationId="{E6468E72-A128-4E31-9C47-E3E085445949}"/>
          </ac:spMkLst>
        </pc:spChg>
        <pc:spChg chg="add mod">
          <ac:chgData name="STAINO Andrea" userId="0c945b25-bd36-446c-b688-0c0cf3817131" providerId="ADAL" clId="{644BDED9-6A0D-44C5-969A-17084231B450}" dt="2022-03-24T22:07:58.602" v="4618" actId="571"/>
          <ac:spMkLst>
            <pc:docMk/>
            <pc:sldMk cId="2960036329" sldId="313"/>
            <ac:spMk id="57" creationId="{38DD8D79-EB8D-4DAB-94B3-412EF765E943}"/>
          </ac:spMkLst>
        </pc:spChg>
        <pc:spChg chg="add mod">
          <ac:chgData name="STAINO Andrea" userId="0c945b25-bd36-446c-b688-0c0cf3817131" providerId="ADAL" clId="{644BDED9-6A0D-44C5-969A-17084231B450}" dt="2022-03-24T22:13:52.627" v="4686" actId="14100"/>
          <ac:spMkLst>
            <pc:docMk/>
            <pc:sldMk cId="2960036329" sldId="313"/>
            <ac:spMk id="58" creationId="{C7C36CEF-5DA3-4D5B-8930-EDB59FF888C2}"/>
          </ac:spMkLst>
        </pc:spChg>
        <pc:spChg chg="add mod">
          <ac:chgData name="STAINO Andrea" userId="0c945b25-bd36-446c-b688-0c0cf3817131" providerId="ADAL" clId="{644BDED9-6A0D-44C5-969A-17084231B450}" dt="2022-03-24T22:18:55.541" v="4775" actId="113"/>
          <ac:spMkLst>
            <pc:docMk/>
            <pc:sldMk cId="2960036329" sldId="313"/>
            <ac:spMk id="59" creationId="{F4067683-FD0F-4340-8733-EF7A47E24CE9}"/>
          </ac:spMkLst>
        </pc:spChg>
        <pc:spChg chg="del mod">
          <ac:chgData name="STAINO Andrea" userId="0c945b25-bd36-446c-b688-0c0cf3817131" providerId="ADAL" clId="{644BDED9-6A0D-44C5-969A-17084231B450}" dt="2022-03-24T21:44:37.506" v="4279" actId="478"/>
          <ac:spMkLst>
            <pc:docMk/>
            <pc:sldMk cId="2960036329" sldId="313"/>
            <ac:spMk id="67" creationId="{B3CE43F1-7F82-4678-B87A-CC38E3935646}"/>
          </ac:spMkLst>
        </pc:sp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26" creationId="{182256C8-4CE1-4FAD-9E96-994D5B45FAA8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27" creationId="{A1C1EDD8-C25C-475A-A625-62809FB277EC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28" creationId="{20B1AC39-F037-4692-A0E4-2662B3FEA9E4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29" creationId="{B61FD482-E814-4F2D-A5E8-82DF94B77E78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0" creationId="{D56B11F8-FB99-4375-8A29-1BD921EC6DC4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1" creationId="{9C0BFE1F-FDDE-4432-859F-E18D61CEF229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2" creationId="{B613AABA-626E-4483-8EA6-82FEA7E08485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3" creationId="{41263FC0-D261-43B1-9685-C40BDBFBFB04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4" creationId="{DC8015BA-E18F-41F9-8820-FE3F003E0100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5" creationId="{064438F6-343A-4BB6-A7A8-6BDC33AB2A83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6" creationId="{8B3860EF-C1CD-4180-A751-CA4744C11DB4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7" creationId="{154D4F43-411C-4693-BE45-A42F5275DCFA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8" creationId="{A9017262-6B18-4D3A-949C-72AF4C0A803D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39" creationId="{EF896FD9-3272-4A1E-8DEA-90D5E102BD77}"/>
          </ac:cxnSpMkLst>
        </pc:cxnChg>
        <pc:cxnChg chg="mod">
          <ac:chgData name="STAINO Andrea" userId="0c945b25-bd36-446c-b688-0c0cf3817131" providerId="ADAL" clId="{644BDED9-6A0D-44C5-969A-17084231B450}" dt="2022-03-24T21:41:07.466" v="4271" actId="692"/>
          <ac:cxnSpMkLst>
            <pc:docMk/>
            <pc:sldMk cId="2960036329" sldId="313"/>
            <ac:cxnSpMk id="40" creationId="{E8391EA6-6FD6-4052-A4D3-4543D9469159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43" creationId="{285BF799-81C7-49B1-A573-FB712150EF31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44" creationId="{EFBC8694-1026-462F-9C6A-CD066988C2A4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46" creationId="{399E3398-E86A-47DE-B25A-F6391C17501A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47" creationId="{33A824CB-1AD0-4CB4-BBAF-807DE54EB56F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49" creationId="{2D9C869F-B18E-43AD-847D-6CBE04304E65}"/>
          </ac:cxnSpMkLst>
        </pc:cxnChg>
        <pc:cxnChg chg="mod">
          <ac:chgData name="STAINO Andrea" userId="0c945b25-bd36-446c-b688-0c0cf3817131" providerId="ADAL" clId="{644BDED9-6A0D-44C5-969A-17084231B450}" dt="2022-03-24T21:42:11.895" v="4273" actId="692"/>
          <ac:cxnSpMkLst>
            <pc:docMk/>
            <pc:sldMk cId="2960036329" sldId="313"/>
            <ac:cxnSpMk id="53" creationId="{40D444E6-6012-4AC9-8937-B7A35B19F6B4}"/>
          </ac:cxnSpMkLst>
        </pc:cxnChg>
      </pc:sldChg>
      <pc:sldChg chg="addSp delSp modSp add mod">
        <pc:chgData name="STAINO Andrea" userId="0c945b25-bd36-446c-b688-0c0cf3817131" providerId="ADAL" clId="{644BDED9-6A0D-44C5-969A-17084231B450}" dt="2022-03-24T22:37:55.744" v="4996" actId="1076"/>
        <pc:sldMkLst>
          <pc:docMk/>
          <pc:sldMk cId="1086254560" sldId="314"/>
        </pc:sldMkLst>
        <pc:spChg chg="mod">
          <ac:chgData name="STAINO Andrea" userId="0c945b25-bd36-446c-b688-0c0cf3817131" providerId="ADAL" clId="{644BDED9-6A0D-44C5-969A-17084231B450}" dt="2022-03-24T22:21:07.671" v="4813"/>
          <ac:spMkLst>
            <pc:docMk/>
            <pc:sldMk cId="1086254560" sldId="314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4T21:51:51.235" v="4374" actId="692"/>
          <ac:spMkLst>
            <pc:docMk/>
            <pc:sldMk cId="1086254560" sldId="314"/>
            <ac:spMk id="16" creationId="{90B8DB81-343D-405E-9C2D-548025DBA9BB}"/>
          </ac:spMkLst>
        </pc:spChg>
        <pc:spChg chg="mod">
          <ac:chgData name="STAINO Andrea" userId="0c945b25-bd36-446c-b688-0c0cf3817131" providerId="ADAL" clId="{644BDED9-6A0D-44C5-969A-17084231B450}" dt="2022-03-24T21:51:51.235" v="4374" actId="692"/>
          <ac:spMkLst>
            <pc:docMk/>
            <pc:sldMk cId="1086254560" sldId="314"/>
            <ac:spMk id="17" creationId="{5B63047C-665A-426F-82C5-83A413608229}"/>
          </ac:spMkLst>
        </pc:spChg>
        <pc:spChg chg="mod">
          <ac:chgData name="STAINO Andrea" userId="0c945b25-bd36-446c-b688-0c0cf3817131" providerId="ADAL" clId="{644BDED9-6A0D-44C5-969A-17084231B450}" dt="2022-03-24T21:51:51.235" v="4374" actId="692"/>
          <ac:spMkLst>
            <pc:docMk/>
            <pc:sldMk cId="1086254560" sldId="314"/>
            <ac:spMk id="18" creationId="{0EC7C483-C2D8-4D6C-8424-B0ADF28C0A34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19" creationId="{EB589EAC-6744-44AF-99DC-CB297B239D5F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20" creationId="{1DA1A07D-51C6-45B0-B31F-4853963D8363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21" creationId="{8F1CB3D9-24A8-4B19-BD4D-8FF3E5C3FC91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22" creationId="{0078C0B7-AACD-4923-B91D-EA4A59F9F7AA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23" creationId="{2EBE0628-4D8E-4265-A531-DF8F03D247F0}"/>
          </ac:spMkLst>
        </pc:spChg>
        <pc:spChg chg="mod">
          <ac:chgData name="STAINO Andrea" userId="0c945b25-bd36-446c-b688-0c0cf3817131" providerId="ADAL" clId="{644BDED9-6A0D-44C5-969A-17084231B450}" dt="2022-03-24T21:53:59.211" v="4388" actId="692"/>
          <ac:spMkLst>
            <pc:docMk/>
            <pc:sldMk cId="1086254560" sldId="314"/>
            <ac:spMk id="25" creationId="{AF3F5D9B-BCBC-42AF-9871-26926C74F514}"/>
          </ac:spMkLst>
        </pc:spChg>
        <pc:spChg chg="add mod">
          <ac:chgData name="STAINO Andrea" userId="0c945b25-bd36-446c-b688-0c0cf3817131" providerId="ADAL" clId="{644BDED9-6A0D-44C5-969A-17084231B450}" dt="2022-03-24T22:37:29.723" v="4994" actId="20577"/>
          <ac:spMkLst>
            <pc:docMk/>
            <pc:sldMk cId="1086254560" sldId="314"/>
            <ac:spMk id="45" creationId="{02452215-7355-4316-B399-6087E69A5988}"/>
          </ac:spMkLst>
        </pc:spChg>
        <pc:spChg chg="add mod">
          <ac:chgData name="STAINO Andrea" userId="0c945b25-bd36-446c-b688-0c0cf3817131" providerId="ADAL" clId="{644BDED9-6A0D-44C5-969A-17084231B450}" dt="2022-03-24T21:58:20.929" v="4433" actId="1076"/>
          <ac:spMkLst>
            <pc:docMk/>
            <pc:sldMk cId="1086254560" sldId="314"/>
            <ac:spMk id="48" creationId="{BE827C1E-0599-4F2A-B03D-784F6E180799}"/>
          </ac:spMkLst>
        </pc:spChg>
        <pc:spChg chg="add mod">
          <ac:chgData name="STAINO Andrea" userId="0c945b25-bd36-446c-b688-0c0cf3817131" providerId="ADAL" clId="{644BDED9-6A0D-44C5-969A-17084231B450}" dt="2022-03-24T22:06:32.458" v="4610" actId="20577"/>
          <ac:spMkLst>
            <pc:docMk/>
            <pc:sldMk cId="1086254560" sldId="314"/>
            <ac:spMk id="50" creationId="{332A7077-915B-42DA-AF5E-301C6BFE9B81}"/>
          </ac:spMkLst>
        </pc:spChg>
        <pc:spChg chg="add mod">
          <ac:chgData name="STAINO Andrea" userId="0c945b25-bd36-446c-b688-0c0cf3817131" providerId="ADAL" clId="{644BDED9-6A0D-44C5-969A-17084231B450}" dt="2022-03-24T22:16:05.197" v="4737" actId="20577"/>
          <ac:spMkLst>
            <pc:docMk/>
            <pc:sldMk cId="1086254560" sldId="314"/>
            <ac:spMk id="51" creationId="{9075D0EC-48DD-4F4E-AF69-4A3FD5D52C0B}"/>
          </ac:spMkLst>
        </pc:spChg>
        <pc:spChg chg="add mod">
          <ac:chgData name="STAINO Andrea" userId="0c945b25-bd36-446c-b688-0c0cf3817131" providerId="ADAL" clId="{644BDED9-6A0D-44C5-969A-17084231B450}" dt="2022-03-24T22:18:16.879" v="4774" actId="20577"/>
          <ac:spMkLst>
            <pc:docMk/>
            <pc:sldMk cId="1086254560" sldId="314"/>
            <ac:spMk id="52" creationId="{E1BD00FD-ECC5-4B98-A7E6-1F9CFCEB5DE3}"/>
          </ac:spMkLst>
        </pc:spChg>
        <pc:spChg chg="mod">
          <ac:chgData name="STAINO Andrea" userId="0c945b25-bd36-446c-b688-0c0cf3817131" providerId="ADAL" clId="{644BDED9-6A0D-44C5-969A-17084231B450}" dt="2022-03-24T21:51:51.235" v="4374" actId="692"/>
          <ac:spMkLst>
            <pc:docMk/>
            <pc:sldMk cId="1086254560" sldId="314"/>
            <ac:spMk id="54" creationId="{9A6D8DAA-1395-4147-95BF-5FE35E0DC09F}"/>
          </ac:spMkLst>
        </pc:spChg>
        <pc:spChg chg="mod">
          <ac:chgData name="STAINO Andrea" userId="0c945b25-bd36-446c-b688-0c0cf3817131" providerId="ADAL" clId="{644BDED9-6A0D-44C5-969A-17084231B450}" dt="2022-03-24T21:59:34.329" v="4448" actId="692"/>
          <ac:spMkLst>
            <pc:docMk/>
            <pc:sldMk cId="1086254560" sldId="314"/>
            <ac:spMk id="55" creationId="{DF754258-E6F4-4E0C-9045-F2BDB6BE6942}"/>
          </ac:spMkLst>
        </pc:spChg>
        <pc:spChg chg="mod">
          <ac:chgData name="STAINO Andrea" userId="0c945b25-bd36-446c-b688-0c0cf3817131" providerId="ADAL" clId="{644BDED9-6A0D-44C5-969A-17084231B450}" dt="2022-03-24T22:37:55.744" v="4996" actId="1076"/>
          <ac:spMkLst>
            <pc:docMk/>
            <pc:sldMk cId="1086254560" sldId="314"/>
            <ac:spMk id="56" creationId="{E6468E72-A128-4E31-9C47-E3E085445949}"/>
          </ac:spMkLst>
        </pc:spChg>
        <pc:spChg chg="add del mod">
          <ac:chgData name="STAINO Andrea" userId="0c945b25-bd36-446c-b688-0c0cf3817131" providerId="ADAL" clId="{644BDED9-6A0D-44C5-969A-17084231B450}" dt="2022-03-24T22:17:48.971" v="4754"/>
          <ac:spMkLst>
            <pc:docMk/>
            <pc:sldMk cId="1086254560" sldId="314"/>
            <ac:spMk id="57" creationId="{51EB4ADE-ACFB-4ED1-8BE6-36FCE7C280D8}"/>
          </ac:spMkLst>
        </pc:spChg>
        <pc:spChg chg="add del mod">
          <ac:chgData name="STAINO Andrea" userId="0c945b25-bd36-446c-b688-0c0cf3817131" providerId="ADAL" clId="{644BDED9-6A0D-44C5-969A-17084231B450}" dt="2022-03-24T22:17:48.971" v="4754"/>
          <ac:spMkLst>
            <pc:docMk/>
            <pc:sldMk cId="1086254560" sldId="314"/>
            <ac:spMk id="58" creationId="{6AB5C565-16F4-4176-9EB4-5FFF4EC8EFD9}"/>
          </ac:spMkLst>
        </pc:sp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26" creationId="{182256C8-4CE1-4FAD-9E96-994D5B45FAA8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27" creationId="{A1C1EDD8-C25C-475A-A625-62809FB277EC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28" creationId="{20B1AC39-F037-4692-A0E4-2662B3FEA9E4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29" creationId="{B61FD482-E814-4F2D-A5E8-82DF94B77E78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0" creationId="{D56B11F8-FB99-4375-8A29-1BD921EC6DC4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1" creationId="{9C0BFE1F-FDDE-4432-859F-E18D61CEF229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2" creationId="{B613AABA-626E-4483-8EA6-82FEA7E08485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3" creationId="{41263FC0-D261-43B1-9685-C40BDBFBFB04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4" creationId="{DC8015BA-E18F-41F9-8820-FE3F003E0100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5" creationId="{064438F6-343A-4BB6-A7A8-6BDC33AB2A83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6" creationId="{8B3860EF-C1CD-4180-A751-CA4744C11DB4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7" creationId="{154D4F43-411C-4693-BE45-A42F5275DCFA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8" creationId="{A9017262-6B18-4D3A-949C-72AF4C0A803D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39" creationId="{EF896FD9-3272-4A1E-8DEA-90D5E102BD77}"/>
          </ac:cxnSpMkLst>
        </pc:cxnChg>
        <pc:cxnChg chg="mod">
          <ac:chgData name="STAINO Andrea" userId="0c945b25-bd36-446c-b688-0c0cf3817131" providerId="ADAL" clId="{644BDED9-6A0D-44C5-969A-17084231B450}" dt="2022-03-24T21:51:51.235" v="4374" actId="692"/>
          <ac:cxnSpMkLst>
            <pc:docMk/>
            <pc:sldMk cId="1086254560" sldId="314"/>
            <ac:cxnSpMk id="40" creationId="{E8391EA6-6FD6-4052-A4D3-4543D9469159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43" creationId="{285BF799-81C7-49B1-A573-FB712150EF31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44" creationId="{EFBC8694-1026-462F-9C6A-CD066988C2A4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46" creationId="{399E3398-E86A-47DE-B25A-F6391C17501A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47" creationId="{33A824CB-1AD0-4CB4-BBAF-807DE54EB56F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49" creationId="{2D9C869F-B18E-43AD-847D-6CBE04304E65}"/>
          </ac:cxnSpMkLst>
        </pc:cxnChg>
        <pc:cxnChg chg="mod">
          <ac:chgData name="STAINO Andrea" userId="0c945b25-bd36-446c-b688-0c0cf3817131" providerId="ADAL" clId="{644BDED9-6A0D-44C5-969A-17084231B450}" dt="2022-03-24T21:53:59.211" v="4388" actId="692"/>
          <ac:cxnSpMkLst>
            <pc:docMk/>
            <pc:sldMk cId="1086254560" sldId="314"/>
            <ac:cxnSpMk id="53" creationId="{40D444E6-6012-4AC9-8937-B7A35B19F6B4}"/>
          </ac:cxnSpMkLst>
        </pc:cxnChg>
      </pc:sldChg>
      <pc:sldChg chg="addSp delSp modSp add mod">
        <pc:chgData name="STAINO Andrea" userId="0c945b25-bd36-446c-b688-0c0cf3817131" providerId="ADAL" clId="{644BDED9-6A0D-44C5-969A-17084231B450}" dt="2022-03-24T22:40:50.160" v="5029"/>
        <pc:sldMkLst>
          <pc:docMk/>
          <pc:sldMk cId="1068354884" sldId="315"/>
        </pc:sldMkLst>
        <pc:spChg chg="mod">
          <ac:chgData name="STAINO Andrea" userId="0c945b25-bd36-446c-b688-0c0cf3817131" providerId="ADAL" clId="{644BDED9-6A0D-44C5-969A-17084231B450}" dt="2022-03-24T22:33:34.534" v="4882" actId="20577"/>
          <ac:spMkLst>
            <pc:docMk/>
            <pc:sldMk cId="1068354884" sldId="315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4T22:27:14.193" v="4829"/>
          <ac:spMkLst>
            <pc:docMk/>
            <pc:sldMk cId="1068354884" sldId="315"/>
            <ac:spMk id="10" creationId="{58AA21D4-626B-467F-88DD-A6378402B7BA}"/>
          </ac:spMkLst>
        </pc:spChg>
        <pc:spChg chg="add mod">
          <ac:chgData name="STAINO Andrea" userId="0c945b25-bd36-446c-b688-0c0cf3817131" providerId="ADAL" clId="{644BDED9-6A0D-44C5-969A-17084231B450}" dt="2022-03-24T22:24:53.646" v="4827" actId="1035"/>
          <ac:spMkLst>
            <pc:docMk/>
            <pc:sldMk cId="1068354884" sldId="315"/>
            <ac:spMk id="45" creationId="{A828D695-B5A0-4B84-B0F8-481791F62F30}"/>
          </ac:spMkLst>
        </pc:spChg>
        <pc:spChg chg="add mod">
          <ac:chgData name="STAINO Andrea" userId="0c945b25-bd36-446c-b688-0c0cf3817131" providerId="ADAL" clId="{644BDED9-6A0D-44C5-969A-17084231B450}" dt="2022-03-24T22:27:54.436" v="4832" actId="692"/>
          <ac:spMkLst>
            <pc:docMk/>
            <pc:sldMk cId="1068354884" sldId="315"/>
            <ac:spMk id="48" creationId="{FA79AC1C-FC26-4387-A3BA-1F562C8912EF}"/>
          </ac:spMkLst>
        </pc:spChg>
        <pc:spChg chg="add mod">
          <ac:chgData name="STAINO Andrea" userId="0c945b25-bd36-446c-b688-0c0cf3817131" providerId="ADAL" clId="{644BDED9-6A0D-44C5-969A-17084231B450}" dt="2022-03-24T22:40:50.160" v="5029"/>
          <ac:spMkLst>
            <pc:docMk/>
            <pc:sldMk cId="1068354884" sldId="315"/>
            <ac:spMk id="50" creationId="{A8343941-B8AB-4009-B2B4-92458FDB07EE}"/>
          </ac:spMkLst>
        </pc:spChg>
        <pc:spChg chg="mod">
          <ac:chgData name="STAINO Andrea" userId="0c945b25-bd36-446c-b688-0c0cf3817131" providerId="ADAL" clId="{644BDED9-6A0D-44C5-969A-17084231B450}" dt="2022-03-24T22:38:13.911" v="5023" actId="1036"/>
          <ac:spMkLst>
            <pc:docMk/>
            <pc:sldMk cId="1068354884" sldId="315"/>
            <ac:spMk id="56" creationId="{E6468E72-A128-4E31-9C47-E3E085445949}"/>
          </ac:spMkLst>
        </pc:spChg>
        <pc:spChg chg="del">
          <ac:chgData name="STAINO Andrea" userId="0c945b25-bd36-446c-b688-0c0cf3817131" providerId="ADAL" clId="{644BDED9-6A0D-44C5-969A-17084231B450}" dt="2022-03-24T22:19:40.860" v="4779" actId="478"/>
          <ac:spMkLst>
            <pc:docMk/>
            <pc:sldMk cId="1068354884" sldId="315"/>
            <ac:spMk id="67" creationId="{B3CE43F1-7F82-4678-B87A-CC38E3935646}"/>
          </ac:spMkLst>
        </pc:spChg>
      </pc:sldChg>
      <pc:sldChg chg="add del">
        <pc:chgData name="STAINO Andrea" userId="0c945b25-bd36-446c-b688-0c0cf3817131" providerId="ADAL" clId="{644BDED9-6A0D-44C5-969A-17084231B450}" dt="2022-03-24T22:19:34.199" v="4777" actId="47"/>
        <pc:sldMkLst>
          <pc:docMk/>
          <pc:sldMk cId="3052130009" sldId="315"/>
        </pc:sldMkLst>
      </pc:sldChg>
      <pc:sldChg chg="add del">
        <pc:chgData name="STAINO Andrea" userId="0c945b25-bd36-446c-b688-0c0cf3817131" providerId="ADAL" clId="{644BDED9-6A0D-44C5-969A-17084231B450}" dt="2022-03-24T22:20:53.163" v="4811"/>
        <pc:sldMkLst>
          <pc:docMk/>
          <pc:sldMk cId="2533608651" sldId="316"/>
        </pc:sldMkLst>
      </pc:sldChg>
      <pc:sldChg chg="addSp delSp modSp add mod">
        <pc:chgData name="STAINO Andrea" userId="0c945b25-bd36-446c-b688-0c0cf3817131" providerId="ADAL" clId="{644BDED9-6A0D-44C5-969A-17084231B450}" dt="2022-03-24T22:49:02.270" v="5133" actId="108"/>
        <pc:sldMkLst>
          <pc:docMk/>
          <pc:sldMk cId="3276844148" sldId="316"/>
        </pc:sldMkLst>
        <pc:spChg chg="add mod">
          <ac:chgData name="STAINO Andrea" userId="0c945b25-bd36-446c-b688-0c0cf3817131" providerId="ADAL" clId="{644BDED9-6A0D-44C5-969A-17084231B450}" dt="2022-03-24T22:46:50.775" v="5109" actId="1076"/>
          <ac:spMkLst>
            <pc:docMk/>
            <pc:sldMk cId="3276844148" sldId="316"/>
            <ac:spMk id="5" creationId="{4E6741F8-83E3-4FA3-978B-F0691D1E63CF}"/>
          </ac:spMkLst>
        </pc:spChg>
        <pc:spChg chg="del">
          <ac:chgData name="STAINO Andrea" userId="0c945b25-bd36-446c-b688-0c0cf3817131" providerId="ADAL" clId="{644BDED9-6A0D-44C5-969A-17084231B450}" dt="2022-03-24T22:33:46.258" v="4883" actId="478"/>
          <ac:spMkLst>
            <pc:docMk/>
            <pc:sldMk cId="3276844148" sldId="316"/>
            <ac:spMk id="45" creationId="{A828D695-B5A0-4B84-B0F8-481791F62F30}"/>
          </ac:spMkLst>
        </pc:spChg>
        <pc:spChg chg="del">
          <ac:chgData name="STAINO Andrea" userId="0c945b25-bd36-446c-b688-0c0cf3817131" providerId="ADAL" clId="{644BDED9-6A0D-44C5-969A-17084231B450}" dt="2022-03-24T22:33:51.174" v="4884" actId="478"/>
          <ac:spMkLst>
            <pc:docMk/>
            <pc:sldMk cId="3276844148" sldId="316"/>
            <ac:spMk id="48" creationId="{FA79AC1C-FC26-4387-A3BA-1F562C8912EF}"/>
          </ac:spMkLst>
        </pc:spChg>
        <pc:spChg chg="add del">
          <ac:chgData name="STAINO Andrea" userId="0c945b25-bd36-446c-b688-0c0cf3817131" providerId="ADAL" clId="{644BDED9-6A0D-44C5-969A-17084231B450}" dt="2022-03-24T22:34:06.939" v="4886" actId="22"/>
          <ac:spMkLst>
            <pc:docMk/>
            <pc:sldMk cId="3276844148" sldId="316"/>
            <ac:spMk id="50" creationId="{1603471D-2E07-4038-B5C3-BB26545F4246}"/>
          </ac:spMkLst>
        </pc:spChg>
        <pc:spChg chg="add mod">
          <ac:chgData name="STAINO Andrea" userId="0c945b25-bd36-446c-b688-0c0cf3817131" providerId="ADAL" clId="{644BDED9-6A0D-44C5-969A-17084231B450}" dt="2022-03-24T22:46:45.870" v="5108" actId="1076"/>
          <ac:spMkLst>
            <pc:docMk/>
            <pc:sldMk cId="3276844148" sldId="316"/>
            <ac:spMk id="51" creationId="{30BE85AF-3E11-4806-B6CE-09340081C0C9}"/>
          </ac:spMkLst>
        </pc:spChg>
        <pc:spChg chg="add mod">
          <ac:chgData name="STAINO Andrea" userId="0c945b25-bd36-446c-b688-0c0cf3817131" providerId="ADAL" clId="{644BDED9-6A0D-44C5-969A-17084231B450}" dt="2022-03-24T22:40:54.046" v="5030"/>
          <ac:spMkLst>
            <pc:docMk/>
            <pc:sldMk cId="3276844148" sldId="316"/>
            <ac:spMk id="52" creationId="{FC43A4D4-66EA-492D-BBFB-2990E869B3DE}"/>
          </ac:spMkLst>
        </pc:spChg>
        <pc:spChg chg="mod">
          <ac:chgData name="STAINO Andrea" userId="0c945b25-bd36-446c-b688-0c0cf3817131" providerId="ADAL" clId="{644BDED9-6A0D-44C5-969A-17084231B450}" dt="2022-03-24T22:38:30.882" v="5027" actId="1076"/>
          <ac:spMkLst>
            <pc:docMk/>
            <pc:sldMk cId="3276844148" sldId="316"/>
            <ac:spMk id="56" creationId="{E6468E72-A128-4E31-9C47-E3E085445949}"/>
          </ac:spMkLst>
        </pc:spChg>
        <pc:spChg chg="add del">
          <ac:chgData name="STAINO Andrea" userId="0c945b25-bd36-446c-b688-0c0cf3817131" providerId="ADAL" clId="{644BDED9-6A0D-44C5-969A-17084231B450}" dt="2022-03-24T22:44:21.237" v="5090" actId="22"/>
          <ac:spMkLst>
            <pc:docMk/>
            <pc:sldMk cId="3276844148" sldId="316"/>
            <ac:spMk id="57" creationId="{8688F833-DD4A-406E-ACF0-A7088DC47B6B}"/>
          </ac:spMkLst>
        </pc:spChg>
        <pc:spChg chg="add del">
          <ac:chgData name="STAINO Andrea" userId="0c945b25-bd36-446c-b688-0c0cf3817131" providerId="ADAL" clId="{644BDED9-6A0D-44C5-969A-17084231B450}" dt="2022-03-24T22:45:35.180" v="5092" actId="22"/>
          <ac:spMkLst>
            <pc:docMk/>
            <pc:sldMk cId="3276844148" sldId="316"/>
            <ac:spMk id="58" creationId="{8B98C031-ACD7-4541-900B-AA7728F085E2}"/>
          </ac:spMkLst>
        </pc:spChg>
        <pc:spChg chg="add del mod">
          <ac:chgData name="STAINO Andrea" userId="0c945b25-bd36-446c-b688-0c0cf3817131" providerId="ADAL" clId="{644BDED9-6A0D-44C5-969A-17084231B450}" dt="2022-03-24T22:45:48.222" v="5096" actId="22"/>
          <ac:spMkLst>
            <pc:docMk/>
            <pc:sldMk cId="3276844148" sldId="316"/>
            <ac:spMk id="59" creationId="{F48B1208-8251-4987-B1BB-88FE177C310A}"/>
          </ac:spMkLst>
        </pc:spChg>
        <pc:spChg chg="add del">
          <ac:chgData name="STAINO Andrea" userId="0c945b25-bd36-446c-b688-0c0cf3817131" providerId="ADAL" clId="{644BDED9-6A0D-44C5-969A-17084231B450}" dt="2022-03-24T22:45:58.975" v="5102" actId="22"/>
          <ac:spMkLst>
            <pc:docMk/>
            <pc:sldMk cId="3276844148" sldId="316"/>
            <ac:spMk id="60" creationId="{4449A15F-3C38-4864-BE41-91DFEE464ADC}"/>
          </ac:spMkLst>
        </pc:spChg>
        <pc:spChg chg="add del mod">
          <ac:chgData name="STAINO Andrea" userId="0c945b25-bd36-446c-b688-0c0cf3817131" providerId="ADAL" clId="{644BDED9-6A0D-44C5-969A-17084231B450}" dt="2022-03-24T22:46:07.524" v="5105" actId="478"/>
          <ac:spMkLst>
            <pc:docMk/>
            <pc:sldMk cId="3276844148" sldId="316"/>
            <ac:spMk id="61" creationId="{A9155FFB-9CB8-4A09-B44C-E4274A8B8DFA}"/>
          </ac:spMkLst>
        </pc:spChg>
        <pc:spChg chg="add mod">
          <ac:chgData name="STAINO Andrea" userId="0c945b25-bd36-446c-b688-0c0cf3817131" providerId="ADAL" clId="{644BDED9-6A0D-44C5-969A-17084231B450}" dt="2022-03-24T22:49:02.270" v="5133" actId="108"/>
          <ac:spMkLst>
            <pc:docMk/>
            <pc:sldMk cId="3276844148" sldId="316"/>
            <ac:spMk id="62" creationId="{51C04438-3CE6-48F5-B2D1-E45EABA32358}"/>
          </ac:spMkLst>
        </pc:spChg>
      </pc:sldChg>
      <pc:sldChg chg="new del">
        <pc:chgData name="STAINO Andrea" userId="0c945b25-bd36-446c-b688-0c0cf3817131" providerId="ADAL" clId="{644BDED9-6A0D-44C5-969A-17084231B450}" dt="2022-03-24T22:50:20.829" v="5136" actId="47"/>
        <pc:sldMkLst>
          <pc:docMk/>
          <pc:sldMk cId="1844402476" sldId="317"/>
        </pc:sldMkLst>
      </pc:sldChg>
      <pc:sldChg chg="addSp delSp modSp add mod">
        <pc:chgData name="STAINO Andrea" userId="0c945b25-bd36-446c-b688-0c0cf3817131" providerId="ADAL" clId="{644BDED9-6A0D-44C5-969A-17084231B450}" dt="2022-03-24T23:17:41.769" v="5735" actId="115"/>
        <pc:sldMkLst>
          <pc:docMk/>
          <pc:sldMk cId="1724675916" sldId="318"/>
        </pc:sldMkLst>
        <pc:spChg chg="mod">
          <ac:chgData name="STAINO Andrea" userId="0c945b25-bd36-446c-b688-0c0cf3817131" providerId="ADAL" clId="{644BDED9-6A0D-44C5-969A-17084231B450}" dt="2022-03-24T22:58:26.196" v="5206" actId="20577"/>
          <ac:spMkLst>
            <pc:docMk/>
            <pc:sldMk cId="1724675916" sldId="318"/>
            <ac:spMk id="2" creationId="{97A6A55B-F1AC-4CA3-AB27-BC142C5E74CF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" creationId="{4E6741F8-83E3-4FA3-978B-F0691D1E63CF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16" creationId="{90B8DB81-343D-405E-9C2D-548025DBA9BB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17" creationId="{5B63047C-665A-426F-82C5-83A413608229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18" creationId="{0EC7C483-C2D8-4D6C-8424-B0ADF28C0A34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19" creationId="{EB589EAC-6744-44AF-99DC-CB297B239D5F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20" creationId="{1DA1A07D-51C6-45B0-B31F-4853963D8363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21" creationId="{8F1CB3D9-24A8-4B19-BD4D-8FF3E5C3FC91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22" creationId="{0078C0B7-AACD-4923-B91D-EA4A59F9F7AA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23" creationId="{2EBE0628-4D8E-4265-A531-DF8F03D247F0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25" creationId="{AF3F5D9B-BCBC-42AF-9871-26926C74F514}"/>
          </ac:spMkLst>
        </pc:spChg>
        <pc:spChg chg="add mod">
          <ac:chgData name="STAINO Andrea" userId="0c945b25-bd36-446c-b688-0c0cf3817131" providerId="ADAL" clId="{644BDED9-6A0D-44C5-969A-17084231B450}" dt="2022-03-24T23:17:41.769" v="5735" actId="115"/>
          <ac:spMkLst>
            <pc:docMk/>
            <pc:sldMk cId="1724675916" sldId="318"/>
            <ac:spMk id="48" creationId="{56BCF96F-6BF0-4B2A-964E-ABA4A2385837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1" creationId="{30BE85AF-3E11-4806-B6CE-09340081C0C9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2" creationId="{FC43A4D4-66EA-492D-BBFB-2990E869B3DE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4" creationId="{9A6D8DAA-1395-4147-95BF-5FE35E0DC09F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5" creationId="{DF754258-E6F4-4E0C-9045-F2BDB6BE6942}"/>
          </ac:spMkLst>
        </pc:spChg>
        <pc:spChg chg="del">
          <ac:chgData name="STAINO Andrea" userId="0c945b25-bd36-446c-b688-0c0cf3817131" providerId="ADAL" clId="{644BDED9-6A0D-44C5-969A-17084231B450}" dt="2022-03-24T22:50:49.731" v="5191" actId="478"/>
          <ac:spMkLst>
            <pc:docMk/>
            <pc:sldMk cId="1724675916" sldId="318"/>
            <ac:spMk id="56" creationId="{E6468E72-A128-4E31-9C47-E3E085445949}"/>
          </ac:spMkLst>
        </pc:spChg>
        <pc:spChg chg="del">
          <ac:chgData name="STAINO Andrea" userId="0c945b25-bd36-446c-b688-0c0cf3817131" providerId="ADAL" clId="{644BDED9-6A0D-44C5-969A-17084231B450}" dt="2022-03-24T22:50:52.893" v="5192" actId="478"/>
          <ac:spMkLst>
            <pc:docMk/>
            <pc:sldMk cId="1724675916" sldId="318"/>
            <ac:spMk id="62" creationId="{51C04438-3CE6-48F5-B2D1-E45EABA32358}"/>
          </ac:spMkLst>
        </pc:sp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26" creationId="{182256C8-4CE1-4FAD-9E96-994D5B45FAA8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27" creationId="{A1C1EDD8-C25C-475A-A625-62809FB277EC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28" creationId="{20B1AC39-F037-4692-A0E4-2662B3FEA9E4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29" creationId="{B61FD482-E814-4F2D-A5E8-82DF94B77E78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0" creationId="{D56B11F8-FB99-4375-8A29-1BD921EC6DC4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1" creationId="{9C0BFE1F-FDDE-4432-859F-E18D61CEF229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2" creationId="{B613AABA-626E-4483-8EA6-82FEA7E08485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3" creationId="{41263FC0-D261-43B1-9685-C40BDBFBFB04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4" creationId="{DC8015BA-E18F-41F9-8820-FE3F003E0100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5" creationId="{064438F6-343A-4BB6-A7A8-6BDC33AB2A83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6" creationId="{8B3860EF-C1CD-4180-A751-CA4744C11DB4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7" creationId="{154D4F43-411C-4693-BE45-A42F5275DCFA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8" creationId="{A9017262-6B18-4D3A-949C-72AF4C0A803D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39" creationId="{EF896FD9-3272-4A1E-8DEA-90D5E102BD77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0" creationId="{E8391EA6-6FD6-4052-A4D3-4543D9469159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3" creationId="{285BF799-81C7-49B1-A573-FB712150EF31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4" creationId="{EFBC8694-1026-462F-9C6A-CD066988C2A4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6" creationId="{399E3398-E86A-47DE-B25A-F6391C17501A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7" creationId="{33A824CB-1AD0-4CB4-BBAF-807DE54EB56F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49" creationId="{2D9C869F-B18E-43AD-847D-6CBE04304E65}"/>
          </ac:cxnSpMkLst>
        </pc:cxnChg>
        <pc:cxnChg chg="del mod">
          <ac:chgData name="STAINO Andrea" userId="0c945b25-bd36-446c-b688-0c0cf3817131" providerId="ADAL" clId="{644BDED9-6A0D-44C5-969A-17084231B450}" dt="2022-03-24T22:50:49.731" v="5191" actId="478"/>
          <ac:cxnSpMkLst>
            <pc:docMk/>
            <pc:sldMk cId="1724675916" sldId="318"/>
            <ac:cxnSpMk id="53" creationId="{40D444E6-6012-4AC9-8937-B7A35B19F6B4}"/>
          </ac:cxnSpMkLst>
        </pc:cxnChg>
      </pc:sldChg>
      <pc:sldChg chg="new del">
        <pc:chgData name="STAINO Andrea" userId="0c945b25-bd36-446c-b688-0c0cf3817131" providerId="ADAL" clId="{644BDED9-6A0D-44C5-969A-17084231B450}" dt="2022-03-24T23:19:23.340" v="5738" actId="47"/>
        <pc:sldMkLst>
          <pc:docMk/>
          <pc:sldMk cId="1741934812" sldId="319"/>
        </pc:sldMkLst>
      </pc:sldChg>
      <pc:sldChg chg="modSp add mod">
        <pc:chgData name="STAINO Andrea" userId="0c945b25-bd36-446c-b688-0c0cf3817131" providerId="ADAL" clId="{644BDED9-6A0D-44C5-969A-17084231B450}" dt="2022-03-24T23:20:16.803" v="5756" actId="20577"/>
        <pc:sldMkLst>
          <pc:docMk/>
          <pc:sldMk cId="4121605071" sldId="320"/>
        </pc:sldMkLst>
        <pc:spChg chg="mod">
          <ac:chgData name="STAINO Andrea" userId="0c945b25-bd36-446c-b688-0c0cf3817131" providerId="ADAL" clId="{644BDED9-6A0D-44C5-969A-17084231B450}" dt="2022-03-24T23:19:32.390" v="5755" actId="20577"/>
          <ac:spMkLst>
            <pc:docMk/>
            <pc:sldMk cId="4121605071" sldId="320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4T23:20:16.803" v="5756" actId="20577"/>
          <ac:spMkLst>
            <pc:docMk/>
            <pc:sldMk cId="4121605071" sldId="320"/>
            <ac:spMk id="48" creationId="{56BCF96F-6BF0-4B2A-964E-ABA4A2385837}"/>
          </ac:spMkLst>
        </pc:spChg>
      </pc:sldChg>
      <pc:sldChg chg="addSp modSp mod modAnim">
        <pc:chgData name="STAINO Andrea" userId="0c945b25-bd36-446c-b688-0c0cf3817131" providerId="ADAL" clId="{644BDED9-6A0D-44C5-969A-17084231B450}" dt="2022-03-28T12:04:45.113" v="6114"/>
        <pc:sldMkLst>
          <pc:docMk/>
          <pc:sldMk cId="4073751433" sldId="324"/>
        </pc:sldMkLst>
        <pc:spChg chg="add mod">
          <ac:chgData name="STAINO Andrea" userId="0c945b25-bd36-446c-b688-0c0cf3817131" providerId="ADAL" clId="{644BDED9-6A0D-44C5-969A-17084231B450}" dt="2022-03-28T10:25:11.362" v="5998" actId="1076"/>
          <ac:spMkLst>
            <pc:docMk/>
            <pc:sldMk cId="4073751433" sldId="324"/>
            <ac:spMk id="16" creationId="{12F0C3D1-0D6B-4993-80EC-09270A558FC6}"/>
          </ac:spMkLst>
        </pc:spChg>
        <pc:spChg chg="mod">
          <ac:chgData name="STAINO Andrea" userId="0c945b25-bd36-446c-b688-0c0cf3817131" providerId="ADAL" clId="{644BDED9-6A0D-44C5-969A-17084231B450}" dt="2022-03-28T10:25:04.171" v="5997" actId="20577"/>
          <ac:spMkLst>
            <pc:docMk/>
            <pc:sldMk cId="4073751433" sldId="324"/>
            <ac:spMk id="53" creationId="{A32A7FC7-72E7-40F3-90CB-3263D6C731F2}"/>
          </ac:spMkLst>
        </pc:spChg>
      </pc:sldChg>
      <pc:sldChg chg="add ord">
        <pc:chgData name="STAINO Andrea" userId="0c945b25-bd36-446c-b688-0c0cf3817131" providerId="ADAL" clId="{644BDED9-6A0D-44C5-969A-17084231B450}" dt="2022-03-28T09:33:56.519" v="5776"/>
        <pc:sldMkLst>
          <pc:docMk/>
          <pc:sldMk cId="2236213919" sldId="325"/>
        </pc:sldMkLst>
      </pc:sldChg>
      <pc:sldChg chg="addSp delSp modSp add mod modAnim">
        <pc:chgData name="STAINO Andrea" userId="0c945b25-bd36-446c-b688-0c0cf3817131" providerId="ADAL" clId="{644BDED9-6A0D-44C5-969A-17084231B450}" dt="2022-03-28T13:08:41.088" v="6490"/>
        <pc:sldMkLst>
          <pc:docMk/>
          <pc:sldMk cId="1735073760" sldId="326"/>
        </pc:sldMkLst>
        <pc:spChg chg="add del mod">
          <ac:chgData name="STAINO Andrea" userId="0c945b25-bd36-446c-b688-0c0cf3817131" providerId="ADAL" clId="{644BDED9-6A0D-44C5-969A-17084231B450}" dt="2022-03-28T11:45:46.253" v="6006" actId="478"/>
          <ac:spMkLst>
            <pc:docMk/>
            <pc:sldMk cId="1735073760" sldId="326"/>
            <ac:spMk id="3" creationId="{5C02552A-3BA4-401E-AFCF-45D68EBC18F3}"/>
          </ac:spMkLst>
        </pc:spChg>
        <pc:spChg chg="del mod">
          <ac:chgData name="STAINO Andrea" userId="0c945b25-bd36-446c-b688-0c0cf3817131" providerId="ADAL" clId="{644BDED9-6A0D-44C5-969A-17084231B450}" dt="2022-03-28T11:34:18.783" v="6002" actId="478"/>
          <ac:spMkLst>
            <pc:docMk/>
            <pc:sldMk cId="1735073760" sldId="326"/>
            <ac:spMk id="16" creationId="{12F0C3D1-0D6B-4993-80EC-09270A558FC6}"/>
          </ac:spMkLst>
        </pc:spChg>
        <pc:spChg chg="add mod">
          <ac:chgData name="STAINO Andrea" userId="0c945b25-bd36-446c-b688-0c0cf3817131" providerId="ADAL" clId="{644BDED9-6A0D-44C5-969A-17084231B450}" dt="2022-03-28T11:45:50.303" v="6008" actId="1076"/>
          <ac:spMkLst>
            <pc:docMk/>
            <pc:sldMk cId="1735073760" sldId="326"/>
            <ac:spMk id="17" creationId="{DD82760F-1707-481A-8794-73B53DDDAEB3}"/>
          </ac:spMkLst>
        </pc:spChg>
        <pc:spChg chg="add mod">
          <ac:chgData name="STAINO Andrea" userId="0c945b25-bd36-446c-b688-0c0cf3817131" providerId="ADAL" clId="{644BDED9-6A0D-44C5-969A-17084231B450}" dt="2022-03-28T11:45:50.303" v="6008" actId="1076"/>
          <ac:spMkLst>
            <pc:docMk/>
            <pc:sldMk cId="1735073760" sldId="326"/>
            <ac:spMk id="18" creationId="{236412A5-ED63-48BA-BA8F-7963C470702B}"/>
          </ac:spMkLst>
        </pc:spChg>
        <pc:spChg chg="add mod">
          <ac:chgData name="STAINO Andrea" userId="0c945b25-bd36-446c-b688-0c0cf3817131" providerId="ADAL" clId="{644BDED9-6A0D-44C5-969A-17084231B450}" dt="2022-03-28T11:45:50.303" v="6008" actId="1076"/>
          <ac:spMkLst>
            <pc:docMk/>
            <pc:sldMk cId="1735073760" sldId="326"/>
            <ac:spMk id="19" creationId="{CDF35316-1703-4162-AF1F-54755DEB08C3}"/>
          </ac:spMkLst>
        </pc:spChg>
        <pc:spChg chg="add mod">
          <ac:chgData name="STAINO Andrea" userId="0c945b25-bd36-446c-b688-0c0cf3817131" providerId="ADAL" clId="{644BDED9-6A0D-44C5-969A-17084231B450}" dt="2022-03-28T11:46:24.600" v="6014" actId="20577"/>
          <ac:spMkLst>
            <pc:docMk/>
            <pc:sldMk cId="1735073760" sldId="326"/>
            <ac:spMk id="23" creationId="{D4FE4974-F07E-4026-9C5B-FE06CF246F58}"/>
          </ac:spMkLst>
        </pc:spChg>
        <pc:spChg chg="add mod">
          <ac:chgData name="STAINO Andrea" userId="0c945b25-bd36-446c-b688-0c0cf3817131" providerId="ADAL" clId="{644BDED9-6A0D-44C5-969A-17084231B450}" dt="2022-03-28T12:02:05.395" v="6072" actId="1076"/>
          <ac:spMkLst>
            <pc:docMk/>
            <pc:sldMk cId="1735073760" sldId="326"/>
            <ac:spMk id="24" creationId="{7FA384C9-53D7-46CB-AD6D-6A7482CA5A8A}"/>
          </ac:spMkLst>
        </pc:spChg>
        <pc:spChg chg="add mod">
          <ac:chgData name="STAINO Andrea" userId="0c945b25-bd36-446c-b688-0c0cf3817131" providerId="ADAL" clId="{644BDED9-6A0D-44C5-969A-17084231B450}" dt="2022-03-28T11:49:24.485" v="6020" actId="20577"/>
          <ac:spMkLst>
            <pc:docMk/>
            <pc:sldMk cId="1735073760" sldId="326"/>
            <ac:spMk id="25" creationId="{42D90552-9873-42D6-BE5F-798DA270C398}"/>
          </ac:spMkLst>
        </pc:spChg>
        <pc:spChg chg="add mod">
          <ac:chgData name="STAINO Andrea" userId="0c945b25-bd36-446c-b688-0c0cf3817131" providerId="ADAL" clId="{644BDED9-6A0D-44C5-969A-17084231B450}" dt="2022-03-28T12:04:34.830" v="6113" actId="1076"/>
          <ac:spMkLst>
            <pc:docMk/>
            <pc:sldMk cId="1735073760" sldId="326"/>
            <ac:spMk id="26" creationId="{DD4A5BC1-5BB6-404E-AFC3-DA52AEA70488}"/>
          </ac:spMkLst>
        </pc:spChg>
        <pc:spChg chg="add mod">
          <ac:chgData name="STAINO Andrea" userId="0c945b25-bd36-446c-b688-0c0cf3817131" providerId="ADAL" clId="{644BDED9-6A0D-44C5-969A-17084231B450}" dt="2022-03-28T13:05:16.940" v="6482" actId="1076"/>
          <ac:spMkLst>
            <pc:docMk/>
            <pc:sldMk cId="1735073760" sldId="326"/>
            <ac:spMk id="27" creationId="{CB51086A-0C54-4AE2-B51C-2CCFA1D09742}"/>
          </ac:spMkLst>
        </pc:spChg>
        <pc:spChg chg="add mod">
          <ac:chgData name="STAINO Andrea" userId="0c945b25-bd36-446c-b688-0c0cf3817131" providerId="ADAL" clId="{644BDED9-6A0D-44C5-969A-17084231B450}" dt="2022-03-28T12:24:50.737" v="6239" actId="20577"/>
          <ac:spMkLst>
            <pc:docMk/>
            <pc:sldMk cId="1735073760" sldId="326"/>
            <ac:spMk id="28" creationId="{E5605460-4492-4EF1-98AF-60B33B3377A7}"/>
          </ac:spMkLst>
        </pc:spChg>
        <pc:spChg chg="add mod">
          <ac:chgData name="STAINO Andrea" userId="0c945b25-bd36-446c-b688-0c0cf3817131" providerId="ADAL" clId="{644BDED9-6A0D-44C5-969A-17084231B450}" dt="2022-03-28T12:26:14.522" v="6241" actId="1076"/>
          <ac:spMkLst>
            <pc:docMk/>
            <pc:sldMk cId="1735073760" sldId="326"/>
            <ac:spMk id="29" creationId="{DF2183DA-5387-4ED5-B244-9C2B0B914FF0}"/>
          </ac:spMkLst>
        </pc:spChg>
        <pc:spChg chg="add del mod">
          <ac:chgData name="STAINO Andrea" userId="0c945b25-bd36-446c-b688-0c0cf3817131" providerId="ADAL" clId="{644BDED9-6A0D-44C5-969A-17084231B450}" dt="2022-03-28T12:56:57.159" v="6346" actId="1076"/>
          <ac:spMkLst>
            <pc:docMk/>
            <pc:sldMk cId="1735073760" sldId="326"/>
            <ac:spMk id="30" creationId="{81C6AF94-0979-42F7-9B85-BD7630B80D85}"/>
          </ac:spMkLst>
        </pc:spChg>
        <pc:spChg chg="add mod">
          <ac:chgData name="STAINO Andrea" userId="0c945b25-bd36-446c-b688-0c0cf3817131" providerId="ADAL" clId="{644BDED9-6A0D-44C5-969A-17084231B450}" dt="2022-03-28T12:12:00.409" v="6173" actId="1076"/>
          <ac:spMkLst>
            <pc:docMk/>
            <pc:sldMk cId="1735073760" sldId="326"/>
            <ac:spMk id="41" creationId="{62F9DE40-A3CB-44A4-82DC-4C62CC335B9D}"/>
          </ac:spMkLst>
        </pc:spChg>
        <pc:spChg chg="add mod">
          <ac:chgData name="STAINO Andrea" userId="0c945b25-bd36-446c-b688-0c0cf3817131" providerId="ADAL" clId="{644BDED9-6A0D-44C5-969A-17084231B450}" dt="2022-03-28T12:12:00.409" v="6173" actId="1076"/>
          <ac:spMkLst>
            <pc:docMk/>
            <pc:sldMk cId="1735073760" sldId="326"/>
            <ac:spMk id="43" creationId="{60681D17-A918-48A8-B60A-6312792FC259}"/>
          </ac:spMkLst>
        </pc:spChg>
        <pc:spChg chg="add mod">
          <ac:chgData name="STAINO Andrea" userId="0c945b25-bd36-446c-b688-0c0cf3817131" providerId="ADAL" clId="{644BDED9-6A0D-44C5-969A-17084231B450}" dt="2022-03-28T12:38:13.584" v="6264" actId="20577"/>
          <ac:spMkLst>
            <pc:docMk/>
            <pc:sldMk cId="1735073760" sldId="326"/>
            <ac:spMk id="44" creationId="{1ED42067-563A-41A4-B8EA-C5A7C6620E1F}"/>
          </ac:spMkLst>
        </pc:spChg>
        <pc:spChg chg="add mod">
          <ac:chgData name="STAINO Andrea" userId="0c945b25-bd36-446c-b688-0c0cf3817131" providerId="ADAL" clId="{644BDED9-6A0D-44C5-969A-17084231B450}" dt="2022-03-28T13:02:04.989" v="6427"/>
          <ac:spMkLst>
            <pc:docMk/>
            <pc:sldMk cId="1735073760" sldId="326"/>
            <ac:spMk id="45" creationId="{ECF923F4-EE9F-4EE8-9FD8-EE003AFE8ADD}"/>
          </ac:spMkLst>
        </pc:spChg>
        <pc:spChg chg="add mod">
          <ac:chgData name="STAINO Andrea" userId="0c945b25-bd36-446c-b688-0c0cf3817131" providerId="ADAL" clId="{644BDED9-6A0D-44C5-969A-17084231B450}" dt="2022-03-28T12:56:30.079" v="6341" actId="207"/>
          <ac:spMkLst>
            <pc:docMk/>
            <pc:sldMk cId="1735073760" sldId="326"/>
            <ac:spMk id="49" creationId="{66543973-7BA7-43C2-B26D-DCF9E48ECF52}"/>
          </ac:spMkLst>
        </pc:spChg>
        <pc:spChg chg="add mod">
          <ac:chgData name="STAINO Andrea" userId="0c945b25-bd36-446c-b688-0c0cf3817131" providerId="ADAL" clId="{644BDED9-6A0D-44C5-969A-17084231B450}" dt="2022-03-28T13:02:59.928" v="6436" actId="1076"/>
          <ac:spMkLst>
            <pc:docMk/>
            <pc:sldMk cId="1735073760" sldId="326"/>
            <ac:spMk id="51" creationId="{5605814F-9A00-4C8A-A121-E68BBCA1FDCA}"/>
          </ac:spMkLst>
        </pc:spChg>
        <pc:spChg chg="del mod">
          <ac:chgData name="STAINO Andrea" userId="0c945b25-bd36-446c-b688-0c0cf3817131" providerId="ADAL" clId="{644BDED9-6A0D-44C5-969A-17084231B450}" dt="2022-03-28T11:34:19.986" v="6003" actId="478"/>
          <ac:spMkLst>
            <pc:docMk/>
            <pc:sldMk cId="1735073760" sldId="326"/>
            <ac:spMk id="53" creationId="{A32A7FC7-72E7-40F3-90CB-3263D6C731F2}"/>
          </ac:spMkLst>
        </pc:spChg>
        <pc:spChg chg="add mod">
          <ac:chgData name="STAINO Andrea" userId="0c945b25-bd36-446c-b688-0c0cf3817131" providerId="ADAL" clId="{644BDED9-6A0D-44C5-969A-17084231B450}" dt="2022-03-28T13:04:55.637" v="6477" actId="1076"/>
          <ac:spMkLst>
            <pc:docMk/>
            <pc:sldMk cId="1735073760" sldId="326"/>
            <ac:spMk id="60" creationId="{AEC4E77E-DD6C-4BB9-BDB1-28B9F7D4BBFA}"/>
          </ac:spMkLst>
        </pc:spChg>
        <pc:spChg chg="add mod">
          <ac:chgData name="STAINO Andrea" userId="0c945b25-bd36-446c-b688-0c0cf3817131" providerId="ADAL" clId="{644BDED9-6A0D-44C5-969A-17084231B450}" dt="2022-03-28T13:03:13.941" v="6442" actId="1076"/>
          <ac:spMkLst>
            <pc:docMk/>
            <pc:sldMk cId="1735073760" sldId="326"/>
            <ac:spMk id="62" creationId="{59DCEF85-B9A7-42D7-A0B5-6D2D06C62D9D}"/>
          </ac:spMkLst>
        </pc:spChg>
        <pc:cxnChg chg="add mod">
          <ac:chgData name="STAINO Andrea" userId="0c945b25-bd36-446c-b688-0c0cf3817131" providerId="ADAL" clId="{644BDED9-6A0D-44C5-969A-17084231B450}" dt="2022-03-28T11:45:50.303" v="6008" actId="1076"/>
          <ac:cxnSpMkLst>
            <pc:docMk/>
            <pc:sldMk cId="1735073760" sldId="326"/>
            <ac:cxnSpMk id="20" creationId="{0E6AD6D6-119D-4871-8619-1EAED19345F2}"/>
          </ac:cxnSpMkLst>
        </pc:cxnChg>
        <pc:cxnChg chg="add mod">
          <ac:chgData name="STAINO Andrea" userId="0c945b25-bd36-446c-b688-0c0cf3817131" providerId="ADAL" clId="{644BDED9-6A0D-44C5-969A-17084231B450}" dt="2022-03-28T11:45:50.303" v="6008" actId="1076"/>
          <ac:cxnSpMkLst>
            <pc:docMk/>
            <pc:sldMk cId="1735073760" sldId="326"/>
            <ac:cxnSpMk id="21" creationId="{6A92CA9F-ACF4-4A9D-B763-6EACB1C7D82D}"/>
          </ac:cxnSpMkLst>
        </pc:cxnChg>
        <pc:cxnChg chg="add mod">
          <ac:chgData name="STAINO Andrea" userId="0c945b25-bd36-446c-b688-0c0cf3817131" providerId="ADAL" clId="{644BDED9-6A0D-44C5-969A-17084231B450}" dt="2022-03-28T11:45:50.303" v="6008" actId="1076"/>
          <ac:cxnSpMkLst>
            <pc:docMk/>
            <pc:sldMk cId="1735073760" sldId="326"/>
            <ac:cxnSpMk id="22" creationId="{623C9AA3-D252-4DF5-942B-2A6E9D61FB52}"/>
          </ac:cxnSpMkLst>
        </pc:cxnChg>
        <pc:cxnChg chg="add mod">
          <ac:chgData name="STAINO Andrea" userId="0c945b25-bd36-446c-b688-0c0cf3817131" providerId="ADAL" clId="{644BDED9-6A0D-44C5-969A-17084231B450}" dt="2022-03-28T12:12:42.051" v="6208" actId="14100"/>
          <ac:cxnSpMkLst>
            <pc:docMk/>
            <pc:sldMk cId="1735073760" sldId="326"/>
            <ac:cxnSpMk id="31" creationId="{CB924F30-164A-4297-A47B-242C684D2887}"/>
          </ac:cxnSpMkLst>
        </pc:cxnChg>
        <pc:cxnChg chg="add mod">
          <ac:chgData name="STAINO Andrea" userId="0c945b25-bd36-446c-b688-0c0cf3817131" providerId="ADAL" clId="{644BDED9-6A0D-44C5-969A-17084231B450}" dt="2022-03-28T12:03:56.972" v="6102" actId="14100"/>
          <ac:cxnSpMkLst>
            <pc:docMk/>
            <pc:sldMk cId="1735073760" sldId="326"/>
            <ac:cxnSpMk id="32" creationId="{28BBDDC0-B653-4C06-BA4B-4E12C88CF8DD}"/>
          </ac:cxnSpMkLst>
        </pc:cxnChg>
        <pc:cxnChg chg="add mod">
          <ac:chgData name="STAINO Andrea" userId="0c945b25-bd36-446c-b688-0c0cf3817131" providerId="ADAL" clId="{644BDED9-6A0D-44C5-969A-17084231B450}" dt="2022-03-28T12:04:14.439" v="6105" actId="14100"/>
          <ac:cxnSpMkLst>
            <pc:docMk/>
            <pc:sldMk cId="1735073760" sldId="326"/>
            <ac:cxnSpMk id="35" creationId="{623A9D13-7930-451B-8B32-8F046AE1E790}"/>
          </ac:cxnSpMkLst>
        </pc:cxnChg>
        <pc:cxnChg chg="add mod">
          <ac:chgData name="STAINO Andrea" userId="0c945b25-bd36-446c-b688-0c0cf3817131" providerId="ADAL" clId="{644BDED9-6A0D-44C5-969A-17084231B450}" dt="2022-03-28T12:04:21.466" v="6108" actId="14100"/>
          <ac:cxnSpMkLst>
            <pc:docMk/>
            <pc:sldMk cId="1735073760" sldId="326"/>
            <ac:cxnSpMk id="37" creationId="{F5A4FC21-F5B2-4B6F-B301-26D3D51FF4ED}"/>
          </ac:cxnSpMkLst>
        </pc:cxnChg>
        <pc:cxnChg chg="add mod">
          <ac:chgData name="STAINO Andrea" userId="0c945b25-bd36-446c-b688-0c0cf3817131" providerId="ADAL" clId="{644BDED9-6A0D-44C5-969A-17084231B450}" dt="2022-03-28T12:04:26.349" v="6112" actId="14100"/>
          <ac:cxnSpMkLst>
            <pc:docMk/>
            <pc:sldMk cId="1735073760" sldId="326"/>
            <ac:cxnSpMk id="39" creationId="{9AC644CE-4F3A-48B5-9B98-6E4B5DF6A217}"/>
          </ac:cxnSpMkLst>
        </pc:cxnChg>
        <pc:cxnChg chg="add del">
          <ac:chgData name="STAINO Andrea" userId="0c945b25-bd36-446c-b688-0c0cf3817131" providerId="ADAL" clId="{644BDED9-6A0D-44C5-969A-17084231B450}" dt="2022-03-28T13:05:24.582" v="6483" actId="478"/>
          <ac:cxnSpMkLst>
            <pc:docMk/>
            <pc:sldMk cId="1735073760" sldId="326"/>
            <ac:cxnSpMk id="52" creationId="{B5FEDD64-2791-4DDD-ACB8-E5D26AA2BC53}"/>
          </ac:cxnSpMkLst>
        </pc:cxnChg>
        <pc:cxnChg chg="add mod">
          <ac:chgData name="STAINO Andrea" userId="0c945b25-bd36-446c-b688-0c0cf3817131" providerId="ADAL" clId="{644BDED9-6A0D-44C5-969A-17084231B450}" dt="2022-03-28T13:03:44.067" v="6457" actId="692"/>
          <ac:cxnSpMkLst>
            <pc:docMk/>
            <pc:sldMk cId="1735073760" sldId="326"/>
            <ac:cxnSpMk id="55" creationId="{0042CD36-447B-4FFA-A635-FC9347DC38FA}"/>
          </ac:cxnSpMkLst>
        </pc:cxnChg>
        <pc:cxnChg chg="add mod">
          <ac:chgData name="STAINO Andrea" userId="0c945b25-bd36-446c-b688-0c0cf3817131" providerId="ADAL" clId="{644BDED9-6A0D-44C5-969A-17084231B450}" dt="2022-03-28T13:04:47.711" v="6476" actId="692"/>
          <ac:cxnSpMkLst>
            <pc:docMk/>
            <pc:sldMk cId="1735073760" sldId="326"/>
            <ac:cxnSpMk id="56" creationId="{9388446C-5A96-4242-8F90-674BFCAA3E89}"/>
          </ac:cxnSpMkLst>
        </pc:cxnChg>
        <pc:cxnChg chg="add mod">
          <ac:chgData name="STAINO Andrea" userId="0c945b25-bd36-446c-b688-0c0cf3817131" providerId="ADAL" clId="{644BDED9-6A0D-44C5-969A-17084231B450}" dt="2022-03-28T13:04:00.185" v="6464" actId="692"/>
          <ac:cxnSpMkLst>
            <pc:docMk/>
            <pc:sldMk cId="1735073760" sldId="326"/>
            <ac:cxnSpMk id="63" creationId="{52751723-0CD2-4331-B7D4-DAA46D24EC5D}"/>
          </ac:cxnSpMkLst>
        </pc:cxnChg>
      </pc:sldChg>
      <pc:sldChg chg="addSp delSp modSp add mod delAnim">
        <pc:chgData name="STAINO Andrea" userId="0c945b25-bd36-446c-b688-0c0cf3817131" providerId="ADAL" clId="{644BDED9-6A0D-44C5-969A-17084231B450}" dt="2022-03-28T14:17:36.095" v="7322"/>
        <pc:sldMkLst>
          <pc:docMk/>
          <pc:sldMk cId="2326385689" sldId="327"/>
        </pc:sldMkLst>
        <pc:spChg chg="add mod">
          <ac:chgData name="STAINO Andrea" userId="0c945b25-bd36-446c-b688-0c0cf3817131" providerId="ADAL" clId="{644BDED9-6A0D-44C5-969A-17084231B450}" dt="2022-03-28T13:20:55.514" v="6539" actId="113"/>
          <ac:spMkLst>
            <pc:docMk/>
            <pc:sldMk cId="2326385689" sldId="327"/>
            <ac:spMk id="3" creationId="{8114E97E-7D4B-4DA4-AAC9-589E20253154}"/>
          </ac:spMkLst>
        </pc:spChg>
        <pc:spChg chg="del mod">
          <ac:chgData name="STAINO Andrea" userId="0c945b25-bd36-446c-b688-0c0cf3817131" providerId="ADAL" clId="{644BDED9-6A0D-44C5-969A-17084231B450}" dt="2022-03-28T13:36:10.314" v="6688" actId="478"/>
          <ac:spMkLst>
            <pc:docMk/>
            <pc:sldMk cId="2326385689" sldId="327"/>
            <ac:spMk id="10" creationId="{58AA21D4-626B-467F-88DD-A6378402B7BA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17" creationId="{DD82760F-1707-481A-8794-73B53DDDAEB3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18" creationId="{236412A5-ED63-48BA-BA8F-7963C470702B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19" creationId="{CDF35316-1703-4162-AF1F-54755DEB08C3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3" creationId="{D4FE4974-F07E-4026-9C5B-FE06CF246F58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4" creationId="{7FA384C9-53D7-46CB-AD6D-6A7482CA5A8A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5" creationId="{42D90552-9873-42D6-BE5F-798DA270C398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6" creationId="{DD4A5BC1-5BB6-404E-AFC3-DA52AEA70488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7" creationId="{CB51086A-0C54-4AE2-B51C-2CCFA1D09742}"/>
          </ac:spMkLst>
        </pc:spChg>
        <pc:spChg chg="del">
          <ac:chgData name="STAINO Andrea" userId="0c945b25-bd36-446c-b688-0c0cf3817131" providerId="ADAL" clId="{644BDED9-6A0D-44C5-969A-17084231B450}" dt="2022-03-28T13:09:35.112" v="6496" actId="478"/>
          <ac:spMkLst>
            <pc:docMk/>
            <pc:sldMk cId="2326385689" sldId="327"/>
            <ac:spMk id="28" creationId="{E5605460-4492-4EF1-98AF-60B33B3377A7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29" creationId="{DF2183DA-5387-4ED5-B244-9C2B0B914FF0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30" creationId="{81C6AF94-0979-42F7-9B85-BD7630B80D85}"/>
          </ac:spMkLst>
        </pc:spChg>
        <pc:spChg chg="del">
          <ac:chgData name="STAINO Andrea" userId="0c945b25-bd36-446c-b688-0c0cf3817131" providerId="ADAL" clId="{644BDED9-6A0D-44C5-969A-17084231B450}" dt="2022-03-28T13:09:32.728" v="6494" actId="478"/>
          <ac:spMkLst>
            <pc:docMk/>
            <pc:sldMk cId="2326385689" sldId="327"/>
            <ac:spMk id="41" creationId="{62F9DE40-A3CB-44A4-82DC-4C62CC335B9D}"/>
          </ac:spMkLst>
        </pc:spChg>
        <pc:spChg chg="add mod">
          <ac:chgData name="STAINO Andrea" userId="0c945b25-bd36-446c-b688-0c0cf3817131" providerId="ADAL" clId="{644BDED9-6A0D-44C5-969A-17084231B450}" dt="2022-03-28T14:17:06.752" v="7316" actId="20577"/>
          <ac:spMkLst>
            <pc:docMk/>
            <pc:sldMk cId="2326385689" sldId="327"/>
            <ac:spMk id="42" creationId="{156D37C7-4806-4C06-98E8-320ED06A18F4}"/>
          </ac:spMkLst>
        </pc:spChg>
        <pc:spChg chg="del">
          <ac:chgData name="STAINO Andrea" userId="0c945b25-bd36-446c-b688-0c0cf3817131" providerId="ADAL" clId="{644BDED9-6A0D-44C5-969A-17084231B450}" dt="2022-03-28T13:09:33.751" v="6495" actId="478"/>
          <ac:spMkLst>
            <pc:docMk/>
            <pc:sldMk cId="2326385689" sldId="327"/>
            <ac:spMk id="43" creationId="{60681D17-A918-48A8-B60A-6312792FC259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44" creationId="{1ED42067-563A-41A4-B8EA-C5A7C6620E1F}"/>
          </ac:spMkLst>
        </pc:spChg>
        <pc:spChg chg="del">
          <ac:chgData name="STAINO Andrea" userId="0c945b25-bd36-446c-b688-0c0cf3817131" providerId="ADAL" clId="{644BDED9-6A0D-44C5-969A-17084231B450}" dt="2022-03-28T13:09:29.384" v="6492" actId="478"/>
          <ac:spMkLst>
            <pc:docMk/>
            <pc:sldMk cId="2326385689" sldId="327"/>
            <ac:spMk id="45" creationId="{ECF923F4-EE9F-4EE8-9FD8-EE003AFE8ADD}"/>
          </ac:spMkLst>
        </pc:spChg>
        <pc:spChg chg="add mod">
          <ac:chgData name="STAINO Andrea" userId="0c945b25-bd36-446c-b688-0c0cf3817131" providerId="ADAL" clId="{644BDED9-6A0D-44C5-969A-17084231B450}" dt="2022-03-28T14:17:17.505" v="7318" actId="6549"/>
          <ac:spMkLst>
            <pc:docMk/>
            <pc:sldMk cId="2326385689" sldId="327"/>
            <ac:spMk id="46" creationId="{178CF423-2310-4A01-A216-EF48388691C6}"/>
          </ac:spMkLst>
        </pc:spChg>
        <pc:spChg chg="add mod">
          <ac:chgData name="STAINO Andrea" userId="0c945b25-bd36-446c-b688-0c0cf3817131" providerId="ADAL" clId="{644BDED9-6A0D-44C5-969A-17084231B450}" dt="2022-03-28T13:30:35.677" v="6621" actId="16959"/>
          <ac:spMkLst>
            <pc:docMk/>
            <pc:sldMk cId="2326385689" sldId="327"/>
            <ac:spMk id="47" creationId="{F249491C-9DCB-4AAC-B1C1-C8F6439BD004}"/>
          </ac:spMkLst>
        </pc:spChg>
        <pc:spChg chg="add mod">
          <ac:chgData name="STAINO Andrea" userId="0c945b25-bd36-446c-b688-0c0cf3817131" providerId="ADAL" clId="{644BDED9-6A0D-44C5-969A-17084231B450}" dt="2022-03-28T14:17:32.173" v="7320"/>
          <ac:spMkLst>
            <pc:docMk/>
            <pc:sldMk cId="2326385689" sldId="327"/>
            <ac:spMk id="48" creationId="{33A511AB-BB26-4E2B-B134-0F1EF39DB0F4}"/>
          </ac:spMkLst>
        </pc:spChg>
        <pc:spChg chg="del">
          <ac:chgData name="STAINO Andrea" userId="0c945b25-bd36-446c-b688-0c0cf3817131" providerId="ADAL" clId="{644BDED9-6A0D-44C5-969A-17084231B450}" dt="2022-03-28T13:09:30.926" v="6493" actId="478"/>
          <ac:spMkLst>
            <pc:docMk/>
            <pc:sldMk cId="2326385689" sldId="327"/>
            <ac:spMk id="49" creationId="{66543973-7BA7-43C2-B26D-DCF9E48ECF52}"/>
          </ac:spMkLst>
        </pc:spChg>
        <pc:spChg chg="add mod">
          <ac:chgData name="STAINO Andrea" userId="0c945b25-bd36-446c-b688-0c0cf3817131" providerId="ADAL" clId="{644BDED9-6A0D-44C5-969A-17084231B450}" dt="2022-03-28T14:17:36.095" v="7322"/>
          <ac:spMkLst>
            <pc:docMk/>
            <pc:sldMk cId="2326385689" sldId="327"/>
            <ac:spMk id="50" creationId="{CFDDA270-57F9-463C-BD6F-6F431111AAE8}"/>
          </ac:spMkLst>
        </pc:spChg>
        <pc:spChg chg="del">
          <ac:chgData name="STAINO Andrea" userId="0c945b25-bd36-446c-b688-0c0cf3817131" providerId="ADAL" clId="{644BDED9-6A0D-44C5-969A-17084231B450}" dt="2022-03-28T13:09:43.586" v="6499" actId="478"/>
          <ac:spMkLst>
            <pc:docMk/>
            <pc:sldMk cId="2326385689" sldId="327"/>
            <ac:spMk id="51" creationId="{5605814F-9A00-4C8A-A121-E68BBCA1FDCA}"/>
          </ac:spMkLst>
        </pc:spChg>
        <pc:spChg chg="add mod">
          <ac:chgData name="STAINO Andrea" userId="0c945b25-bd36-446c-b688-0c0cf3817131" providerId="ADAL" clId="{644BDED9-6A0D-44C5-969A-17084231B450}" dt="2022-03-28T13:36:59.443" v="6704" actId="1076"/>
          <ac:spMkLst>
            <pc:docMk/>
            <pc:sldMk cId="2326385689" sldId="327"/>
            <ac:spMk id="52" creationId="{EF10CB12-86EE-4FAF-AF76-7E2D7721F67E}"/>
          </ac:spMkLst>
        </pc:spChg>
        <pc:spChg chg="add mod">
          <ac:chgData name="STAINO Andrea" userId="0c945b25-bd36-446c-b688-0c0cf3817131" providerId="ADAL" clId="{644BDED9-6A0D-44C5-969A-17084231B450}" dt="2022-03-28T13:37:05.962" v="6705" actId="1076"/>
          <ac:spMkLst>
            <pc:docMk/>
            <pc:sldMk cId="2326385689" sldId="327"/>
            <ac:spMk id="53" creationId="{53F2F37A-CAAD-4D88-9F5E-71F6DFF4172B}"/>
          </ac:spMkLst>
        </pc:spChg>
        <pc:spChg chg="add mod">
          <ac:chgData name="STAINO Andrea" userId="0c945b25-bd36-446c-b688-0c0cf3817131" providerId="ADAL" clId="{644BDED9-6A0D-44C5-969A-17084231B450}" dt="2022-03-28T13:37:45.099" v="6713" actId="1076"/>
          <ac:spMkLst>
            <pc:docMk/>
            <pc:sldMk cId="2326385689" sldId="327"/>
            <ac:spMk id="54" creationId="{143E3F22-F972-45BF-986B-8E484BEEBDCA}"/>
          </ac:spMkLst>
        </pc:spChg>
        <pc:spChg chg="del">
          <ac:chgData name="STAINO Andrea" userId="0c945b25-bd36-446c-b688-0c0cf3817131" providerId="ADAL" clId="{644BDED9-6A0D-44C5-969A-17084231B450}" dt="2022-03-28T13:09:40.548" v="6497" actId="478"/>
          <ac:spMkLst>
            <pc:docMk/>
            <pc:sldMk cId="2326385689" sldId="327"/>
            <ac:spMk id="60" creationId="{AEC4E77E-DD6C-4BB9-BDB1-28B9F7D4BBFA}"/>
          </ac:spMkLst>
        </pc:spChg>
        <pc:spChg chg="del">
          <ac:chgData name="STAINO Andrea" userId="0c945b25-bd36-446c-b688-0c0cf3817131" providerId="ADAL" clId="{644BDED9-6A0D-44C5-969A-17084231B450}" dt="2022-03-28T13:09:42.328" v="6498" actId="478"/>
          <ac:spMkLst>
            <pc:docMk/>
            <pc:sldMk cId="2326385689" sldId="327"/>
            <ac:spMk id="62" creationId="{59DCEF85-B9A7-42D7-A0B5-6D2D06C62D9D}"/>
          </ac:spMkLst>
        </pc:spChg>
        <pc:cxnChg chg="del mod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20" creationId="{0E6AD6D6-119D-4871-8619-1EAED19345F2}"/>
          </ac:cxnSpMkLst>
        </pc:cxnChg>
        <pc:cxnChg chg="del mod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21" creationId="{6A92CA9F-ACF4-4A9D-B763-6EACB1C7D82D}"/>
          </ac:cxnSpMkLst>
        </pc:cxnChg>
        <pc:cxnChg chg="del mod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22" creationId="{623C9AA3-D252-4DF5-942B-2A6E9D61FB52}"/>
          </ac:cxnSpMkLst>
        </pc:cxnChg>
        <pc:cxnChg chg="del mod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31" creationId="{CB924F30-164A-4297-A47B-242C684D2887}"/>
          </ac:cxnSpMkLst>
        </pc:cxnChg>
        <pc:cxnChg chg="del mod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32" creationId="{28BBDDC0-B653-4C06-BA4B-4E12C88CF8DD}"/>
          </ac:cxnSpMkLst>
        </pc:cxnChg>
        <pc:cxnChg chg="del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35" creationId="{623A9D13-7930-451B-8B32-8F046AE1E790}"/>
          </ac:cxnSpMkLst>
        </pc:cxnChg>
        <pc:cxnChg chg="del">
          <ac:chgData name="STAINO Andrea" userId="0c945b25-bd36-446c-b688-0c0cf3817131" providerId="ADAL" clId="{644BDED9-6A0D-44C5-969A-17084231B450}" dt="2022-03-28T13:09:45.625" v="6502" actId="478"/>
          <ac:cxnSpMkLst>
            <pc:docMk/>
            <pc:sldMk cId="2326385689" sldId="327"/>
            <ac:cxnSpMk id="37" creationId="{F5A4FC21-F5B2-4B6F-B301-26D3D51FF4ED}"/>
          </ac:cxnSpMkLst>
        </pc:cxnChg>
        <pc:cxnChg chg="del mod">
          <ac:chgData name="STAINO Andrea" userId="0c945b25-bd36-446c-b688-0c0cf3817131" providerId="ADAL" clId="{644BDED9-6A0D-44C5-969A-17084231B450}" dt="2022-03-28T13:09:45.244" v="6501" actId="478"/>
          <ac:cxnSpMkLst>
            <pc:docMk/>
            <pc:sldMk cId="2326385689" sldId="327"/>
            <ac:cxnSpMk id="39" creationId="{9AC644CE-4F3A-48B5-9B98-6E4B5DF6A217}"/>
          </ac:cxnSpMkLst>
        </pc:cxnChg>
        <pc:cxnChg chg="del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55" creationId="{0042CD36-447B-4FFA-A635-FC9347DC38FA}"/>
          </ac:cxnSpMkLst>
        </pc:cxnChg>
        <pc:cxnChg chg="del">
          <ac:chgData name="STAINO Andrea" userId="0c945b25-bd36-446c-b688-0c0cf3817131" providerId="ADAL" clId="{644BDED9-6A0D-44C5-969A-17084231B450}" dt="2022-03-28T13:09:40.548" v="6497" actId="478"/>
          <ac:cxnSpMkLst>
            <pc:docMk/>
            <pc:sldMk cId="2326385689" sldId="327"/>
            <ac:cxnSpMk id="56" creationId="{9388446C-5A96-4242-8F90-674BFCAA3E89}"/>
          </ac:cxnSpMkLst>
        </pc:cxnChg>
        <pc:cxnChg chg="del">
          <ac:chgData name="STAINO Andrea" userId="0c945b25-bd36-446c-b688-0c0cf3817131" providerId="ADAL" clId="{644BDED9-6A0D-44C5-969A-17084231B450}" dt="2022-03-28T13:09:44.442" v="6500" actId="478"/>
          <ac:cxnSpMkLst>
            <pc:docMk/>
            <pc:sldMk cId="2326385689" sldId="327"/>
            <ac:cxnSpMk id="63" creationId="{52751723-0CD2-4331-B7D4-DAA46D24EC5D}"/>
          </ac:cxnSpMkLst>
        </pc:cxnChg>
      </pc:sldChg>
      <pc:sldChg chg="new del">
        <pc:chgData name="STAINO Andrea" userId="0c945b25-bd36-446c-b688-0c0cf3817131" providerId="ADAL" clId="{644BDED9-6A0D-44C5-969A-17084231B450}" dt="2022-03-28T14:06:19.362" v="7269" actId="47"/>
        <pc:sldMkLst>
          <pc:docMk/>
          <pc:sldMk cId="1884484814" sldId="328"/>
        </pc:sldMkLst>
      </pc:sldChg>
      <pc:sldChg chg="addSp delSp modSp add mod">
        <pc:chgData name="STAINO Andrea" userId="0c945b25-bd36-446c-b688-0c0cf3817131" providerId="ADAL" clId="{644BDED9-6A0D-44C5-969A-17084231B450}" dt="2022-03-28T14:06:11.105" v="7268" actId="113"/>
        <pc:sldMkLst>
          <pc:docMk/>
          <pc:sldMk cId="1064490097" sldId="329"/>
        </pc:sldMkLst>
        <pc:spChg chg="mod">
          <ac:chgData name="STAINO Andrea" userId="0c945b25-bd36-446c-b688-0c0cf3817131" providerId="ADAL" clId="{644BDED9-6A0D-44C5-969A-17084231B450}" dt="2022-03-28T13:44:51.946" v="6749" actId="20577"/>
          <ac:spMkLst>
            <pc:docMk/>
            <pc:sldMk cId="1064490097" sldId="329"/>
            <ac:spMk id="2" creationId="{97A6A55B-F1AC-4CA3-AB27-BC142C5E74CF}"/>
          </ac:spMkLst>
        </pc:spChg>
        <pc:spChg chg="del mod">
          <ac:chgData name="STAINO Andrea" userId="0c945b25-bd36-446c-b688-0c0cf3817131" providerId="ADAL" clId="{644BDED9-6A0D-44C5-969A-17084231B450}" dt="2022-03-28T13:45:09.849" v="6759" actId="478"/>
          <ac:spMkLst>
            <pc:docMk/>
            <pc:sldMk cId="1064490097" sldId="329"/>
            <ac:spMk id="3" creationId="{8114E97E-7D4B-4DA4-AAC9-589E20253154}"/>
          </ac:spMkLst>
        </pc:spChg>
        <pc:spChg chg="add mod">
          <ac:chgData name="STAINO Andrea" userId="0c945b25-bd36-446c-b688-0c0cf3817131" providerId="ADAL" clId="{644BDED9-6A0D-44C5-969A-17084231B450}" dt="2022-03-28T14:06:08.227" v="7267" actId="113"/>
          <ac:spMkLst>
            <pc:docMk/>
            <pc:sldMk cId="1064490097" sldId="329"/>
            <ac:spMk id="5" creationId="{188793D5-5345-4BD7-B7A4-DCA55B794DAD}"/>
          </ac:spMkLst>
        </pc:spChg>
        <pc:spChg chg="add mod">
          <ac:chgData name="STAINO Andrea" userId="0c945b25-bd36-446c-b688-0c0cf3817131" providerId="ADAL" clId="{644BDED9-6A0D-44C5-969A-17084231B450}" dt="2022-03-28T13:55:11.887" v="6765" actId="1076"/>
          <ac:spMkLst>
            <pc:docMk/>
            <pc:sldMk cId="1064490097" sldId="329"/>
            <ac:spMk id="19" creationId="{F43071FC-6E22-4689-8749-7C617D817CCA}"/>
          </ac:spMkLst>
        </pc:spChg>
        <pc:spChg chg="add mod">
          <ac:chgData name="STAINO Andrea" userId="0c945b25-bd36-446c-b688-0c0cf3817131" providerId="ADAL" clId="{644BDED9-6A0D-44C5-969A-17084231B450}" dt="2022-03-28T14:06:11.105" v="7268" actId="113"/>
          <ac:spMkLst>
            <pc:docMk/>
            <pc:sldMk cId="1064490097" sldId="329"/>
            <ac:spMk id="22" creationId="{A44A901A-2BB1-4CA5-B947-29BBE68456FF}"/>
          </ac:spMkLst>
        </pc:spChg>
        <pc:spChg chg="del">
          <ac:chgData name="STAINO Andrea" userId="0c945b25-bd36-446c-b688-0c0cf3817131" providerId="ADAL" clId="{644BDED9-6A0D-44C5-969A-17084231B450}" dt="2022-03-28T13:45:06.557" v="6756" actId="478"/>
          <ac:spMkLst>
            <pc:docMk/>
            <pc:sldMk cId="1064490097" sldId="329"/>
            <ac:spMk id="42" creationId="{156D37C7-4806-4C06-98E8-320ED06A18F4}"/>
          </ac:spMkLst>
        </pc:spChg>
        <pc:spChg chg="del">
          <ac:chgData name="STAINO Andrea" userId="0c945b25-bd36-446c-b688-0c0cf3817131" providerId="ADAL" clId="{644BDED9-6A0D-44C5-969A-17084231B450}" dt="2022-03-28T13:45:05.239" v="6755" actId="478"/>
          <ac:spMkLst>
            <pc:docMk/>
            <pc:sldMk cId="1064490097" sldId="329"/>
            <ac:spMk id="46" creationId="{178CF423-2310-4A01-A216-EF48388691C6}"/>
          </ac:spMkLst>
        </pc:spChg>
        <pc:spChg chg="del">
          <ac:chgData name="STAINO Andrea" userId="0c945b25-bd36-446c-b688-0c0cf3817131" providerId="ADAL" clId="{644BDED9-6A0D-44C5-969A-17084231B450}" dt="2022-03-28T13:45:03.482" v="6754" actId="478"/>
          <ac:spMkLst>
            <pc:docMk/>
            <pc:sldMk cId="1064490097" sldId="329"/>
            <ac:spMk id="47" creationId="{F249491C-9DCB-4AAC-B1C1-C8F6439BD004}"/>
          </ac:spMkLst>
        </pc:spChg>
        <pc:spChg chg="del">
          <ac:chgData name="STAINO Andrea" userId="0c945b25-bd36-446c-b688-0c0cf3817131" providerId="ADAL" clId="{644BDED9-6A0D-44C5-969A-17084231B450}" dt="2022-03-28T13:45:02.361" v="6753" actId="478"/>
          <ac:spMkLst>
            <pc:docMk/>
            <pc:sldMk cId="1064490097" sldId="329"/>
            <ac:spMk id="48" creationId="{33A511AB-BB26-4E2B-B134-0F1EF39DB0F4}"/>
          </ac:spMkLst>
        </pc:spChg>
        <pc:spChg chg="del">
          <ac:chgData name="STAINO Andrea" userId="0c945b25-bd36-446c-b688-0c0cf3817131" providerId="ADAL" clId="{644BDED9-6A0D-44C5-969A-17084231B450}" dt="2022-03-28T13:45:01.242" v="6752" actId="478"/>
          <ac:spMkLst>
            <pc:docMk/>
            <pc:sldMk cId="1064490097" sldId="329"/>
            <ac:spMk id="50" creationId="{CFDDA270-57F9-463C-BD6F-6F431111AAE8}"/>
          </ac:spMkLst>
        </pc:spChg>
        <pc:spChg chg="del">
          <ac:chgData name="STAINO Andrea" userId="0c945b25-bd36-446c-b688-0c0cf3817131" providerId="ADAL" clId="{644BDED9-6A0D-44C5-969A-17084231B450}" dt="2022-03-28T13:45:11.114" v="6760" actId="478"/>
          <ac:spMkLst>
            <pc:docMk/>
            <pc:sldMk cId="1064490097" sldId="329"/>
            <ac:spMk id="52" creationId="{EF10CB12-86EE-4FAF-AF76-7E2D7721F67E}"/>
          </ac:spMkLst>
        </pc:spChg>
        <pc:spChg chg="del">
          <ac:chgData name="STAINO Andrea" userId="0c945b25-bd36-446c-b688-0c0cf3817131" providerId="ADAL" clId="{644BDED9-6A0D-44C5-969A-17084231B450}" dt="2022-03-28T13:44:58.265" v="6750" actId="478"/>
          <ac:spMkLst>
            <pc:docMk/>
            <pc:sldMk cId="1064490097" sldId="329"/>
            <ac:spMk id="53" creationId="{53F2F37A-CAAD-4D88-9F5E-71F6DFF4172B}"/>
          </ac:spMkLst>
        </pc:spChg>
        <pc:spChg chg="del">
          <ac:chgData name="STAINO Andrea" userId="0c945b25-bd36-446c-b688-0c0cf3817131" providerId="ADAL" clId="{644BDED9-6A0D-44C5-969A-17084231B450}" dt="2022-03-28T13:44:59.699" v="6751" actId="478"/>
          <ac:spMkLst>
            <pc:docMk/>
            <pc:sldMk cId="1064490097" sldId="329"/>
            <ac:spMk id="54" creationId="{143E3F22-F972-45BF-986B-8E484BEEBDCA}"/>
          </ac:spMkLst>
        </pc:spChg>
      </pc:sldChg>
      <pc:sldChg chg="addSp delSp modSp add mod modAnim">
        <pc:chgData name="STAINO Andrea" userId="0c945b25-bd36-446c-b688-0c0cf3817131" providerId="ADAL" clId="{644BDED9-6A0D-44C5-969A-17084231B450}" dt="2022-03-28T14:39:44.074" v="7601" actId="20577"/>
        <pc:sldMkLst>
          <pc:docMk/>
          <pc:sldMk cId="1796796556" sldId="330"/>
        </pc:sldMkLst>
        <pc:spChg chg="mod">
          <ac:chgData name="STAINO Andrea" userId="0c945b25-bd36-446c-b688-0c0cf3817131" providerId="ADAL" clId="{644BDED9-6A0D-44C5-969A-17084231B450}" dt="2022-03-28T14:08:23.092" v="7288" actId="20577"/>
          <ac:spMkLst>
            <pc:docMk/>
            <pc:sldMk cId="1796796556" sldId="330"/>
            <ac:spMk id="2" creationId="{97A6A55B-F1AC-4CA3-AB27-BC142C5E74CF}"/>
          </ac:spMkLst>
        </pc:spChg>
        <pc:spChg chg="del">
          <ac:chgData name="STAINO Andrea" userId="0c945b25-bd36-446c-b688-0c0cf3817131" providerId="ADAL" clId="{644BDED9-6A0D-44C5-969A-17084231B450}" dt="2022-03-28T14:08:27.692" v="7289" actId="478"/>
          <ac:spMkLst>
            <pc:docMk/>
            <pc:sldMk cId="1796796556" sldId="330"/>
            <ac:spMk id="5" creationId="{188793D5-5345-4BD7-B7A4-DCA55B794DAD}"/>
          </ac:spMkLst>
        </pc:spChg>
        <pc:spChg chg="add mod">
          <ac:chgData name="STAINO Andrea" userId="0c945b25-bd36-446c-b688-0c0cf3817131" providerId="ADAL" clId="{644BDED9-6A0D-44C5-969A-17084231B450}" dt="2022-03-28T14:18:47.557" v="7342" actId="12"/>
          <ac:spMkLst>
            <pc:docMk/>
            <pc:sldMk cId="1796796556" sldId="330"/>
            <ac:spMk id="8" creationId="{CE0A20F5-C041-4BE4-9804-C4EAC0647561}"/>
          </ac:spMkLst>
        </pc:spChg>
        <pc:spChg chg="add mod">
          <ac:chgData name="STAINO Andrea" userId="0c945b25-bd36-446c-b688-0c0cf3817131" providerId="ADAL" clId="{644BDED9-6A0D-44C5-969A-17084231B450}" dt="2022-03-28T14:26:05.641" v="7447" actId="20577"/>
          <ac:spMkLst>
            <pc:docMk/>
            <pc:sldMk cId="1796796556" sldId="330"/>
            <ac:spMk id="9" creationId="{5D6D4BBD-8C7D-47B6-9111-D301FAAAB731}"/>
          </ac:spMkLst>
        </pc:spChg>
        <pc:spChg chg="add mod">
          <ac:chgData name="STAINO Andrea" userId="0c945b25-bd36-446c-b688-0c0cf3817131" providerId="ADAL" clId="{644BDED9-6A0D-44C5-969A-17084231B450}" dt="2022-03-28T14:23:15.449" v="7429" actId="6549"/>
          <ac:spMkLst>
            <pc:docMk/>
            <pc:sldMk cId="1796796556" sldId="330"/>
            <ac:spMk id="10" creationId="{9637E044-1417-46E7-82ED-E8C8A0C0CA88}"/>
          </ac:spMkLst>
        </pc:spChg>
        <pc:spChg chg="add del">
          <ac:chgData name="STAINO Andrea" userId="0c945b25-bd36-446c-b688-0c0cf3817131" providerId="ADAL" clId="{644BDED9-6A0D-44C5-969A-17084231B450}" dt="2022-03-28T14:08:33.808" v="7292" actId="478"/>
          <ac:spMkLst>
            <pc:docMk/>
            <pc:sldMk cId="1796796556" sldId="330"/>
            <ac:spMk id="16" creationId="{50B4D896-1D00-4A3C-BCEE-725F6449B1DD}"/>
          </ac:spMkLst>
        </pc:spChg>
        <pc:spChg chg="add mod">
          <ac:chgData name="STAINO Andrea" userId="0c945b25-bd36-446c-b688-0c0cf3817131" providerId="ADAL" clId="{644BDED9-6A0D-44C5-969A-17084231B450}" dt="2022-03-28T14:23:20.080" v="7430" actId="1076"/>
          <ac:spMkLst>
            <pc:docMk/>
            <pc:sldMk cId="1796796556" sldId="330"/>
            <ac:spMk id="17" creationId="{1CA8C251-55F2-45EF-A148-1133148A1EC6}"/>
          </ac:spMkLst>
        </pc:spChg>
        <pc:spChg chg="add mod">
          <ac:chgData name="STAINO Andrea" userId="0c945b25-bd36-446c-b688-0c0cf3817131" providerId="ADAL" clId="{644BDED9-6A0D-44C5-969A-17084231B450}" dt="2022-03-28T14:26:32.056" v="7486" actId="1076"/>
          <ac:spMkLst>
            <pc:docMk/>
            <pc:sldMk cId="1796796556" sldId="330"/>
            <ac:spMk id="18" creationId="{4F34E0D3-2061-4BC7-BB2C-2BCBC703E824}"/>
          </ac:spMkLst>
        </pc:spChg>
        <pc:spChg chg="del">
          <ac:chgData name="STAINO Andrea" userId="0c945b25-bd36-446c-b688-0c0cf3817131" providerId="ADAL" clId="{644BDED9-6A0D-44C5-969A-17084231B450}" dt="2022-03-28T14:08:28.895" v="7290" actId="478"/>
          <ac:spMkLst>
            <pc:docMk/>
            <pc:sldMk cId="1796796556" sldId="330"/>
            <ac:spMk id="19" creationId="{F43071FC-6E22-4689-8749-7C617D817CCA}"/>
          </ac:spMkLst>
        </pc:spChg>
        <pc:spChg chg="add mod">
          <ac:chgData name="STAINO Andrea" userId="0c945b25-bd36-446c-b688-0c0cf3817131" providerId="ADAL" clId="{644BDED9-6A0D-44C5-969A-17084231B450}" dt="2022-03-28T14:39:44.074" v="7601" actId="20577"/>
          <ac:spMkLst>
            <pc:docMk/>
            <pc:sldMk cId="1796796556" sldId="330"/>
            <ac:spMk id="21" creationId="{28CD2598-1F3C-48A4-A028-433EE3005D88}"/>
          </ac:spMkLst>
        </pc:spChg>
        <pc:spChg chg="del">
          <ac:chgData name="STAINO Andrea" userId="0c945b25-bd36-446c-b688-0c0cf3817131" providerId="ADAL" clId="{644BDED9-6A0D-44C5-969A-17084231B450}" dt="2022-03-28T14:08:35.128" v="7293" actId="478"/>
          <ac:spMkLst>
            <pc:docMk/>
            <pc:sldMk cId="1796796556" sldId="330"/>
            <ac:spMk id="22" creationId="{A44A901A-2BB1-4CA5-B947-29BBE68456FF}"/>
          </ac:spMkLst>
        </pc:spChg>
        <pc:spChg chg="add mod">
          <ac:chgData name="STAINO Andrea" userId="0c945b25-bd36-446c-b688-0c0cf3817131" providerId="ADAL" clId="{644BDED9-6A0D-44C5-969A-17084231B450}" dt="2022-03-28T14:34:00.199" v="7575" actId="20577"/>
          <ac:spMkLst>
            <pc:docMk/>
            <pc:sldMk cId="1796796556" sldId="330"/>
            <ac:spMk id="23" creationId="{6955CFA9-1EC6-466D-B4F4-F30465C9A544}"/>
          </ac:spMkLst>
        </pc:spChg>
        <pc:spChg chg="add del">
          <ac:chgData name="STAINO Andrea" userId="0c945b25-bd36-446c-b688-0c0cf3817131" providerId="ADAL" clId="{644BDED9-6A0D-44C5-969A-17084231B450}" dt="2022-03-28T14:35:25.100" v="7577" actId="22"/>
          <ac:spMkLst>
            <pc:docMk/>
            <pc:sldMk cId="1796796556" sldId="330"/>
            <ac:spMk id="25" creationId="{6FF97090-1895-4C10-8CDB-4DDB2565B093}"/>
          </ac:spMkLst>
        </pc:spChg>
        <pc:spChg chg="add mod">
          <ac:chgData name="STAINO Andrea" userId="0c945b25-bd36-446c-b688-0c0cf3817131" providerId="ADAL" clId="{644BDED9-6A0D-44C5-969A-17084231B450}" dt="2022-03-28T14:35:33.851" v="7589" actId="1076"/>
          <ac:spMkLst>
            <pc:docMk/>
            <pc:sldMk cId="1796796556" sldId="330"/>
            <ac:spMk id="27" creationId="{BA6D8409-F7A2-4745-BB7A-438E0E029D41}"/>
          </ac:spMkLst>
        </pc:spChg>
      </pc:sldChg>
      <pc:sldChg chg="addSp delSp modSp add mod delAnim">
        <pc:chgData name="STAINO Andrea" userId="0c945b25-bd36-446c-b688-0c0cf3817131" providerId="ADAL" clId="{644BDED9-6A0D-44C5-969A-17084231B450}" dt="2022-03-28T14:44:23.442" v="7655" actId="1076"/>
        <pc:sldMkLst>
          <pc:docMk/>
          <pc:sldMk cId="1271904945" sldId="331"/>
        </pc:sldMkLst>
        <pc:spChg chg="mod">
          <ac:chgData name="STAINO Andrea" userId="0c945b25-bd36-446c-b688-0c0cf3817131" providerId="ADAL" clId="{644BDED9-6A0D-44C5-969A-17084231B450}" dt="2022-03-28T14:41:25.430" v="7637" actId="20577"/>
          <ac:spMkLst>
            <pc:docMk/>
            <pc:sldMk cId="1271904945" sldId="331"/>
            <ac:spMk id="2" creationId="{97A6A55B-F1AC-4CA3-AB27-BC142C5E74CF}"/>
          </ac:spMkLst>
        </pc:spChg>
        <pc:spChg chg="del">
          <ac:chgData name="STAINO Andrea" userId="0c945b25-bd36-446c-b688-0c0cf3817131" providerId="ADAL" clId="{644BDED9-6A0D-44C5-969A-17084231B450}" dt="2022-03-28T14:41:40.448" v="7646" actId="478"/>
          <ac:spMkLst>
            <pc:docMk/>
            <pc:sldMk cId="1271904945" sldId="331"/>
            <ac:spMk id="8" creationId="{CE0A20F5-C041-4BE4-9804-C4EAC0647561}"/>
          </ac:spMkLst>
        </pc:spChg>
        <pc:spChg chg="del">
          <ac:chgData name="STAINO Andrea" userId="0c945b25-bd36-446c-b688-0c0cf3817131" providerId="ADAL" clId="{644BDED9-6A0D-44C5-969A-17084231B450}" dt="2022-03-28T14:41:38.007" v="7645" actId="478"/>
          <ac:spMkLst>
            <pc:docMk/>
            <pc:sldMk cId="1271904945" sldId="331"/>
            <ac:spMk id="9" creationId="{5D6D4BBD-8C7D-47B6-9111-D301FAAAB731}"/>
          </ac:spMkLst>
        </pc:spChg>
        <pc:spChg chg="del mod">
          <ac:chgData name="STAINO Andrea" userId="0c945b25-bd36-446c-b688-0c0cf3817131" providerId="ADAL" clId="{644BDED9-6A0D-44C5-969A-17084231B450}" dt="2022-03-28T14:41:35.615" v="7643" actId="478"/>
          <ac:spMkLst>
            <pc:docMk/>
            <pc:sldMk cId="1271904945" sldId="331"/>
            <ac:spMk id="10" creationId="{9637E044-1417-46E7-82ED-E8C8A0C0CA88}"/>
          </ac:spMkLst>
        </pc:spChg>
        <pc:spChg chg="del">
          <ac:chgData name="STAINO Andrea" userId="0c945b25-bd36-446c-b688-0c0cf3817131" providerId="ADAL" clId="{644BDED9-6A0D-44C5-969A-17084231B450}" dt="2022-03-28T14:41:36.850" v="7644" actId="478"/>
          <ac:spMkLst>
            <pc:docMk/>
            <pc:sldMk cId="1271904945" sldId="331"/>
            <ac:spMk id="17" creationId="{1CA8C251-55F2-45EF-A148-1133148A1EC6}"/>
          </ac:spMkLst>
        </pc:spChg>
        <pc:spChg chg="del">
          <ac:chgData name="STAINO Andrea" userId="0c945b25-bd36-446c-b688-0c0cf3817131" providerId="ADAL" clId="{644BDED9-6A0D-44C5-969A-17084231B450}" dt="2022-03-28T14:41:32.288" v="7640" actId="478"/>
          <ac:spMkLst>
            <pc:docMk/>
            <pc:sldMk cId="1271904945" sldId="331"/>
            <ac:spMk id="18" creationId="{4F34E0D3-2061-4BC7-BB2C-2BCBC703E824}"/>
          </ac:spMkLst>
        </pc:spChg>
        <pc:spChg chg="add mod">
          <ac:chgData name="STAINO Andrea" userId="0c945b25-bd36-446c-b688-0c0cf3817131" providerId="ADAL" clId="{644BDED9-6A0D-44C5-969A-17084231B450}" dt="2022-03-28T14:43:57.625" v="7649" actId="1076"/>
          <ac:spMkLst>
            <pc:docMk/>
            <pc:sldMk cId="1271904945" sldId="331"/>
            <ac:spMk id="19" creationId="{74FEE97A-E736-4249-803C-24ABA4234962}"/>
          </ac:spMkLst>
        </pc:spChg>
        <pc:spChg chg="add del">
          <ac:chgData name="STAINO Andrea" userId="0c945b25-bd36-446c-b688-0c0cf3817131" providerId="ADAL" clId="{644BDED9-6A0D-44C5-969A-17084231B450}" dt="2022-03-28T14:44:01.611" v="7651" actId="22"/>
          <ac:spMkLst>
            <pc:docMk/>
            <pc:sldMk cId="1271904945" sldId="331"/>
            <ac:spMk id="20" creationId="{7FE6F740-A22D-4833-875D-A6A1A1952D0D}"/>
          </ac:spMkLst>
        </pc:spChg>
        <pc:spChg chg="del">
          <ac:chgData name="STAINO Andrea" userId="0c945b25-bd36-446c-b688-0c0cf3817131" providerId="ADAL" clId="{644BDED9-6A0D-44C5-969A-17084231B450}" dt="2022-03-28T14:41:29.396" v="7638" actId="478"/>
          <ac:spMkLst>
            <pc:docMk/>
            <pc:sldMk cId="1271904945" sldId="331"/>
            <ac:spMk id="21" creationId="{28CD2598-1F3C-48A4-A028-433EE3005D88}"/>
          </ac:spMkLst>
        </pc:spChg>
        <pc:spChg chg="add mod">
          <ac:chgData name="STAINO Andrea" userId="0c945b25-bd36-446c-b688-0c0cf3817131" providerId="ADAL" clId="{644BDED9-6A0D-44C5-969A-17084231B450}" dt="2022-03-28T14:44:23.442" v="7655" actId="1076"/>
          <ac:spMkLst>
            <pc:docMk/>
            <pc:sldMk cId="1271904945" sldId="331"/>
            <ac:spMk id="22" creationId="{FF44AF7B-2921-4025-9F40-90D0CFB8BDC8}"/>
          </ac:spMkLst>
        </pc:spChg>
        <pc:spChg chg="del">
          <ac:chgData name="STAINO Andrea" userId="0c945b25-bd36-446c-b688-0c0cf3817131" providerId="ADAL" clId="{644BDED9-6A0D-44C5-969A-17084231B450}" dt="2022-03-28T14:41:31" v="7639" actId="478"/>
          <ac:spMkLst>
            <pc:docMk/>
            <pc:sldMk cId="1271904945" sldId="331"/>
            <ac:spMk id="23" creationId="{6955CFA9-1EC6-466D-B4F4-F30465C9A544}"/>
          </ac:spMkLst>
        </pc:spChg>
        <pc:spChg chg="del">
          <ac:chgData name="STAINO Andrea" userId="0c945b25-bd36-446c-b688-0c0cf3817131" providerId="ADAL" clId="{644BDED9-6A0D-44C5-969A-17084231B450}" dt="2022-03-28T14:41:33.638" v="7641" actId="478"/>
          <ac:spMkLst>
            <pc:docMk/>
            <pc:sldMk cId="1271904945" sldId="331"/>
            <ac:spMk id="27" creationId="{BA6D8409-F7A2-4745-BB7A-438E0E029D41}"/>
          </ac:spMkLst>
        </pc:spChg>
      </pc:sldChg>
      <pc:sldChg chg="addSp delSp modSp add mod">
        <pc:chgData name="STAINO Andrea" userId="0c945b25-bd36-446c-b688-0c0cf3817131" providerId="ADAL" clId="{644BDED9-6A0D-44C5-969A-17084231B450}" dt="2022-03-28T14:47:08.888" v="7684" actId="1076"/>
        <pc:sldMkLst>
          <pc:docMk/>
          <pc:sldMk cId="2202127789" sldId="332"/>
        </pc:sldMkLst>
        <pc:spChg chg="add mod">
          <ac:chgData name="STAINO Andrea" userId="0c945b25-bd36-446c-b688-0c0cf3817131" providerId="ADAL" clId="{644BDED9-6A0D-44C5-969A-17084231B450}" dt="2022-03-28T14:45:01.443" v="7671" actId="14100"/>
          <ac:spMkLst>
            <pc:docMk/>
            <pc:sldMk cId="2202127789" sldId="332"/>
            <ac:spMk id="3" creationId="{DEA4077D-BC3F-4600-A4E3-F0515C1C455D}"/>
          </ac:spMkLst>
        </pc:spChg>
        <pc:spChg chg="del">
          <ac:chgData name="STAINO Andrea" userId="0c945b25-bd36-446c-b688-0c0cf3817131" providerId="ADAL" clId="{644BDED9-6A0D-44C5-969A-17084231B450}" dt="2022-03-28T14:44:29.740" v="7657" actId="478"/>
          <ac:spMkLst>
            <pc:docMk/>
            <pc:sldMk cId="2202127789" sldId="332"/>
            <ac:spMk id="19" creationId="{74FEE97A-E736-4249-803C-24ABA4234962}"/>
          </ac:spMkLst>
        </pc:spChg>
        <pc:grpChg chg="add mod">
          <ac:chgData name="STAINO Andrea" userId="0c945b25-bd36-446c-b688-0c0cf3817131" providerId="ADAL" clId="{644BDED9-6A0D-44C5-969A-17084231B450}" dt="2022-03-28T14:47:08.888" v="7684" actId="1076"/>
          <ac:grpSpMkLst>
            <pc:docMk/>
            <pc:sldMk cId="2202127789" sldId="332"/>
            <ac:grpSpMk id="9" creationId="{0A104E22-A830-4618-9E01-01785DF89B62}"/>
          </ac:grpSpMkLst>
        </pc:grpChg>
        <pc:picChg chg="add mod">
          <ac:chgData name="STAINO Andrea" userId="0c945b25-bd36-446c-b688-0c0cf3817131" providerId="ADAL" clId="{644BDED9-6A0D-44C5-969A-17084231B450}" dt="2022-03-28T14:47:06.748" v="7683" actId="164"/>
          <ac:picMkLst>
            <pc:docMk/>
            <pc:sldMk cId="2202127789" sldId="332"/>
            <ac:picMk id="5" creationId="{8EDEFF5D-E984-4955-8987-50D417B45517}"/>
          </ac:picMkLst>
        </pc:picChg>
        <pc:picChg chg="add mod">
          <ac:chgData name="STAINO Andrea" userId="0c945b25-bd36-446c-b688-0c0cf3817131" providerId="ADAL" clId="{644BDED9-6A0D-44C5-969A-17084231B450}" dt="2022-03-28T14:47:06.748" v="7683" actId="164"/>
          <ac:picMkLst>
            <pc:docMk/>
            <pc:sldMk cId="2202127789" sldId="332"/>
            <ac:picMk id="8" creationId="{8E788F93-6669-48FB-A00F-93DBCC6AAA28}"/>
          </ac:picMkLst>
        </pc:picChg>
      </pc:sldChg>
      <pc:sldChg chg="delSp add del mod">
        <pc:chgData name="STAINO Andrea" userId="0c945b25-bd36-446c-b688-0c0cf3817131" providerId="ADAL" clId="{644BDED9-6A0D-44C5-969A-17084231B450}" dt="2022-03-28T15:05:56.283" v="7687" actId="47"/>
        <pc:sldMkLst>
          <pc:docMk/>
          <pc:sldMk cId="334034973" sldId="333"/>
        </pc:sldMkLst>
        <pc:grpChg chg="del">
          <ac:chgData name="STAINO Andrea" userId="0c945b25-bd36-446c-b688-0c0cf3817131" providerId="ADAL" clId="{644BDED9-6A0D-44C5-969A-17084231B450}" dt="2022-03-28T15:05:48.867" v="7686" actId="478"/>
          <ac:grpSpMkLst>
            <pc:docMk/>
            <pc:sldMk cId="334034973" sldId="333"/>
            <ac:grpSpMk id="9" creationId="{0A104E22-A830-4618-9E01-01785DF89B62}"/>
          </ac:grpSpMkLst>
        </pc:grpChg>
      </pc:sldChg>
      <pc:sldChg chg="delSp modSp add mod ord">
        <pc:chgData name="STAINO Andrea" userId="0c945b25-bd36-446c-b688-0c0cf3817131" providerId="ADAL" clId="{644BDED9-6A0D-44C5-969A-17084231B450}" dt="2022-03-28T16:20:19.752" v="7969" actId="20577"/>
        <pc:sldMkLst>
          <pc:docMk/>
          <pc:sldMk cId="3898097298" sldId="333"/>
        </pc:sldMkLst>
        <pc:spChg chg="mod">
          <ac:chgData name="STAINO Andrea" userId="0c945b25-bd36-446c-b688-0c0cf3817131" providerId="ADAL" clId="{644BDED9-6A0D-44C5-969A-17084231B450}" dt="2022-03-28T16:14:23.500" v="7707" actId="20577"/>
          <ac:spMkLst>
            <pc:docMk/>
            <pc:sldMk cId="3898097298" sldId="333"/>
            <ac:spMk id="2" creationId="{97A6A55B-F1AC-4CA3-AB27-BC142C5E74CF}"/>
          </ac:spMkLst>
        </pc:spChg>
        <pc:spChg chg="mod">
          <ac:chgData name="STAINO Andrea" userId="0c945b25-bd36-446c-b688-0c0cf3817131" providerId="ADAL" clId="{644BDED9-6A0D-44C5-969A-17084231B450}" dt="2022-03-28T16:20:19.752" v="7969" actId="20577"/>
          <ac:spMkLst>
            <pc:docMk/>
            <pc:sldMk cId="3898097298" sldId="333"/>
            <ac:spMk id="19" creationId="{74FEE97A-E736-4249-803C-24ABA4234962}"/>
          </ac:spMkLst>
        </pc:spChg>
        <pc:spChg chg="del">
          <ac:chgData name="STAINO Andrea" userId="0c945b25-bd36-446c-b688-0c0cf3817131" providerId="ADAL" clId="{644BDED9-6A0D-44C5-969A-17084231B450}" dt="2022-03-28T16:14:27.905" v="7708" actId="478"/>
          <ac:spMkLst>
            <pc:docMk/>
            <pc:sldMk cId="3898097298" sldId="333"/>
            <ac:spMk id="22" creationId="{FF44AF7B-2921-4025-9F40-90D0CFB8BDC8}"/>
          </ac:spMkLst>
        </pc:spChg>
      </pc:sldChg>
      <pc:sldChg chg="del">
        <pc:chgData name="STAINO Andrea" userId="0c945b25-bd36-446c-b688-0c0cf3817131" providerId="ADAL" clId="{644BDED9-6A0D-44C5-969A-17084231B450}" dt="2022-04-02T07:24:05.374" v="7973" actId="47"/>
        <pc:sldMkLst>
          <pc:docMk/>
          <pc:sldMk cId="3721509878" sldId="334"/>
        </pc:sldMkLst>
      </pc:sldChg>
    </pc:docChg>
  </pc:docChgLst>
  <pc:docChgLst>
    <pc:chgData name="STAINO Andrea" userId="0c945b25-bd36-446c-b688-0c0cf3817131" providerId="ADAL" clId="{71E9C57F-9355-4AC7-BCD2-6E2F96BD424A}"/>
    <pc:docChg chg="undo custSel addSld modSld">
      <pc:chgData name="STAINO Andrea" userId="0c945b25-bd36-446c-b688-0c0cf3817131" providerId="ADAL" clId="{71E9C57F-9355-4AC7-BCD2-6E2F96BD424A}" dt="2023-02-24T14:34:41.940" v="22"/>
      <pc:docMkLst>
        <pc:docMk/>
      </pc:docMkLst>
      <pc:sldChg chg="modSp mod">
        <pc:chgData name="STAINO Andrea" userId="0c945b25-bd36-446c-b688-0c0cf3817131" providerId="ADAL" clId="{71E9C57F-9355-4AC7-BCD2-6E2F96BD424A}" dt="2023-02-21T15:21:02.725" v="0"/>
        <pc:sldMkLst>
          <pc:docMk/>
          <pc:sldMk cId="2352293361" sldId="256"/>
        </pc:sldMkLst>
        <pc:spChg chg="mod">
          <ac:chgData name="STAINO Andrea" userId="0c945b25-bd36-446c-b688-0c0cf3817131" providerId="ADAL" clId="{71E9C57F-9355-4AC7-BCD2-6E2F96BD424A}" dt="2023-02-21T15:21:02.725" v="0"/>
          <ac:spMkLst>
            <pc:docMk/>
            <pc:sldMk cId="2352293361" sldId="256"/>
            <ac:spMk id="8" creationId="{98A3BCCD-D2F6-4AEE-9800-9B55936D6D07}"/>
          </ac:spMkLst>
        </pc:spChg>
      </pc:sldChg>
      <pc:sldChg chg="modSp mod">
        <pc:chgData name="STAINO Andrea" userId="0c945b25-bd36-446c-b688-0c0cf3817131" providerId="ADAL" clId="{71E9C57F-9355-4AC7-BCD2-6E2F96BD424A}" dt="2023-02-21T15:21:06.847" v="1"/>
        <pc:sldMkLst>
          <pc:docMk/>
          <pc:sldMk cId="2959526229" sldId="303"/>
        </pc:sldMkLst>
        <pc:spChg chg="mod">
          <ac:chgData name="STAINO Andrea" userId="0c945b25-bd36-446c-b688-0c0cf3817131" providerId="ADAL" clId="{71E9C57F-9355-4AC7-BCD2-6E2F96BD424A}" dt="2023-02-21T15:21:06.847" v="1"/>
          <ac:spMkLst>
            <pc:docMk/>
            <pc:sldMk cId="2959526229" sldId="30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614850310" sldId="304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614850310" sldId="304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570946765" sldId="305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570946765" sldId="305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875095406" sldId="306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875095406" sldId="306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846531623" sldId="307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846531623" sldId="307"/>
            <ac:spMk id="15" creationId="{FAAC5FDA-507F-4065-A047-FB8C01997CD6}"/>
          </ac:spMkLst>
        </pc:spChg>
      </pc:sldChg>
      <pc:sldChg chg="addSp modSp">
        <pc:chgData name="STAINO Andrea" userId="0c945b25-bd36-446c-b688-0c0cf3817131" providerId="ADAL" clId="{71E9C57F-9355-4AC7-BCD2-6E2F96BD424A}" dt="2023-02-22T17:05:20.384" v="20"/>
        <pc:sldMkLst>
          <pc:docMk/>
          <pc:sldMk cId="197754695" sldId="308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97754695" sldId="308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7:05:20.384" v="20"/>
          <ac:inkMkLst>
            <pc:docMk/>
            <pc:sldMk cId="197754695" sldId="308"/>
            <ac:inkMk id="3" creationId="{14D61390-9051-49D9-A496-1BE1F1018CA2}"/>
          </ac:inkMkLst>
        </pc:ink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344178563" sldId="309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344178563" sldId="309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1001313695" sldId="310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001313695" sldId="310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1933227797" sldId="312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933227797" sldId="312"/>
            <ac:spMk id="15" creationId="{FAAC5FDA-507F-4065-A047-FB8C01997CD6}"/>
          </ac:spMkLst>
        </pc:spChg>
      </pc:sldChg>
      <pc:sldChg chg="addSp modSp">
        <pc:chgData name="STAINO Andrea" userId="0c945b25-bd36-446c-b688-0c0cf3817131" providerId="ADAL" clId="{71E9C57F-9355-4AC7-BCD2-6E2F96BD424A}" dt="2023-02-22T17:05:20.384" v="20"/>
        <pc:sldMkLst>
          <pc:docMk/>
          <pc:sldMk cId="2960036329" sldId="313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960036329" sldId="313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7:05:20.384" v="20"/>
          <ac:inkMkLst>
            <pc:docMk/>
            <pc:sldMk cId="2960036329" sldId="313"/>
            <ac:inkMk id="3" creationId="{85A1825D-2CEA-4B1A-83DB-1819999EBF29}"/>
          </ac:inkMkLst>
        </pc:inkChg>
      </pc:sldChg>
      <pc:sldChg chg="addSp modSp">
        <pc:chgData name="STAINO Andrea" userId="0c945b25-bd36-446c-b688-0c0cf3817131" providerId="ADAL" clId="{71E9C57F-9355-4AC7-BCD2-6E2F96BD424A}" dt="2023-02-22T18:03:53.020" v="21"/>
        <pc:sldMkLst>
          <pc:docMk/>
          <pc:sldMk cId="1086254560" sldId="314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086254560" sldId="314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7:05:20.384" v="20"/>
          <ac:inkMkLst>
            <pc:docMk/>
            <pc:sldMk cId="1086254560" sldId="314"/>
            <ac:inkMk id="3" creationId="{E28B6A3B-A703-4D4A-B8DF-3005F13666AF}"/>
          </ac:inkMkLst>
        </pc:inkChg>
        <pc:inkChg chg="add">
          <ac:chgData name="STAINO Andrea" userId="0c945b25-bd36-446c-b688-0c0cf3817131" providerId="ADAL" clId="{71E9C57F-9355-4AC7-BCD2-6E2F96BD424A}" dt="2023-02-22T18:03:53.020" v="21"/>
          <ac:inkMkLst>
            <pc:docMk/>
            <pc:sldMk cId="1086254560" sldId="314"/>
            <ac:inkMk id="4" creationId="{76B935BE-0245-4C21-BD9C-8BE5E464F4A7}"/>
          </ac:inkMkLst>
        </pc:inkChg>
      </pc:sldChg>
      <pc:sldChg chg="addSp modSp">
        <pc:chgData name="STAINO Andrea" userId="0c945b25-bd36-446c-b688-0c0cf3817131" providerId="ADAL" clId="{71E9C57F-9355-4AC7-BCD2-6E2F96BD424A}" dt="2023-02-22T17:05:20.384" v="20"/>
        <pc:sldMkLst>
          <pc:docMk/>
          <pc:sldMk cId="1068354884" sldId="315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068354884" sldId="315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7:05:20.384" v="20"/>
          <ac:inkMkLst>
            <pc:docMk/>
            <pc:sldMk cId="1068354884" sldId="315"/>
            <ac:inkMk id="3" creationId="{2FD84AC4-3D7D-4697-A9F1-FFB95AEB16F8}"/>
          </ac:inkMkLst>
        </pc:ink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3276844148" sldId="316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3276844148" sldId="316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1724675916" sldId="318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724675916" sldId="318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4121605071" sldId="320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4121605071" sldId="320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479302371" sldId="321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479302371" sldId="321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709328224" sldId="322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709328224" sldId="322"/>
            <ac:spMk id="15" creationId="{FAAC5FDA-507F-4065-A047-FB8C01997CD6}"/>
          </ac:spMkLst>
        </pc:spChg>
      </pc:sldChg>
      <pc:sldChg chg="addSp delSp modSp mod">
        <pc:chgData name="STAINO Andrea" userId="0c945b25-bd36-446c-b688-0c0cf3817131" providerId="ADAL" clId="{71E9C57F-9355-4AC7-BCD2-6E2F96BD424A}" dt="2023-02-22T15:04:10.122" v="19" actId="313"/>
        <pc:sldMkLst>
          <pc:docMk/>
          <pc:sldMk cId="3835674973" sldId="323"/>
        </pc:sldMkLst>
        <pc:spChg chg="add del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0" creationId="{58AA21D4-626B-467F-88DD-A6378402B7BA}"/>
          </ac:spMkLst>
        </pc:spChg>
        <pc:spChg chg="add del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1" creationId="{E0AF099D-4A85-443D-89D4-31DD99491A74}"/>
          </ac:spMkLst>
        </pc:spChg>
        <pc:spChg chg="add del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2" creationId="{BC7DBD44-E8B4-47FA-BA6A-ADC78D6007EB}"/>
          </ac:spMkLst>
        </pc:spChg>
        <pc:spChg chg="add del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3" creationId="{91B827D9-53B2-456D-9D7B-A53A74A252CB}"/>
          </ac:spMkLst>
        </pc:spChg>
        <pc:spChg chg="add del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4" creationId="{D4F5B950-A7E0-46ED-A0D1-F0824A7E772D}"/>
          </ac:spMkLst>
        </pc:spChg>
        <pc:spChg chg="add del mod">
          <ac:chgData name="STAINO Andrea" userId="0c945b25-bd36-446c-b688-0c0cf3817131" providerId="ADAL" clId="{71E9C57F-9355-4AC7-BCD2-6E2F96BD424A}" dt="2023-02-22T14:59:20.137" v="5" actId="478"/>
          <ac:spMkLst>
            <pc:docMk/>
            <pc:sldMk cId="3835674973" sldId="323"/>
            <ac:spMk id="15" creationId="{FAAC5FDA-507F-4065-A047-FB8C01997CD6}"/>
          </ac:spMkLst>
        </pc:spChg>
        <pc:spChg chg="add mod">
          <ac:chgData name="STAINO Andrea" userId="0c945b25-bd36-446c-b688-0c0cf3817131" providerId="ADAL" clId="{71E9C57F-9355-4AC7-BCD2-6E2F96BD424A}" dt="2023-02-22T15:04:10.122" v="19" actId="313"/>
          <ac:spMkLst>
            <pc:docMk/>
            <pc:sldMk cId="3835674973" sldId="323"/>
            <ac:spMk id="16" creationId="{29B3D6A8-FB52-40E5-AC58-C36550E3FBE8}"/>
          </ac:spMkLst>
        </pc:spChg>
        <pc:spChg chg="add del">
          <ac:chgData name="STAINO Andrea" userId="0c945b25-bd36-446c-b688-0c0cf3817131" providerId="ADAL" clId="{71E9C57F-9355-4AC7-BCD2-6E2F96BD424A}" dt="2023-02-22T14:59:26.322" v="6" actId="478"/>
          <ac:spMkLst>
            <pc:docMk/>
            <pc:sldMk cId="3835674973" sldId="323"/>
            <ac:spMk id="53" creationId="{A32A7FC7-72E7-40F3-90CB-3263D6C731F2}"/>
          </ac:spMkLst>
        </pc:spChg>
        <pc:picChg chg="add mod">
          <ac:chgData name="STAINO Andrea" userId="0c945b25-bd36-446c-b688-0c0cf3817131" providerId="ADAL" clId="{71E9C57F-9355-4AC7-BCD2-6E2F96BD424A}" dt="2023-02-22T15:04:01.169" v="14" actId="1076"/>
          <ac:picMkLst>
            <pc:docMk/>
            <pc:sldMk cId="3835674973" sldId="323"/>
            <ac:picMk id="5" creationId="{9BE6E1C7-0055-4AB2-BB3C-149E861F7B64}"/>
          </ac:picMkLst>
        </pc:pic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4073751433" sldId="324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4073751433" sldId="324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236213919" sldId="325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236213919" sldId="325"/>
            <ac:spMk id="15" creationId="{FAAC5FDA-507F-4065-A047-FB8C01997CD6}"/>
          </ac:spMkLst>
        </pc:spChg>
      </pc:sldChg>
      <pc:sldChg chg="addSp modSp">
        <pc:chgData name="STAINO Andrea" userId="0c945b25-bd36-446c-b688-0c0cf3817131" providerId="ADAL" clId="{71E9C57F-9355-4AC7-BCD2-6E2F96BD424A}" dt="2023-02-22T18:03:53.020" v="21"/>
        <pc:sldMkLst>
          <pc:docMk/>
          <pc:sldMk cId="1735073760" sldId="326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735073760" sldId="326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8:03:53.020" v="21"/>
          <ac:inkMkLst>
            <pc:docMk/>
            <pc:sldMk cId="1735073760" sldId="326"/>
            <ac:inkMk id="3" creationId="{478A0FE5-3AF1-41F8-8CD6-6C3CBAC8730E}"/>
          </ac:inkMkLst>
        </pc:inkChg>
      </pc:sldChg>
      <pc:sldChg chg="addSp modSp">
        <pc:chgData name="STAINO Andrea" userId="0c945b25-bd36-446c-b688-0c0cf3817131" providerId="ADAL" clId="{71E9C57F-9355-4AC7-BCD2-6E2F96BD424A}" dt="2023-02-22T18:03:53.020" v="21"/>
        <pc:sldMkLst>
          <pc:docMk/>
          <pc:sldMk cId="2326385689" sldId="327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326385689" sldId="327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8:03:53.020" v="21"/>
          <ac:inkMkLst>
            <pc:docMk/>
            <pc:sldMk cId="2326385689" sldId="327"/>
            <ac:inkMk id="4" creationId="{B363203E-55D5-43B9-8619-1B85FC713580}"/>
          </ac:inkMkLst>
        </pc:inkChg>
      </pc:sldChg>
      <pc:sldChg chg="addSp modSp">
        <pc:chgData name="STAINO Andrea" userId="0c945b25-bd36-446c-b688-0c0cf3817131" providerId="ADAL" clId="{71E9C57F-9355-4AC7-BCD2-6E2F96BD424A}" dt="2023-02-22T18:03:53.020" v="21"/>
        <pc:sldMkLst>
          <pc:docMk/>
          <pc:sldMk cId="1064490097" sldId="329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064490097" sldId="329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2T18:03:53.020" v="21"/>
          <ac:inkMkLst>
            <pc:docMk/>
            <pc:sldMk cId="1064490097" sldId="329"/>
            <ac:inkMk id="3" creationId="{E584777B-5ED0-41AF-84E0-0C8A8A8EEAC3}"/>
          </ac:inkMkLst>
        </pc:inkChg>
      </pc:sldChg>
      <pc:sldChg chg="addSp modSp">
        <pc:chgData name="STAINO Andrea" userId="0c945b25-bd36-446c-b688-0c0cf3817131" providerId="ADAL" clId="{71E9C57F-9355-4AC7-BCD2-6E2F96BD424A}" dt="2023-02-24T14:34:41.940" v="22"/>
        <pc:sldMkLst>
          <pc:docMk/>
          <pc:sldMk cId="1796796556" sldId="330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796796556" sldId="330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4T14:34:41.940" v="22"/>
          <ac:inkMkLst>
            <pc:docMk/>
            <pc:sldMk cId="1796796556" sldId="330"/>
            <ac:inkMk id="3" creationId="{67BCC4A8-B488-4B03-84A3-7D65A8C23A96}"/>
          </ac:inkMkLst>
        </pc:ink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1271904945" sldId="331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1271904945" sldId="331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71E9C57F-9355-4AC7-BCD2-6E2F96BD424A}" dt="2023-02-21T15:21:30.999" v="2"/>
        <pc:sldMkLst>
          <pc:docMk/>
          <pc:sldMk cId="2202127789" sldId="332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2202127789" sldId="332"/>
            <ac:spMk id="15" creationId="{FAAC5FDA-507F-4065-A047-FB8C01997CD6}"/>
          </ac:spMkLst>
        </pc:spChg>
      </pc:sldChg>
      <pc:sldChg chg="addSp modSp">
        <pc:chgData name="STAINO Andrea" userId="0c945b25-bd36-446c-b688-0c0cf3817131" providerId="ADAL" clId="{71E9C57F-9355-4AC7-BCD2-6E2F96BD424A}" dt="2023-02-24T14:34:41.940" v="22"/>
        <pc:sldMkLst>
          <pc:docMk/>
          <pc:sldMk cId="3898097298" sldId="333"/>
        </pc:sldMkLst>
        <pc:spChg chg="mod">
          <ac:chgData name="STAINO Andrea" userId="0c945b25-bd36-446c-b688-0c0cf3817131" providerId="ADAL" clId="{71E9C57F-9355-4AC7-BCD2-6E2F96BD424A}" dt="2023-02-21T15:21:30.999" v="2"/>
          <ac:spMkLst>
            <pc:docMk/>
            <pc:sldMk cId="3898097298" sldId="333"/>
            <ac:spMk id="15" creationId="{FAAC5FDA-507F-4065-A047-FB8C01997CD6}"/>
          </ac:spMkLst>
        </pc:spChg>
        <pc:inkChg chg="add">
          <ac:chgData name="STAINO Andrea" userId="0c945b25-bd36-446c-b688-0c0cf3817131" providerId="ADAL" clId="{71E9C57F-9355-4AC7-BCD2-6E2F96BD424A}" dt="2023-02-24T14:34:41.940" v="22"/>
          <ac:inkMkLst>
            <pc:docMk/>
            <pc:sldMk cId="3898097298" sldId="333"/>
            <ac:inkMk id="3" creationId="{A18F1DD8-ED00-4DA5-BE45-49E0DC984D0D}"/>
          </ac:inkMkLst>
        </pc:inkChg>
      </pc:sldChg>
      <pc:sldChg chg="add">
        <pc:chgData name="STAINO Andrea" userId="0c945b25-bd36-446c-b688-0c0cf3817131" providerId="ADAL" clId="{71E9C57F-9355-4AC7-BCD2-6E2F96BD424A}" dt="2023-02-22T14:56:53.579" v="3" actId="2890"/>
        <pc:sldMkLst>
          <pc:docMk/>
          <pc:sldMk cId="4258792356" sldId="334"/>
        </pc:sldMkLst>
      </pc:sldChg>
    </pc:docChg>
  </pc:docChgLst>
  <pc:docChgLst>
    <pc:chgData name="STAINO Andrea" userId="0c945b25-bd36-446c-b688-0c0cf3817131" providerId="ADAL" clId="{DD8E8AB0-8313-4574-ACF2-CA7065A20D6E}"/>
    <pc:docChg chg="undo redo custSel addSld delSld modSld sldOrd">
      <pc:chgData name="STAINO Andrea" userId="0c945b25-bd36-446c-b688-0c0cf3817131" providerId="ADAL" clId="{DD8E8AB0-8313-4574-ACF2-CA7065A20D6E}" dt="2021-08-30T13:21:53.143" v="1103" actId="1076"/>
      <pc:docMkLst>
        <pc:docMk/>
      </pc:docMkLst>
      <pc:sldChg chg="modSp modAnim">
        <pc:chgData name="STAINO Andrea" userId="0c945b25-bd36-446c-b688-0c0cf3817131" providerId="ADAL" clId="{DD8E8AB0-8313-4574-ACF2-CA7065A20D6E}" dt="2021-08-24T15:13:01.928" v="14" actId="12"/>
        <pc:sldMkLst>
          <pc:docMk/>
          <pc:sldMk cId="3483851542" sldId="261"/>
        </pc:sldMkLst>
        <pc:spChg chg="mod">
          <ac:chgData name="STAINO Andrea" userId="0c945b25-bd36-446c-b688-0c0cf3817131" providerId="ADAL" clId="{DD8E8AB0-8313-4574-ACF2-CA7065A20D6E}" dt="2021-08-24T15:13:01.928" v="14" actId="12"/>
          <ac:spMkLst>
            <pc:docMk/>
            <pc:sldMk cId="3483851542" sldId="261"/>
            <ac:spMk id="2" creationId="{97A6A55B-F1AC-4CA3-AB27-BC142C5E74CF}"/>
          </ac:spMkLst>
        </pc:spChg>
      </pc:sldChg>
      <pc:sldChg chg="addSp delSp modSp add mod delAnim">
        <pc:chgData name="STAINO Andrea" userId="0c945b25-bd36-446c-b688-0c0cf3817131" providerId="ADAL" clId="{DD8E8AB0-8313-4574-ACF2-CA7065A20D6E}" dt="2021-08-24T19:53:48.969" v="195" actId="478"/>
        <pc:sldMkLst>
          <pc:docMk/>
          <pc:sldMk cId="313144641" sldId="262"/>
        </pc:sldMkLst>
        <pc:spChg chg="mod">
          <ac:chgData name="STAINO Andrea" userId="0c945b25-bd36-446c-b688-0c0cf3817131" providerId="ADAL" clId="{DD8E8AB0-8313-4574-ACF2-CA7065A20D6E}" dt="2021-08-24T15:13:17.526" v="18" actId="12"/>
          <ac:spMkLst>
            <pc:docMk/>
            <pc:sldMk cId="313144641" sldId="262"/>
            <ac:spMk id="2" creationId="{97A6A55B-F1AC-4CA3-AB27-BC142C5E74CF}"/>
          </ac:spMkLst>
        </pc:spChg>
        <pc:spChg chg="del">
          <ac:chgData name="STAINO Andrea" userId="0c945b25-bd36-446c-b688-0c0cf3817131" providerId="ADAL" clId="{DD8E8AB0-8313-4574-ACF2-CA7065A20D6E}" dt="2021-08-24T15:10:29.904" v="2" actId="478"/>
          <ac:spMkLst>
            <pc:docMk/>
            <pc:sldMk cId="313144641" sldId="262"/>
            <ac:spMk id="10" creationId="{A8C2EF96-117F-4279-BB5E-577A4F3F4E50}"/>
          </ac:spMkLst>
        </pc:spChg>
        <pc:spChg chg="del">
          <ac:chgData name="STAINO Andrea" userId="0c945b25-bd36-446c-b688-0c0cf3817131" providerId="ADAL" clId="{DD8E8AB0-8313-4574-ACF2-CA7065A20D6E}" dt="2021-08-24T15:10:29.904" v="2" actId="478"/>
          <ac:spMkLst>
            <pc:docMk/>
            <pc:sldMk cId="313144641" sldId="262"/>
            <ac:spMk id="11" creationId="{E2123630-8BFF-40CD-B69B-4EEDFAD2EE37}"/>
          </ac:spMkLst>
        </pc:spChg>
        <pc:spChg chg="add mod">
          <ac:chgData name="STAINO Andrea" userId="0c945b25-bd36-446c-b688-0c0cf3817131" providerId="ADAL" clId="{DD8E8AB0-8313-4574-ACF2-CA7065A20D6E}" dt="2021-08-24T15:13:40.587" v="40" actId="1035"/>
          <ac:spMkLst>
            <pc:docMk/>
            <pc:sldMk cId="313144641" sldId="262"/>
            <ac:spMk id="14" creationId="{97D1A86E-C89B-4E53-8392-28A493A9DC56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16" creationId="{1650B449-2346-42B6-A74F-713AE1570FCC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17" creationId="{A922D521-A393-42CD-8AEB-95691F9909A1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18" creationId="{B67F3A63-EC00-43B9-A6E2-BCEA2EE5D87D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19" creationId="{576BE325-6A6F-4129-878F-D21630980112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0" creationId="{42B7C3B4-C2D4-436E-A832-B9BCE7CBA081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1" creationId="{E4995795-9063-498E-85B7-1AE7FF5E3ACD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2" creationId="{A0B243A9-839D-4A08-B508-1297F070A144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3" creationId="{A2434390-9368-43BB-A7E0-546DDBF0BEE7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4" creationId="{B489B49D-411C-4793-A885-4EA9C8C2AC21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5" creationId="{78111890-408D-4014-BC99-02E04EEAD181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6" creationId="{C6F1E6B1-B027-47E1-9FE8-01DF26D3A714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7" creationId="{6D0453B9-2E94-4599-AF8D-741953167D33}"/>
          </ac:spMkLst>
        </pc:spChg>
        <pc:spChg chg="mod">
          <ac:chgData name="STAINO Andrea" userId="0c945b25-bd36-446c-b688-0c0cf3817131" providerId="ADAL" clId="{DD8E8AB0-8313-4574-ACF2-CA7065A20D6E}" dt="2021-08-24T15:11:33.040" v="8"/>
          <ac:spMkLst>
            <pc:docMk/>
            <pc:sldMk cId="313144641" sldId="262"/>
            <ac:spMk id="28" creationId="{0FE026A0-E755-4C01-B938-DC91BB587203}"/>
          </ac:spMkLst>
        </pc:spChg>
        <pc:spChg chg="add mod">
          <ac:chgData name="STAINO Andrea" userId="0c945b25-bd36-446c-b688-0c0cf3817131" providerId="ADAL" clId="{DD8E8AB0-8313-4574-ACF2-CA7065A20D6E}" dt="2021-08-24T15:12:08.254" v="9"/>
          <ac:spMkLst>
            <pc:docMk/>
            <pc:sldMk cId="313144641" sldId="262"/>
            <ac:spMk id="29" creationId="{A81BDF8D-FF90-4DFD-858B-B0BF49A7FB4E}"/>
          </ac:spMkLst>
        </pc:spChg>
        <pc:spChg chg="add del mod">
          <ac:chgData name="STAINO Andrea" userId="0c945b25-bd36-446c-b688-0c0cf3817131" providerId="ADAL" clId="{DD8E8AB0-8313-4574-ACF2-CA7065A20D6E}" dt="2021-08-24T19:53:48.969" v="195" actId="478"/>
          <ac:spMkLst>
            <pc:docMk/>
            <pc:sldMk cId="313144641" sldId="262"/>
            <ac:spMk id="30" creationId="{32073A06-AA11-420A-86FE-94B0DEEA7A4E}"/>
          </ac:spMkLst>
        </pc:spChg>
        <pc:grpChg chg="add mod">
          <ac:chgData name="STAINO Andrea" userId="0c945b25-bd36-446c-b688-0c0cf3817131" providerId="ADAL" clId="{DD8E8AB0-8313-4574-ACF2-CA7065A20D6E}" dt="2021-08-24T15:11:33.040" v="8"/>
          <ac:grpSpMkLst>
            <pc:docMk/>
            <pc:sldMk cId="313144641" sldId="262"/>
            <ac:grpSpMk id="15" creationId="{EDA45AFF-3324-406F-9008-B60A7B5776B3}"/>
          </ac:grpSpMkLst>
        </pc:grpChg>
        <pc:picChg chg="del">
          <ac:chgData name="STAINO Andrea" userId="0c945b25-bd36-446c-b688-0c0cf3817131" providerId="ADAL" clId="{DD8E8AB0-8313-4574-ACF2-CA7065A20D6E}" dt="2021-08-24T15:10:29.904" v="2" actId="478"/>
          <ac:picMkLst>
            <pc:docMk/>
            <pc:sldMk cId="313144641" sldId="262"/>
            <ac:picMk id="8" creationId="{E0F06CCE-D69A-43E7-AFCF-BB3D150CC6CB}"/>
          </ac:picMkLst>
        </pc:picChg>
        <pc:picChg chg="del">
          <ac:chgData name="STAINO Andrea" userId="0c945b25-bd36-446c-b688-0c0cf3817131" providerId="ADAL" clId="{DD8E8AB0-8313-4574-ACF2-CA7065A20D6E}" dt="2021-08-24T15:10:29.904" v="2" actId="478"/>
          <ac:picMkLst>
            <pc:docMk/>
            <pc:sldMk cId="313144641" sldId="262"/>
            <ac:picMk id="9" creationId="{F2102899-C469-4598-AEAC-79BE3CCD091F}"/>
          </ac:picMkLst>
        </pc:picChg>
      </pc:sldChg>
      <pc:sldChg chg="new del">
        <pc:chgData name="STAINO Andrea" userId="0c945b25-bd36-446c-b688-0c0cf3817131" providerId="ADAL" clId="{DD8E8AB0-8313-4574-ACF2-CA7065A20D6E}" dt="2021-08-24T15:10:50.155" v="5" actId="47"/>
        <pc:sldMkLst>
          <pc:docMk/>
          <pc:sldMk cId="923119481" sldId="263"/>
        </pc:sldMkLst>
      </pc:sldChg>
      <pc:sldChg chg="addSp delSp modSp add mod">
        <pc:chgData name="STAINO Andrea" userId="0c945b25-bd36-446c-b688-0c0cf3817131" providerId="ADAL" clId="{DD8E8AB0-8313-4574-ACF2-CA7065A20D6E}" dt="2021-08-24T19:42:14.544" v="51"/>
        <pc:sldMkLst>
          <pc:docMk/>
          <pc:sldMk cId="3323718212" sldId="263"/>
        </pc:sldMkLst>
        <pc:spChg chg="add del mod">
          <ac:chgData name="STAINO Andrea" userId="0c945b25-bd36-446c-b688-0c0cf3817131" providerId="ADAL" clId="{DD8E8AB0-8313-4574-ACF2-CA7065A20D6E}" dt="2021-08-24T19:41:53.290" v="43" actId="478"/>
          <ac:spMkLst>
            <pc:docMk/>
            <pc:sldMk cId="3323718212" sldId="263"/>
            <ac:spMk id="4" creationId="{C3DBA29C-AB7D-4E05-98B7-0F7A7D0DDF67}"/>
          </ac:spMkLst>
        </pc:spChg>
        <pc:spChg chg="del">
          <ac:chgData name="STAINO Andrea" userId="0c945b25-bd36-446c-b688-0c0cf3817131" providerId="ADAL" clId="{DD8E8AB0-8313-4574-ACF2-CA7065A20D6E}" dt="2021-08-24T19:41:49.974" v="42" actId="478"/>
          <ac:spMkLst>
            <pc:docMk/>
            <pc:sldMk cId="3323718212" sldId="263"/>
            <ac:spMk id="14" creationId="{97D1A86E-C89B-4E53-8392-28A493A9DC56}"/>
          </ac:spMkLst>
        </pc:spChg>
        <pc:spChg chg="del">
          <ac:chgData name="STAINO Andrea" userId="0c945b25-bd36-446c-b688-0c0cf3817131" providerId="ADAL" clId="{DD8E8AB0-8313-4574-ACF2-CA7065A20D6E}" dt="2021-08-24T19:41:56.269" v="44" actId="478"/>
          <ac:spMkLst>
            <pc:docMk/>
            <pc:sldMk cId="3323718212" sldId="263"/>
            <ac:spMk id="29" creationId="{A81BDF8D-FF90-4DFD-858B-B0BF49A7FB4E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0" creationId="{0050AF22-7235-499D-B775-F457C34D3CF0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1" creationId="{3123AAE5-01C9-416E-A8C5-1BF8623F57DB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2" creationId="{5000F437-0107-4752-B67B-8D05C13195F9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3" creationId="{4A7555FB-A17B-45E8-9CF5-0E7984EC86D2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4" creationId="{329D0656-3741-40B4-AED9-6648A476A430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5" creationId="{5A520F38-A012-4872-876C-7821C5571BD9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6" creationId="{3062494C-6995-4EAB-AF93-300998F8ED79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7" creationId="{C72CE970-28F8-4DBD-8485-3FD3DB0D531A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8" creationId="{BA9C7DE0-B6EC-4D26-AB96-C2147259A68F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39" creationId="{0224CA61-2E7F-4608-8887-CDD28EFD9224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0" creationId="{C53B24BB-7E1A-45F0-B909-1E1A723DDC6B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1" creationId="{C6A39233-43D5-4132-8FFC-B25DC72AC490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4" creationId="{FC24FBE1-171B-4E80-A0DE-82D803BA1020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5" creationId="{1E700BA2-D6FC-4776-A796-BF5CDD2E59A4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6" creationId="{6446E789-05DE-4EE7-B8E0-5B3BBBE4BAC6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7" creationId="{D3E146BD-FEA5-41A5-A25E-08235FFE45A7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8" creationId="{0B1D4703-F68D-4284-8FD3-6BC4906746A8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49" creationId="{0C0A3C47-B9A1-48A6-97D9-4B510F8114B5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0" creationId="{F752D741-FE3D-48E2-AE2C-370EDE1B6A5E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1" creationId="{3EA05350-8140-4DC4-A617-F83BA32DF588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2" creationId="{8BC41B41-9856-40F2-8C98-41E77839F2E9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3" creationId="{08700141-9AA8-42AA-9979-D8E18875BF83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4" creationId="{67F02745-2FA0-4A80-9D4C-9C992FFD4E03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6" creationId="{8364542A-D733-4E85-974C-BAFDC8801CBD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58" creationId="{44F7587B-097E-4A8A-8A3A-CFED0A37E3EA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60" creationId="{049D0076-7642-42BA-9ED8-39D95FF8C3B1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62" creationId="{9816E322-07DA-4B7B-959E-F3D97A59D208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64" creationId="{B5740F1C-51DA-46B0-8842-0EA769285843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67" creationId="{39DB414A-C54A-4759-A69D-3EE7C7CFA3CC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68" creationId="{74D31F33-1B56-4DD9-AEF2-28E4EEF6B757}"/>
          </ac:spMkLst>
        </pc:spChg>
        <pc:spChg chg="add del mod">
          <ac:chgData name="STAINO Andrea" userId="0c945b25-bd36-446c-b688-0c0cf3817131" providerId="ADAL" clId="{DD8E8AB0-8313-4574-ACF2-CA7065A20D6E}" dt="2021-08-24T19:42:14.493" v="50"/>
          <ac:spMkLst>
            <pc:docMk/>
            <pc:sldMk cId="3323718212" sldId="263"/>
            <ac:spMk id="70" creationId="{E6534711-68F1-4214-A180-15C44284319C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2" creationId="{5ED389D6-C483-44AD-9858-B0D120B2AF4D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3" creationId="{79ADABFF-2124-4801-A656-E9A8F0BEBF64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4" creationId="{4CCDEAA1-AB7D-4912-B901-D1A9D629BE08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5" creationId="{4F28C48C-10A7-45DB-82D7-547310FC53BF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6" creationId="{B496EB70-D87E-4D20-9884-CE10B5FFBA6E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7" creationId="{1B48F71B-FFB7-4F8C-8B1D-8FD72AE26706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8" creationId="{6FF3094B-850E-444D-BEB5-2B629634FA77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79" creationId="{090DFDEE-1D44-478E-B1C6-4716F6D9D74C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0" creationId="{8884996F-2D0E-4540-B44E-6277D739CB10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1" creationId="{3B2F0AD4-D7F0-49A9-9110-20BF9C892CD8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2" creationId="{8E246A2D-8991-4B1D-A453-540A9D2E6640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3" creationId="{9E14E4C1-AE80-4BBD-BD90-3114111F516D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6" creationId="{3777A738-8A10-47E6-AD3D-36F2F9B59A8A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7" creationId="{5A1EA3FA-7AB3-4DD2-9CFB-506B01CDD7B1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8" creationId="{A2A0154C-447C-4E2D-8C30-CFA60F7044D3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89" creationId="{3A922E35-8430-48F9-B1F5-8D5A70F805BD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0" creationId="{9F23C201-2438-422A-A125-C023BA43F849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1" creationId="{3A1A3F49-06C5-4C4B-AC9D-DAB62AAA2D82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2" creationId="{033BCD28-E223-449C-8230-7D71D9C729CC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3" creationId="{02231DA0-C677-4653-8385-F5621F7347E2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4" creationId="{A005F437-B1C2-4E8B-883D-95DE4284BD06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5" creationId="{A5409BF4-A278-4982-B8BB-499D6E7AE833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6" creationId="{2B6B7034-2D9A-4157-9220-897BBF48045D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98" creationId="{053D0507-EB98-4B1B-A8F4-12B6BF17A561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00" creationId="{CC4FDE7A-A306-4045-B5BD-2436550756CE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02" creationId="{85C3DF26-0410-4EBE-8B47-94C320031A84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04" creationId="{08053932-3016-4C38-B1BA-3DD643345579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06" creationId="{51332765-68A0-4E41-9807-C110C3648025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09" creationId="{CEAA51C8-EAFE-4144-AEB0-B616907C5E00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10" creationId="{407FA2A8-5C5D-4438-A915-DFD24A453F74}"/>
          </ac:spMkLst>
        </pc:spChg>
        <pc:spChg chg="add mod">
          <ac:chgData name="STAINO Andrea" userId="0c945b25-bd36-446c-b688-0c0cf3817131" providerId="ADAL" clId="{DD8E8AB0-8313-4574-ACF2-CA7065A20D6E}" dt="2021-08-24T19:42:14.544" v="51"/>
          <ac:spMkLst>
            <pc:docMk/>
            <pc:sldMk cId="3323718212" sldId="263"/>
            <ac:spMk id="112" creationId="{77BC9E4D-BB63-4B14-A01A-7462FA1F28F0}"/>
          </ac:spMkLst>
        </pc:spChg>
        <pc:grpChg chg="del">
          <ac:chgData name="STAINO Andrea" userId="0c945b25-bd36-446c-b688-0c0cf3817131" providerId="ADAL" clId="{DD8E8AB0-8313-4574-ACF2-CA7065A20D6E}" dt="2021-08-24T19:41:49.974" v="42" actId="478"/>
          <ac:grpSpMkLst>
            <pc:docMk/>
            <pc:sldMk cId="3323718212" sldId="263"/>
            <ac:grpSpMk id="15" creationId="{EDA45AFF-3324-406F-9008-B60A7B5776B3}"/>
          </ac:grpSpMkLst>
        </pc:grp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42" creationId="{90FC671D-CEA6-4660-B9DA-CE0B3E303AB9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43" creationId="{4AA73C2D-DA7A-4C4B-9C2E-3E060A6FC304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55" creationId="{34031D53-D211-4F03-9C06-52CA7A2ECDD8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57" creationId="{51B826EC-72D3-424A-8A1D-D888E8CE0D7C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59" creationId="{3770E51F-E260-43DC-A671-0F052961B30B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61" creationId="{F47216C2-4EC0-4C27-98AA-280291ADFA30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63" creationId="{394F031A-89D4-4175-9503-FA8136262674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65" creationId="{6CB65B4C-689B-41E0-ADA3-4399E2CC8211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66" creationId="{2024228A-3F10-47F0-85E4-1F8C0C35CD54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69" creationId="{02377D91-A5F1-4012-A5CB-1893887F2C47}"/>
          </ac:cxnSpMkLst>
        </pc:cxnChg>
        <pc:cxnChg chg="add del mod">
          <ac:chgData name="STAINO Andrea" userId="0c945b25-bd36-446c-b688-0c0cf3817131" providerId="ADAL" clId="{DD8E8AB0-8313-4574-ACF2-CA7065A20D6E}" dt="2021-08-24T19:42:14.493" v="50"/>
          <ac:cxnSpMkLst>
            <pc:docMk/>
            <pc:sldMk cId="3323718212" sldId="263"/>
            <ac:cxnSpMk id="71" creationId="{A5393E55-2328-4420-8B4E-412F1D0E5D09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84" creationId="{9630CE0C-81C9-4AFE-82EC-07CAE1446305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85" creationId="{64828F74-B31F-4653-92E1-419F9AACED2C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97" creationId="{7E57DA54-C929-498B-8C3B-27EFB4B1A6BE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99" creationId="{E561BC47-9E72-4824-B508-BC36046857FD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01" creationId="{9B79FE1C-12DF-4192-B6DC-08919388A421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03" creationId="{ECCD4B58-C844-4F32-AC7B-C7F11C3EA990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05" creationId="{B9BF2559-B81B-459A-8098-9901F8F97F20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07" creationId="{0A3CA1D4-CB28-42CF-BC36-A9A1131D8E02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08" creationId="{6840490C-89E2-4DCE-8774-6988736B5883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11" creationId="{911FE878-B39F-4890-92DA-2149746C183F}"/>
          </ac:cxnSpMkLst>
        </pc:cxnChg>
        <pc:cxnChg chg="add mod">
          <ac:chgData name="STAINO Andrea" userId="0c945b25-bd36-446c-b688-0c0cf3817131" providerId="ADAL" clId="{DD8E8AB0-8313-4574-ACF2-CA7065A20D6E}" dt="2021-08-24T19:42:14.544" v="51"/>
          <ac:cxnSpMkLst>
            <pc:docMk/>
            <pc:sldMk cId="3323718212" sldId="263"/>
            <ac:cxnSpMk id="113" creationId="{0B535BAD-3540-4545-A64B-C6869A5098AE}"/>
          </ac:cxnSpMkLst>
        </pc:cxnChg>
      </pc:sldChg>
      <pc:sldChg chg="addSp delSp modSp add mod">
        <pc:chgData name="STAINO Andrea" userId="0c945b25-bd36-446c-b688-0c0cf3817131" providerId="ADAL" clId="{DD8E8AB0-8313-4574-ACF2-CA7065A20D6E}" dt="2021-08-30T11:56:41.269" v="958" actId="20577"/>
        <pc:sldMkLst>
          <pc:docMk/>
          <pc:sldMk cId="2252291091" sldId="264"/>
        </pc:sldMkLst>
        <pc:spChg chg="mod">
          <ac:chgData name="STAINO Andrea" userId="0c945b25-bd36-446c-b688-0c0cf3817131" providerId="ADAL" clId="{DD8E8AB0-8313-4574-ACF2-CA7065A20D6E}" dt="2021-08-24T19:51:41.998" v="139" actId="20577"/>
          <ac:spMkLst>
            <pc:docMk/>
            <pc:sldMk cId="2252291091" sldId="264"/>
            <ac:spMk id="2" creationId="{97A6A55B-F1AC-4CA3-AB27-BC142C5E74CF}"/>
          </ac:spMkLst>
        </pc:spChg>
        <pc:spChg chg="add mod">
          <ac:chgData name="STAINO Andrea" userId="0c945b25-bd36-446c-b688-0c0cf3817131" providerId="ADAL" clId="{DD8E8AB0-8313-4574-ACF2-CA7065A20D6E}" dt="2021-08-30T11:56:41.269" v="958" actId="20577"/>
          <ac:spMkLst>
            <pc:docMk/>
            <pc:sldMk cId="2252291091" sldId="264"/>
            <ac:spMk id="48" creationId="{4EA03AE8-5A67-4D4C-80E1-903FA7E78A5C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49" creationId="{FAC6B64B-CEFC-43C5-821F-452BF0FB2ABA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0" creationId="{D3C9EB60-E0A4-4DFE-88DD-27F6F25133A8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3" creationId="{8D80995F-06E3-4086-92CB-43A12D0BAFF4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4" creationId="{AF0FAE99-35E5-4822-B53D-A02446EA1C8D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6" creationId="{FCD8C1C0-B8DD-458F-B717-95E550E55012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7" creationId="{D43484F2-4622-4250-B374-B6BB6EAB3DE6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58" creationId="{EA6DECC5-DE31-4E7F-A7C3-90FC2DF7349A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61" creationId="{71D21004-A082-4EAA-BD22-FBD0F7FE6825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62" creationId="{1378100E-80B9-427D-BFC4-867A82E59A1D}"/>
          </ac:spMkLst>
        </pc:spChg>
        <pc:spChg chg="add del mod">
          <ac:chgData name="STAINO Andrea" userId="0c945b25-bd36-446c-b688-0c0cf3817131" providerId="ADAL" clId="{DD8E8AB0-8313-4574-ACF2-CA7065A20D6E}" dt="2021-08-24T19:50:56.388" v="109" actId="1076"/>
          <ac:spMkLst>
            <pc:docMk/>
            <pc:sldMk cId="2252291091" sldId="264"/>
            <ac:spMk id="64" creationId="{426A35DF-FFA8-4208-981C-27B548D8946B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2" creationId="{5ED389D6-C483-44AD-9858-B0D120B2AF4D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3" creationId="{79ADABFF-2124-4801-A656-E9A8F0BEBF64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4" creationId="{4CCDEAA1-AB7D-4912-B901-D1A9D629BE08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5" creationId="{4F28C48C-10A7-45DB-82D7-547310FC53BF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6" creationId="{B496EB70-D87E-4D20-9884-CE10B5FFBA6E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7" creationId="{1B48F71B-FFB7-4F8C-8B1D-8FD72AE26706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8" creationId="{6FF3094B-850E-444D-BEB5-2B629634FA77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79" creationId="{090DFDEE-1D44-478E-B1C6-4716F6D9D74C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0" creationId="{8884996F-2D0E-4540-B44E-6277D739CB10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1" creationId="{3B2F0AD4-D7F0-49A9-9110-20BF9C892CD8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2" creationId="{8E246A2D-8991-4B1D-A453-540A9D2E6640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3" creationId="{9E14E4C1-AE80-4BBD-BD90-3114111F516D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6" creationId="{3777A738-8A10-47E6-AD3D-36F2F9B59A8A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7" creationId="{5A1EA3FA-7AB3-4DD2-9CFB-506B01CDD7B1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8" creationId="{A2A0154C-447C-4E2D-8C30-CFA60F7044D3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89" creationId="{3A922E35-8430-48F9-B1F5-8D5A70F805BD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0" creationId="{9F23C201-2438-422A-A125-C023BA43F849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1" creationId="{3A1A3F49-06C5-4C4B-AC9D-DAB62AAA2D82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2" creationId="{033BCD28-E223-449C-8230-7D71D9C729CC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3" creationId="{02231DA0-C677-4653-8385-F5621F7347E2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4" creationId="{A005F437-B1C2-4E8B-883D-95DE4284BD06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5" creationId="{A5409BF4-A278-4982-B8BB-499D6E7AE833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6" creationId="{2B6B7034-2D9A-4157-9220-897BBF48045D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98" creationId="{053D0507-EB98-4B1B-A8F4-12B6BF17A561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100" creationId="{CC4FDE7A-A306-4045-B5BD-2436550756CE}"/>
          </ac:spMkLst>
        </pc:spChg>
        <pc:spChg chg="del">
          <ac:chgData name="STAINO Andrea" userId="0c945b25-bd36-446c-b688-0c0cf3817131" providerId="ADAL" clId="{DD8E8AB0-8313-4574-ACF2-CA7065A20D6E}" dt="2021-08-24T19:47:06.813" v="83" actId="478"/>
          <ac:spMkLst>
            <pc:docMk/>
            <pc:sldMk cId="2252291091" sldId="264"/>
            <ac:spMk id="102" creationId="{85C3DF26-0410-4EBE-8B47-94C320031A84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104" creationId="{08053932-3016-4C38-B1BA-3DD643345579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106" creationId="{51332765-68A0-4E41-9807-C110C3648025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109" creationId="{CEAA51C8-EAFE-4144-AEB0-B616907C5E00}"/>
          </ac:spMkLst>
        </pc:spChg>
        <pc:spChg chg="del">
          <ac:chgData name="STAINO Andrea" userId="0c945b25-bd36-446c-b688-0c0cf3817131" providerId="ADAL" clId="{DD8E8AB0-8313-4574-ACF2-CA7065A20D6E}" dt="2021-08-24T19:46:59.760" v="81" actId="478"/>
          <ac:spMkLst>
            <pc:docMk/>
            <pc:sldMk cId="2252291091" sldId="264"/>
            <ac:spMk id="110" creationId="{407FA2A8-5C5D-4438-A915-DFD24A453F74}"/>
          </ac:spMkLst>
        </pc:spChg>
        <pc:spChg chg="del">
          <ac:chgData name="STAINO Andrea" userId="0c945b25-bd36-446c-b688-0c0cf3817131" providerId="ADAL" clId="{DD8E8AB0-8313-4574-ACF2-CA7065A20D6E}" dt="2021-08-24T19:47:03.127" v="82" actId="478"/>
          <ac:spMkLst>
            <pc:docMk/>
            <pc:sldMk cId="2252291091" sldId="264"/>
            <ac:spMk id="112" creationId="{77BC9E4D-BB63-4B14-A01A-7462FA1F28F0}"/>
          </ac:spMkLst>
        </pc:sp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51" creationId="{358E887C-8088-4E32-97D5-2020899D5302}"/>
          </ac:cxnSpMkLst>
        </pc:cxn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52" creationId="{1D8AC1B3-B863-4BEB-A7B1-E3771501583B}"/>
          </ac:cxnSpMkLst>
        </pc:cxn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55" creationId="{CFB14A6D-8205-4540-B157-5719DE6FE534}"/>
          </ac:cxnSpMkLst>
        </pc:cxn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59" creationId="{5DE166BE-8713-45AE-A66D-7EC52CAC2F01}"/>
          </ac:cxnSpMkLst>
        </pc:cxn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60" creationId="{A2FF7EAF-9C3B-4CB8-8776-85B3D780FC7F}"/>
          </ac:cxnSpMkLst>
        </pc:cxnChg>
        <pc:cxnChg chg="add del mod">
          <ac:chgData name="STAINO Andrea" userId="0c945b25-bd36-446c-b688-0c0cf3817131" providerId="ADAL" clId="{DD8E8AB0-8313-4574-ACF2-CA7065A20D6E}" dt="2021-08-24T19:50:56.388" v="109" actId="1076"/>
          <ac:cxnSpMkLst>
            <pc:docMk/>
            <pc:sldMk cId="2252291091" sldId="264"/>
            <ac:cxnSpMk id="63" creationId="{7F78D984-9779-410A-A873-B813242B4F2C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84" creationId="{9630CE0C-81C9-4AFE-82EC-07CAE1446305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85" creationId="{64828F74-B31F-4653-92E1-419F9AACED2C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97" creationId="{7E57DA54-C929-498B-8C3B-27EFB4B1A6BE}"/>
          </ac:cxnSpMkLst>
        </pc:cxnChg>
        <pc:cxnChg chg="del mod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99" creationId="{E561BC47-9E72-4824-B508-BC36046857FD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01" creationId="{9B79FE1C-12DF-4192-B6DC-08919388A421}"/>
          </ac:cxnSpMkLst>
        </pc:cxnChg>
        <pc:cxnChg chg="del mod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03" creationId="{ECCD4B58-C844-4F32-AC7B-C7F11C3EA990}"/>
          </ac:cxnSpMkLst>
        </pc:cxnChg>
        <pc:cxnChg chg="del mod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05" creationId="{B9BF2559-B81B-459A-8098-9901F8F97F20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07" creationId="{0A3CA1D4-CB28-42CF-BC36-A9A1131D8E02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08" creationId="{6840490C-89E2-4DCE-8774-6988736B5883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11" creationId="{911FE878-B39F-4890-92DA-2149746C183F}"/>
          </ac:cxnSpMkLst>
        </pc:cxnChg>
        <pc:cxnChg chg="del">
          <ac:chgData name="STAINO Andrea" userId="0c945b25-bd36-446c-b688-0c0cf3817131" providerId="ADAL" clId="{DD8E8AB0-8313-4574-ACF2-CA7065A20D6E}" dt="2021-08-24T19:46:59.760" v="81" actId="478"/>
          <ac:cxnSpMkLst>
            <pc:docMk/>
            <pc:sldMk cId="2252291091" sldId="264"/>
            <ac:cxnSpMk id="113" creationId="{0B535BAD-3540-4545-A64B-C6869A5098AE}"/>
          </ac:cxnSpMkLst>
        </pc:cxnChg>
      </pc:sldChg>
      <pc:sldChg chg="addSp delSp modSp add mod modAnim">
        <pc:chgData name="STAINO Andrea" userId="0c945b25-bd36-446c-b688-0c0cf3817131" providerId="ADAL" clId="{DD8E8AB0-8313-4574-ACF2-CA7065A20D6E}" dt="2021-08-30T11:36:10.865" v="803"/>
        <pc:sldMkLst>
          <pc:docMk/>
          <pc:sldMk cId="1010660281" sldId="265"/>
        </pc:sldMkLst>
        <pc:spChg chg="mod">
          <ac:chgData name="STAINO Andrea" userId="0c945b25-bd36-446c-b688-0c0cf3817131" providerId="ADAL" clId="{DD8E8AB0-8313-4574-ACF2-CA7065A20D6E}" dt="2021-08-26T07:18:49.014" v="319" actId="20577"/>
          <ac:spMkLst>
            <pc:docMk/>
            <pc:sldMk cId="1010660281" sldId="265"/>
            <ac:spMk id="2" creationId="{97A6A55B-F1AC-4CA3-AB27-BC142C5E74CF}"/>
          </ac:spMkLst>
        </pc:spChg>
        <pc:spChg chg="add mod">
          <ac:chgData name="STAINO Andrea" userId="0c945b25-bd36-446c-b688-0c0cf3817131" providerId="ADAL" clId="{DD8E8AB0-8313-4574-ACF2-CA7065A20D6E}" dt="2021-08-30T11:27:33.381" v="594" actId="1076"/>
          <ac:spMkLst>
            <pc:docMk/>
            <pc:sldMk cId="1010660281" sldId="265"/>
            <ac:spMk id="3" creationId="{B12AA1A3-6FD2-4844-B077-DEFDDFEB766F}"/>
          </ac:spMkLst>
        </pc:spChg>
        <pc:spChg chg="add del mod">
          <ac:chgData name="STAINO Andrea" userId="0c945b25-bd36-446c-b688-0c0cf3817131" providerId="ADAL" clId="{DD8E8AB0-8313-4574-ACF2-CA7065A20D6E}" dt="2021-08-26T07:19:05.495" v="321" actId="478"/>
          <ac:spMkLst>
            <pc:docMk/>
            <pc:sldMk cId="1010660281" sldId="265"/>
            <ac:spMk id="4" creationId="{1032E880-3C09-4B33-831E-34CA2A26DAE6}"/>
          </ac:spMkLst>
        </pc:spChg>
        <pc:spChg chg="add mod">
          <ac:chgData name="STAINO Andrea" userId="0c945b25-bd36-446c-b688-0c0cf3817131" providerId="ADAL" clId="{DD8E8AB0-8313-4574-ACF2-CA7065A20D6E}" dt="2021-08-26T08:17:09.202" v="418" actId="1076"/>
          <ac:spMkLst>
            <pc:docMk/>
            <pc:sldMk cId="1010660281" sldId="265"/>
            <ac:spMk id="6" creationId="{E445AF66-6565-4A45-B0F0-175345702351}"/>
          </ac:spMkLst>
        </pc:spChg>
        <pc:spChg chg="add mod">
          <ac:chgData name="STAINO Andrea" userId="0c945b25-bd36-446c-b688-0c0cf3817131" providerId="ADAL" clId="{DD8E8AB0-8313-4574-ACF2-CA7065A20D6E}" dt="2021-08-30T11:32:08.102" v="767" actId="1076"/>
          <ac:spMkLst>
            <pc:docMk/>
            <pc:sldMk cId="1010660281" sldId="265"/>
            <ac:spMk id="14" creationId="{8C410428-50FA-400E-BE0E-275FCF973A43}"/>
          </ac:spMkLst>
        </pc:spChg>
        <pc:spChg chg="add mod">
          <ac:chgData name="STAINO Andrea" userId="0c945b25-bd36-446c-b688-0c0cf3817131" providerId="ADAL" clId="{DD8E8AB0-8313-4574-ACF2-CA7065A20D6E}" dt="2021-08-30T11:34:15.052" v="799" actId="20577"/>
          <ac:spMkLst>
            <pc:docMk/>
            <pc:sldMk cId="1010660281" sldId="265"/>
            <ac:spMk id="22" creationId="{7D0C16E0-4DE6-4B82-8312-BDE286894D2C}"/>
          </ac:spMkLst>
        </pc:spChg>
        <pc:spChg chg="add del mod">
          <ac:chgData name="STAINO Andrea" userId="0c945b25-bd36-446c-b688-0c0cf3817131" providerId="ADAL" clId="{DD8E8AB0-8313-4574-ACF2-CA7065A20D6E}" dt="2021-08-26T07:18:57.057" v="320" actId="478"/>
          <ac:spMkLst>
            <pc:docMk/>
            <pc:sldMk cId="1010660281" sldId="265"/>
            <ac:spMk id="23" creationId="{5ABA1D4B-A9AE-4935-A28E-BF6DB28D2523}"/>
          </ac:spMkLst>
        </pc:spChg>
        <pc:spChg chg="del">
          <ac:chgData name="STAINO Andrea" userId="0c945b25-bd36-446c-b688-0c0cf3817131" providerId="ADAL" clId="{DD8E8AB0-8313-4574-ACF2-CA7065A20D6E}" dt="2021-08-24T19:53:58.650" v="196" actId="478"/>
          <ac:spMkLst>
            <pc:docMk/>
            <pc:sldMk cId="1010660281" sldId="265"/>
            <ac:spMk id="48" creationId="{4EA03AE8-5A67-4D4C-80E1-903FA7E78A5C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49" creationId="{FAC6B64B-CEFC-43C5-821F-452BF0FB2ABA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0" creationId="{D3C9EB60-E0A4-4DFE-88DD-27F6F25133A8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3" creationId="{8D80995F-06E3-4086-92CB-43A12D0BAFF4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4" creationId="{AF0FAE99-35E5-4822-B53D-A02446EA1C8D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6" creationId="{FCD8C1C0-B8DD-458F-B717-95E550E55012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7" creationId="{D43484F2-4622-4250-B374-B6BB6EAB3DE6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58" creationId="{EA6DECC5-DE31-4E7F-A7C3-90FC2DF7349A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61" creationId="{71D21004-A082-4EAA-BD22-FBD0F7FE6825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62" creationId="{1378100E-80B9-427D-BFC4-867A82E59A1D}"/>
          </ac:spMkLst>
        </pc:spChg>
        <pc:spChg chg="del">
          <ac:chgData name="STAINO Andrea" userId="0c945b25-bd36-446c-b688-0c0cf3817131" providerId="ADAL" clId="{DD8E8AB0-8313-4574-ACF2-CA7065A20D6E}" dt="2021-08-24T19:54:05.996" v="198" actId="478"/>
          <ac:spMkLst>
            <pc:docMk/>
            <pc:sldMk cId="1010660281" sldId="265"/>
            <ac:spMk id="64" creationId="{426A35DF-FFA8-4208-981C-27B548D8946B}"/>
          </ac:spMkLst>
        </pc:spChg>
        <pc:picChg chg="add mod">
          <ac:chgData name="STAINO Andrea" userId="0c945b25-bd36-446c-b688-0c0cf3817131" providerId="ADAL" clId="{DD8E8AB0-8313-4574-ACF2-CA7065A20D6E}" dt="2021-08-26T07:42:53.822" v="326" actId="1076"/>
          <ac:picMkLst>
            <pc:docMk/>
            <pc:sldMk cId="1010660281" sldId="265"/>
            <ac:picMk id="5" creationId="{D52236E7-0A68-453A-8A99-B90DAF83035E}"/>
          </ac:picMkLst>
        </pc:picChg>
        <pc:picChg chg="add mod">
          <ac:chgData name="STAINO Andrea" userId="0c945b25-bd36-446c-b688-0c0cf3817131" providerId="ADAL" clId="{DD8E8AB0-8313-4574-ACF2-CA7065A20D6E}" dt="2021-08-30T11:26:17.275" v="584" actId="1076"/>
          <ac:picMkLst>
            <pc:docMk/>
            <pc:sldMk cId="1010660281" sldId="265"/>
            <ac:picMk id="8" creationId="{2D50204A-82AD-4F97-80D5-D59DFFDF9064}"/>
          </ac:picMkLst>
        </pc:picChg>
        <pc:picChg chg="add mod">
          <ac:chgData name="STAINO Andrea" userId="0c945b25-bd36-446c-b688-0c0cf3817131" providerId="ADAL" clId="{DD8E8AB0-8313-4574-ACF2-CA7065A20D6E}" dt="2021-08-30T11:26:58.284" v="590" actId="14100"/>
          <ac:picMkLst>
            <pc:docMk/>
            <pc:sldMk cId="1010660281" sldId="265"/>
            <ac:picMk id="15" creationId="{2F81DEC7-2948-4ADA-8389-CE56D92FDBA1}"/>
          </ac:picMkLst>
        </pc:picChg>
        <pc:picChg chg="add mod">
          <ac:chgData name="STAINO Andrea" userId="0c945b25-bd36-446c-b688-0c0cf3817131" providerId="ADAL" clId="{DD8E8AB0-8313-4574-ACF2-CA7065A20D6E}" dt="2021-08-30T11:32:25.367" v="770" actId="1076"/>
          <ac:picMkLst>
            <pc:docMk/>
            <pc:sldMk cId="1010660281" sldId="265"/>
            <ac:picMk id="23" creationId="{8FB8846A-A85F-4A1F-BE9F-C105CA990173}"/>
          </ac:picMkLst>
        </pc:picChg>
        <pc:picChg chg="add del mod">
          <ac:chgData name="STAINO Andrea" userId="0c945b25-bd36-446c-b688-0c0cf3817131" providerId="ADAL" clId="{DD8E8AB0-8313-4574-ACF2-CA7065A20D6E}" dt="2021-08-26T07:18:57.057" v="320" actId="478"/>
          <ac:picMkLst>
            <pc:docMk/>
            <pc:sldMk cId="1010660281" sldId="265"/>
            <ac:picMk id="24" creationId="{6B1C3037-EB38-4F4F-AFAC-6D435086CD94}"/>
          </ac:picMkLst>
        </pc:picChg>
        <pc:picChg chg="add del mod">
          <ac:chgData name="STAINO Andrea" userId="0c945b25-bd36-446c-b688-0c0cf3817131" providerId="ADAL" clId="{DD8E8AB0-8313-4574-ACF2-CA7065A20D6E}" dt="2021-08-26T07:19:06.662" v="323" actId="478"/>
          <ac:picMkLst>
            <pc:docMk/>
            <pc:sldMk cId="1010660281" sldId="265"/>
            <ac:picMk id="25" creationId="{4E1228D8-EAFF-4FDE-AAC3-003983366ABC}"/>
          </ac:picMkLst>
        </pc:picChg>
        <pc:cxnChg chg="add mod">
          <ac:chgData name="STAINO Andrea" userId="0c945b25-bd36-446c-b688-0c0cf3817131" providerId="ADAL" clId="{DD8E8AB0-8313-4574-ACF2-CA7065A20D6E}" dt="2021-08-30T11:27:33.381" v="594" actId="1076"/>
          <ac:cxnSpMkLst>
            <pc:docMk/>
            <pc:sldMk cId="1010660281" sldId="265"/>
            <ac:cxnSpMk id="10" creationId="{DA041D89-88D1-4971-9F8D-FFF194D6FE48}"/>
          </ac:cxnSpMkLst>
        </pc:cxnChg>
        <pc:cxnChg chg="add mod">
          <ac:chgData name="STAINO Andrea" userId="0c945b25-bd36-446c-b688-0c0cf3817131" providerId="ADAL" clId="{DD8E8AB0-8313-4574-ACF2-CA7065A20D6E}" dt="2021-08-30T11:32:13.188" v="768" actId="14100"/>
          <ac:cxnSpMkLst>
            <pc:docMk/>
            <pc:sldMk cId="1010660281" sldId="265"/>
            <ac:cxnSpMk id="16" creationId="{CB41D6FE-7817-421D-8F1D-3F138A737288}"/>
          </ac:cxnSpMkLst>
        </pc:cxnChg>
        <pc:cxnChg chg="add mod">
          <ac:chgData name="STAINO Andrea" userId="0c945b25-bd36-446c-b688-0c0cf3817131" providerId="ADAL" clId="{DD8E8AB0-8313-4574-ACF2-CA7065A20D6E}" dt="2021-08-30T11:35:43.248" v="800" actId="14100"/>
          <ac:cxnSpMkLst>
            <pc:docMk/>
            <pc:sldMk cId="1010660281" sldId="265"/>
            <ac:cxnSpMk id="24" creationId="{05557658-2CA0-4C56-B34E-BDB35F871C34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51" creationId="{358E887C-8088-4E32-97D5-2020899D5302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52" creationId="{1D8AC1B3-B863-4BEB-A7B1-E3771501583B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55" creationId="{CFB14A6D-8205-4540-B157-5719DE6FE534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59" creationId="{5DE166BE-8713-45AE-A66D-7EC52CAC2F01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60" creationId="{A2FF7EAF-9C3B-4CB8-8776-85B3D780FC7F}"/>
          </ac:cxnSpMkLst>
        </pc:cxnChg>
        <pc:cxnChg chg="del">
          <ac:chgData name="STAINO Andrea" userId="0c945b25-bd36-446c-b688-0c0cf3817131" providerId="ADAL" clId="{DD8E8AB0-8313-4574-ACF2-CA7065A20D6E}" dt="2021-08-24T19:54:05.996" v="198" actId="478"/>
          <ac:cxnSpMkLst>
            <pc:docMk/>
            <pc:sldMk cId="1010660281" sldId="265"/>
            <ac:cxnSpMk id="63" creationId="{7F78D984-9779-410A-A873-B813242B4F2C}"/>
          </ac:cxnSpMkLst>
        </pc:cxnChg>
      </pc:sldChg>
      <pc:sldChg chg="addSp delSp modSp add mod delAnim modAnim">
        <pc:chgData name="STAINO Andrea" userId="0c945b25-bd36-446c-b688-0c0cf3817131" providerId="ADAL" clId="{DD8E8AB0-8313-4574-ACF2-CA7065A20D6E}" dt="2021-08-30T12:12:32.527" v="979" actId="478"/>
        <pc:sldMkLst>
          <pc:docMk/>
          <pc:sldMk cId="4169850549" sldId="266"/>
        </pc:sldMkLst>
        <pc:spChg chg="mod">
          <ac:chgData name="STAINO Andrea" userId="0c945b25-bd36-446c-b688-0c0cf3817131" providerId="ADAL" clId="{DD8E8AB0-8313-4574-ACF2-CA7065A20D6E}" dt="2021-08-24T20:08:19.564" v="283" actId="20577"/>
          <ac:spMkLst>
            <pc:docMk/>
            <pc:sldMk cId="4169850549" sldId="266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D8E8AB0-8313-4574-ACF2-CA7065A20D6E}" dt="2021-08-24T20:08:01.228" v="243" actId="478"/>
          <ac:spMkLst>
            <pc:docMk/>
            <pc:sldMk cId="4169850549" sldId="266"/>
            <ac:spMk id="4" creationId="{DC2FC985-1F86-45AC-8E5B-5BE25490011C}"/>
          </ac:spMkLst>
        </pc:spChg>
        <pc:spChg chg="add del mod">
          <ac:chgData name="STAINO Andrea" userId="0c945b25-bd36-446c-b688-0c0cf3817131" providerId="ADAL" clId="{DD8E8AB0-8313-4574-ACF2-CA7065A20D6E}" dt="2021-08-24T20:08:06.315" v="247"/>
          <ac:spMkLst>
            <pc:docMk/>
            <pc:sldMk cId="4169850549" sldId="266"/>
            <ac:spMk id="14" creationId="{BBE270E8-2084-4BAF-A0EF-11B7BAAE6004}"/>
          </ac:spMkLst>
        </pc:spChg>
        <pc:spChg chg="add del mod">
          <ac:chgData name="STAINO Andrea" userId="0c945b25-bd36-446c-b688-0c0cf3817131" providerId="ADAL" clId="{DD8E8AB0-8313-4574-ACF2-CA7065A20D6E}" dt="2021-08-24T20:08:06.315" v="247"/>
          <ac:spMkLst>
            <pc:docMk/>
            <pc:sldMk cId="4169850549" sldId="266"/>
            <ac:spMk id="15" creationId="{DDAEAEEE-E156-4258-A9D8-C29EBD92DF00}"/>
          </ac:spMkLst>
        </pc:spChg>
        <pc:spChg chg="add del mod">
          <ac:chgData name="STAINO Andrea" userId="0c945b25-bd36-446c-b688-0c0cf3817131" providerId="ADAL" clId="{DD8E8AB0-8313-4574-ACF2-CA7065A20D6E}" dt="2021-08-24T20:08:06.315" v="247"/>
          <ac:spMkLst>
            <pc:docMk/>
            <pc:sldMk cId="4169850549" sldId="266"/>
            <ac:spMk id="16" creationId="{E33F9CB9-A5BB-47ED-AE58-4AB86B6DF3E5}"/>
          </ac:spMkLst>
        </pc:spChg>
        <pc:spChg chg="add del mod">
          <ac:chgData name="STAINO Andrea" userId="0c945b25-bd36-446c-b688-0c0cf3817131" providerId="ADAL" clId="{DD8E8AB0-8313-4574-ACF2-CA7065A20D6E}" dt="2021-08-24T20:08:06.315" v="247"/>
          <ac:spMkLst>
            <pc:docMk/>
            <pc:sldMk cId="4169850549" sldId="266"/>
            <ac:spMk id="17" creationId="{4208839B-48E5-408C-8BCB-D2EAFA393CC9}"/>
          </ac:spMkLst>
        </pc:spChg>
        <pc:spChg chg="add del mod">
          <ac:chgData name="STAINO Andrea" userId="0c945b25-bd36-446c-b688-0c0cf3817131" providerId="ADAL" clId="{DD8E8AB0-8313-4574-ACF2-CA7065A20D6E}" dt="2021-08-24T20:08:06.315" v="247"/>
          <ac:spMkLst>
            <pc:docMk/>
            <pc:sldMk cId="4169850549" sldId="266"/>
            <ac:spMk id="18" creationId="{71F2943E-40C1-4900-B7E5-DE4D2A5B5504}"/>
          </ac:spMkLst>
        </pc:spChg>
        <pc:spChg chg="add mod">
          <ac:chgData name="STAINO Andrea" userId="0c945b25-bd36-446c-b688-0c0cf3817131" providerId="ADAL" clId="{DD8E8AB0-8313-4574-ACF2-CA7065A20D6E}" dt="2021-08-24T20:08:06.346" v="248"/>
          <ac:spMkLst>
            <pc:docMk/>
            <pc:sldMk cId="4169850549" sldId="266"/>
            <ac:spMk id="20" creationId="{A0856735-9517-49F6-B780-A2065BB1CA3B}"/>
          </ac:spMkLst>
        </pc:spChg>
        <pc:spChg chg="add mod">
          <ac:chgData name="STAINO Andrea" userId="0c945b25-bd36-446c-b688-0c0cf3817131" providerId="ADAL" clId="{DD8E8AB0-8313-4574-ACF2-CA7065A20D6E}" dt="2021-08-24T20:08:06.346" v="248"/>
          <ac:spMkLst>
            <pc:docMk/>
            <pc:sldMk cId="4169850549" sldId="266"/>
            <ac:spMk id="21" creationId="{9854EA7D-EA97-4A7B-B20C-A37E2D5EB084}"/>
          </ac:spMkLst>
        </pc:spChg>
        <pc:spChg chg="add mod">
          <ac:chgData name="STAINO Andrea" userId="0c945b25-bd36-446c-b688-0c0cf3817131" providerId="ADAL" clId="{DD8E8AB0-8313-4574-ACF2-CA7065A20D6E}" dt="2021-08-24T20:08:06.346" v="248"/>
          <ac:spMkLst>
            <pc:docMk/>
            <pc:sldMk cId="4169850549" sldId="266"/>
            <ac:spMk id="22" creationId="{90941975-F626-48FD-AE91-03469EB53B4F}"/>
          </ac:spMkLst>
        </pc:spChg>
        <pc:spChg chg="del">
          <ac:chgData name="STAINO Andrea" userId="0c945b25-bd36-446c-b688-0c0cf3817131" providerId="ADAL" clId="{DD8E8AB0-8313-4574-ACF2-CA7065A20D6E}" dt="2021-08-24T20:07:58.004" v="242" actId="478"/>
          <ac:spMkLst>
            <pc:docMk/>
            <pc:sldMk cId="4169850549" sldId="266"/>
            <ac:spMk id="23" creationId="{5ABA1D4B-A9AE-4935-A28E-BF6DB28D2523}"/>
          </ac:spMkLst>
        </pc:spChg>
        <pc:spChg chg="add mod">
          <ac:chgData name="STAINO Andrea" userId="0c945b25-bd36-446c-b688-0c0cf3817131" providerId="ADAL" clId="{DD8E8AB0-8313-4574-ACF2-CA7065A20D6E}" dt="2021-08-24T20:08:06.346" v="248"/>
          <ac:spMkLst>
            <pc:docMk/>
            <pc:sldMk cId="4169850549" sldId="266"/>
            <ac:spMk id="26" creationId="{469FF893-E189-470F-B58A-D93470D3C93D}"/>
          </ac:spMkLst>
        </pc:spChg>
        <pc:spChg chg="add del mod">
          <ac:chgData name="STAINO Andrea" userId="0c945b25-bd36-446c-b688-0c0cf3817131" providerId="ADAL" clId="{DD8E8AB0-8313-4574-ACF2-CA7065A20D6E}" dt="2021-08-30T12:12:32.527" v="979" actId="478"/>
          <ac:spMkLst>
            <pc:docMk/>
            <pc:sldMk cId="4169850549" sldId="266"/>
            <ac:spMk id="27" creationId="{538D3EBB-F5A9-4840-AD37-6AA3638E017E}"/>
          </ac:spMkLst>
        </pc:spChg>
        <pc:graphicFrameChg chg="add del mod">
          <ac:chgData name="STAINO Andrea" userId="0c945b25-bd36-446c-b688-0c0cf3817131" providerId="ADAL" clId="{DD8E8AB0-8313-4574-ACF2-CA7065A20D6E}" dt="2021-08-24T20:08:06.315" v="247"/>
          <ac:graphicFrameMkLst>
            <pc:docMk/>
            <pc:sldMk cId="4169850549" sldId="266"/>
            <ac:graphicFrameMk id="11" creationId="{FFFEF4A7-ADE0-4DEA-A6D0-67EEC980F0D4}"/>
          </ac:graphicFrameMkLst>
        </pc:graphicFrameChg>
        <pc:graphicFrameChg chg="add mod">
          <ac:chgData name="STAINO Andrea" userId="0c945b25-bd36-446c-b688-0c0cf3817131" providerId="ADAL" clId="{DD8E8AB0-8313-4574-ACF2-CA7065A20D6E}" dt="2021-08-24T20:08:06.346" v="248"/>
          <ac:graphicFrameMkLst>
            <pc:docMk/>
            <pc:sldMk cId="4169850549" sldId="266"/>
            <ac:graphicFrameMk id="19" creationId="{DF9BF235-07FF-4D98-B553-74FBF5722AF3}"/>
          </ac:graphicFrameMkLst>
        </pc:graphicFrameChg>
        <pc:picChg chg="del">
          <ac:chgData name="STAINO Andrea" userId="0c945b25-bd36-446c-b688-0c0cf3817131" providerId="ADAL" clId="{DD8E8AB0-8313-4574-ACF2-CA7065A20D6E}" dt="2021-08-24T20:07:58.004" v="242" actId="478"/>
          <ac:picMkLst>
            <pc:docMk/>
            <pc:sldMk cId="4169850549" sldId="266"/>
            <ac:picMk id="24" creationId="{6B1C3037-EB38-4F4F-AFAC-6D435086CD94}"/>
          </ac:picMkLst>
        </pc:picChg>
        <pc:picChg chg="del">
          <ac:chgData name="STAINO Andrea" userId="0c945b25-bd36-446c-b688-0c0cf3817131" providerId="ADAL" clId="{DD8E8AB0-8313-4574-ACF2-CA7065A20D6E}" dt="2021-08-24T20:07:58.004" v="242" actId="478"/>
          <ac:picMkLst>
            <pc:docMk/>
            <pc:sldMk cId="4169850549" sldId="266"/>
            <ac:picMk id="25" creationId="{4E1228D8-EAFF-4FDE-AAC3-003983366ABC}"/>
          </ac:picMkLst>
        </pc:picChg>
      </pc:sldChg>
      <pc:sldChg chg="add">
        <pc:chgData name="STAINO Andrea" userId="0c945b25-bd36-446c-b688-0c0cf3817131" providerId="ADAL" clId="{DD8E8AB0-8313-4574-ACF2-CA7065A20D6E}" dt="2021-08-26T07:18:35.932" v="284"/>
        <pc:sldMkLst>
          <pc:docMk/>
          <pc:sldMk cId="1903580046" sldId="267"/>
        </pc:sldMkLst>
      </pc:sldChg>
      <pc:sldChg chg="addSp delSp modSp add mod delAnim">
        <pc:chgData name="STAINO Andrea" userId="0c945b25-bd36-446c-b688-0c0cf3817131" providerId="ADAL" clId="{DD8E8AB0-8313-4574-ACF2-CA7065A20D6E}" dt="2021-08-30T11:47:06.194" v="913" actId="20577"/>
        <pc:sldMkLst>
          <pc:docMk/>
          <pc:sldMk cId="614986527" sldId="268"/>
        </pc:sldMkLst>
        <pc:spChg chg="mod">
          <ac:chgData name="STAINO Andrea" userId="0c945b25-bd36-446c-b688-0c0cf3817131" providerId="ADAL" clId="{DD8E8AB0-8313-4574-ACF2-CA7065A20D6E}" dt="2021-08-30T11:44:53.216" v="821" actId="20577"/>
          <ac:spMkLst>
            <pc:docMk/>
            <pc:sldMk cId="614986527" sldId="268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D8E8AB0-8313-4574-ACF2-CA7065A20D6E}" dt="2021-08-30T11:45:15.946" v="849"/>
          <ac:spMkLst>
            <pc:docMk/>
            <pc:sldMk cId="614986527" sldId="268"/>
            <ac:spMk id="14" creationId="{E7F41F0E-4496-41E6-B317-4A57CEDB5820}"/>
          </ac:spMkLst>
        </pc:spChg>
        <pc:spChg chg="add mod">
          <ac:chgData name="STAINO Andrea" userId="0c945b25-bd36-446c-b688-0c0cf3817131" providerId="ADAL" clId="{DD8E8AB0-8313-4574-ACF2-CA7065A20D6E}" dt="2021-08-30T11:47:06.194" v="913" actId="20577"/>
          <ac:spMkLst>
            <pc:docMk/>
            <pc:sldMk cId="614986527" sldId="268"/>
            <ac:spMk id="15" creationId="{74F7B339-5FA8-42A7-8442-3BB61E48C3B4}"/>
          </ac:spMkLst>
        </pc:spChg>
        <pc:spChg chg="del">
          <ac:chgData name="STAINO Andrea" userId="0c945b25-bd36-446c-b688-0c0cf3817131" providerId="ADAL" clId="{DD8E8AB0-8313-4574-ACF2-CA7065A20D6E}" dt="2021-08-30T11:44:44.960" v="806" actId="478"/>
          <ac:spMkLst>
            <pc:docMk/>
            <pc:sldMk cId="614986527" sldId="268"/>
            <ac:spMk id="20" creationId="{A0856735-9517-49F6-B780-A2065BB1CA3B}"/>
          </ac:spMkLst>
        </pc:spChg>
        <pc:spChg chg="del">
          <ac:chgData name="STAINO Andrea" userId="0c945b25-bd36-446c-b688-0c0cf3817131" providerId="ADAL" clId="{DD8E8AB0-8313-4574-ACF2-CA7065A20D6E}" dt="2021-08-30T11:44:47.859" v="807" actId="478"/>
          <ac:spMkLst>
            <pc:docMk/>
            <pc:sldMk cId="614986527" sldId="268"/>
            <ac:spMk id="21" creationId="{9854EA7D-EA97-4A7B-B20C-A37E2D5EB084}"/>
          </ac:spMkLst>
        </pc:spChg>
        <pc:spChg chg="del">
          <ac:chgData name="STAINO Andrea" userId="0c945b25-bd36-446c-b688-0c0cf3817131" providerId="ADAL" clId="{DD8E8AB0-8313-4574-ACF2-CA7065A20D6E}" dt="2021-08-30T11:44:40.836" v="805" actId="478"/>
          <ac:spMkLst>
            <pc:docMk/>
            <pc:sldMk cId="614986527" sldId="268"/>
            <ac:spMk id="22" creationId="{90941975-F626-48FD-AE91-03469EB53B4F}"/>
          </ac:spMkLst>
        </pc:spChg>
        <pc:spChg chg="del">
          <ac:chgData name="STAINO Andrea" userId="0c945b25-bd36-446c-b688-0c0cf3817131" providerId="ADAL" clId="{DD8E8AB0-8313-4574-ACF2-CA7065A20D6E}" dt="2021-08-30T11:44:40.836" v="805" actId="478"/>
          <ac:spMkLst>
            <pc:docMk/>
            <pc:sldMk cId="614986527" sldId="268"/>
            <ac:spMk id="26" creationId="{469FF893-E189-470F-B58A-D93470D3C93D}"/>
          </ac:spMkLst>
        </pc:spChg>
        <pc:spChg chg="del">
          <ac:chgData name="STAINO Andrea" userId="0c945b25-bd36-446c-b688-0c0cf3817131" providerId="ADAL" clId="{DD8E8AB0-8313-4574-ACF2-CA7065A20D6E}" dt="2021-08-30T11:44:40.836" v="805" actId="478"/>
          <ac:spMkLst>
            <pc:docMk/>
            <pc:sldMk cId="614986527" sldId="268"/>
            <ac:spMk id="27" creationId="{538D3EBB-F5A9-4840-AD37-6AA3638E017E}"/>
          </ac:spMkLst>
        </pc:spChg>
        <pc:graphicFrameChg chg="del">
          <ac:chgData name="STAINO Andrea" userId="0c945b25-bd36-446c-b688-0c0cf3817131" providerId="ADAL" clId="{DD8E8AB0-8313-4574-ACF2-CA7065A20D6E}" dt="2021-08-30T11:44:40.836" v="805" actId="478"/>
          <ac:graphicFrameMkLst>
            <pc:docMk/>
            <pc:sldMk cId="614986527" sldId="268"/>
            <ac:graphicFrameMk id="19" creationId="{DF9BF235-07FF-4D98-B553-74FBF5722AF3}"/>
          </ac:graphicFrameMkLst>
        </pc:graphicFrameChg>
      </pc:sldChg>
      <pc:sldChg chg="add del">
        <pc:chgData name="STAINO Andrea" userId="0c945b25-bd36-446c-b688-0c0cf3817131" providerId="ADAL" clId="{DD8E8AB0-8313-4574-ACF2-CA7065A20D6E}" dt="2021-08-30T11:59:52.053" v="975" actId="47"/>
        <pc:sldMkLst>
          <pc:docMk/>
          <pc:sldMk cId="3882596497" sldId="269"/>
        </pc:sldMkLst>
      </pc:sldChg>
      <pc:sldChg chg="addSp delSp modSp add mod ord">
        <pc:chgData name="STAINO Andrea" userId="0c945b25-bd36-446c-b688-0c0cf3817131" providerId="ADAL" clId="{DD8E8AB0-8313-4574-ACF2-CA7065A20D6E}" dt="2021-08-30T13:21:53.143" v="1103" actId="1076"/>
        <pc:sldMkLst>
          <pc:docMk/>
          <pc:sldMk cId="2295710328" sldId="270"/>
        </pc:sldMkLst>
        <pc:spChg chg="mod">
          <ac:chgData name="STAINO Andrea" userId="0c945b25-bd36-446c-b688-0c0cf3817131" providerId="ADAL" clId="{DD8E8AB0-8313-4574-ACF2-CA7065A20D6E}" dt="2021-08-30T11:59:44.288" v="972" actId="20577"/>
          <ac:spMkLst>
            <pc:docMk/>
            <pc:sldMk cId="2295710328" sldId="270"/>
            <ac:spMk id="2" creationId="{97A6A55B-F1AC-4CA3-AB27-BC142C5E74CF}"/>
          </ac:spMkLst>
        </pc:spChg>
        <pc:spChg chg="mod">
          <ac:chgData name="STAINO Andrea" userId="0c945b25-bd36-446c-b688-0c0cf3817131" providerId="ADAL" clId="{DD8E8AB0-8313-4574-ACF2-CA7065A20D6E}" dt="2021-08-30T12:27:39.745" v="1099" actId="404"/>
          <ac:spMkLst>
            <pc:docMk/>
            <pc:sldMk cId="2295710328" sldId="270"/>
            <ac:spMk id="15" creationId="{74F7B339-5FA8-42A7-8442-3BB61E48C3B4}"/>
          </ac:spMkLst>
        </pc:spChg>
        <pc:picChg chg="add del mod">
          <ac:chgData name="STAINO Andrea" userId="0c945b25-bd36-446c-b688-0c0cf3817131" providerId="ADAL" clId="{DD8E8AB0-8313-4574-ACF2-CA7065A20D6E}" dt="2021-08-30T12:13:50.983" v="982" actId="478"/>
          <ac:picMkLst>
            <pc:docMk/>
            <pc:sldMk cId="2295710328" sldId="270"/>
            <ac:picMk id="3" creationId="{342270F1-8463-4976-A2A3-41C1E1CF35EC}"/>
          </ac:picMkLst>
        </pc:picChg>
        <pc:picChg chg="add del mod">
          <ac:chgData name="STAINO Andrea" userId="0c945b25-bd36-446c-b688-0c0cf3817131" providerId="ADAL" clId="{DD8E8AB0-8313-4574-ACF2-CA7065A20D6E}" dt="2021-08-30T12:27:28.681" v="1096" actId="478"/>
          <ac:picMkLst>
            <pc:docMk/>
            <pc:sldMk cId="2295710328" sldId="270"/>
            <ac:picMk id="4" creationId="{F09907E9-1274-4A5B-A069-CC3E0E64C7C8}"/>
          </ac:picMkLst>
        </pc:picChg>
        <pc:picChg chg="add mod">
          <ac:chgData name="STAINO Andrea" userId="0c945b25-bd36-446c-b688-0c0cf3817131" providerId="ADAL" clId="{DD8E8AB0-8313-4574-ACF2-CA7065A20D6E}" dt="2021-08-30T13:21:53.143" v="1103" actId="1076"/>
          <ac:picMkLst>
            <pc:docMk/>
            <pc:sldMk cId="2295710328" sldId="270"/>
            <ac:picMk id="5" creationId="{193A88AA-D145-4B6C-8B2A-2C804954EB73}"/>
          </ac:picMkLst>
        </pc:picChg>
      </pc:sldChg>
      <pc:sldChg chg="modSp add mod ord">
        <pc:chgData name="STAINO Andrea" userId="0c945b25-bd36-446c-b688-0c0cf3817131" providerId="ADAL" clId="{DD8E8AB0-8313-4574-ACF2-CA7065A20D6E}" dt="2021-08-30T12:27:33.454" v="1098"/>
        <pc:sldMkLst>
          <pc:docMk/>
          <pc:sldMk cId="545532585" sldId="271"/>
        </pc:sldMkLst>
        <pc:spChg chg="mod">
          <ac:chgData name="STAINO Andrea" userId="0c945b25-bd36-446c-b688-0c0cf3817131" providerId="ADAL" clId="{DD8E8AB0-8313-4574-ACF2-CA7065A20D6E}" dt="2021-08-30T12:19:15.174" v="1093" actId="20577"/>
          <ac:spMkLst>
            <pc:docMk/>
            <pc:sldMk cId="545532585" sldId="271"/>
            <ac:spMk id="15" creationId="{74F7B339-5FA8-42A7-8442-3BB61E48C3B4}"/>
          </ac:spMkLst>
        </pc:spChg>
      </pc:sldChg>
      <pc:sldChg chg="add">
        <pc:chgData name="STAINO Andrea" userId="0c945b25-bd36-446c-b688-0c0cf3817131" providerId="ADAL" clId="{DD8E8AB0-8313-4574-ACF2-CA7065A20D6E}" dt="2021-08-30T13:21:21.168" v="1100"/>
        <pc:sldMkLst>
          <pc:docMk/>
          <pc:sldMk cId="514894400" sldId="272"/>
        </pc:sldMkLst>
      </pc:sldChg>
    </pc:docChg>
  </pc:docChgLst>
  <pc:docChgLst>
    <pc:chgData name="STAINO Andrea" userId="0c945b25-bd36-446c-b688-0c0cf3817131" providerId="ADAL" clId="{DEF101CF-5F27-4353-A523-EDAC0CBD7CD5}"/>
    <pc:docChg chg="undo redo custSel addSld delSld modSld sldOrd">
      <pc:chgData name="STAINO Andrea" userId="0c945b25-bd36-446c-b688-0c0cf3817131" providerId="ADAL" clId="{DEF101CF-5F27-4353-A523-EDAC0CBD7CD5}" dt="2022-02-11T10:10:58.272" v="4949" actId="20577"/>
      <pc:docMkLst>
        <pc:docMk/>
      </pc:docMkLst>
      <pc:sldChg chg="addSp delSp modSp mod">
        <pc:chgData name="STAINO Andrea" userId="0c945b25-bd36-446c-b688-0c0cf3817131" providerId="ADAL" clId="{DEF101CF-5F27-4353-A523-EDAC0CBD7CD5}" dt="2022-01-14T14:32:06.959" v="1"/>
        <pc:sldMkLst>
          <pc:docMk/>
          <pc:sldMk cId="2352293361" sldId="256"/>
        </pc:sldMkLst>
        <pc:spChg chg="del">
          <ac:chgData name="STAINO Andrea" userId="0c945b25-bd36-446c-b688-0c0cf3817131" providerId="ADAL" clId="{DEF101CF-5F27-4353-A523-EDAC0CBD7CD5}" dt="2022-01-14T14:32:06.272" v="0" actId="478"/>
          <ac:spMkLst>
            <pc:docMk/>
            <pc:sldMk cId="2352293361" sldId="256"/>
            <ac:spMk id="5" creationId="{DFEF64F4-9BE9-4007-ADF2-B9DDE7498729}"/>
          </ac:spMkLst>
        </pc:spChg>
        <pc:spChg chg="add mod">
          <ac:chgData name="STAINO Andrea" userId="0c945b25-bd36-446c-b688-0c0cf3817131" providerId="ADAL" clId="{DEF101CF-5F27-4353-A523-EDAC0CBD7CD5}" dt="2022-01-14T14:32:06.959" v="1"/>
          <ac:spMkLst>
            <pc:docMk/>
            <pc:sldMk cId="2352293361" sldId="256"/>
            <ac:spMk id="8" creationId="{98A3BCCD-D2F6-4AEE-9800-9B55936D6D07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2:20.154" v="4"/>
        <pc:sldMkLst>
          <pc:docMk/>
          <pc:sldMk cId="331102909" sldId="260"/>
        </pc:sldMkLst>
        <pc:spChg chg="add mod">
          <ac:chgData name="STAINO Andrea" userId="0c945b25-bd36-446c-b688-0c0cf3817131" providerId="ADAL" clId="{DEF101CF-5F27-4353-A523-EDAC0CBD7CD5}" dt="2022-01-14T14:32:20.154" v="4"/>
          <ac:spMkLst>
            <pc:docMk/>
            <pc:sldMk cId="331102909" sldId="260"/>
            <ac:spMk id="8" creationId="{CD13AA60-88EA-4EB2-92C6-CB91A6871EE7}"/>
          </ac:spMkLst>
        </pc:spChg>
        <pc:spChg chg="del mod">
          <ac:chgData name="STAINO Andrea" userId="0c945b25-bd36-446c-b688-0c0cf3817131" providerId="ADAL" clId="{DEF101CF-5F27-4353-A523-EDAC0CBD7CD5}" dt="2022-01-14T14:32:19.296" v="3" actId="478"/>
          <ac:spMkLst>
            <pc:docMk/>
            <pc:sldMk cId="331102909" sldId="260"/>
            <ac:spMk id="15" creationId="{FAAC5FDA-507F-4065-A047-FB8C01997CD6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2:31.448" v="6"/>
        <pc:sldMkLst>
          <pc:docMk/>
          <pc:sldMk cId="3483851542" sldId="261"/>
        </pc:sldMkLst>
        <pc:spChg chg="del">
          <ac:chgData name="STAINO Andrea" userId="0c945b25-bd36-446c-b688-0c0cf3817131" providerId="ADAL" clId="{DEF101CF-5F27-4353-A523-EDAC0CBD7CD5}" dt="2022-01-14T14:32:30.660" v="5" actId="478"/>
          <ac:spMkLst>
            <pc:docMk/>
            <pc:sldMk cId="3483851542" sldId="261"/>
            <ac:spMk id="13" creationId="{CC35C829-555E-4D79-8374-F8E515EDDF34}"/>
          </ac:spMkLst>
        </pc:spChg>
        <pc:spChg chg="add mod">
          <ac:chgData name="STAINO Andrea" userId="0c945b25-bd36-446c-b688-0c0cf3817131" providerId="ADAL" clId="{DEF101CF-5F27-4353-A523-EDAC0CBD7CD5}" dt="2022-01-14T14:32:31.448" v="6"/>
          <ac:spMkLst>
            <pc:docMk/>
            <pc:sldMk cId="3483851542" sldId="261"/>
            <ac:spMk id="14" creationId="{CC6DCCF5-E052-4102-9D90-745F1B94C98F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2:49.390" v="8"/>
        <pc:sldMkLst>
          <pc:docMk/>
          <pc:sldMk cId="313144641" sldId="262"/>
        </pc:sldMkLst>
        <pc:spChg chg="del">
          <ac:chgData name="STAINO Andrea" userId="0c945b25-bd36-446c-b688-0c0cf3817131" providerId="ADAL" clId="{DEF101CF-5F27-4353-A523-EDAC0CBD7CD5}" dt="2022-01-14T14:32:48.888" v="7" actId="478"/>
          <ac:spMkLst>
            <pc:docMk/>
            <pc:sldMk cId="313144641" sldId="262"/>
            <ac:spMk id="13" creationId="{CC35C829-555E-4D79-8374-F8E515EDDF34}"/>
          </ac:spMkLst>
        </pc:spChg>
        <pc:spChg chg="add mod">
          <ac:chgData name="STAINO Andrea" userId="0c945b25-bd36-446c-b688-0c0cf3817131" providerId="ADAL" clId="{DEF101CF-5F27-4353-A523-EDAC0CBD7CD5}" dt="2022-01-14T14:32:49.390" v="8"/>
          <ac:spMkLst>
            <pc:docMk/>
            <pc:sldMk cId="313144641" sldId="262"/>
            <ac:spMk id="30" creationId="{2BAD72D2-D600-4853-B2C0-3A68724D2995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2:55.510" v="10"/>
        <pc:sldMkLst>
          <pc:docMk/>
          <pc:sldMk cId="3323718212" sldId="263"/>
        </pc:sldMkLst>
        <pc:spChg chg="del">
          <ac:chgData name="STAINO Andrea" userId="0c945b25-bd36-446c-b688-0c0cf3817131" providerId="ADAL" clId="{DEF101CF-5F27-4353-A523-EDAC0CBD7CD5}" dt="2022-01-14T14:32:54.824" v="9" actId="478"/>
          <ac:spMkLst>
            <pc:docMk/>
            <pc:sldMk cId="3323718212" sldId="263"/>
            <ac:spMk id="13" creationId="{CC35C829-555E-4D79-8374-F8E515EDDF34}"/>
          </ac:spMkLst>
        </pc:spChg>
        <pc:spChg chg="add mod">
          <ac:chgData name="STAINO Andrea" userId="0c945b25-bd36-446c-b688-0c0cf3817131" providerId="ADAL" clId="{DEF101CF-5F27-4353-A523-EDAC0CBD7CD5}" dt="2022-01-14T14:32:55.510" v="10"/>
          <ac:spMkLst>
            <pc:docMk/>
            <pc:sldMk cId="3323718212" sldId="263"/>
            <ac:spMk id="48" creationId="{CF6AD8B6-EC54-4E0F-B70D-3B47F74DC644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3:02.348" v="12"/>
        <pc:sldMkLst>
          <pc:docMk/>
          <pc:sldMk cId="2252291091" sldId="264"/>
        </pc:sldMkLst>
        <pc:spChg chg="del">
          <ac:chgData name="STAINO Andrea" userId="0c945b25-bd36-446c-b688-0c0cf3817131" providerId="ADAL" clId="{DEF101CF-5F27-4353-A523-EDAC0CBD7CD5}" dt="2022-01-14T14:33:01.868" v="11" actId="478"/>
          <ac:spMkLst>
            <pc:docMk/>
            <pc:sldMk cId="2252291091" sldId="264"/>
            <ac:spMk id="13" creationId="{CC35C829-555E-4D79-8374-F8E515EDDF34}"/>
          </ac:spMkLst>
        </pc:spChg>
        <pc:spChg chg="add mod">
          <ac:chgData name="STAINO Andrea" userId="0c945b25-bd36-446c-b688-0c0cf3817131" providerId="ADAL" clId="{DEF101CF-5F27-4353-A523-EDAC0CBD7CD5}" dt="2022-01-14T14:33:02.348" v="12"/>
          <ac:spMkLst>
            <pc:docMk/>
            <pc:sldMk cId="2252291091" sldId="264"/>
            <ac:spMk id="23" creationId="{8E5E960F-9B14-4C4C-9C27-00D23EEF2908}"/>
          </ac:spMkLst>
        </pc:spChg>
      </pc:sldChg>
      <pc:sldChg chg="addSp delSp modSp mod modNotesTx">
        <pc:chgData name="STAINO Andrea" userId="0c945b25-bd36-446c-b688-0c0cf3817131" providerId="ADAL" clId="{DEF101CF-5F27-4353-A523-EDAC0CBD7CD5}" dt="2022-02-02T10:29:06.621" v="4134" actId="20577"/>
        <pc:sldMkLst>
          <pc:docMk/>
          <pc:sldMk cId="1010660281" sldId="265"/>
        </pc:sldMkLst>
        <pc:spChg chg="del">
          <ac:chgData name="STAINO Andrea" userId="0c945b25-bd36-446c-b688-0c0cf3817131" providerId="ADAL" clId="{DEF101CF-5F27-4353-A523-EDAC0CBD7CD5}" dt="2022-01-14T14:33:07.147" v="13" actId="478"/>
          <ac:spMkLst>
            <pc:docMk/>
            <pc:sldMk cId="1010660281" sldId="265"/>
            <ac:spMk id="13" creationId="{CC35C829-555E-4D79-8374-F8E515EDDF34}"/>
          </ac:spMkLst>
        </pc:spChg>
        <pc:spChg chg="add mod">
          <ac:chgData name="STAINO Andrea" userId="0c945b25-bd36-446c-b688-0c0cf3817131" providerId="ADAL" clId="{DEF101CF-5F27-4353-A523-EDAC0CBD7CD5}" dt="2022-01-14T14:33:07.833" v="14"/>
          <ac:spMkLst>
            <pc:docMk/>
            <pc:sldMk cId="1010660281" sldId="265"/>
            <ac:spMk id="17" creationId="{9D051D6F-B6C5-4CFF-8750-2A077C11F1BE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3:25.810" v="18"/>
        <pc:sldMkLst>
          <pc:docMk/>
          <pc:sldMk cId="4169850549" sldId="266"/>
        </pc:sldMkLst>
        <pc:spChg chg="add mod">
          <ac:chgData name="STAINO Andrea" userId="0c945b25-bd36-446c-b688-0c0cf3817131" providerId="ADAL" clId="{DEF101CF-5F27-4353-A523-EDAC0CBD7CD5}" dt="2022-01-14T14:33:25.810" v="18"/>
          <ac:spMkLst>
            <pc:docMk/>
            <pc:sldMk cId="4169850549" sldId="266"/>
            <ac:spMk id="11" creationId="{6CD2B5CD-37F8-43BA-B361-86FD868F952D}"/>
          </ac:spMkLst>
        </pc:spChg>
        <pc:spChg chg="del">
          <ac:chgData name="STAINO Andrea" userId="0c945b25-bd36-446c-b688-0c0cf3817131" providerId="ADAL" clId="{DEF101CF-5F27-4353-A523-EDAC0CBD7CD5}" dt="2022-01-14T14:33:25.362" v="17" actId="478"/>
          <ac:spMkLst>
            <pc:docMk/>
            <pc:sldMk cId="4169850549" sldId="266"/>
            <ac:spMk id="13" creationId="{CC35C829-555E-4D79-8374-F8E515EDDF34}"/>
          </ac:spMkLst>
        </pc:spChg>
      </pc:sldChg>
      <pc:sldChg chg="addSp delSp modSp mod">
        <pc:chgData name="STAINO Andrea" userId="0c945b25-bd36-446c-b688-0c0cf3817131" providerId="ADAL" clId="{DEF101CF-5F27-4353-A523-EDAC0CBD7CD5}" dt="2022-01-14T14:33:19.557" v="16"/>
        <pc:sldMkLst>
          <pc:docMk/>
          <pc:sldMk cId="1903580046" sldId="267"/>
        </pc:sldMkLst>
        <pc:spChg chg="add mod">
          <ac:chgData name="STAINO Andrea" userId="0c945b25-bd36-446c-b688-0c0cf3817131" providerId="ADAL" clId="{DEF101CF-5F27-4353-A523-EDAC0CBD7CD5}" dt="2022-01-14T14:33:19.557" v="16"/>
          <ac:spMkLst>
            <pc:docMk/>
            <pc:sldMk cId="1903580046" sldId="267"/>
            <ac:spMk id="9" creationId="{DB54A938-DD7B-4F56-A588-24FC58BB7817}"/>
          </ac:spMkLst>
        </pc:spChg>
        <pc:spChg chg="del">
          <ac:chgData name="STAINO Andrea" userId="0c945b25-bd36-446c-b688-0c0cf3817131" providerId="ADAL" clId="{DEF101CF-5F27-4353-A523-EDAC0CBD7CD5}" dt="2022-01-14T14:33:19.072" v="15" actId="478"/>
          <ac:spMkLst>
            <pc:docMk/>
            <pc:sldMk cId="1903580046" sldId="267"/>
            <ac:spMk id="13" creationId="{CC35C829-555E-4D79-8374-F8E515EDDF34}"/>
          </ac:spMkLst>
        </pc:spChg>
      </pc:sldChg>
      <pc:sldChg chg="addSp delSp modSp mod modAnim">
        <pc:chgData name="STAINO Andrea" userId="0c945b25-bd36-446c-b688-0c0cf3817131" providerId="ADAL" clId="{DEF101CF-5F27-4353-A523-EDAC0CBD7CD5}" dt="2022-01-30T14:40:52.040" v="2483"/>
        <pc:sldMkLst>
          <pc:docMk/>
          <pc:sldMk cId="614986527" sldId="268"/>
        </pc:sldMkLst>
        <pc:spChg chg="add mod">
          <ac:chgData name="STAINO Andrea" userId="0c945b25-bd36-446c-b688-0c0cf3817131" providerId="ADAL" clId="{DEF101CF-5F27-4353-A523-EDAC0CBD7CD5}" dt="2022-01-30T14:40:46.781" v="2482" actId="113"/>
          <ac:spMkLst>
            <pc:docMk/>
            <pc:sldMk cId="614986527" sldId="268"/>
            <ac:spMk id="3" creationId="{C3FD02D4-00C7-4BCA-9302-13BCD6A40936}"/>
          </ac:spMkLst>
        </pc:spChg>
        <pc:spChg chg="add mod">
          <ac:chgData name="STAINO Andrea" userId="0c945b25-bd36-446c-b688-0c0cf3817131" providerId="ADAL" clId="{DEF101CF-5F27-4353-A523-EDAC0CBD7CD5}" dt="2022-01-14T14:33:31.260" v="20"/>
          <ac:spMkLst>
            <pc:docMk/>
            <pc:sldMk cId="614986527" sldId="268"/>
            <ac:spMk id="8" creationId="{2B2D4030-5049-400C-9606-41968D6BF076}"/>
          </ac:spMkLst>
        </pc:spChg>
        <pc:spChg chg="del">
          <ac:chgData name="STAINO Andrea" userId="0c945b25-bd36-446c-b688-0c0cf3817131" providerId="ADAL" clId="{DEF101CF-5F27-4353-A523-EDAC0CBD7CD5}" dt="2022-01-14T14:33:30.509" v="19" actId="478"/>
          <ac:spMkLst>
            <pc:docMk/>
            <pc:sldMk cId="614986527" sldId="268"/>
            <ac:spMk id="13" creationId="{CC35C829-555E-4D79-8374-F8E515EDDF34}"/>
          </ac:spMkLst>
        </pc:spChg>
      </pc:sldChg>
      <pc:sldChg chg="addSp delSp modSp mod modAnim modNotesTx">
        <pc:chgData name="STAINO Andrea" userId="0c945b25-bd36-446c-b688-0c0cf3817131" providerId="ADAL" clId="{DEF101CF-5F27-4353-A523-EDAC0CBD7CD5}" dt="2022-02-02T10:58:32.627" v="4382"/>
        <pc:sldMkLst>
          <pc:docMk/>
          <pc:sldMk cId="2295710328" sldId="270"/>
        </pc:sldMkLst>
        <pc:spChg chg="add mod">
          <ac:chgData name="STAINO Andrea" userId="0c945b25-bd36-446c-b688-0c0cf3817131" providerId="ADAL" clId="{DEF101CF-5F27-4353-A523-EDAC0CBD7CD5}" dt="2022-01-30T14:07:00.902" v="2147" actId="20577"/>
          <ac:spMkLst>
            <pc:docMk/>
            <pc:sldMk cId="2295710328" sldId="270"/>
            <ac:spMk id="3" creationId="{0513CF47-83D0-43D2-A23A-7A0883ACFBE1}"/>
          </ac:spMkLst>
        </pc:spChg>
        <pc:spChg chg="add mod">
          <ac:chgData name="STAINO Andrea" userId="0c945b25-bd36-446c-b688-0c0cf3817131" providerId="ADAL" clId="{DEF101CF-5F27-4353-A523-EDAC0CBD7CD5}" dt="2022-01-14T14:33:39.569" v="22"/>
          <ac:spMkLst>
            <pc:docMk/>
            <pc:sldMk cId="2295710328" sldId="270"/>
            <ac:spMk id="8" creationId="{9F875E33-5604-4F0B-BD3F-72A830ECC610}"/>
          </ac:spMkLst>
        </pc:spChg>
        <pc:spChg chg="add mod">
          <ac:chgData name="STAINO Andrea" userId="0c945b25-bd36-446c-b688-0c0cf3817131" providerId="ADAL" clId="{DEF101CF-5F27-4353-A523-EDAC0CBD7CD5}" dt="2022-02-02T10:58:23.651" v="4381" actId="207"/>
          <ac:spMkLst>
            <pc:docMk/>
            <pc:sldMk cId="2295710328" sldId="270"/>
            <ac:spMk id="9" creationId="{9F484C6E-66DE-492D-8421-E2BA1A4D6822}"/>
          </ac:spMkLst>
        </pc:spChg>
        <pc:spChg chg="del">
          <ac:chgData name="STAINO Andrea" userId="0c945b25-bd36-446c-b688-0c0cf3817131" providerId="ADAL" clId="{DEF101CF-5F27-4353-A523-EDAC0CBD7CD5}" dt="2022-01-14T14:33:38.804" v="21" actId="478"/>
          <ac:spMkLst>
            <pc:docMk/>
            <pc:sldMk cId="2295710328" sldId="270"/>
            <ac:spMk id="13" creationId="{CC35C829-555E-4D79-8374-F8E515EDDF34}"/>
          </ac:spMkLst>
        </pc:spChg>
        <pc:spChg chg="mod">
          <ac:chgData name="STAINO Andrea" userId="0c945b25-bd36-446c-b688-0c0cf3817131" providerId="ADAL" clId="{DEF101CF-5F27-4353-A523-EDAC0CBD7CD5}" dt="2022-01-30T14:04:26.899" v="2094" actId="403"/>
          <ac:spMkLst>
            <pc:docMk/>
            <pc:sldMk cId="2295710328" sldId="270"/>
            <ac:spMk id="15" creationId="{74F7B339-5FA8-42A7-8442-3BB61E48C3B4}"/>
          </ac:spMkLst>
        </pc:spChg>
        <pc:spChg chg="add mod">
          <ac:chgData name="STAINO Andrea" userId="0c945b25-bd36-446c-b688-0c0cf3817131" providerId="ADAL" clId="{DEF101CF-5F27-4353-A523-EDAC0CBD7CD5}" dt="2022-02-02T10:54:10.620" v="4328" actId="20577"/>
          <ac:spMkLst>
            <pc:docMk/>
            <pc:sldMk cId="2295710328" sldId="270"/>
            <ac:spMk id="25" creationId="{C1E0A248-27FF-4471-B167-BB58FC304199}"/>
          </ac:spMkLst>
        </pc:spChg>
        <pc:spChg chg="add del mod">
          <ac:chgData name="STAINO Andrea" userId="0c945b25-bd36-446c-b688-0c0cf3817131" providerId="ADAL" clId="{DEF101CF-5F27-4353-A523-EDAC0CBD7CD5}" dt="2022-01-30T14:07:09.194" v="2149"/>
          <ac:spMkLst>
            <pc:docMk/>
            <pc:sldMk cId="2295710328" sldId="270"/>
            <ac:spMk id="26" creationId="{69FA72E9-29A1-4C07-8EA0-40DB7300350B}"/>
          </ac:spMkLst>
        </pc:spChg>
        <pc:spChg chg="add mod">
          <ac:chgData name="STAINO Andrea" userId="0c945b25-bd36-446c-b688-0c0cf3817131" providerId="ADAL" clId="{DEF101CF-5F27-4353-A523-EDAC0CBD7CD5}" dt="2022-02-02T10:54:13.731" v="4329" actId="20577"/>
          <ac:spMkLst>
            <pc:docMk/>
            <pc:sldMk cId="2295710328" sldId="270"/>
            <ac:spMk id="27" creationId="{1313E25B-16C4-4973-8AEB-89B4522F1808}"/>
          </ac:spMkLst>
        </pc:spChg>
        <pc:spChg chg="add mod">
          <ac:chgData name="STAINO Andrea" userId="0c945b25-bd36-446c-b688-0c0cf3817131" providerId="ADAL" clId="{DEF101CF-5F27-4353-A523-EDAC0CBD7CD5}" dt="2022-02-02T10:56:59.031" v="4344" actId="6549"/>
          <ac:spMkLst>
            <pc:docMk/>
            <pc:sldMk cId="2295710328" sldId="270"/>
            <ac:spMk id="28" creationId="{013181C6-794D-4E07-A7EF-059B6343B152}"/>
          </ac:spMkLst>
        </pc:spChg>
        <pc:spChg chg="add mod">
          <ac:chgData name="STAINO Andrea" userId="0c945b25-bd36-446c-b688-0c0cf3817131" providerId="ADAL" clId="{DEF101CF-5F27-4353-A523-EDAC0CBD7CD5}" dt="2022-01-30T14:08:45.228" v="2194" actId="1076"/>
          <ac:spMkLst>
            <pc:docMk/>
            <pc:sldMk cId="2295710328" sldId="270"/>
            <ac:spMk id="29" creationId="{1F358A43-3F02-4E01-A2A0-11EDC2FD3B35}"/>
          </ac:spMkLst>
        </pc:spChg>
        <pc:picChg chg="del">
          <ac:chgData name="STAINO Andrea" userId="0c945b25-bd36-446c-b688-0c0cf3817131" providerId="ADAL" clId="{DEF101CF-5F27-4353-A523-EDAC0CBD7CD5}" dt="2022-01-27T11:04:07.358" v="41" actId="478"/>
          <ac:picMkLst>
            <pc:docMk/>
            <pc:sldMk cId="2295710328" sldId="270"/>
            <ac:picMk id="5" creationId="{193A88AA-D145-4B6C-8B2A-2C804954EB73}"/>
          </ac:picMkLst>
        </pc:picChg>
        <pc:picChg chg="add mod">
          <ac:chgData name="STAINO Andrea" userId="0c945b25-bd36-446c-b688-0c0cf3817131" providerId="ADAL" clId="{DEF101CF-5F27-4353-A523-EDAC0CBD7CD5}" dt="2022-01-30T14:03:50.614" v="2091" actId="1035"/>
          <ac:picMkLst>
            <pc:docMk/>
            <pc:sldMk cId="2295710328" sldId="270"/>
            <ac:picMk id="5" creationId="{9D00B4BE-6221-4F72-844C-3F63AA8AD46A}"/>
          </ac:picMkLst>
        </pc:picChg>
        <pc:picChg chg="add mod">
          <ac:chgData name="STAINO Andrea" userId="0c945b25-bd36-446c-b688-0c0cf3817131" providerId="ADAL" clId="{DEF101CF-5F27-4353-A523-EDAC0CBD7CD5}" dt="2022-01-27T18:10:59.887" v="2007" actId="1076"/>
          <ac:picMkLst>
            <pc:docMk/>
            <pc:sldMk cId="2295710328" sldId="270"/>
            <ac:picMk id="6" creationId="{52FFE745-42D4-43A0-BE9F-3935726DD446}"/>
          </ac:picMkLst>
        </pc:picChg>
        <pc:cxnChg chg="add mod">
          <ac:chgData name="STAINO Andrea" userId="0c945b25-bd36-446c-b688-0c0cf3817131" providerId="ADAL" clId="{DEF101CF-5F27-4353-A523-EDAC0CBD7CD5}" dt="2022-01-30T14:03:34.816" v="2087" actId="14100"/>
          <ac:cxnSpMkLst>
            <pc:docMk/>
            <pc:sldMk cId="2295710328" sldId="270"/>
            <ac:cxnSpMk id="10" creationId="{67F5217B-FE18-41B6-AC29-480BD01ECFA7}"/>
          </ac:cxnSpMkLst>
        </pc:cxnChg>
        <pc:cxnChg chg="add">
          <ac:chgData name="STAINO Andrea" userId="0c945b25-bd36-446c-b688-0c0cf3817131" providerId="ADAL" clId="{DEF101CF-5F27-4353-A523-EDAC0CBD7CD5}" dt="2022-01-30T14:04:37.392" v="2095" actId="11529"/>
          <ac:cxnSpMkLst>
            <pc:docMk/>
            <pc:sldMk cId="2295710328" sldId="270"/>
            <ac:cxnSpMk id="11" creationId="{6877EC29-9B27-41DA-A5F7-4F52EE8AAB64}"/>
          </ac:cxnSpMkLst>
        </pc:cxnChg>
        <pc:cxnChg chg="add mod">
          <ac:chgData name="STAINO Andrea" userId="0c945b25-bd36-446c-b688-0c0cf3817131" providerId="ADAL" clId="{DEF101CF-5F27-4353-A523-EDAC0CBD7CD5}" dt="2022-01-30T14:05:00.931" v="2098" actId="1076"/>
          <ac:cxnSpMkLst>
            <pc:docMk/>
            <pc:sldMk cId="2295710328" sldId="270"/>
            <ac:cxnSpMk id="14" creationId="{F016E9F1-7D1D-4DA4-85AD-3743117E5851}"/>
          </ac:cxnSpMkLst>
        </pc:cxnChg>
        <pc:cxnChg chg="add mod">
          <ac:chgData name="STAINO Andrea" userId="0c945b25-bd36-446c-b688-0c0cf3817131" providerId="ADAL" clId="{DEF101CF-5F27-4353-A523-EDAC0CBD7CD5}" dt="2022-02-02T10:53:27.720" v="4304" actId="14100"/>
          <ac:cxnSpMkLst>
            <pc:docMk/>
            <pc:sldMk cId="2295710328" sldId="270"/>
            <ac:cxnSpMk id="18" creationId="{1FEAA0CA-672B-4059-9038-409969727BC9}"/>
          </ac:cxnSpMkLst>
        </pc:cxnChg>
        <pc:cxnChg chg="add mod">
          <ac:chgData name="STAINO Andrea" userId="0c945b25-bd36-446c-b688-0c0cf3817131" providerId="ADAL" clId="{DEF101CF-5F27-4353-A523-EDAC0CBD7CD5}" dt="2022-01-30T14:08:35.025" v="2193" actId="14100"/>
          <ac:cxnSpMkLst>
            <pc:docMk/>
            <pc:sldMk cId="2295710328" sldId="270"/>
            <ac:cxnSpMk id="23" creationId="{E6DF3FE2-9E78-43BC-BDDC-0A7FC0369E15}"/>
          </ac:cxnSpMkLst>
        </pc:cxnChg>
      </pc:sldChg>
      <pc:sldChg chg="addSp delSp modSp mod ord modAnim modNotesTx">
        <pc:chgData name="STAINO Andrea" userId="0c945b25-bd36-446c-b688-0c0cf3817131" providerId="ADAL" clId="{DEF101CF-5F27-4353-A523-EDAC0CBD7CD5}" dt="2022-02-02T11:40:26.178" v="4889" actId="20577"/>
        <pc:sldMkLst>
          <pc:docMk/>
          <pc:sldMk cId="545532585" sldId="271"/>
        </pc:sldMkLst>
        <pc:spChg chg="mod">
          <ac:chgData name="STAINO Andrea" userId="0c945b25-bd36-446c-b688-0c0cf3817131" providerId="ADAL" clId="{DEF101CF-5F27-4353-A523-EDAC0CBD7CD5}" dt="2022-02-02T10:42:12.163" v="4154" actId="20577"/>
          <ac:spMkLst>
            <pc:docMk/>
            <pc:sldMk cId="545532585" sldId="271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EF101CF-5F27-4353-A523-EDAC0CBD7CD5}" dt="2022-02-02T10:42:53.860" v="4165"/>
          <ac:spMkLst>
            <pc:docMk/>
            <pc:sldMk cId="545532585" sldId="271"/>
            <ac:spMk id="3" creationId="{4FB835CA-DFBB-45E2-B851-89B96331D3E6}"/>
          </ac:spMkLst>
        </pc:spChg>
        <pc:spChg chg="add mod">
          <ac:chgData name="STAINO Andrea" userId="0c945b25-bd36-446c-b688-0c0cf3817131" providerId="ADAL" clId="{DEF101CF-5F27-4353-A523-EDAC0CBD7CD5}" dt="2022-02-02T11:37:00.817" v="4869" actId="113"/>
          <ac:spMkLst>
            <pc:docMk/>
            <pc:sldMk cId="545532585" sldId="271"/>
            <ac:spMk id="4" creationId="{B118A403-38D3-4351-9B68-D268961893A6}"/>
          </ac:spMkLst>
        </pc:spChg>
        <pc:spChg chg="add mod">
          <ac:chgData name="STAINO Andrea" userId="0c945b25-bd36-446c-b688-0c0cf3817131" providerId="ADAL" clId="{DEF101CF-5F27-4353-A523-EDAC0CBD7CD5}" dt="2022-02-02T11:22:34.999" v="4587" actId="14100"/>
          <ac:spMkLst>
            <pc:docMk/>
            <pc:sldMk cId="545532585" sldId="271"/>
            <ac:spMk id="6" creationId="{BA96E3A8-5914-4C02-97DD-AC6D9D07F746}"/>
          </ac:spMkLst>
        </pc:spChg>
        <pc:spChg chg="add mod">
          <ac:chgData name="STAINO Andrea" userId="0c945b25-bd36-446c-b688-0c0cf3817131" providerId="ADAL" clId="{DEF101CF-5F27-4353-A523-EDAC0CBD7CD5}" dt="2022-01-14T14:35:03.486" v="24"/>
          <ac:spMkLst>
            <pc:docMk/>
            <pc:sldMk cId="545532585" sldId="271"/>
            <ac:spMk id="8" creationId="{C71E75BA-0FFA-4E32-965B-A26DFB0F09B8}"/>
          </ac:spMkLst>
        </pc:spChg>
        <pc:spChg chg="add mod">
          <ac:chgData name="STAINO Andrea" userId="0c945b25-bd36-446c-b688-0c0cf3817131" providerId="ADAL" clId="{DEF101CF-5F27-4353-A523-EDAC0CBD7CD5}" dt="2022-02-02T11:24:14.516" v="4618" actId="14100"/>
          <ac:spMkLst>
            <pc:docMk/>
            <pc:sldMk cId="545532585" sldId="271"/>
            <ac:spMk id="11" creationId="{A198021B-E166-4A1B-9323-DCEB201EE03B}"/>
          </ac:spMkLst>
        </pc:spChg>
        <pc:spChg chg="del">
          <ac:chgData name="STAINO Andrea" userId="0c945b25-bd36-446c-b688-0c0cf3817131" providerId="ADAL" clId="{DEF101CF-5F27-4353-A523-EDAC0CBD7CD5}" dt="2022-01-14T14:35:03.036" v="23" actId="478"/>
          <ac:spMkLst>
            <pc:docMk/>
            <pc:sldMk cId="545532585" sldId="271"/>
            <ac:spMk id="13" creationId="{CC35C829-555E-4D79-8374-F8E515EDDF34}"/>
          </ac:spMkLst>
        </pc:spChg>
        <pc:spChg chg="mod">
          <ac:chgData name="STAINO Andrea" userId="0c945b25-bd36-446c-b688-0c0cf3817131" providerId="ADAL" clId="{DEF101CF-5F27-4353-A523-EDAC0CBD7CD5}" dt="2022-02-02T10:42:21.589" v="4156" actId="6549"/>
          <ac:spMkLst>
            <pc:docMk/>
            <pc:sldMk cId="545532585" sldId="271"/>
            <ac:spMk id="15" creationId="{74F7B339-5FA8-42A7-8442-3BB61E48C3B4}"/>
          </ac:spMkLst>
        </pc:spChg>
        <pc:spChg chg="add mod">
          <ac:chgData name="STAINO Andrea" userId="0c945b25-bd36-446c-b688-0c0cf3817131" providerId="ADAL" clId="{DEF101CF-5F27-4353-A523-EDAC0CBD7CD5}" dt="2022-02-02T11:24:40.303" v="4629" actId="1076"/>
          <ac:spMkLst>
            <pc:docMk/>
            <pc:sldMk cId="545532585" sldId="271"/>
            <ac:spMk id="18" creationId="{0B32063E-32CC-425C-8B0F-F1C2208F883C}"/>
          </ac:spMkLst>
        </pc:spChg>
        <pc:spChg chg="add mod">
          <ac:chgData name="STAINO Andrea" userId="0c945b25-bd36-446c-b688-0c0cf3817131" providerId="ADAL" clId="{DEF101CF-5F27-4353-A523-EDAC0CBD7CD5}" dt="2022-02-02T11:40:26.178" v="4889" actId="20577"/>
          <ac:spMkLst>
            <pc:docMk/>
            <pc:sldMk cId="545532585" sldId="271"/>
            <ac:spMk id="19" creationId="{25C1AF51-7167-4401-A59A-D152C3BCDD4E}"/>
          </ac:spMkLst>
        </pc:spChg>
        <pc:spChg chg="add mod">
          <ac:chgData name="STAINO Andrea" userId="0c945b25-bd36-446c-b688-0c0cf3817131" providerId="ADAL" clId="{DEF101CF-5F27-4353-A523-EDAC0CBD7CD5}" dt="2022-02-02T11:34:05.719" v="4775" actId="20577"/>
          <ac:spMkLst>
            <pc:docMk/>
            <pc:sldMk cId="545532585" sldId="271"/>
            <ac:spMk id="20" creationId="{8450A6C7-DB7B-4BA7-87CE-1C5FA569CDBE}"/>
          </ac:spMkLst>
        </pc:spChg>
        <pc:spChg chg="add mod">
          <ac:chgData name="STAINO Andrea" userId="0c945b25-bd36-446c-b688-0c0cf3817131" providerId="ADAL" clId="{DEF101CF-5F27-4353-A523-EDAC0CBD7CD5}" dt="2022-02-02T11:35:33.746" v="4783" actId="20577"/>
          <ac:spMkLst>
            <pc:docMk/>
            <pc:sldMk cId="545532585" sldId="271"/>
            <ac:spMk id="21" creationId="{B0E67807-853F-4389-94BB-8D3A5B0E092D}"/>
          </ac:spMkLst>
        </pc:spChg>
        <pc:spChg chg="add mod">
          <ac:chgData name="STAINO Andrea" userId="0c945b25-bd36-446c-b688-0c0cf3817131" providerId="ADAL" clId="{DEF101CF-5F27-4353-A523-EDAC0CBD7CD5}" dt="2022-02-02T11:31:29.010" v="4730" actId="1076"/>
          <ac:spMkLst>
            <pc:docMk/>
            <pc:sldMk cId="545532585" sldId="271"/>
            <ac:spMk id="22" creationId="{B3309257-963A-411E-B305-6CB53807D8B3}"/>
          </ac:spMkLst>
        </pc:spChg>
        <pc:spChg chg="add mod">
          <ac:chgData name="STAINO Andrea" userId="0c945b25-bd36-446c-b688-0c0cf3817131" providerId="ADAL" clId="{DEF101CF-5F27-4353-A523-EDAC0CBD7CD5}" dt="2022-02-02T11:38:44.064" v="4888" actId="115"/>
          <ac:spMkLst>
            <pc:docMk/>
            <pc:sldMk cId="545532585" sldId="271"/>
            <ac:spMk id="29" creationId="{15B4F439-8C43-4CC1-86CD-7ABEAD938EC1}"/>
          </ac:spMkLst>
        </pc:spChg>
        <pc:picChg chg="del">
          <ac:chgData name="STAINO Andrea" userId="0c945b25-bd36-446c-b688-0c0cf3817131" providerId="ADAL" clId="{DEF101CF-5F27-4353-A523-EDAC0CBD7CD5}" dt="2022-01-30T14:39:53.095" v="2437" actId="478"/>
          <ac:picMkLst>
            <pc:docMk/>
            <pc:sldMk cId="545532585" sldId="271"/>
            <ac:picMk id="4" creationId="{F09907E9-1274-4A5B-A069-CC3E0E64C7C8}"/>
          </ac:picMkLst>
        </pc:picChg>
        <pc:picChg chg="add del mod">
          <ac:chgData name="STAINO Andrea" userId="0c945b25-bd36-446c-b688-0c0cf3817131" providerId="ADAL" clId="{DEF101CF-5F27-4353-A523-EDAC0CBD7CD5}" dt="2022-02-02T10:42:24.400" v="4157" actId="478"/>
          <ac:picMkLst>
            <pc:docMk/>
            <pc:sldMk cId="545532585" sldId="271"/>
            <ac:picMk id="5" creationId="{9F771E56-A225-411B-9615-FB56165287A6}"/>
          </ac:picMkLst>
        </pc:picChg>
        <pc:cxnChg chg="add mod">
          <ac:chgData name="STAINO Andrea" userId="0c945b25-bd36-446c-b688-0c0cf3817131" providerId="ADAL" clId="{DEF101CF-5F27-4353-A523-EDAC0CBD7CD5}" dt="2022-02-02T11:24:18.574" v="4620" actId="14100"/>
          <ac:cxnSpMkLst>
            <pc:docMk/>
            <pc:sldMk cId="545532585" sldId="271"/>
            <ac:cxnSpMk id="10" creationId="{B6E81EFB-AA87-47BD-9018-19ACCD60A603}"/>
          </ac:cxnSpMkLst>
        </pc:cxnChg>
        <pc:cxnChg chg="add">
          <ac:chgData name="STAINO Andrea" userId="0c945b25-bd36-446c-b688-0c0cf3817131" providerId="ADAL" clId="{DEF101CF-5F27-4353-A523-EDAC0CBD7CD5}" dt="2022-02-02T11:24:29.322" v="4621" actId="11529"/>
          <ac:cxnSpMkLst>
            <pc:docMk/>
            <pc:sldMk cId="545532585" sldId="271"/>
            <ac:cxnSpMk id="17" creationId="{96FCB0CB-2290-4B2D-A61B-7AFD43837E33}"/>
          </ac:cxnSpMkLst>
        </pc:cxnChg>
        <pc:cxnChg chg="add mod">
          <ac:chgData name="STAINO Andrea" userId="0c945b25-bd36-446c-b688-0c0cf3817131" providerId="ADAL" clId="{DEF101CF-5F27-4353-A523-EDAC0CBD7CD5}" dt="2022-02-02T11:31:55.210" v="4733" actId="14100"/>
          <ac:cxnSpMkLst>
            <pc:docMk/>
            <pc:sldMk cId="545532585" sldId="271"/>
            <ac:cxnSpMk id="23" creationId="{109CC228-8475-472D-B086-D9AC94576233}"/>
          </ac:cxnSpMkLst>
        </pc:cxnChg>
        <pc:cxnChg chg="add mod">
          <ac:chgData name="STAINO Andrea" userId="0c945b25-bd36-446c-b688-0c0cf3817131" providerId="ADAL" clId="{DEF101CF-5F27-4353-A523-EDAC0CBD7CD5}" dt="2022-02-02T11:32:05.623" v="4736" actId="14100"/>
          <ac:cxnSpMkLst>
            <pc:docMk/>
            <pc:sldMk cId="545532585" sldId="271"/>
            <ac:cxnSpMk id="26" creationId="{CF582E81-4C20-4563-9CB8-63E4E4A90BB3}"/>
          </ac:cxnSpMkLst>
        </pc:cxnChg>
      </pc:sldChg>
      <pc:sldChg chg="addSp delSp modSp del mod">
        <pc:chgData name="STAINO Andrea" userId="0c945b25-bd36-446c-b688-0c0cf3817131" providerId="ADAL" clId="{DEF101CF-5F27-4353-A523-EDAC0CBD7CD5}" dt="2022-01-27T18:14:21.312" v="2019" actId="47"/>
        <pc:sldMkLst>
          <pc:docMk/>
          <pc:sldMk cId="514894400" sldId="272"/>
        </pc:sldMkLst>
        <pc:spChg chg="add mod">
          <ac:chgData name="STAINO Andrea" userId="0c945b25-bd36-446c-b688-0c0cf3817131" providerId="ADAL" clId="{DEF101CF-5F27-4353-A523-EDAC0CBD7CD5}" dt="2022-01-14T14:35:14.317" v="26"/>
          <ac:spMkLst>
            <pc:docMk/>
            <pc:sldMk cId="514894400" sldId="272"/>
            <ac:spMk id="8" creationId="{141BE669-CBE2-4F8D-82B4-C4BAE67440F8}"/>
          </ac:spMkLst>
        </pc:spChg>
        <pc:spChg chg="del">
          <ac:chgData name="STAINO Andrea" userId="0c945b25-bd36-446c-b688-0c0cf3817131" providerId="ADAL" clId="{DEF101CF-5F27-4353-A523-EDAC0CBD7CD5}" dt="2022-01-14T14:35:13.878" v="25" actId="478"/>
          <ac:spMkLst>
            <pc:docMk/>
            <pc:sldMk cId="514894400" sldId="272"/>
            <ac:spMk id="13" creationId="{CC35C829-555E-4D79-8374-F8E515EDDF34}"/>
          </ac:spMkLst>
        </pc:spChg>
      </pc:sldChg>
      <pc:sldChg chg="add del">
        <pc:chgData name="STAINO Andrea" userId="0c945b25-bd36-446c-b688-0c0cf3817131" providerId="ADAL" clId="{DEF101CF-5F27-4353-A523-EDAC0CBD7CD5}" dt="2022-01-27T18:15:16.331" v="2048" actId="47"/>
        <pc:sldMkLst>
          <pc:docMk/>
          <pc:sldMk cId="3884865579" sldId="273"/>
        </pc:sldMkLst>
      </pc:sldChg>
      <pc:sldChg chg="addSp delSp modSp add mod modNotesTx">
        <pc:chgData name="STAINO Andrea" userId="0c945b25-bd36-446c-b688-0c0cf3817131" providerId="ADAL" clId="{DEF101CF-5F27-4353-A523-EDAC0CBD7CD5}" dt="2022-01-27T12:40:35.047" v="511" actId="20577"/>
        <pc:sldMkLst>
          <pc:docMk/>
          <pc:sldMk cId="1083529504" sldId="274"/>
        </pc:sldMkLst>
        <pc:spChg chg="mod">
          <ac:chgData name="STAINO Andrea" userId="0c945b25-bd36-446c-b688-0c0cf3817131" providerId="ADAL" clId="{DEF101CF-5F27-4353-A523-EDAC0CBD7CD5}" dt="2022-01-27T12:40:16.456" v="479"/>
          <ac:spMkLst>
            <pc:docMk/>
            <pc:sldMk cId="1083529504" sldId="274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1-27T12:40:35.047" v="511" actId="20577"/>
          <ac:spMkLst>
            <pc:docMk/>
            <pc:sldMk cId="1083529504" sldId="274"/>
            <ac:spMk id="15" creationId="{74F7B339-5FA8-42A7-8442-3BB61E48C3B4}"/>
          </ac:spMkLst>
        </pc:spChg>
        <pc:picChg chg="del">
          <ac:chgData name="STAINO Andrea" userId="0c945b25-bd36-446c-b688-0c0cf3817131" providerId="ADAL" clId="{DEF101CF-5F27-4353-A523-EDAC0CBD7CD5}" dt="2022-01-27T12:39:58.214" v="476" actId="478"/>
          <ac:picMkLst>
            <pc:docMk/>
            <pc:sldMk cId="1083529504" sldId="274"/>
            <ac:picMk id="4" creationId="{F09907E9-1274-4A5B-A069-CC3E0E64C7C8}"/>
          </ac:picMkLst>
        </pc:picChg>
        <pc:picChg chg="add mod">
          <ac:chgData name="STAINO Andrea" userId="0c945b25-bd36-446c-b688-0c0cf3817131" providerId="ADAL" clId="{DEF101CF-5F27-4353-A523-EDAC0CBD7CD5}" dt="2022-01-27T12:40:26.241" v="481" actId="1076"/>
          <ac:picMkLst>
            <pc:docMk/>
            <pc:sldMk cId="1083529504" sldId="274"/>
            <ac:picMk id="9" creationId="{9FA47DF8-B1A4-40DC-9AA1-25F475FBF40F}"/>
          </ac:picMkLst>
        </pc:picChg>
      </pc:sldChg>
      <pc:sldChg chg="addSp delSp modSp add mod">
        <pc:chgData name="STAINO Andrea" userId="0c945b25-bd36-446c-b688-0c0cf3817131" providerId="ADAL" clId="{DEF101CF-5F27-4353-A523-EDAC0CBD7CD5}" dt="2022-02-11T10:10:58.272" v="4949" actId="20577"/>
        <pc:sldMkLst>
          <pc:docMk/>
          <pc:sldMk cId="207258468" sldId="275"/>
        </pc:sldMkLst>
        <pc:spChg chg="mod">
          <ac:chgData name="STAINO Andrea" userId="0c945b25-bd36-446c-b688-0c0cf3817131" providerId="ADAL" clId="{DEF101CF-5F27-4353-A523-EDAC0CBD7CD5}" dt="2022-02-11T10:10:58.272" v="4949" actId="20577"/>
          <ac:spMkLst>
            <pc:docMk/>
            <pc:sldMk cId="207258468" sldId="275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1-27T12:57:42.115" v="517" actId="21"/>
          <ac:spMkLst>
            <pc:docMk/>
            <pc:sldMk cId="207258468" sldId="275"/>
            <ac:spMk id="15" creationId="{74F7B339-5FA8-42A7-8442-3BB61E48C3B4}"/>
          </ac:spMkLst>
        </pc:spChg>
        <pc:picChg chg="del">
          <ac:chgData name="STAINO Andrea" userId="0c945b25-bd36-446c-b688-0c0cf3817131" providerId="ADAL" clId="{DEF101CF-5F27-4353-A523-EDAC0CBD7CD5}" dt="2022-01-27T12:57:28.910" v="515" actId="478"/>
          <ac:picMkLst>
            <pc:docMk/>
            <pc:sldMk cId="207258468" sldId="275"/>
            <ac:picMk id="4" creationId="{F09907E9-1274-4A5B-A069-CC3E0E64C7C8}"/>
          </ac:picMkLst>
        </pc:picChg>
        <pc:picChg chg="add mod">
          <ac:chgData name="STAINO Andrea" userId="0c945b25-bd36-446c-b688-0c0cf3817131" providerId="ADAL" clId="{DEF101CF-5F27-4353-A523-EDAC0CBD7CD5}" dt="2022-01-27T12:57:55.382" v="525" actId="1076"/>
          <ac:picMkLst>
            <pc:docMk/>
            <pc:sldMk cId="207258468" sldId="275"/>
            <ac:picMk id="9" creationId="{EF764038-2BCC-4208-A8B2-CD2C1B5F1E4C}"/>
          </ac:picMkLst>
        </pc:picChg>
      </pc:sldChg>
      <pc:sldChg chg="modSp add mod">
        <pc:chgData name="STAINO Andrea" userId="0c945b25-bd36-446c-b688-0c0cf3817131" providerId="ADAL" clId="{DEF101CF-5F27-4353-A523-EDAC0CBD7CD5}" dt="2022-01-27T12:39:52.487" v="475" actId="108"/>
        <pc:sldMkLst>
          <pc:docMk/>
          <pc:sldMk cId="3229455412" sldId="276"/>
        </pc:sldMkLst>
        <pc:spChg chg="mod">
          <ac:chgData name="STAINO Andrea" userId="0c945b25-bd36-446c-b688-0c0cf3817131" providerId="ADAL" clId="{DEF101CF-5F27-4353-A523-EDAC0CBD7CD5}" dt="2022-01-27T12:39:52.487" v="475" actId="108"/>
          <ac:spMkLst>
            <pc:docMk/>
            <pc:sldMk cId="3229455412" sldId="276"/>
            <ac:spMk id="13" creationId="{9EDA588E-7D44-46F1-8D4C-5FD3DB7D0915}"/>
          </ac:spMkLst>
        </pc:spChg>
      </pc:sldChg>
      <pc:sldChg chg="addSp delSp modSp add mod modAnim">
        <pc:chgData name="STAINO Andrea" userId="0c945b25-bd36-446c-b688-0c0cf3817131" providerId="ADAL" clId="{DEF101CF-5F27-4353-A523-EDAC0CBD7CD5}" dt="2022-01-27T12:59:21.923" v="548" actId="1076"/>
        <pc:sldMkLst>
          <pc:docMk/>
          <pc:sldMk cId="1794013634" sldId="277"/>
        </pc:sldMkLst>
        <pc:spChg chg="mod">
          <ac:chgData name="STAINO Andrea" userId="0c945b25-bd36-446c-b688-0c0cf3817131" providerId="ADAL" clId="{DEF101CF-5F27-4353-A523-EDAC0CBD7CD5}" dt="2022-01-27T12:58:27.554" v="529"/>
          <ac:spMkLst>
            <pc:docMk/>
            <pc:sldMk cId="1794013634" sldId="277"/>
            <ac:spMk id="2" creationId="{97A6A55B-F1AC-4CA3-AB27-BC142C5E74CF}"/>
          </ac:spMkLst>
        </pc:spChg>
        <pc:spChg chg="add del">
          <ac:chgData name="STAINO Andrea" userId="0c945b25-bd36-446c-b688-0c0cf3817131" providerId="ADAL" clId="{DEF101CF-5F27-4353-A523-EDAC0CBD7CD5}" dt="2022-01-27T12:58:42.935" v="532" actId="478"/>
          <ac:spMkLst>
            <pc:docMk/>
            <pc:sldMk cId="1794013634" sldId="277"/>
            <ac:spMk id="10" creationId="{6B240E2F-3091-45B7-9E45-13B0CC3A2DEE}"/>
          </ac:spMkLst>
        </pc:spChg>
        <pc:spChg chg="add del mod">
          <ac:chgData name="STAINO Andrea" userId="0c945b25-bd36-446c-b688-0c0cf3817131" providerId="ADAL" clId="{DEF101CF-5F27-4353-A523-EDAC0CBD7CD5}" dt="2022-01-27T12:59:03.398" v="541" actId="14100"/>
          <ac:spMkLst>
            <pc:docMk/>
            <pc:sldMk cId="1794013634" sldId="277"/>
            <ac:spMk id="11" creationId="{A13BD1A3-D2DA-4B92-8A37-554B3B809BF1}"/>
          </ac:spMkLst>
        </pc:spChg>
        <pc:spChg chg="add del mod">
          <ac:chgData name="STAINO Andrea" userId="0c945b25-bd36-446c-b688-0c0cf3817131" providerId="ADAL" clId="{DEF101CF-5F27-4353-A523-EDAC0CBD7CD5}" dt="2022-01-27T12:59:21.923" v="548" actId="1076"/>
          <ac:spMkLst>
            <pc:docMk/>
            <pc:sldMk cId="1794013634" sldId="277"/>
            <ac:spMk id="14" creationId="{137BBB58-13A3-48D6-822C-599D21C7A930}"/>
          </ac:spMkLst>
        </pc:spChg>
        <pc:picChg chg="del">
          <ac:chgData name="STAINO Andrea" userId="0c945b25-bd36-446c-b688-0c0cf3817131" providerId="ADAL" clId="{DEF101CF-5F27-4353-A523-EDAC0CBD7CD5}" dt="2022-01-27T12:58:29.728" v="530" actId="478"/>
          <ac:picMkLst>
            <pc:docMk/>
            <pc:sldMk cId="1794013634" sldId="277"/>
            <ac:picMk id="9" creationId="{EF764038-2BCC-4208-A8B2-CD2C1B5F1E4C}"/>
          </ac:picMkLst>
        </pc:picChg>
        <pc:picChg chg="add del mod">
          <ac:chgData name="STAINO Andrea" userId="0c945b25-bd36-446c-b688-0c0cf3817131" providerId="ADAL" clId="{DEF101CF-5F27-4353-A523-EDAC0CBD7CD5}" dt="2022-01-27T12:59:21.923" v="548" actId="1076"/>
          <ac:picMkLst>
            <pc:docMk/>
            <pc:sldMk cId="1794013634" sldId="277"/>
            <ac:picMk id="13" creationId="{34538AA4-6327-4F0D-BC20-1CD31A6EDEEB}"/>
          </ac:picMkLst>
        </pc:picChg>
      </pc:sldChg>
      <pc:sldChg chg="addSp delSp modSp add mod ord">
        <pc:chgData name="STAINO Andrea" userId="0c945b25-bd36-446c-b688-0c0cf3817131" providerId="ADAL" clId="{DEF101CF-5F27-4353-A523-EDAC0CBD7CD5}" dt="2022-01-27T13:04:33.041" v="559"/>
        <pc:sldMkLst>
          <pc:docMk/>
          <pc:sldMk cId="3514348366" sldId="278"/>
        </pc:sldMkLst>
        <pc:spChg chg="mod">
          <ac:chgData name="STAINO Andrea" userId="0c945b25-bd36-446c-b688-0c0cf3817131" providerId="ADAL" clId="{DEF101CF-5F27-4353-A523-EDAC0CBD7CD5}" dt="2022-01-27T13:03:56.516" v="555"/>
          <ac:spMkLst>
            <pc:docMk/>
            <pc:sldMk cId="3514348366" sldId="278"/>
            <ac:spMk id="2" creationId="{97A6A55B-F1AC-4CA3-AB27-BC142C5E74CF}"/>
          </ac:spMkLst>
        </pc:spChg>
        <pc:spChg chg="add mod">
          <ac:chgData name="STAINO Andrea" userId="0c945b25-bd36-446c-b688-0c0cf3817131" providerId="ADAL" clId="{DEF101CF-5F27-4353-A523-EDAC0CBD7CD5}" dt="2022-01-27T13:04:33.041" v="559"/>
          <ac:spMkLst>
            <pc:docMk/>
            <pc:sldMk cId="3514348366" sldId="278"/>
            <ac:spMk id="11" creationId="{A360F273-824E-44A6-8F13-AAC0FA3873BB}"/>
          </ac:spMkLst>
        </pc:spChg>
        <pc:picChg chg="del">
          <ac:chgData name="STAINO Andrea" userId="0c945b25-bd36-446c-b688-0c0cf3817131" providerId="ADAL" clId="{DEF101CF-5F27-4353-A523-EDAC0CBD7CD5}" dt="2022-01-27T13:00:30.150" v="552" actId="478"/>
          <ac:picMkLst>
            <pc:docMk/>
            <pc:sldMk cId="3514348366" sldId="278"/>
            <ac:picMk id="9" creationId="{EF764038-2BCC-4208-A8B2-CD2C1B5F1E4C}"/>
          </ac:picMkLst>
        </pc:picChg>
        <pc:picChg chg="add mod">
          <ac:chgData name="STAINO Andrea" userId="0c945b25-bd36-446c-b688-0c0cf3817131" providerId="ADAL" clId="{DEF101CF-5F27-4353-A523-EDAC0CBD7CD5}" dt="2022-01-27T13:04:07.950" v="556"/>
          <ac:picMkLst>
            <pc:docMk/>
            <pc:sldMk cId="3514348366" sldId="278"/>
            <ac:picMk id="10" creationId="{DFD9ED25-9C7E-43F3-AEB0-BFB40938C2BE}"/>
          </ac:picMkLst>
        </pc:picChg>
      </pc:sldChg>
      <pc:sldChg chg="addSp delSp modSp add mod">
        <pc:chgData name="STAINO Andrea" userId="0c945b25-bd36-446c-b688-0c0cf3817131" providerId="ADAL" clId="{DEF101CF-5F27-4353-A523-EDAC0CBD7CD5}" dt="2022-01-27T13:05:52.433" v="566" actId="1076"/>
        <pc:sldMkLst>
          <pc:docMk/>
          <pc:sldMk cId="3156921487" sldId="279"/>
        </pc:sldMkLst>
        <pc:spChg chg="mod">
          <ac:chgData name="STAINO Andrea" userId="0c945b25-bd36-446c-b688-0c0cf3817131" providerId="ADAL" clId="{DEF101CF-5F27-4353-A523-EDAC0CBD7CD5}" dt="2022-01-27T13:05:36.192" v="564"/>
          <ac:spMkLst>
            <pc:docMk/>
            <pc:sldMk cId="3156921487" sldId="279"/>
            <ac:spMk id="11" creationId="{A360F273-824E-44A6-8F13-AAC0FA3873BB}"/>
          </ac:spMkLst>
        </pc:spChg>
        <pc:picChg chg="add mod">
          <ac:chgData name="STAINO Andrea" userId="0c945b25-bd36-446c-b688-0c0cf3817131" providerId="ADAL" clId="{DEF101CF-5F27-4353-A523-EDAC0CBD7CD5}" dt="2022-01-27T13:05:52.433" v="566" actId="1076"/>
          <ac:picMkLst>
            <pc:docMk/>
            <pc:sldMk cId="3156921487" sldId="279"/>
            <ac:picMk id="9" creationId="{775133C7-1984-46E4-B500-95F3E320A104}"/>
          </ac:picMkLst>
        </pc:picChg>
        <pc:picChg chg="del">
          <ac:chgData name="STAINO Andrea" userId="0c945b25-bd36-446c-b688-0c0cf3817131" providerId="ADAL" clId="{DEF101CF-5F27-4353-A523-EDAC0CBD7CD5}" dt="2022-01-27T13:05:17.179" v="561" actId="478"/>
          <ac:picMkLst>
            <pc:docMk/>
            <pc:sldMk cId="3156921487" sldId="279"/>
            <ac:picMk id="10" creationId="{DFD9ED25-9C7E-43F3-AEB0-BFB40938C2BE}"/>
          </ac:picMkLst>
        </pc:picChg>
      </pc:sldChg>
      <pc:sldChg chg="addSp delSp modSp add mod modAnim">
        <pc:chgData name="STAINO Andrea" userId="0c945b25-bd36-446c-b688-0c0cf3817131" providerId="ADAL" clId="{DEF101CF-5F27-4353-A523-EDAC0CBD7CD5}" dt="2022-01-27T13:11:44.736" v="676" actId="1076"/>
        <pc:sldMkLst>
          <pc:docMk/>
          <pc:sldMk cId="4215761723" sldId="280"/>
        </pc:sldMkLst>
        <pc:spChg chg="mod">
          <ac:chgData name="STAINO Andrea" userId="0c945b25-bd36-446c-b688-0c0cf3817131" providerId="ADAL" clId="{DEF101CF-5F27-4353-A523-EDAC0CBD7CD5}" dt="2022-01-27T13:06:17.157" v="583" actId="20577"/>
          <ac:spMkLst>
            <pc:docMk/>
            <pc:sldMk cId="4215761723" sldId="280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EF101CF-5F27-4353-A523-EDAC0CBD7CD5}" dt="2022-01-27T13:06:41.615" v="595" actId="478"/>
          <ac:spMkLst>
            <pc:docMk/>
            <pc:sldMk cId="4215761723" sldId="280"/>
            <ac:spMk id="10" creationId="{D9C6ECBA-89FB-40F3-80BA-2BB869A6F005}"/>
          </ac:spMkLst>
        </pc:spChg>
        <pc:spChg chg="del">
          <ac:chgData name="STAINO Andrea" userId="0c945b25-bd36-446c-b688-0c0cf3817131" providerId="ADAL" clId="{DEF101CF-5F27-4353-A523-EDAC0CBD7CD5}" dt="2022-01-27T13:06:31.416" v="585" actId="478"/>
          <ac:spMkLst>
            <pc:docMk/>
            <pc:sldMk cId="4215761723" sldId="280"/>
            <ac:spMk id="11" creationId="{A360F273-824E-44A6-8F13-AAC0FA3873BB}"/>
          </ac:spMkLst>
        </pc:spChg>
        <pc:spChg chg="add mod">
          <ac:chgData name="STAINO Andrea" userId="0c945b25-bd36-446c-b688-0c0cf3817131" providerId="ADAL" clId="{DEF101CF-5F27-4353-A523-EDAC0CBD7CD5}" dt="2022-01-27T13:11:23.187" v="671" actId="14100"/>
          <ac:spMkLst>
            <pc:docMk/>
            <pc:sldMk cId="4215761723" sldId="280"/>
            <ac:spMk id="13" creationId="{32F692E5-5BC7-4709-805F-2CDCA65DD5D9}"/>
          </ac:spMkLst>
        </pc:spChg>
        <pc:spChg chg="add del">
          <ac:chgData name="STAINO Andrea" userId="0c945b25-bd36-446c-b688-0c0cf3817131" providerId="ADAL" clId="{DEF101CF-5F27-4353-A523-EDAC0CBD7CD5}" dt="2022-01-27T13:07:36.911" v="610" actId="478"/>
          <ac:spMkLst>
            <pc:docMk/>
            <pc:sldMk cId="4215761723" sldId="280"/>
            <ac:spMk id="17" creationId="{ED30AD9C-7A73-456E-B5EC-DAD0F31CE19A}"/>
          </ac:spMkLst>
        </pc:spChg>
        <pc:spChg chg="add mod">
          <ac:chgData name="STAINO Andrea" userId="0c945b25-bd36-446c-b688-0c0cf3817131" providerId="ADAL" clId="{DEF101CF-5F27-4353-A523-EDAC0CBD7CD5}" dt="2022-01-27T13:11:27.986" v="674" actId="14100"/>
          <ac:spMkLst>
            <pc:docMk/>
            <pc:sldMk cId="4215761723" sldId="280"/>
            <ac:spMk id="18" creationId="{9C1EFE7F-5405-4B2A-9B7B-DF4B8FCB987E}"/>
          </ac:spMkLst>
        </pc:spChg>
        <pc:spChg chg="add mod">
          <ac:chgData name="STAINO Andrea" userId="0c945b25-bd36-446c-b688-0c0cf3817131" providerId="ADAL" clId="{DEF101CF-5F27-4353-A523-EDAC0CBD7CD5}" dt="2022-01-27T13:11:44.736" v="676" actId="1076"/>
          <ac:spMkLst>
            <pc:docMk/>
            <pc:sldMk cId="4215761723" sldId="280"/>
            <ac:spMk id="22" creationId="{EC3ECAC0-3C06-4D58-A65A-0EEEF283AFD1}"/>
          </ac:spMkLst>
        </pc:spChg>
        <pc:picChg chg="del">
          <ac:chgData name="STAINO Andrea" userId="0c945b25-bd36-446c-b688-0c0cf3817131" providerId="ADAL" clId="{DEF101CF-5F27-4353-A523-EDAC0CBD7CD5}" dt="2022-01-27T13:06:20.320" v="584" actId="478"/>
          <ac:picMkLst>
            <pc:docMk/>
            <pc:sldMk cId="4215761723" sldId="280"/>
            <ac:picMk id="9" creationId="{775133C7-1984-46E4-B500-95F3E320A104}"/>
          </ac:picMkLst>
        </pc:picChg>
        <pc:picChg chg="add mod">
          <ac:chgData name="STAINO Andrea" userId="0c945b25-bd36-446c-b688-0c0cf3817131" providerId="ADAL" clId="{DEF101CF-5F27-4353-A523-EDAC0CBD7CD5}" dt="2022-01-27T13:08:21.329" v="625" actId="1076"/>
          <ac:picMkLst>
            <pc:docMk/>
            <pc:sldMk cId="4215761723" sldId="280"/>
            <ac:picMk id="14" creationId="{7C61D6C2-DFF5-4496-BEDB-F7A3370588CF}"/>
          </ac:picMkLst>
        </pc:picChg>
        <pc:picChg chg="add mod">
          <ac:chgData name="STAINO Andrea" userId="0c945b25-bd36-446c-b688-0c0cf3817131" providerId="ADAL" clId="{DEF101CF-5F27-4353-A523-EDAC0CBD7CD5}" dt="2022-01-27T13:08:22.403" v="626" actId="1076"/>
          <ac:picMkLst>
            <pc:docMk/>
            <pc:sldMk cId="4215761723" sldId="280"/>
            <ac:picMk id="16" creationId="{630E5FA5-EB61-4C7F-AAEE-293663686F85}"/>
          </ac:picMkLst>
        </pc:picChg>
        <pc:picChg chg="add del mod">
          <ac:chgData name="STAINO Andrea" userId="0c945b25-bd36-446c-b688-0c0cf3817131" providerId="ADAL" clId="{DEF101CF-5F27-4353-A523-EDAC0CBD7CD5}" dt="2022-01-27T13:09:05.052" v="658" actId="478"/>
          <ac:picMkLst>
            <pc:docMk/>
            <pc:sldMk cId="4215761723" sldId="280"/>
            <ac:picMk id="19" creationId="{BC9E866A-664D-45A1-9353-B7E2EFC72707}"/>
          </ac:picMkLst>
        </pc:picChg>
        <pc:picChg chg="add mod">
          <ac:chgData name="STAINO Andrea" userId="0c945b25-bd36-446c-b688-0c0cf3817131" providerId="ADAL" clId="{DEF101CF-5F27-4353-A523-EDAC0CBD7CD5}" dt="2022-01-27T13:09:15.789" v="662" actId="1076"/>
          <ac:picMkLst>
            <pc:docMk/>
            <pc:sldMk cId="4215761723" sldId="280"/>
            <ac:picMk id="20" creationId="{E608A39B-23EF-4AE8-B330-6E7D382910AE}"/>
          </ac:picMkLst>
        </pc:picChg>
        <pc:picChg chg="add mod">
          <ac:chgData name="STAINO Andrea" userId="0c945b25-bd36-446c-b688-0c0cf3817131" providerId="ADAL" clId="{DEF101CF-5F27-4353-A523-EDAC0CBD7CD5}" dt="2022-01-27T13:09:13.584" v="661" actId="14100"/>
          <ac:picMkLst>
            <pc:docMk/>
            <pc:sldMk cId="4215761723" sldId="280"/>
            <ac:picMk id="21" creationId="{09398AA8-DAF2-4D3B-9EE9-59C607E968A8}"/>
          </ac:picMkLst>
        </pc:picChg>
      </pc:sldChg>
      <pc:sldChg chg="addSp delSp modSp add mod delAnim">
        <pc:chgData name="STAINO Andrea" userId="0c945b25-bd36-446c-b688-0c0cf3817131" providerId="ADAL" clId="{DEF101CF-5F27-4353-A523-EDAC0CBD7CD5}" dt="2022-01-27T13:14:25.579" v="691" actId="1076"/>
        <pc:sldMkLst>
          <pc:docMk/>
          <pc:sldMk cId="2810821545" sldId="281"/>
        </pc:sldMkLst>
        <pc:spChg chg="mod">
          <ac:chgData name="STAINO Andrea" userId="0c945b25-bd36-446c-b688-0c0cf3817131" providerId="ADAL" clId="{DEF101CF-5F27-4353-A523-EDAC0CBD7CD5}" dt="2022-01-27T13:13:46.235" v="687"/>
          <ac:spMkLst>
            <pc:docMk/>
            <pc:sldMk cId="2810821545" sldId="281"/>
            <ac:spMk id="2" creationId="{97A6A55B-F1AC-4CA3-AB27-BC142C5E74CF}"/>
          </ac:spMkLst>
        </pc:spChg>
        <pc:spChg chg="del">
          <ac:chgData name="STAINO Andrea" userId="0c945b25-bd36-446c-b688-0c0cf3817131" providerId="ADAL" clId="{DEF101CF-5F27-4353-A523-EDAC0CBD7CD5}" dt="2022-01-27T13:13:25.350" v="678" actId="478"/>
          <ac:spMkLst>
            <pc:docMk/>
            <pc:sldMk cId="2810821545" sldId="281"/>
            <ac:spMk id="13" creationId="{32F692E5-5BC7-4709-805F-2CDCA65DD5D9}"/>
          </ac:spMkLst>
        </pc:spChg>
        <pc:spChg chg="add mod">
          <ac:chgData name="STAINO Andrea" userId="0c945b25-bd36-446c-b688-0c0cf3817131" providerId="ADAL" clId="{DEF101CF-5F27-4353-A523-EDAC0CBD7CD5}" dt="2022-01-27T13:13:31.420" v="682"/>
          <ac:spMkLst>
            <pc:docMk/>
            <pc:sldMk cId="2810821545" sldId="281"/>
            <ac:spMk id="17" creationId="{6BC55134-4C96-45BE-864A-709CF4723320}"/>
          </ac:spMkLst>
        </pc:spChg>
        <pc:spChg chg="del">
          <ac:chgData name="STAINO Andrea" userId="0c945b25-bd36-446c-b688-0c0cf3817131" providerId="ADAL" clId="{DEF101CF-5F27-4353-A523-EDAC0CBD7CD5}" dt="2022-01-27T13:13:26.651" v="679" actId="478"/>
          <ac:spMkLst>
            <pc:docMk/>
            <pc:sldMk cId="2810821545" sldId="281"/>
            <ac:spMk id="18" creationId="{9C1EFE7F-5405-4B2A-9B7B-DF4B8FCB987E}"/>
          </ac:spMkLst>
        </pc:spChg>
        <pc:spChg chg="del">
          <ac:chgData name="STAINO Andrea" userId="0c945b25-bd36-446c-b688-0c0cf3817131" providerId="ADAL" clId="{DEF101CF-5F27-4353-A523-EDAC0CBD7CD5}" dt="2022-01-27T13:13:30.220" v="681" actId="478"/>
          <ac:spMkLst>
            <pc:docMk/>
            <pc:sldMk cId="2810821545" sldId="281"/>
            <ac:spMk id="22" creationId="{EC3ECAC0-3C06-4D58-A65A-0EEEF283AFD1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3" creationId="{673B93F7-DD8A-45F8-B7A4-347F535938A9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4" creationId="{DBD6B5AF-53BB-4D8A-87A3-C8BF3915FEA5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5" creationId="{0C2AC3F6-41B3-4BE6-B456-6811647F2644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6" creationId="{62F5380F-428F-4455-B319-7AC84A4486F6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7" creationId="{334FCEA8-8910-4599-A2CB-F679D32FD94B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8" creationId="{0775EB8B-E7C5-4CA1-906D-0E7159E6EE94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29" creationId="{9CCC83F9-A4EB-4692-B4C1-3B17A0DB4372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30" creationId="{73F541C5-938A-42EC-9880-0ADE0B2A2904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31" creationId="{91D04F94-743E-40B7-AF19-6F0FBE8700BE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32" creationId="{CDEB0288-D4C3-4DFF-8BAD-7A7B99474785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35" creationId="{6F1A6CBC-5735-4839-AD54-C5E519C09D0B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37" creationId="{7822400F-6798-4793-8E34-CB8F434CACA4}"/>
          </ac:spMkLst>
        </pc:spChg>
        <pc:spChg chg="mod">
          <ac:chgData name="STAINO Andrea" userId="0c945b25-bd36-446c-b688-0c0cf3817131" providerId="ADAL" clId="{DEF101CF-5F27-4353-A523-EDAC0CBD7CD5}" dt="2022-01-27T13:13:55.171" v="688"/>
          <ac:spMkLst>
            <pc:docMk/>
            <pc:sldMk cId="2810821545" sldId="281"/>
            <ac:spMk id="41" creationId="{F091044D-ECE5-4EE6-9255-04205ADBE93E}"/>
          </ac:spMkLst>
        </pc:spChg>
        <pc:spChg chg="add mod">
          <ac:chgData name="STAINO Andrea" userId="0c945b25-bd36-446c-b688-0c0cf3817131" providerId="ADAL" clId="{DEF101CF-5F27-4353-A523-EDAC0CBD7CD5}" dt="2022-01-27T13:14:25.579" v="691" actId="1076"/>
          <ac:spMkLst>
            <pc:docMk/>
            <pc:sldMk cId="2810821545" sldId="281"/>
            <ac:spMk id="43" creationId="{7226DFDA-E1D6-40CA-9716-46311C092515}"/>
          </ac:spMkLst>
        </pc:spChg>
        <pc:spChg chg="add mod">
          <ac:chgData name="STAINO Andrea" userId="0c945b25-bd36-446c-b688-0c0cf3817131" providerId="ADAL" clId="{DEF101CF-5F27-4353-A523-EDAC0CBD7CD5}" dt="2022-01-27T13:14:25.579" v="691" actId="1076"/>
          <ac:spMkLst>
            <pc:docMk/>
            <pc:sldMk cId="2810821545" sldId="281"/>
            <ac:spMk id="46" creationId="{0C2CB3F8-27F1-4267-8C10-8C5B4C1CD3F2}"/>
          </ac:spMkLst>
        </pc:spChg>
        <pc:spChg chg="add mod">
          <ac:chgData name="STAINO Andrea" userId="0c945b25-bd36-446c-b688-0c0cf3817131" providerId="ADAL" clId="{DEF101CF-5F27-4353-A523-EDAC0CBD7CD5}" dt="2022-01-27T13:14:25.579" v="691" actId="1076"/>
          <ac:spMkLst>
            <pc:docMk/>
            <pc:sldMk cId="2810821545" sldId="281"/>
            <ac:spMk id="47" creationId="{67B826BF-C8C1-45AB-AF28-C0CCD905C3FE}"/>
          </ac:spMkLst>
        </pc:spChg>
        <pc:spChg chg="add mod">
          <ac:chgData name="STAINO Andrea" userId="0c945b25-bd36-446c-b688-0c0cf3817131" providerId="ADAL" clId="{DEF101CF-5F27-4353-A523-EDAC0CBD7CD5}" dt="2022-01-27T13:14:25.579" v="691" actId="1076"/>
          <ac:spMkLst>
            <pc:docMk/>
            <pc:sldMk cId="2810821545" sldId="281"/>
            <ac:spMk id="48" creationId="{EE35721D-FB2E-48B1-B0D1-DB89079A1248}"/>
          </ac:spMkLst>
        </pc:spChg>
        <pc:spChg chg="add mod">
          <ac:chgData name="STAINO Andrea" userId="0c945b25-bd36-446c-b688-0c0cf3817131" providerId="ADAL" clId="{DEF101CF-5F27-4353-A523-EDAC0CBD7CD5}" dt="2022-01-27T13:14:25.579" v="691" actId="1076"/>
          <ac:spMkLst>
            <pc:docMk/>
            <pc:sldMk cId="2810821545" sldId="281"/>
            <ac:spMk id="49" creationId="{434857EB-CC1F-41A9-BC5C-6C3D71EF97D9}"/>
          </ac:spMkLst>
        </pc:spChg>
        <pc:grpChg chg="add mod">
          <ac:chgData name="STAINO Andrea" userId="0c945b25-bd36-446c-b688-0c0cf3817131" providerId="ADAL" clId="{DEF101CF-5F27-4353-A523-EDAC0CBD7CD5}" dt="2022-01-27T13:13:55.171" v="688"/>
          <ac:grpSpMkLst>
            <pc:docMk/>
            <pc:sldMk cId="2810821545" sldId="281"/>
            <ac:grpSpMk id="19" creationId="{F3CDE8A1-DB49-4ACB-B860-9179430A7CDD}"/>
          </ac:grpSpMkLst>
        </pc:grpChg>
        <pc:grpChg chg="add mod">
          <ac:chgData name="STAINO Andrea" userId="0c945b25-bd36-446c-b688-0c0cf3817131" providerId="ADAL" clId="{DEF101CF-5F27-4353-A523-EDAC0CBD7CD5}" dt="2022-01-27T13:13:55.171" v="688"/>
          <ac:grpSpMkLst>
            <pc:docMk/>
            <pc:sldMk cId="2810821545" sldId="281"/>
            <ac:grpSpMk id="39" creationId="{E4B75967-662E-4E10-AF74-E0514715AC93}"/>
          </ac:grpSpMkLst>
        </pc:grpChg>
        <pc:graphicFrameChg chg="add mod">
          <ac:chgData name="STAINO Andrea" userId="0c945b25-bd36-446c-b688-0c0cf3817131" providerId="ADAL" clId="{DEF101CF-5F27-4353-A523-EDAC0CBD7CD5}" dt="2022-01-27T13:14:19.325" v="690" actId="1076"/>
          <ac:graphicFrameMkLst>
            <pc:docMk/>
            <pc:sldMk cId="2810821545" sldId="281"/>
            <ac:graphicFrameMk id="42" creationId="{43CEC74D-A469-4CC1-A540-5C406F83CF71}"/>
          </ac:graphicFrameMkLst>
        </pc:graphicFrameChg>
        <pc:picChg chg="del">
          <ac:chgData name="STAINO Andrea" userId="0c945b25-bd36-446c-b688-0c0cf3817131" providerId="ADAL" clId="{DEF101CF-5F27-4353-A523-EDAC0CBD7CD5}" dt="2022-01-27T13:13:28.270" v="680" actId="478"/>
          <ac:picMkLst>
            <pc:docMk/>
            <pc:sldMk cId="2810821545" sldId="281"/>
            <ac:picMk id="14" creationId="{7C61D6C2-DFF5-4496-BEDB-F7A3370588CF}"/>
          </ac:picMkLst>
        </pc:picChg>
        <pc:picChg chg="del">
          <ac:chgData name="STAINO Andrea" userId="0c945b25-bd36-446c-b688-0c0cf3817131" providerId="ADAL" clId="{DEF101CF-5F27-4353-A523-EDAC0CBD7CD5}" dt="2022-01-27T13:13:28.270" v="680" actId="478"/>
          <ac:picMkLst>
            <pc:docMk/>
            <pc:sldMk cId="2810821545" sldId="281"/>
            <ac:picMk id="16" creationId="{630E5FA5-EB61-4C7F-AAEE-293663686F85}"/>
          </ac:picMkLst>
        </pc:picChg>
        <pc:picChg chg="del">
          <ac:chgData name="STAINO Andrea" userId="0c945b25-bd36-446c-b688-0c0cf3817131" providerId="ADAL" clId="{DEF101CF-5F27-4353-A523-EDAC0CBD7CD5}" dt="2022-01-27T13:13:28.270" v="680" actId="478"/>
          <ac:picMkLst>
            <pc:docMk/>
            <pc:sldMk cId="2810821545" sldId="281"/>
            <ac:picMk id="20" creationId="{E608A39B-23EF-4AE8-B330-6E7D382910AE}"/>
          </ac:picMkLst>
        </pc:picChg>
        <pc:picChg chg="del">
          <ac:chgData name="STAINO Andrea" userId="0c945b25-bd36-446c-b688-0c0cf3817131" providerId="ADAL" clId="{DEF101CF-5F27-4353-A523-EDAC0CBD7CD5}" dt="2022-01-27T13:13:28.270" v="680" actId="478"/>
          <ac:picMkLst>
            <pc:docMk/>
            <pc:sldMk cId="2810821545" sldId="281"/>
            <ac:picMk id="21" creationId="{09398AA8-DAF2-4D3B-9EE9-59C607E968A8}"/>
          </ac:picMkLst>
        </pc:picChg>
        <pc:picChg chg="mod">
          <ac:chgData name="STAINO Andrea" userId="0c945b25-bd36-446c-b688-0c0cf3817131" providerId="ADAL" clId="{DEF101CF-5F27-4353-A523-EDAC0CBD7CD5}" dt="2022-01-27T13:13:55.171" v="688"/>
          <ac:picMkLst>
            <pc:docMk/>
            <pc:sldMk cId="2810821545" sldId="281"/>
            <ac:picMk id="40" creationId="{989ACDB0-59CD-4731-86F5-A3C6DCF2A1A8}"/>
          </ac:picMkLst>
        </pc:picChg>
        <pc:picChg chg="add mod">
          <ac:chgData name="STAINO Andrea" userId="0c945b25-bd36-446c-b688-0c0cf3817131" providerId="ADAL" clId="{DEF101CF-5F27-4353-A523-EDAC0CBD7CD5}" dt="2022-01-27T13:14:25.579" v="691" actId="1076"/>
          <ac:picMkLst>
            <pc:docMk/>
            <pc:sldMk cId="2810821545" sldId="281"/>
            <ac:picMk id="44" creationId="{A6144E3A-16A6-44F9-B305-6081060D8B24}"/>
          </ac:picMkLst>
        </pc:picChg>
        <pc:picChg chg="add mod">
          <ac:chgData name="STAINO Andrea" userId="0c945b25-bd36-446c-b688-0c0cf3817131" providerId="ADAL" clId="{DEF101CF-5F27-4353-A523-EDAC0CBD7CD5}" dt="2022-01-27T13:14:25.579" v="691" actId="1076"/>
          <ac:picMkLst>
            <pc:docMk/>
            <pc:sldMk cId="2810821545" sldId="281"/>
            <ac:picMk id="45" creationId="{2979E0CD-762C-42A6-A677-B747216B63CF}"/>
          </ac:picMkLst>
        </pc:picChg>
        <pc:cxnChg chg="mod">
          <ac:chgData name="STAINO Andrea" userId="0c945b25-bd36-446c-b688-0c0cf3817131" providerId="ADAL" clId="{DEF101CF-5F27-4353-A523-EDAC0CBD7CD5}" dt="2022-01-27T13:13:55.171" v="688"/>
          <ac:cxnSpMkLst>
            <pc:docMk/>
            <pc:sldMk cId="2810821545" sldId="281"/>
            <ac:cxnSpMk id="33" creationId="{A9F68ED8-DC92-4E99-B075-DC451AFA7597}"/>
          </ac:cxnSpMkLst>
        </pc:cxnChg>
        <pc:cxnChg chg="mod">
          <ac:chgData name="STAINO Andrea" userId="0c945b25-bd36-446c-b688-0c0cf3817131" providerId="ADAL" clId="{DEF101CF-5F27-4353-A523-EDAC0CBD7CD5}" dt="2022-01-27T13:13:55.171" v="688"/>
          <ac:cxnSpMkLst>
            <pc:docMk/>
            <pc:sldMk cId="2810821545" sldId="281"/>
            <ac:cxnSpMk id="34" creationId="{403ED47D-377A-43CF-ACB8-9E1546BD19DF}"/>
          </ac:cxnSpMkLst>
        </pc:cxnChg>
        <pc:cxnChg chg="mod">
          <ac:chgData name="STAINO Andrea" userId="0c945b25-bd36-446c-b688-0c0cf3817131" providerId="ADAL" clId="{DEF101CF-5F27-4353-A523-EDAC0CBD7CD5}" dt="2022-01-27T13:13:55.171" v="688"/>
          <ac:cxnSpMkLst>
            <pc:docMk/>
            <pc:sldMk cId="2810821545" sldId="281"/>
            <ac:cxnSpMk id="36" creationId="{9493E8CF-D95F-430A-8945-EC47D8EF786B}"/>
          </ac:cxnSpMkLst>
        </pc:cxnChg>
        <pc:cxnChg chg="mod">
          <ac:chgData name="STAINO Andrea" userId="0c945b25-bd36-446c-b688-0c0cf3817131" providerId="ADAL" clId="{DEF101CF-5F27-4353-A523-EDAC0CBD7CD5}" dt="2022-01-27T13:13:55.171" v="688"/>
          <ac:cxnSpMkLst>
            <pc:docMk/>
            <pc:sldMk cId="2810821545" sldId="281"/>
            <ac:cxnSpMk id="38" creationId="{8F4AF106-5CB2-4CDB-A3F0-E698E8F560BB}"/>
          </ac:cxnSpMkLst>
        </pc:cxnChg>
      </pc:sldChg>
      <pc:sldChg chg="addSp delSp modSp add mod">
        <pc:chgData name="STAINO Andrea" userId="0c945b25-bd36-446c-b688-0c0cf3817131" providerId="ADAL" clId="{DEF101CF-5F27-4353-A523-EDAC0CBD7CD5}" dt="2022-01-27T13:18:31.505" v="697"/>
        <pc:sldMkLst>
          <pc:docMk/>
          <pc:sldMk cId="3792855858" sldId="282"/>
        </pc:sldMkLst>
        <pc:spChg chg="mod">
          <ac:chgData name="STAINO Andrea" userId="0c945b25-bd36-446c-b688-0c0cf3817131" providerId="ADAL" clId="{DEF101CF-5F27-4353-A523-EDAC0CBD7CD5}" dt="2022-01-27T13:18:22.079" v="696"/>
          <ac:spMkLst>
            <pc:docMk/>
            <pc:sldMk cId="3792855858" sldId="282"/>
            <ac:spMk id="2" creationId="{97A6A55B-F1AC-4CA3-AB27-BC142C5E74CF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15" creationId="{74F7B339-5FA8-42A7-8442-3BB61E48C3B4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17" creationId="{6BC55134-4C96-45BE-864A-709CF4723320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43" creationId="{7226DFDA-E1D6-40CA-9716-46311C092515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46" creationId="{0C2CB3F8-27F1-4267-8C10-8C5B4C1CD3F2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47" creationId="{67B826BF-C8C1-45AB-AF28-C0CCD905C3FE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48" creationId="{EE35721D-FB2E-48B1-B0D1-DB89079A1248}"/>
          </ac:spMkLst>
        </pc:spChg>
        <pc:spChg chg="del">
          <ac:chgData name="STAINO Andrea" userId="0c945b25-bd36-446c-b688-0c0cf3817131" providerId="ADAL" clId="{DEF101CF-5F27-4353-A523-EDAC0CBD7CD5}" dt="2022-01-27T13:17:56.667" v="693" actId="478"/>
          <ac:spMkLst>
            <pc:docMk/>
            <pc:sldMk cId="3792855858" sldId="282"/>
            <ac:spMk id="49" creationId="{434857EB-CC1F-41A9-BC5C-6C3D71EF97D9}"/>
          </ac:spMkLst>
        </pc:spChg>
        <pc:spChg chg="add mod">
          <ac:chgData name="STAINO Andrea" userId="0c945b25-bd36-446c-b688-0c0cf3817131" providerId="ADAL" clId="{DEF101CF-5F27-4353-A523-EDAC0CBD7CD5}" dt="2022-01-27T13:18:31.505" v="697"/>
          <ac:spMkLst>
            <pc:docMk/>
            <pc:sldMk cId="3792855858" sldId="282"/>
            <ac:spMk id="50" creationId="{68491C68-42A6-4475-A97D-922943D0C643}"/>
          </ac:spMkLst>
        </pc:spChg>
        <pc:grpChg chg="del">
          <ac:chgData name="STAINO Andrea" userId="0c945b25-bd36-446c-b688-0c0cf3817131" providerId="ADAL" clId="{DEF101CF-5F27-4353-A523-EDAC0CBD7CD5}" dt="2022-01-27T13:17:56.667" v="693" actId="478"/>
          <ac:grpSpMkLst>
            <pc:docMk/>
            <pc:sldMk cId="3792855858" sldId="282"/>
            <ac:grpSpMk id="19" creationId="{F3CDE8A1-DB49-4ACB-B860-9179430A7CDD}"/>
          </ac:grpSpMkLst>
        </pc:grpChg>
        <pc:grpChg chg="del">
          <ac:chgData name="STAINO Andrea" userId="0c945b25-bd36-446c-b688-0c0cf3817131" providerId="ADAL" clId="{DEF101CF-5F27-4353-A523-EDAC0CBD7CD5}" dt="2022-01-27T13:17:56.667" v="693" actId="478"/>
          <ac:grpSpMkLst>
            <pc:docMk/>
            <pc:sldMk cId="3792855858" sldId="282"/>
            <ac:grpSpMk id="39" creationId="{E4B75967-662E-4E10-AF74-E0514715AC93}"/>
          </ac:grpSpMkLst>
        </pc:grpChg>
        <pc:graphicFrameChg chg="del">
          <ac:chgData name="STAINO Andrea" userId="0c945b25-bd36-446c-b688-0c0cf3817131" providerId="ADAL" clId="{DEF101CF-5F27-4353-A523-EDAC0CBD7CD5}" dt="2022-01-27T13:17:56.667" v="693" actId="478"/>
          <ac:graphicFrameMkLst>
            <pc:docMk/>
            <pc:sldMk cId="3792855858" sldId="282"/>
            <ac:graphicFrameMk id="42" creationId="{43CEC74D-A469-4CC1-A540-5C406F83CF71}"/>
          </ac:graphicFrameMkLst>
        </pc:graphicFrameChg>
        <pc:picChg chg="del">
          <ac:chgData name="STAINO Andrea" userId="0c945b25-bd36-446c-b688-0c0cf3817131" providerId="ADAL" clId="{DEF101CF-5F27-4353-A523-EDAC0CBD7CD5}" dt="2022-01-27T13:17:56.667" v="693" actId="478"/>
          <ac:picMkLst>
            <pc:docMk/>
            <pc:sldMk cId="3792855858" sldId="282"/>
            <ac:picMk id="44" creationId="{A6144E3A-16A6-44F9-B305-6081060D8B24}"/>
          </ac:picMkLst>
        </pc:picChg>
        <pc:picChg chg="del">
          <ac:chgData name="STAINO Andrea" userId="0c945b25-bd36-446c-b688-0c0cf3817131" providerId="ADAL" clId="{DEF101CF-5F27-4353-A523-EDAC0CBD7CD5}" dt="2022-01-27T13:17:56.667" v="693" actId="478"/>
          <ac:picMkLst>
            <pc:docMk/>
            <pc:sldMk cId="3792855858" sldId="282"/>
            <ac:picMk id="45" creationId="{2979E0CD-762C-42A6-A677-B747216B63CF}"/>
          </ac:picMkLst>
        </pc:picChg>
        <pc:picChg chg="add mod">
          <ac:chgData name="STAINO Andrea" userId="0c945b25-bd36-446c-b688-0c0cf3817131" providerId="ADAL" clId="{DEF101CF-5F27-4353-A523-EDAC0CBD7CD5}" dt="2022-01-27T13:18:31.505" v="697"/>
          <ac:picMkLst>
            <pc:docMk/>
            <pc:sldMk cId="3792855858" sldId="282"/>
            <ac:picMk id="51" creationId="{52FED0B8-77D9-4ECE-9070-CA8CBCD43DEE}"/>
          </ac:picMkLst>
        </pc:picChg>
      </pc:sldChg>
      <pc:sldChg chg="addSp delSp modSp add mod modAnim">
        <pc:chgData name="STAINO Andrea" userId="0c945b25-bd36-446c-b688-0c0cf3817131" providerId="ADAL" clId="{DEF101CF-5F27-4353-A523-EDAC0CBD7CD5}" dt="2022-01-27T13:20:06.250" v="716"/>
        <pc:sldMkLst>
          <pc:docMk/>
          <pc:sldMk cId="153823184" sldId="283"/>
        </pc:sldMkLst>
        <pc:spChg chg="mod">
          <ac:chgData name="STAINO Andrea" userId="0c945b25-bd36-446c-b688-0c0cf3817131" providerId="ADAL" clId="{DEF101CF-5F27-4353-A523-EDAC0CBD7CD5}" dt="2022-01-27T13:19:09.992" v="711" actId="20577"/>
          <ac:spMkLst>
            <pc:docMk/>
            <pc:sldMk cId="153823184" sldId="283"/>
            <ac:spMk id="2" creationId="{97A6A55B-F1AC-4CA3-AB27-BC142C5E74CF}"/>
          </ac:spMkLst>
        </pc:spChg>
        <pc:spChg chg="add mod">
          <ac:chgData name="STAINO Andrea" userId="0c945b25-bd36-446c-b688-0c0cf3817131" providerId="ADAL" clId="{DEF101CF-5F27-4353-A523-EDAC0CBD7CD5}" dt="2022-01-27T13:19:34.770" v="715" actId="1076"/>
          <ac:spMkLst>
            <pc:docMk/>
            <pc:sldMk cId="153823184" sldId="283"/>
            <ac:spMk id="9" creationId="{965C5580-47AD-40F3-A9EB-64EE3F364FE9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1" creationId="{1DF97BBA-0B4C-4DC0-90FA-19D7284EDE46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3" creationId="{450439F7-1A4A-4F11-90EC-4EF2A7DAFE71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4" creationId="{7FEF68FA-C6E7-4181-AFDB-5C6D4DF78444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5" creationId="{FB34DE92-D566-466F-A6DB-6D21FDA3F14D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6" creationId="{6D055FE4-5F36-41EC-A702-9FCA84C42C89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7" creationId="{2EE4D9D0-8C06-43DD-8C43-6FBD08A50744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8" creationId="{231ED8A5-DDF5-4BC9-BC70-8625C0BE4B39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19" creationId="{5C7775D8-F5CC-4C2A-966F-98A2FC10527A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20" creationId="{1F487975-B7A1-4ABC-B1E0-D391A165E5CD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21" creationId="{FBD5E4D1-06D7-4C8B-881D-F984A1C5AA8C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24" creationId="{19114903-583C-4EA7-A2E7-AF91AE0E6CBC}"/>
          </ac:spMkLst>
        </pc:spChg>
        <pc:spChg chg="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26" creationId="{7BF3B137-4074-455D-962D-16712E3977EE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0" creationId="{9EBE175F-3378-41CE-ABB5-0B6799588C61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1" creationId="{A0A94D0C-5DDB-4483-A0C4-A20D6C0F6B25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5" creationId="{CC819D13-CA2D-4FF9-AA4D-F89A3F4782D6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6" creationId="{675E2887-71D7-45E3-A60E-4BDA4806CB9F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7" creationId="{2F327146-AC3D-4443-8433-324B27577F80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39" creationId="{1E1E2855-B0AE-4ECE-9C6B-9BAD56A4A3E9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1" creationId="{68F66776-D669-4B8A-9858-B25EFA73368C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4" creationId="{DDE654AD-F5FF-4AAB-970F-DF3C93CAD315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5" creationId="{1648B58A-62BD-45E2-91F9-57AC2CB71CDF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6" creationId="{96BE77AA-DF30-41C4-B31E-0C5B228AD284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7" creationId="{191EC54D-001B-4EEB-A6E7-4522DDFBA508}"/>
          </ac:spMkLst>
        </pc:spChg>
        <pc:spChg chg="add mod">
          <ac:chgData name="STAINO Andrea" userId="0c945b25-bd36-446c-b688-0c0cf3817131" providerId="ADAL" clId="{DEF101CF-5F27-4353-A523-EDAC0CBD7CD5}" dt="2022-01-27T13:20:06.250" v="716"/>
          <ac:spMkLst>
            <pc:docMk/>
            <pc:sldMk cId="153823184" sldId="283"/>
            <ac:spMk id="48" creationId="{B45D6F36-8F11-48ED-88F4-320BB4BD4689}"/>
          </ac:spMkLst>
        </pc:spChg>
        <pc:spChg chg="del">
          <ac:chgData name="STAINO Andrea" userId="0c945b25-bd36-446c-b688-0c0cf3817131" providerId="ADAL" clId="{DEF101CF-5F27-4353-A523-EDAC0CBD7CD5}" dt="2022-01-27T13:19:29.473" v="713" actId="478"/>
          <ac:spMkLst>
            <pc:docMk/>
            <pc:sldMk cId="153823184" sldId="283"/>
            <ac:spMk id="50" creationId="{68491C68-42A6-4475-A97D-922943D0C643}"/>
          </ac:spMkLst>
        </pc:spChg>
        <pc:grpChg chg="add mod">
          <ac:chgData name="STAINO Andrea" userId="0c945b25-bd36-446c-b688-0c0cf3817131" providerId="ADAL" clId="{DEF101CF-5F27-4353-A523-EDAC0CBD7CD5}" dt="2022-01-27T13:20:06.250" v="716"/>
          <ac:grpSpMkLst>
            <pc:docMk/>
            <pc:sldMk cId="153823184" sldId="283"/>
            <ac:grpSpMk id="10" creationId="{A9A68E1B-4BEF-4A3B-96B1-6D87CD9D8842}"/>
          </ac:grpSpMkLst>
        </pc:grpChg>
        <pc:picChg chg="del">
          <ac:chgData name="STAINO Andrea" userId="0c945b25-bd36-446c-b688-0c0cf3817131" providerId="ADAL" clId="{DEF101CF-5F27-4353-A523-EDAC0CBD7CD5}" dt="2022-01-27T13:19:12.172" v="712" actId="478"/>
          <ac:picMkLst>
            <pc:docMk/>
            <pc:sldMk cId="153823184" sldId="283"/>
            <ac:picMk id="51" creationId="{52FED0B8-77D9-4ECE-9070-CA8CBCD43DEE}"/>
          </ac:picMkLst>
        </pc:picChg>
        <pc:cxnChg chg="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2" creationId="{3160FC84-4CA3-4518-8478-DD6BE30628BC}"/>
          </ac:cxnSpMkLst>
        </pc:cxnChg>
        <pc:cxnChg chg="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3" creationId="{5A8767F7-4B70-4C3A-A892-5074F2734518}"/>
          </ac:cxnSpMkLst>
        </pc:cxnChg>
        <pc:cxnChg chg="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5" creationId="{74274D8A-6FD7-44A2-9DAF-AB1F49072B13}"/>
          </ac:cxnSpMkLst>
        </pc:cxnChg>
        <pc:cxnChg chg="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7" creationId="{A18E4510-66B9-44C5-B07A-7F0B6EF35F93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8" creationId="{A4676738-78B8-4BE5-AAAB-453E5F06939D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29" creationId="{EDE7C579-A466-4594-A2A2-2C0383642A8A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32" creationId="{3F6E1610-096A-4645-8674-C66CA25A7CF7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33" creationId="{7E05470F-855F-478E-894F-7B8F9E094968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34" creationId="{FE170690-77C5-4AD8-A6A2-242437F2CF35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38" creationId="{7D93443D-D392-4601-BC97-CC931BBFCA36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40" creationId="{79C6C3D9-6A95-4AC6-9908-014CB2FB06AC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42" creationId="{B5AED19F-363E-4935-8A79-40B8A3064D50}"/>
          </ac:cxnSpMkLst>
        </pc:cxnChg>
        <pc:cxnChg chg="add mod">
          <ac:chgData name="STAINO Andrea" userId="0c945b25-bd36-446c-b688-0c0cf3817131" providerId="ADAL" clId="{DEF101CF-5F27-4353-A523-EDAC0CBD7CD5}" dt="2022-01-27T13:20:06.250" v="716"/>
          <ac:cxnSpMkLst>
            <pc:docMk/>
            <pc:sldMk cId="153823184" sldId="283"/>
            <ac:cxnSpMk id="43" creationId="{A9B7E134-FF0C-4A63-B945-87C3BBA6C380}"/>
          </ac:cxnSpMkLst>
        </pc:cxnChg>
      </pc:sldChg>
      <pc:sldChg chg="modSp add mod">
        <pc:chgData name="STAINO Andrea" userId="0c945b25-bd36-446c-b688-0c0cf3817131" providerId="ADAL" clId="{DEF101CF-5F27-4353-A523-EDAC0CBD7CD5}" dt="2022-01-27T13:21:19.983" v="719" actId="108"/>
        <pc:sldMkLst>
          <pc:docMk/>
          <pc:sldMk cId="140034452" sldId="284"/>
        </pc:sldMkLst>
        <pc:spChg chg="mod">
          <ac:chgData name="STAINO Andrea" userId="0c945b25-bd36-446c-b688-0c0cf3817131" providerId="ADAL" clId="{DEF101CF-5F27-4353-A523-EDAC0CBD7CD5}" dt="2022-01-27T13:21:19.983" v="719" actId="108"/>
          <ac:spMkLst>
            <pc:docMk/>
            <pc:sldMk cId="140034452" sldId="284"/>
            <ac:spMk id="13" creationId="{9EDA588E-7D44-46F1-8D4C-5FD3DB7D0915}"/>
          </ac:spMkLst>
        </pc:spChg>
      </pc:sldChg>
      <pc:sldChg chg="addSp delSp modSp add mod ord delAnim modAnim">
        <pc:chgData name="STAINO Andrea" userId="0c945b25-bd36-446c-b688-0c0cf3817131" providerId="ADAL" clId="{DEF101CF-5F27-4353-A523-EDAC0CBD7CD5}" dt="2022-01-27T13:28:05.161" v="781"/>
        <pc:sldMkLst>
          <pc:docMk/>
          <pc:sldMk cId="3236689211" sldId="285"/>
        </pc:sldMkLst>
        <pc:spChg chg="mod">
          <ac:chgData name="STAINO Andrea" userId="0c945b25-bd36-446c-b688-0c0cf3817131" providerId="ADAL" clId="{DEF101CF-5F27-4353-A523-EDAC0CBD7CD5}" dt="2022-01-27T13:25:46.577" v="736" actId="27636"/>
          <ac:spMkLst>
            <pc:docMk/>
            <pc:sldMk cId="3236689211" sldId="285"/>
            <ac:spMk id="2" creationId="{97A6A55B-F1AC-4CA3-AB27-BC142C5E74CF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9" creationId="{965C5580-47AD-40F3-A9EB-64EE3F364FE9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30" creationId="{9EBE175F-3378-41CE-ABB5-0B6799588C61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31" creationId="{A0A94D0C-5DDB-4483-A0C4-A20D6C0F6B25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35" creationId="{CC819D13-CA2D-4FF9-AA4D-F89A3F4782D6}"/>
          </ac:spMkLst>
        </pc:spChg>
        <pc:spChg chg="del">
          <ac:chgData name="STAINO Andrea" userId="0c945b25-bd36-446c-b688-0c0cf3817131" providerId="ADAL" clId="{DEF101CF-5F27-4353-A523-EDAC0CBD7CD5}" dt="2022-01-27T13:26:00.407" v="742" actId="478"/>
          <ac:spMkLst>
            <pc:docMk/>
            <pc:sldMk cId="3236689211" sldId="285"/>
            <ac:spMk id="36" creationId="{675E2887-71D7-45E3-A60E-4BDA4806CB9F}"/>
          </ac:spMkLst>
        </pc:spChg>
        <pc:spChg chg="del mod">
          <ac:chgData name="STAINO Andrea" userId="0c945b25-bd36-446c-b688-0c0cf3817131" providerId="ADAL" clId="{DEF101CF-5F27-4353-A523-EDAC0CBD7CD5}" dt="2022-01-27T13:25:58.280" v="741" actId="478"/>
          <ac:spMkLst>
            <pc:docMk/>
            <pc:sldMk cId="3236689211" sldId="285"/>
            <ac:spMk id="37" creationId="{2F327146-AC3D-4443-8433-324B27577F80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39" creationId="{1E1E2855-B0AE-4ECE-9C6B-9BAD56A4A3E9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41" creationId="{68F66776-D669-4B8A-9858-B25EFA73368C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44" creationId="{DDE654AD-F5FF-4AAB-970F-DF3C93CAD315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45" creationId="{1648B58A-62BD-45E2-91F9-57AC2CB71CDF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46" creationId="{96BE77AA-DF30-41C4-B31E-0C5B228AD284}"/>
          </ac:spMkLst>
        </pc:spChg>
        <pc:spChg chg="del">
          <ac:chgData name="STAINO Andrea" userId="0c945b25-bd36-446c-b688-0c0cf3817131" providerId="ADAL" clId="{DEF101CF-5F27-4353-A523-EDAC0CBD7CD5}" dt="2022-01-27T13:25:54.272" v="738" actId="478"/>
          <ac:spMkLst>
            <pc:docMk/>
            <pc:sldMk cId="3236689211" sldId="285"/>
            <ac:spMk id="47" creationId="{191EC54D-001B-4EEB-A6E7-4522DDFBA508}"/>
          </ac:spMkLst>
        </pc:spChg>
        <pc:spChg chg="del">
          <ac:chgData name="STAINO Andrea" userId="0c945b25-bd36-446c-b688-0c0cf3817131" providerId="ADAL" clId="{DEF101CF-5F27-4353-A523-EDAC0CBD7CD5}" dt="2022-01-27T13:25:53.251" v="737" actId="478"/>
          <ac:spMkLst>
            <pc:docMk/>
            <pc:sldMk cId="3236689211" sldId="285"/>
            <ac:spMk id="48" creationId="{B45D6F36-8F11-48ED-88F4-320BB4BD4689}"/>
          </ac:spMkLst>
        </pc:spChg>
        <pc:spChg chg="add mod">
          <ac:chgData name="STAINO Andrea" userId="0c945b25-bd36-446c-b688-0c0cf3817131" providerId="ADAL" clId="{DEF101CF-5F27-4353-A523-EDAC0CBD7CD5}" dt="2022-01-27T13:26:58.563" v="750"/>
          <ac:spMkLst>
            <pc:docMk/>
            <pc:sldMk cId="3236689211" sldId="285"/>
            <ac:spMk id="50" creationId="{D78C0B40-760E-4F7F-B950-47363CC65088}"/>
          </ac:spMkLst>
        </pc:spChg>
        <pc:spChg chg="add del mod">
          <ac:chgData name="STAINO Andrea" userId="0c945b25-bd36-446c-b688-0c0cf3817131" providerId="ADAL" clId="{DEF101CF-5F27-4353-A523-EDAC0CBD7CD5}" dt="2022-01-27T13:27:19.129" v="754"/>
          <ac:spMkLst>
            <pc:docMk/>
            <pc:sldMk cId="3236689211" sldId="285"/>
            <ac:spMk id="51" creationId="{146A1064-62BD-4E90-98DB-ED3367DA113D}"/>
          </ac:spMkLst>
        </pc:spChg>
        <pc:spChg chg="add del mod">
          <ac:chgData name="STAINO Andrea" userId="0c945b25-bd36-446c-b688-0c0cf3817131" providerId="ADAL" clId="{DEF101CF-5F27-4353-A523-EDAC0CBD7CD5}" dt="2022-01-27T13:27:19.129" v="754"/>
          <ac:spMkLst>
            <pc:docMk/>
            <pc:sldMk cId="3236689211" sldId="285"/>
            <ac:spMk id="52" creationId="{873002A7-55E1-4863-814D-833B634E90FF}"/>
          </ac:spMkLst>
        </pc:spChg>
        <pc:spChg chg="add mod">
          <ac:chgData name="STAINO Andrea" userId="0c945b25-bd36-446c-b688-0c0cf3817131" providerId="ADAL" clId="{DEF101CF-5F27-4353-A523-EDAC0CBD7CD5}" dt="2022-01-27T13:27:19.143" v="755"/>
          <ac:spMkLst>
            <pc:docMk/>
            <pc:sldMk cId="3236689211" sldId="285"/>
            <ac:spMk id="58" creationId="{F9020CAD-66CA-47A0-871B-47E87A4A4204}"/>
          </ac:spMkLst>
        </pc:spChg>
        <pc:spChg chg="add mod">
          <ac:chgData name="STAINO Andrea" userId="0c945b25-bd36-446c-b688-0c0cf3817131" providerId="ADAL" clId="{DEF101CF-5F27-4353-A523-EDAC0CBD7CD5}" dt="2022-01-27T13:27:19.143" v="755"/>
          <ac:spMkLst>
            <pc:docMk/>
            <pc:sldMk cId="3236689211" sldId="285"/>
            <ac:spMk id="59" creationId="{95A0606D-7185-4BC6-A076-959CCC33119E}"/>
          </ac:spMkLst>
        </pc:spChg>
        <pc:spChg chg="add mod">
          <ac:chgData name="STAINO Andrea" userId="0c945b25-bd36-446c-b688-0c0cf3817131" providerId="ADAL" clId="{DEF101CF-5F27-4353-A523-EDAC0CBD7CD5}" dt="2022-01-27T13:27:51.962" v="779" actId="20577"/>
          <ac:spMkLst>
            <pc:docMk/>
            <pc:sldMk cId="3236689211" sldId="285"/>
            <ac:spMk id="65" creationId="{FF215902-1743-427B-A49C-C73FFB40065F}"/>
          </ac:spMkLst>
        </pc:spChg>
        <pc:grpChg chg="del">
          <ac:chgData name="STAINO Andrea" userId="0c945b25-bd36-446c-b688-0c0cf3817131" providerId="ADAL" clId="{DEF101CF-5F27-4353-A523-EDAC0CBD7CD5}" dt="2022-01-27T13:25:53.251" v="737" actId="478"/>
          <ac:grpSpMkLst>
            <pc:docMk/>
            <pc:sldMk cId="3236689211" sldId="285"/>
            <ac:grpSpMk id="10" creationId="{A9A68E1B-4BEF-4A3B-96B1-6D87CD9D8842}"/>
          </ac:grpSpMkLst>
        </pc:grpChg>
        <pc:picChg chg="add mod">
          <ac:chgData name="STAINO Andrea" userId="0c945b25-bd36-446c-b688-0c0cf3817131" providerId="ADAL" clId="{DEF101CF-5F27-4353-A523-EDAC0CBD7CD5}" dt="2022-01-27T13:27:22.643" v="756" actId="1076"/>
          <ac:picMkLst>
            <pc:docMk/>
            <pc:sldMk cId="3236689211" sldId="285"/>
            <ac:picMk id="49" creationId="{CCB52663-5E62-4E04-BBB8-633AF93E9047}"/>
          </ac:picMkLst>
        </pc:picChg>
        <pc:picChg chg="add del mod">
          <ac:chgData name="STAINO Andrea" userId="0c945b25-bd36-446c-b688-0c0cf3817131" providerId="ADAL" clId="{DEF101CF-5F27-4353-A523-EDAC0CBD7CD5}" dt="2022-01-27T13:27:19.129" v="754"/>
          <ac:picMkLst>
            <pc:docMk/>
            <pc:sldMk cId="3236689211" sldId="285"/>
            <ac:picMk id="53" creationId="{5C585847-4B7F-45A5-BB4D-F4DE2478CC46}"/>
          </ac:picMkLst>
        </pc:picChg>
        <pc:picChg chg="add del mod">
          <ac:chgData name="STAINO Andrea" userId="0c945b25-bd36-446c-b688-0c0cf3817131" providerId="ADAL" clId="{DEF101CF-5F27-4353-A523-EDAC0CBD7CD5}" dt="2022-01-27T13:27:19.129" v="754"/>
          <ac:picMkLst>
            <pc:docMk/>
            <pc:sldMk cId="3236689211" sldId="285"/>
            <ac:picMk id="54" creationId="{5F8F92AC-C3A0-4C3B-8A18-240D374431E6}"/>
          </ac:picMkLst>
        </pc:picChg>
        <pc:picChg chg="add del mod">
          <ac:chgData name="STAINO Andrea" userId="0c945b25-bd36-446c-b688-0c0cf3817131" providerId="ADAL" clId="{DEF101CF-5F27-4353-A523-EDAC0CBD7CD5}" dt="2022-01-27T13:27:19.129" v="754"/>
          <ac:picMkLst>
            <pc:docMk/>
            <pc:sldMk cId="3236689211" sldId="285"/>
            <ac:picMk id="55" creationId="{5A180585-AF32-4702-B723-B16774A6D101}"/>
          </ac:picMkLst>
        </pc:picChg>
        <pc:picChg chg="add del mod">
          <ac:chgData name="STAINO Andrea" userId="0c945b25-bd36-446c-b688-0c0cf3817131" providerId="ADAL" clId="{DEF101CF-5F27-4353-A523-EDAC0CBD7CD5}" dt="2022-01-27T13:27:19.129" v="754"/>
          <ac:picMkLst>
            <pc:docMk/>
            <pc:sldMk cId="3236689211" sldId="285"/>
            <ac:picMk id="56" creationId="{2D2118C4-8F88-4E32-9EC3-24CE0D0E86D3}"/>
          </ac:picMkLst>
        </pc:picChg>
        <pc:picChg chg="add del mod">
          <ac:chgData name="STAINO Andrea" userId="0c945b25-bd36-446c-b688-0c0cf3817131" providerId="ADAL" clId="{DEF101CF-5F27-4353-A523-EDAC0CBD7CD5}" dt="2022-01-27T13:27:19.129" v="754"/>
          <ac:picMkLst>
            <pc:docMk/>
            <pc:sldMk cId="3236689211" sldId="285"/>
            <ac:picMk id="57" creationId="{ED3951AE-99FE-4844-B39B-2174BD578FFA}"/>
          </ac:picMkLst>
        </pc:picChg>
        <pc:picChg chg="add mod">
          <ac:chgData name="STAINO Andrea" userId="0c945b25-bd36-446c-b688-0c0cf3817131" providerId="ADAL" clId="{DEF101CF-5F27-4353-A523-EDAC0CBD7CD5}" dt="2022-01-27T13:27:19.143" v="755"/>
          <ac:picMkLst>
            <pc:docMk/>
            <pc:sldMk cId="3236689211" sldId="285"/>
            <ac:picMk id="60" creationId="{D45A4B84-ABB2-4CAC-B4CB-3E54D7FC59DC}"/>
          </ac:picMkLst>
        </pc:picChg>
        <pc:picChg chg="add mod">
          <ac:chgData name="STAINO Andrea" userId="0c945b25-bd36-446c-b688-0c0cf3817131" providerId="ADAL" clId="{DEF101CF-5F27-4353-A523-EDAC0CBD7CD5}" dt="2022-01-27T13:27:19.143" v="755"/>
          <ac:picMkLst>
            <pc:docMk/>
            <pc:sldMk cId="3236689211" sldId="285"/>
            <ac:picMk id="61" creationId="{02494F5D-D148-4F92-A43A-6D921B5DB25C}"/>
          </ac:picMkLst>
        </pc:picChg>
        <pc:picChg chg="add mod">
          <ac:chgData name="STAINO Andrea" userId="0c945b25-bd36-446c-b688-0c0cf3817131" providerId="ADAL" clId="{DEF101CF-5F27-4353-A523-EDAC0CBD7CD5}" dt="2022-01-27T13:27:19.143" v="755"/>
          <ac:picMkLst>
            <pc:docMk/>
            <pc:sldMk cId="3236689211" sldId="285"/>
            <ac:picMk id="62" creationId="{B27D0DBA-FA53-4216-9DAF-DA48B45FE579}"/>
          </ac:picMkLst>
        </pc:picChg>
        <pc:picChg chg="add mod">
          <ac:chgData name="STAINO Andrea" userId="0c945b25-bd36-446c-b688-0c0cf3817131" providerId="ADAL" clId="{DEF101CF-5F27-4353-A523-EDAC0CBD7CD5}" dt="2022-01-27T13:27:19.143" v="755"/>
          <ac:picMkLst>
            <pc:docMk/>
            <pc:sldMk cId="3236689211" sldId="285"/>
            <ac:picMk id="63" creationId="{CA2195CC-4160-4CE7-8160-F78B4A1701B5}"/>
          </ac:picMkLst>
        </pc:picChg>
        <pc:picChg chg="add mod">
          <ac:chgData name="STAINO Andrea" userId="0c945b25-bd36-446c-b688-0c0cf3817131" providerId="ADAL" clId="{DEF101CF-5F27-4353-A523-EDAC0CBD7CD5}" dt="2022-01-27T13:27:19.143" v="755"/>
          <ac:picMkLst>
            <pc:docMk/>
            <pc:sldMk cId="3236689211" sldId="285"/>
            <ac:picMk id="64" creationId="{70B2A188-E99C-4A77-AF4F-6E579ACB8C8F}"/>
          </ac:picMkLst>
        </pc:picChg>
        <pc:cxnChg chg="del">
          <ac:chgData name="STAINO Andrea" userId="0c945b25-bd36-446c-b688-0c0cf3817131" providerId="ADAL" clId="{DEF101CF-5F27-4353-A523-EDAC0CBD7CD5}" dt="2022-01-27T13:25:55.227" v="739" actId="478"/>
          <ac:cxnSpMkLst>
            <pc:docMk/>
            <pc:sldMk cId="3236689211" sldId="285"/>
            <ac:cxnSpMk id="28" creationId="{A4676738-78B8-4BE5-AAAB-453E5F06939D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29" creationId="{EDE7C579-A466-4594-A2A2-2C0383642A8A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32" creationId="{3F6E1610-096A-4645-8674-C66CA25A7CF7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33" creationId="{7E05470F-855F-478E-894F-7B8F9E094968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34" creationId="{FE170690-77C5-4AD8-A6A2-242437F2CF35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38" creationId="{7D93443D-D392-4601-BC97-CC931BBFCA36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40" creationId="{79C6C3D9-6A95-4AC6-9908-014CB2FB06AC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42" creationId="{B5AED19F-363E-4935-8A79-40B8A3064D50}"/>
          </ac:cxnSpMkLst>
        </pc:cxnChg>
        <pc:cxnChg chg="del">
          <ac:chgData name="STAINO Andrea" userId="0c945b25-bd36-446c-b688-0c0cf3817131" providerId="ADAL" clId="{DEF101CF-5F27-4353-A523-EDAC0CBD7CD5}" dt="2022-01-27T13:25:53.251" v="737" actId="478"/>
          <ac:cxnSpMkLst>
            <pc:docMk/>
            <pc:sldMk cId="3236689211" sldId="285"/>
            <ac:cxnSpMk id="43" creationId="{A9B7E134-FF0C-4A63-B945-87C3BBA6C380}"/>
          </ac:cxnSpMkLst>
        </pc:cxnChg>
      </pc:sldChg>
      <pc:sldChg chg="addSp delSp modSp add mod delAnim modAnim">
        <pc:chgData name="STAINO Andrea" userId="0c945b25-bd36-446c-b688-0c0cf3817131" providerId="ADAL" clId="{DEF101CF-5F27-4353-A523-EDAC0CBD7CD5}" dt="2022-01-27T14:53:19.098" v="1038" actId="1076"/>
        <pc:sldMkLst>
          <pc:docMk/>
          <pc:sldMk cId="2183531165" sldId="286"/>
        </pc:sldMkLst>
        <pc:spChg chg="mod">
          <ac:chgData name="STAINO Andrea" userId="0c945b25-bd36-446c-b688-0c0cf3817131" providerId="ADAL" clId="{DEF101CF-5F27-4353-A523-EDAC0CBD7CD5}" dt="2022-01-27T14:47:10.482" v="833" actId="20577"/>
          <ac:spMkLst>
            <pc:docMk/>
            <pc:sldMk cId="2183531165" sldId="286"/>
            <ac:spMk id="2" creationId="{97A6A55B-F1AC-4CA3-AB27-BC142C5E74CF}"/>
          </ac:spMkLst>
        </pc:spChg>
        <pc:spChg chg="add del">
          <ac:chgData name="STAINO Andrea" userId="0c945b25-bd36-446c-b688-0c0cf3817131" providerId="ADAL" clId="{DEF101CF-5F27-4353-A523-EDAC0CBD7CD5}" dt="2022-01-27T14:47:18.605" v="836" actId="478"/>
          <ac:spMkLst>
            <pc:docMk/>
            <pc:sldMk cId="2183531165" sldId="286"/>
            <ac:spMk id="12" creationId="{CA6DA282-379B-45A0-9F0E-DB8AE9D1CAD4}"/>
          </ac:spMkLst>
        </pc:spChg>
        <pc:spChg chg="add mod">
          <ac:chgData name="STAINO Andrea" userId="0c945b25-bd36-446c-b688-0c0cf3817131" providerId="ADAL" clId="{DEF101CF-5F27-4353-A523-EDAC0CBD7CD5}" dt="2022-01-27T14:52:57.949" v="1036" actId="1076"/>
          <ac:spMkLst>
            <pc:docMk/>
            <pc:sldMk cId="2183531165" sldId="286"/>
            <ac:spMk id="16" creationId="{7CCC2431-A154-4179-9196-D6A2DF6B50D4}"/>
          </ac:spMkLst>
        </pc:spChg>
        <pc:spChg chg="add mod">
          <ac:chgData name="STAINO Andrea" userId="0c945b25-bd36-446c-b688-0c0cf3817131" providerId="ADAL" clId="{DEF101CF-5F27-4353-A523-EDAC0CBD7CD5}" dt="2022-01-27T14:52:57.949" v="1036" actId="1076"/>
          <ac:spMkLst>
            <pc:docMk/>
            <pc:sldMk cId="2183531165" sldId="286"/>
            <ac:spMk id="17" creationId="{7BB2CF92-D9ED-4028-B373-0CACB6653004}"/>
          </ac:spMkLst>
        </pc:spChg>
        <pc:spChg chg="add mod">
          <ac:chgData name="STAINO Andrea" userId="0c945b25-bd36-446c-b688-0c0cf3817131" providerId="ADAL" clId="{DEF101CF-5F27-4353-A523-EDAC0CBD7CD5}" dt="2022-01-27T14:53:19.098" v="1038" actId="1076"/>
          <ac:spMkLst>
            <pc:docMk/>
            <pc:sldMk cId="2183531165" sldId="286"/>
            <ac:spMk id="18" creationId="{CF24106D-B47A-463D-AB97-06EB42955C42}"/>
          </ac:spMkLst>
        </pc:spChg>
        <pc:spChg chg="add mod">
          <ac:chgData name="STAINO Andrea" userId="0c945b25-bd36-446c-b688-0c0cf3817131" providerId="ADAL" clId="{DEF101CF-5F27-4353-A523-EDAC0CBD7CD5}" dt="2022-01-27T14:53:19.098" v="1038" actId="1076"/>
          <ac:spMkLst>
            <pc:docMk/>
            <pc:sldMk cId="2183531165" sldId="286"/>
            <ac:spMk id="19" creationId="{FF3336A7-B563-42F7-9DD3-21354FC77B08}"/>
          </ac:spMkLst>
        </pc:spChg>
        <pc:spChg chg="mod">
          <ac:chgData name="STAINO Andrea" userId="0c945b25-bd36-446c-b688-0c0cf3817131" providerId="ADAL" clId="{DEF101CF-5F27-4353-A523-EDAC0CBD7CD5}" dt="2022-01-27T14:52:38.889" v="1034" actId="313"/>
          <ac:spMkLst>
            <pc:docMk/>
            <pc:sldMk cId="2183531165" sldId="286"/>
            <ac:spMk id="50" creationId="{D78C0B40-760E-4F7F-B950-47363CC65088}"/>
          </ac:spMkLst>
        </pc:spChg>
        <pc:spChg chg="add del">
          <ac:chgData name="STAINO Andrea" userId="0c945b25-bd36-446c-b688-0c0cf3817131" providerId="ADAL" clId="{DEF101CF-5F27-4353-A523-EDAC0CBD7CD5}" dt="2022-01-27T14:47:22.313" v="837" actId="478"/>
          <ac:spMkLst>
            <pc:docMk/>
            <pc:sldMk cId="2183531165" sldId="286"/>
            <ac:spMk id="58" creationId="{F9020CAD-66CA-47A0-871B-47E87A4A4204}"/>
          </ac:spMkLst>
        </pc:spChg>
        <pc:spChg chg="add del">
          <ac:chgData name="STAINO Andrea" userId="0c945b25-bd36-446c-b688-0c0cf3817131" providerId="ADAL" clId="{DEF101CF-5F27-4353-A523-EDAC0CBD7CD5}" dt="2022-01-27T14:47:22.313" v="837" actId="478"/>
          <ac:spMkLst>
            <pc:docMk/>
            <pc:sldMk cId="2183531165" sldId="286"/>
            <ac:spMk id="59" creationId="{95A0606D-7185-4BC6-A076-959CCC33119E}"/>
          </ac:spMkLst>
        </pc:spChg>
        <pc:spChg chg="del">
          <ac:chgData name="STAINO Andrea" userId="0c945b25-bd36-446c-b688-0c0cf3817131" providerId="ADAL" clId="{DEF101CF-5F27-4353-A523-EDAC0CBD7CD5}" dt="2022-01-27T14:47:27.712" v="839" actId="478"/>
          <ac:spMkLst>
            <pc:docMk/>
            <pc:sldMk cId="2183531165" sldId="286"/>
            <ac:spMk id="65" creationId="{FF215902-1743-427B-A49C-C73FFB40065F}"/>
          </ac:spMkLst>
        </pc:spChg>
        <pc:picChg chg="del">
          <ac:chgData name="STAINO Andrea" userId="0c945b25-bd36-446c-b688-0c0cf3817131" providerId="ADAL" clId="{DEF101CF-5F27-4353-A523-EDAC0CBD7CD5}" dt="2022-01-27T14:47:13.946" v="834" actId="478"/>
          <ac:picMkLst>
            <pc:docMk/>
            <pc:sldMk cId="2183531165" sldId="286"/>
            <ac:picMk id="49" creationId="{CCB52663-5E62-4E04-BBB8-633AF93E9047}"/>
          </ac:picMkLst>
        </pc:picChg>
        <pc:picChg chg="add del">
          <ac:chgData name="STAINO Andrea" userId="0c945b25-bd36-446c-b688-0c0cf3817131" providerId="ADAL" clId="{DEF101CF-5F27-4353-A523-EDAC0CBD7CD5}" dt="2022-01-27T14:47:22.313" v="837" actId="478"/>
          <ac:picMkLst>
            <pc:docMk/>
            <pc:sldMk cId="2183531165" sldId="286"/>
            <ac:picMk id="60" creationId="{D45A4B84-ABB2-4CAC-B4CB-3E54D7FC59DC}"/>
          </ac:picMkLst>
        </pc:picChg>
        <pc:picChg chg="add del">
          <ac:chgData name="STAINO Andrea" userId="0c945b25-bd36-446c-b688-0c0cf3817131" providerId="ADAL" clId="{DEF101CF-5F27-4353-A523-EDAC0CBD7CD5}" dt="2022-01-27T14:47:22.313" v="837" actId="478"/>
          <ac:picMkLst>
            <pc:docMk/>
            <pc:sldMk cId="2183531165" sldId="286"/>
            <ac:picMk id="61" creationId="{02494F5D-D148-4F92-A43A-6D921B5DB25C}"/>
          </ac:picMkLst>
        </pc:picChg>
        <pc:picChg chg="add del">
          <ac:chgData name="STAINO Andrea" userId="0c945b25-bd36-446c-b688-0c0cf3817131" providerId="ADAL" clId="{DEF101CF-5F27-4353-A523-EDAC0CBD7CD5}" dt="2022-01-27T14:47:24.643" v="838" actId="478"/>
          <ac:picMkLst>
            <pc:docMk/>
            <pc:sldMk cId="2183531165" sldId="286"/>
            <ac:picMk id="62" creationId="{B27D0DBA-FA53-4216-9DAF-DA48B45FE579}"/>
          </ac:picMkLst>
        </pc:picChg>
        <pc:picChg chg="add del">
          <ac:chgData name="STAINO Andrea" userId="0c945b25-bd36-446c-b688-0c0cf3817131" providerId="ADAL" clId="{DEF101CF-5F27-4353-A523-EDAC0CBD7CD5}" dt="2022-01-27T14:47:22.313" v="837" actId="478"/>
          <ac:picMkLst>
            <pc:docMk/>
            <pc:sldMk cId="2183531165" sldId="286"/>
            <ac:picMk id="63" creationId="{CA2195CC-4160-4CE7-8160-F78B4A1701B5}"/>
          </ac:picMkLst>
        </pc:picChg>
        <pc:picChg chg="add del">
          <ac:chgData name="STAINO Andrea" userId="0c945b25-bd36-446c-b688-0c0cf3817131" providerId="ADAL" clId="{DEF101CF-5F27-4353-A523-EDAC0CBD7CD5}" dt="2022-01-27T14:47:22.313" v="837" actId="478"/>
          <ac:picMkLst>
            <pc:docMk/>
            <pc:sldMk cId="2183531165" sldId="286"/>
            <ac:picMk id="64" creationId="{70B2A188-E99C-4A77-AF4F-6E579ACB8C8F}"/>
          </ac:picMkLst>
        </pc:picChg>
      </pc:sldChg>
      <pc:sldChg chg="addSp delSp modSp add mod delAnim">
        <pc:chgData name="STAINO Andrea" userId="0c945b25-bd36-446c-b688-0c0cf3817131" providerId="ADAL" clId="{DEF101CF-5F27-4353-A523-EDAC0CBD7CD5}" dt="2022-01-27T15:03:47.090" v="1487" actId="404"/>
        <pc:sldMkLst>
          <pc:docMk/>
          <pc:sldMk cId="3491308912" sldId="287"/>
        </pc:sldMkLst>
        <pc:spChg chg="mod">
          <ac:chgData name="STAINO Andrea" userId="0c945b25-bd36-446c-b688-0c0cf3817131" providerId="ADAL" clId="{DEF101CF-5F27-4353-A523-EDAC0CBD7CD5}" dt="2022-01-27T14:54:59.418" v="1042"/>
          <ac:spMkLst>
            <pc:docMk/>
            <pc:sldMk cId="3491308912" sldId="287"/>
            <ac:spMk id="2" creationId="{97A6A55B-F1AC-4CA3-AB27-BC142C5E74CF}"/>
          </ac:spMkLst>
        </pc:spChg>
        <pc:spChg chg="del">
          <ac:chgData name="STAINO Andrea" userId="0c945b25-bd36-446c-b688-0c0cf3817131" providerId="ADAL" clId="{DEF101CF-5F27-4353-A523-EDAC0CBD7CD5}" dt="2022-01-27T14:56:52.224" v="1044" actId="478"/>
          <ac:spMkLst>
            <pc:docMk/>
            <pc:sldMk cId="3491308912" sldId="287"/>
            <ac:spMk id="16" creationId="{7CCC2431-A154-4179-9196-D6A2DF6B50D4}"/>
          </ac:spMkLst>
        </pc:spChg>
        <pc:spChg chg="del">
          <ac:chgData name="STAINO Andrea" userId="0c945b25-bd36-446c-b688-0c0cf3817131" providerId="ADAL" clId="{DEF101CF-5F27-4353-A523-EDAC0CBD7CD5}" dt="2022-01-27T14:56:50.050" v="1043" actId="478"/>
          <ac:spMkLst>
            <pc:docMk/>
            <pc:sldMk cId="3491308912" sldId="287"/>
            <ac:spMk id="17" creationId="{7BB2CF92-D9ED-4028-B373-0CACB6653004}"/>
          </ac:spMkLst>
        </pc:spChg>
        <pc:spChg chg="del">
          <ac:chgData name="STAINO Andrea" userId="0c945b25-bd36-446c-b688-0c0cf3817131" providerId="ADAL" clId="{DEF101CF-5F27-4353-A523-EDAC0CBD7CD5}" dt="2022-01-27T14:56:55.214" v="1045" actId="478"/>
          <ac:spMkLst>
            <pc:docMk/>
            <pc:sldMk cId="3491308912" sldId="287"/>
            <ac:spMk id="18" creationId="{CF24106D-B47A-463D-AB97-06EB42955C42}"/>
          </ac:spMkLst>
        </pc:spChg>
        <pc:spChg chg="del">
          <ac:chgData name="STAINO Andrea" userId="0c945b25-bd36-446c-b688-0c0cf3817131" providerId="ADAL" clId="{DEF101CF-5F27-4353-A523-EDAC0CBD7CD5}" dt="2022-01-27T14:56:55.214" v="1045" actId="478"/>
          <ac:spMkLst>
            <pc:docMk/>
            <pc:sldMk cId="3491308912" sldId="287"/>
            <ac:spMk id="19" creationId="{FF3336A7-B563-42F7-9DD3-21354FC77B08}"/>
          </ac:spMkLst>
        </pc:spChg>
        <pc:spChg chg="mod">
          <ac:chgData name="STAINO Andrea" userId="0c945b25-bd36-446c-b688-0c0cf3817131" providerId="ADAL" clId="{DEF101CF-5F27-4353-A523-EDAC0CBD7CD5}" dt="2022-01-27T15:03:47.090" v="1487" actId="404"/>
          <ac:spMkLst>
            <pc:docMk/>
            <pc:sldMk cId="3491308912" sldId="287"/>
            <ac:spMk id="50" creationId="{D78C0B40-760E-4F7F-B950-47363CC65088}"/>
          </ac:spMkLst>
        </pc:spChg>
        <pc:picChg chg="add mod">
          <ac:chgData name="STAINO Andrea" userId="0c945b25-bd36-446c-b688-0c0cf3817131" providerId="ADAL" clId="{DEF101CF-5F27-4353-A523-EDAC0CBD7CD5}" dt="2022-01-27T15:03:31.566" v="1484" actId="1076"/>
          <ac:picMkLst>
            <pc:docMk/>
            <pc:sldMk cId="3491308912" sldId="287"/>
            <ac:picMk id="11" creationId="{460FE177-A051-46E9-9CE6-99A7A2E0296E}"/>
          </ac:picMkLst>
        </pc:picChg>
      </pc:sldChg>
      <pc:sldChg chg="addSp delSp modSp add mod modAnim">
        <pc:chgData name="STAINO Andrea" userId="0c945b25-bd36-446c-b688-0c0cf3817131" providerId="ADAL" clId="{DEF101CF-5F27-4353-A523-EDAC0CBD7CD5}" dt="2022-01-27T15:07:49.451" v="1511" actId="5793"/>
        <pc:sldMkLst>
          <pc:docMk/>
          <pc:sldMk cId="1461782520" sldId="288"/>
        </pc:sldMkLst>
        <pc:spChg chg="mod">
          <ac:chgData name="STAINO Andrea" userId="0c945b25-bd36-446c-b688-0c0cf3817131" providerId="ADAL" clId="{DEF101CF-5F27-4353-A523-EDAC0CBD7CD5}" dt="2022-01-27T15:06:21.309" v="1491"/>
          <ac:spMkLst>
            <pc:docMk/>
            <pc:sldMk cId="1461782520" sldId="288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9" creationId="{175DFCA5-CC07-425D-9A15-DF854978B56A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10" creationId="{EAA596C7-E238-469E-97D5-BA6DF281476A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13" creationId="{2CE481C5-79C1-4460-B9D8-08F090C1A6E5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18" creationId="{B749FB12-69C0-47D4-AA17-FFA7ED062BAD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19" creationId="{D96AA824-2C41-43D1-AD80-F44108BC298F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20" creationId="{19B0E44C-7F5F-4C29-9734-4DEAF8F29990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21" creationId="{3C93F1F6-1CC4-429D-A763-3427DA40C480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25" creationId="{9F2F55EC-45D2-4572-9412-1E99724AA37D}"/>
          </ac:spMkLst>
        </pc:spChg>
        <pc:spChg chg="add del mod">
          <ac:chgData name="STAINO Andrea" userId="0c945b25-bd36-446c-b688-0c0cf3817131" providerId="ADAL" clId="{DEF101CF-5F27-4353-A523-EDAC0CBD7CD5}" dt="2022-01-27T15:07:13.716" v="1506"/>
          <ac:spMkLst>
            <pc:docMk/>
            <pc:sldMk cId="1461782520" sldId="288"/>
            <ac:spMk id="26" creationId="{92D74F05-B5E5-4738-8DB3-3D35429AC7A7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27" creationId="{B04FB6CA-D320-4F55-AAD4-D439EABD3256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28" creationId="{2527BEC9-5DD1-447E-94C9-A345402846F1}"/>
          </ac:spMkLst>
        </pc:spChg>
        <pc:spChg chg="add mod">
          <ac:chgData name="STAINO Andrea" userId="0c945b25-bd36-446c-b688-0c0cf3817131" providerId="ADAL" clId="{DEF101CF-5F27-4353-A523-EDAC0CBD7CD5}" dt="2022-01-27T15:07:49.451" v="1511" actId="5793"/>
          <ac:spMkLst>
            <pc:docMk/>
            <pc:sldMk cId="1461782520" sldId="288"/>
            <ac:spMk id="29" creationId="{75C9B5D1-1DEB-4F3C-BD47-B7B9FA719B4D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34" creationId="{8AD5B1AC-7E5A-4D24-A5A0-6FF751F1E965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35" creationId="{F3E0DC6F-6908-4565-8D29-30B440B8A1DF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36" creationId="{02925C81-95BD-4BB1-9005-DD0FEFDBB211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37" creationId="{4DD3573F-E20E-4202-9CC4-7697F9D7BFE4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41" creationId="{DD1602B4-2CB3-478A-A899-358F8519143F}"/>
          </ac:spMkLst>
        </pc:spChg>
        <pc:spChg chg="add mod">
          <ac:chgData name="STAINO Andrea" userId="0c945b25-bd36-446c-b688-0c0cf3817131" providerId="ADAL" clId="{DEF101CF-5F27-4353-A523-EDAC0CBD7CD5}" dt="2022-01-27T15:07:13.756" v="1507"/>
          <ac:spMkLst>
            <pc:docMk/>
            <pc:sldMk cId="1461782520" sldId="288"/>
            <ac:spMk id="42" creationId="{B620C837-AD9B-41FD-91C8-57F58E6B0476}"/>
          </ac:spMkLst>
        </pc:spChg>
        <pc:spChg chg="del mod">
          <ac:chgData name="STAINO Andrea" userId="0c945b25-bd36-446c-b688-0c0cf3817131" providerId="ADAL" clId="{DEF101CF-5F27-4353-A523-EDAC0CBD7CD5}" dt="2022-01-27T15:06:34.367" v="1494" actId="478"/>
          <ac:spMkLst>
            <pc:docMk/>
            <pc:sldMk cId="1461782520" sldId="288"/>
            <ac:spMk id="50" creationId="{D78C0B40-760E-4F7F-B950-47363CC65088}"/>
          </ac:spMkLst>
        </pc:spChg>
        <pc:picChg chg="del">
          <ac:chgData name="STAINO Andrea" userId="0c945b25-bd36-446c-b688-0c0cf3817131" providerId="ADAL" clId="{DEF101CF-5F27-4353-A523-EDAC0CBD7CD5}" dt="2022-01-27T15:06:29.425" v="1492" actId="478"/>
          <ac:picMkLst>
            <pc:docMk/>
            <pc:sldMk cId="1461782520" sldId="288"/>
            <ac:picMk id="11" creationId="{460FE177-A051-46E9-9CE6-99A7A2E0296E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14" creationId="{213EA0E1-0E7E-4427-B19B-CF1500164C20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15" creationId="{8630B326-72BB-4A9E-B761-BA9ACFC73121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16" creationId="{C922F7F2-9DE7-4E8D-942C-7CD8AC242679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17" creationId="{1EFB57CA-C362-499F-8232-24C744D3B0F0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22" creationId="{1362698C-B94E-4A45-8E4B-AED0BE6D7827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23" creationId="{3B06E7F8-419B-426C-8A1A-4C24F390DFC3}"/>
          </ac:picMkLst>
        </pc:picChg>
        <pc:picChg chg="add del mod">
          <ac:chgData name="STAINO Andrea" userId="0c945b25-bd36-446c-b688-0c0cf3817131" providerId="ADAL" clId="{DEF101CF-5F27-4353-A523-EDAC0CBD7CD5}" dt="2022-01-27T15:07:13.716" v="1506"/>
          <ac:picMkLst>
            <pc:docMk/>
            <pc:sldMk cId="1461782520" sldId="288"/>
            <ac:picMk id="24" creationId="{7A0F48E9-1E3F-4A44-AA0E-F6F4E9DAAAB1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30" creationId="{5538427E-2D19-4FF6-A7BC-B97ECB190369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31" creationId="{43F74AAA-DCB6-41DC-B713-989A6F2EEC57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32" creationId="{6EF91835-97DA-4D63-8164-1AF02F1D316D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33" creationId="{1CB3D513-80C6-456B-B289-5C4AC216B411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38" creationId="{EC2617CE-A18F-4878-A674-0F5A9C116D81}"/>
          </ac:picMkLst>
        </pc:picChg>
        <pc:picChg chg="add mod">
          <ac:chgData name="STAINO Andrea" userId="0c945b25-bd36-446c-b688-0c0cf3817131" providerId="ADAL" clId="{DEF101CF-5F27-4353-A523-EDAC0CBD7CD5}" dt="2022-01-27T15:07:33.532" v="1509" actId="1076"/>
          <ac:picMkLst>
            <pc:docMk/>
            <pc:sldMk cId="1461782520" sldId="288"/>
            <ac:picMk id="39" creationId="{FC92586B-FA11-4BA8-8BD3-5200D9E260DD}"/>
          </ac:picMkLst>
        </pc:picChg>
        <pc:picChg chg="add mod">
          <ac:chgData name="STAINO Andrea" userId="0c945b25-bd36-446c-b688-0c0cf3817131" providerId="ADAL" clId="{DEF101CF-5F27-4353-A523-EDAC0CBD7CD5}" dt="2022-01-27T15:07:13.756" v="1507"/>
          <ac:picMkLst>
            <pc:docMk/>
            <pc:sldMk cId="1461782520" sldId="288"/>
            <ac:picMk id="40" creationId="{7EB633E6-EAB8-4227-AD1A-A9BC19BE3618}"/>
          </ac:picMkLst>
        </pc:picChg>
      </pc:sldChg>
      <pc:sldChg chg="addSp delSp modSp add mod delAnim modAnim">
        <pc:chgData name="STAINO Andrea" userId="0c945b25-bd36-446c-b688-0c0cf3817131" providerId="ADAL" clId="{DEF101CF-5F27-4353-A523-EDAC0CBD7CD5}" dt="2022-01-27T15:13:04.955" v="1543"/>
        <pc:sldMkLst>
          <pc:docMk/>
          <pc:sldMk cId="4237356434" sldId="289"/>
        </pc:sldMkLst>
        <pc:spChg chg="mod">
          <ac:chgData name="STAINO Andrea" userId="0c945b25-bd36-446c-b688-0c0cf3817131" providerId="ADAL" clId="{DEF101CF-5F27-4353-A523-EDAC0CBD7CD5}" dt="2022-01-27T15:13:02.783" v="1542" actId="20577"/>
          <ac:spMkLst>
            <pc:docMk/>
            <pc:sldMk cId="4237356434" sldId="289"/>
            <ac:spMk id="2" creationId="{97A6A55B-F1AC-4CA3-AB27-BC142C5E74CF}"/>
          </ac:spMkLst>
        </pc:spChg>
        <pc:spChg chg="add mod">
          <ac:chgData name="STAINO Andrea" userId="0c945b25-bd36-446c-b688-0c0cf3817131" providerId="ADAL" clId="{DEF101CF-5F27-4353-A523-EDAC0CBD7CD5}" dt="2022-01-27T15:13:04.955" v="1543"/>
          <ac:spMkLst>
            <pc:docMk/>
            <pc:sldMk cId="4237356434" sldId="289"/>
            <ac:spMk id="22" creationId="{26DB22E7-0A93-4883-9B09-76DAB8ECD823}"/>
          </ac:spMkLst>
        </pc:spChg>
        <pc:spChg chg="add mod">
          <ac:chgData name="STAINO Andrea" userId="0c945b25-bd36-446c-b688-0c0cf3817131" providerId="ADAL" clId="{DEF101CF-5F27-4353-A523-EDAC0CBD7CD5}" dt="2022-01-27T15:13:04.955" v="1543"/>
          <ac:spMkLst>
            <pc:docMk/>
            <pc:sldMk cId="4237356434" sldId="289"/>
            <ac:spMk id="24" creationId="{13B44940-C24E-460D-AAF9-9D3523C40916}"/>
          </ac:spMkLst>
        </pc:spChg>
        <pc:spChg chg="del">
          <ac:chgData name="STAINO Andrea" userId="0c945b25-bd36-446c-b688-0c0cf3817131" providerId="ADAL" clId="{DEF101CF-5F27-4353-A523-EDAC0CBD7CD5}" dt="2022-01-27T15:08:39.669" v="1514" actId="478"/>
          <ac:spMkLst>
            <pc:docMk/>
            <pc:sldMk cId="4237356434" sldId="289"/>
            <ac:spMk id="27" creationId="{B04FB6CA-D320-4F55-AAD4-D439EABD3256}"/>
          </ac:spMkLst>
        </pc:spChg>
        <pc:spChg chg="del">
          <ac:chgData name="STAINO Andrea" userId="0c945b25-bd36-446c-b688-0c0cf3817131" providerId="ADAL" clId="{DEF101CF-5F27-4353-A523-EDAC0CBD7CD5}" dt="2022-01-27T15:08:39.669" v="1514" actId="478"/>
          <ac:spMkLst>
            <pc:docMk/>
            <pc:sldMk cId="4237356434" sldId="289"/>
            <ac:spMk id="28" creationId="{2527BEC9-5DD1-447E-94C9-A345402846F1}"/>
          </ac:spMkLst>
        </pc:spChg>
        <pc:spChg chg="del">
          <ac:chgData name="STAINO Andrea" userId="0c945b25-bd36-446c-b688-0c0cf3817131" providerId="ADAL" clId="{DEF101CF-5F27-4353-A523-EDAC0CBD7CD5}" dt="2022-01-27T15:08:39.669" v="1514" actId="478"/>
          <ac:spMkLst>
            <pc:docMk/>
            <pc:sldMk cId="4237356434" sldId="289"/>
            <ac:spMk id="29" creationId="{75C9B5D1-1DEB-4F3C-BD47-B7B9FA719B4D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34" creationId="{8AD5B1AC-7E5A-4D24-A5A0-6FF751F1E965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35" creationId="{F3E0DC6F-6908-4565-8D29-30B440B8A1DF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36" creationId="{02925C81-95BD-4BB1-9005-DD0FEFDBB211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37" creationId="{4DD3573F-E20E-4202-9CC4-7697F9D7BFE4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41" creationId="{DD1602B4-2CB3-478A-A899-358F8519143F}"/>
          </ac:spMkLst>
        </pc:spChg>
        <pc:spChg chg="del">
          <ac:chgData name="STAINO Andrea" userId="0c945b25-bd36-446c-b688-0c0cf3817131" providerId="ADAL" clId="{DEF101CF-5F27-4353-A523-EDAC0CBD7CD5}" dt="2022-01-27T15:08:36.013" v="1513" actId="478"/>
          <ac:spMkLst>
            <pc:docMk/>
            <pc:sldMk cId="4237356434" sldId="289"/>
            <ac:spMk id="42" creationId="{B620C837-AD9B-41FD-91C8-57F58E6B0476}"/>
          </ac:spMkLst>
        </pc:spChg>
        <pc:spChg chg="add mod">
          <ac:chgData name="STAINO Andrea" userId="0c945b25-bd36-446c-b688-0c0cf3817131" providerId="ADAL" clId="{DEF101CF-5F27-4353-A523-EDAC0CBD7CD5}" dt="2022-01-27T15:13:04.955" v="1543"/>
          <ac:spMkLst>
            <pc:docMk/>
            <pc:sldMk cId="4237356434" sldId="289"/>
            <ac:spMk id="46" creationId="{590D39BA-5103-4CD4-BDAA-3F7E93E1959E}"/>
          </ac:spMkLst>
        </pc:spChg>
        <pc:spChg chg="add mod">
          <ac:chgData name="STAINO Andrea" userId="0c945b25-bd36-446c-b688-0c0cf3817131" providerId="ADAL" clId="{DEF101CF-5F27-4353-A523-EDAC0CBD7CD5}" dt="2022-01-27T15:13:04.955" v="1543"/>
          <ac:spMkLst>
            <pc:docMk/>
            <pc:sldMk cId="4237356434" sldId="289"/>
            <ac:spMk id="48" creationId="{938CE2A8-86E9-440E-9732-A74101BB07EB}"/>
          </ac:spMkLst>
        </pc:spChg>
        <pc:graphicFrameChg chg="add mod">
          <ac:chgData name="STAINO Andrea" userId="0c945b25-bd36-446c-b688-0c0cf3817131" providerId="ADAL" clId="{DEF101CF-5F27-4353-A523-EDAC0CBD7CD5}" dt="2022-01-27T15:13:04.955" v="1543"/>
          <ac:graphicFrameMkLst>
            <pc:docMk/>
            <pc:sldMk cId="4237356434" sldId="289"/>
            <ac:graphicFrameMk id="23" creationId="{A2933456-26E3-421F-9CFF-42656167E6E0}"/>
          </ac:graphicFrameMkLst>
        </pc:graphicFrameChg>
        <pc:picChg chg="add mod">
          <ac:chgData name="STAINO Andrea" userId="0c945b25-bd36-446c-b688-0c0cf3817131" providerId="ADAL" clId="{DEF101CF-5F27-4353-A523-EDAC0CBD7CD5}" dt="2022-01-27T15:13:04.955" v="1543"/>
          <ac:picMkLst>
            <pc:docMk/>
            <pc:sldMk cId="4237356434" sldId="289"/>
            <ac:picMk id="25" creationId="{449B5A4E-0F2A-4DD4-BEEE-DDEC802134A6}"/>
          </ac:picMkLst>
        </pc:picChg>
        <pc:picChg chg="add mod">
          <ac:chgData name="STAINO Andrea" userId="0c945b25-bd36-446c-b688-0c0cf3817131" providerId="ADAL" clId="{DEF101CF-5F27-4353-A523-EDAC0CBD7CD5}" dt="2022-01-27T15:13:04.955" v="1543"/>
          <ac:picMkLst>
            <pc:docMk/>
            <pc:sldMk cId="4237356434" sldId="289"/>
            <ac:picMk id="26" creationId="{9692C7E0-21C8-444C-B483-ECD490139B4B}"/>
          </ac:picMkLst>
        </pc:picChg>
        <pc:picChg chg="del">
          <ac:chgData name="STAINO Andrea" userId="0c945b25-bd36-446c-b688-0c0cf3817131" providerId="ADAL" clId="{DEF101CF-5F27-4353-A523-EDAC0CBD7CD5}" dt="2022-01-27T15:08:36.013" v="1513" actId="478"/>
          <ac:picMkLst>
            <pc:docMk/>
            <pc:sldMk cId="4237356434" sldId="289"/>
            <ac:picMk id="30" creationId="{5538427E-2D19-4FF6-A7BC-B97ECB190369}"/>
          </ac:picMkLst>
        </pc:picChg>
        <pc:picChg chg="del">
          <ac:chgData name="STAINO Andrea" userId="0c945b25-bd36-446c-b688-0c0cf3817131" providerId="ADAL" clId="{DEF101CF-5F27-4353-A523-EDAC0CBD7CD5}" dt="2022-01-27T15:08:36.013" v="1513" actId="478"/>
          <ac:picMkLst>
            <pc:docMk/>
            <pc:sldMk cId="4237356434" sldId="289"/>
            <ac:picMk id="31" creationId="{43F74AAA-DCB6-41DC-B713-989A6F2EEC57}"/>
          </ac:picMkLst>
        </pc:picChg>
        <pc:picChg chg="del">
          <ac:chgData name="STAINO Andrea" userId="0c945b25-bd36-446c-b688-0c0cf3817131" providerId="ADAL" clId="{DEF101CF-5F27-4353-A523-EDAC0CBD7CD5}" dt="2022-01-27T15:08:36.013" v="1513" actId="478"/>
          <ac:picMkLst>
            <pc:docMk/>
            <pc:sldMk cId="4237356434" sldId="289"/>
            <ac:picMk id="32" creationId="{6EF91835-97DA-4D63-8164-1AF02F1D316D}"/>
          </ac:picMkLst>
        </pc:picChg>
        <pc:picChg chg="del">
          <ac:chgData name="STAINO Andrea" userId="0c945b25-bd36-446c-b688-0c0cf3817131" providerId="ADAL" clId="{DEF101CF-5F27-4353-A523-EDAC0CBD7CD5}" dt="2022-01-27T15:08:42.751" v="1515" actId="478"/>
          <ac:picMkLst>
            <pc:docMk/>
            <pc:sldMk cId="4237356434" sldId="289"/>
            <ac:picMk id="33" creationId="{1CB3D513-80C6-456B-B289-5C4AC216B411}"/>
          </ac:picMkLst>
        </pc:picChg>
        <pc:picChg chg="del">
          <ac:chgData name="STAINO Andrea" userId="0c945b25-bd36-446c-b688-0c0cf3817131" providerId="ADAL" clId="{DEF101CF-5F27-4353-A523-EDAC0CBD7CD5}" dt="2022-01-27T15:08:39.669" v="1514" actId="478"/>
          <ac:picMkLst>
            <pc:docMk/>
            <pc:sldMk cId="4237356434" sldId="289"/>
            <ac:picMk id="38" creationId="{EC2617CE-A18F-4878-A674-0F5A9C116D81}"/>
          </ac:picMkLst>
        </pc:picChg>
        <pc:picChg chg="del">
          <ac:chgData name="STAINO Andrea" userId="0c945b25-bd36-446c-b688-0c0cf3817131" providerId="ADAL" clId="{DEF101CF-5F27-4353-A523-EDAC0CBD7CD5}" dt="2022-01-27T15:08:39.669" v="1514" actId="478"/>
          <ac:picMkLst>
            <pc:docMk/>
            <pc:sldMk cId="4237356434" sldId="289"/>
            <ac:picMk id="39" creationId="{FC92586B-FA11-4BA8-8BD3-5200D9E260DD}"/>
          </ac:picMkLst>
        </pc:picChg>
        <pc:picChg chg="del">
          <ac:chgData name="STAINO Andrea" userId="0c945b25-bd36-446c-b688-0c0cf3817131" providerId="ADAL" clId="{DEF101CF-5F27-4353-A523-EDAC0CBD7CD5}" dt="2022-01-27T15:08:36.013" v="1513" actId="478"/>
          <ac:picMkLst>
            <pc:docMk/>
            <pc:sldMk cId="4237356434" sldId="289"/>
            <ac:picMk id="40" creationId="{7EB633E6-EAB8-4227-AD1A-A9BC19BE3618}"/>
          </ac:picMkLst>
        </pc:picChg>
        <pc:picChg chg="add mod">
          <ac:chgData name="STAINO Andrea" userId="0c945b25-bd36-446c-b688-0c0cf3817131" providerId="ADAL" clId="{DEF101CF-5F27-4353-A523-EDAC0CBD7CD5}" dt="2022-01-27T15:13:04.955" v="1543"/>
          <ac:picMkLst>
            <pc:docMk/>
            <pc:sldMk cId="4237356434" sldId="289"/>
            <ac:picMk id="43" creationId="{AD99C652-1F39-4BF2-A1A1-4235EE5DD486}"/>
          </ac:picMkLst>
        </pc:picChg>
        <pc:picChg chg="add mod">
          <ac:chgData name="STAINO Andrea" userId="0c945b25-bd36-446c-b688-0c0cf3817131" providerId="ADAL" clId="{DEF101CF-5F27-4353-A523-EDAC0CBD7CD5}" dt="2022-01-27T15:13:04.955" v="1543"/>
          <ac:picMkLst>
            <pc:docMk/>
            <pc:sldMk cId="4237356434" sldId="289"/>
            <ac:picMk id="44" creationId="{8FBB5E10-F51F-49AD-B5C9-6EFE682145F6}"/>
          </ac:picMkLst>
        </pc:picChg>
        <pc:picChg chg="add mod">
          <ac:chgData name="STAINO Andrea" userId="0c945b25-bd36-446c-b688-0c0cf3817131" providerId="ADAL" clId="{DEF101CF-5F27-4353-A523-EDAC0CBD7CD5}" dt="2022-01-27T15:13:04.955" v="1543"/>
          <ac:picMkLst>
            <pc:docMk/>
            <pc:sldMk cId="4237356434" sldId="289"/>
            <ac:picMk id="45" creationId="{CE85C166-3A1A-4E29-AC53-AEEC49A17F70}"/>
          </ac:picMkLst>
        </pc:picChg>
        <pc:cxnChg chg="add mod">
          <ac:chgData name="STAINO Andrea" userId="0c945b25-bd36-446c-b688-0c0cf3817131" providerId="ADAL" clId="{DEF101CF-5F27-4353-A523-EDAC0CBD7CD5}" dt="2022-01-27T15:13:04.955" v="1543"/>
          <ac:cxnSpMkLst>
            <pc:docMk/>
            <pc:sldMk cId="4237356434" sldId="289"/>
            <ac:cxnSpMk id="47" creationId="{648C8698-5F09-410D-A95F-6A54E538ABC4}"/>
          </ac:cxnSpMkLst>
        </pc:cxnChg>
      </pc:sldChg>
      <pc:sldChg chg="addSp delSp modSp add mod delAnim modAnim">
        <pc:chgData name="STAINO Andrea" userId="0c945b25-bd36-446c-b688-0c0cf3817131" providerId="ADAL" clId="{DEF101CF-5F27-4353-A523-EDAC0CBD7CD5}" dt="2022-01-27T16:08:26.124" v="1601" actId="20577"/>
        <pc:sldMkLst>
          <pc:docMk/>
          <pc:sldMk cId="160447590" sldId="290"/>
        </pc:sldMkLst>
        <pc:spChg chg="mod">
          <ac:chgData name="STAINO Andrea" userId="0c945b25-bd36-446c-b688-0c0cf3817131" providerId="ADAL" clId="{DEF101CF-5F27-4353-A523-EDAC0CBD7CD5}" dt="2022-01-27T16:08:26.124" v="1601" actId="20577"/>
          <ac:spMkLst>
            <pc:docMk/>
            <pc:sldMk cId="160447590" sldId="290"/>
            <ac:spMk id="2" creationId="{97A6A55B-F1AC-4CA3-AB27-BC142C5E74CF}"/>
          </ac:spMkLst>
        </pc:spChg>
        <pc:spChg chg="add del mod">
          <ac:chgData name="STAINO Andrea" userId="0c945b25-bd36-446c-b688-0c0cf3817131" providerId="ADAL" clId="{DEF101CF-5F27-4353-A523-EDAC0CBD7CD5}" dt="2022-01-27T16:08:07.554" v="1558"/>
          <ac:spMkLst>
            <pc:docMk/>
            <pc:sldMk cId="160447590" sldId="290"/>
            <ac:spMk id="18" creationId="{F46527AE-9160-46F6-BD43-A5179E012615}"/>
          </ac:spMkLst>
        </pc:spChg>
        <pc:spChg chg="add mod">
          <ac:chgData name="STAINO Andrea" userId="0c945b25-bd36-446c-b688-0c0cf3817131" providerId="ADAL" clId="{DEF101CF-5F27-4353-A523-EDAC0CBD7CD5}" dt="2022-01-27T16:08:07.566" v="1559"/>
          <ac:spMkLst>
            <pc:docMk/>
            <pc:sldMk cId="160447590" sldId="290"/>
            <ac:spMk id="21" creationId="{FF9A35FC-B8D3-4CBB-A6F9-A54879676698}"/>
          </ac:spMkLst>
        </pc:spChg>
        <pc:spChg chg="del">
          <ac:chgData name="STAINO Andrea" userId="0c945b25-bd36-446c-b688-0c0cf3817131" providerId="ADAL" clId="{DEF101CF-5F27-4353-A523-EDAC0CBD7CD5}" dt="2022-01-27T15:15:07.949" v="1546" actId="478"/>
          <ac:spMkLst>
            <pc:docMk/>
            <pc:sldMk cId="160447590" sldId="290"/>
            <ac:spMk id="24" creationId="{13B44940-C24E-460D-AAF9-9D3523C40916}"/>
          </ac:spMkLst>
        </pc:spChg>
        <pc:spChg chg="del">
          <ac:chgData name="STAINO Andrea" userId="0c945b25-bd36-446c-b688-0c0cf3817131" providerId="ADAL" clId="{DEF101CF-5F27-4353-A523-EDAC0CBD7CD5}" dt="2022-01-27T15:15:07.949" v="1546" actId="478"/>
          <ac:spMkLst>
            <pc:docMk/>
            <pc:sldMk cId="160447590" sldId="290"/>
            <ac:spMk id="46" creationId="{590D39BA-5103-4CD4-BDAA-3F7E93E1959E}"/>
          </ac:spMkLst>
        </pc:spChg>
        <pc:spChg chg="del">
          <ac:chgData name="STAINO Andrea" userId="0c945b25-bd36-446c-b688-0c0cf3817131" providerId="ADAL" clId="{DEF101CF-5F27-4353-A523-EDAC0CBD7CD5}" dt="2022-01-27T15:15:07.949" v="1546" actId="478"/>
          <ac:spMkLst>
            <pc:docMk/>
            <pc:sldMk cId="160447590" sldId="290"/>
            <ac:spMk id="48" creationId="{938CE2A8-86E9-440E-9732-A74101BB07EB}"/>
          </ac:spMkLst>
        </pc:spChg>
        <pc:graphicFrameChg chg="del">
          <ac:chgData name="STAINO Andrea" userId="0c945b25-bd36-446c-b688-0c0cf3817131" providerId="ADAL" clId="{DEF101CF-5F27-4353-A523-EDAC0CBD7CD5}" dt="2022-01-27T15:15:04.196" v="1545" actId="478"/>
          <ac:graphicFrameMkLst>
            <pc:docMk/>
            <pc:sldMk cId="160447590" sldId="290"/>
            <ac:graphicFrameMk id="23" creationId="{A2933456-26E3-421F-9CFF-42656167E6E0}"/>
          </ac:graphicFrameMkLst>
        </pc:graphicFrameChg>
        <pc:picChg chg="add del mod">
          <ac:chgData name="STAINO Andrea" userId="0c945b25-bd36-446c-b688-0c0cf3817131" providerId="ADAL" clId="{DEF101CF-5F27-4353-A523-EDAC0CBD7CD5}" dt="2022-01-27T16:08:07.554" v="1558"/>
          <ac:picMkLst>
            <pc:docMk/>
            <pc:sldMk cId="160447590" sldId="290"/>
            <ac:picMk id="17" creationId="{86094CC1-50D1-4365-9546-29DDF6E3B086}"/>
          </ac:picMkLst>
        </pc:picChg>
        <pc:picChg chg="add del mod">
          <ac:chgData name="STAINO Andrea" userId="0c945b25-bd36-446c-b688-0c0cf3817131" providerId="ADAL" clId="{DEF101CF-5F27-4353-A523-EDAC0CBD7CD5}" dt="2022-01-27T16:08:07.554" v="1558"/>
          <ac:picMkLst>
            <pc:docMk/>
            <pc:sldMk cId="160447590" sldId="290"/>
            <ac:picMk id="19" creationId="{98047387-9B4C-407F-ADBE-FDDDCF46BA3C}"/>
          </ac:picMkLst>
        </pc:picChg>
        <pc:picChg chg="add mod">
          <ac:chgData name="STAINO Andrea" userId="0c945b25-bd36-446c-b688-0c0cf3817131" providerId="ADAL" clId="{DEF101CF-5F27-4353-A523-EDAC0CBD7CD5}" dt="2022-01-27T16:08:07.566" v="1559"/>
          <ac:picMkLst>
            <pc:docMk/>
            <pc:sldMk cId="160447590" sldId="290"/>
            <ac:picMk id="20" creationId="{E8541EA7-E4E8-466F-B020-1E0220ECA624}"/>
          </ac:picMkLst>
        </pc:picChg>
        <pc:picChg chg="del">
          <ac:chgData name="STAINO Andrea" userId="0c945b25-bd36-446c-b688-0c0cf3817131" providerId="ADAL" clId="{DEF101CF-5F27-4353-A523-EDAC0CBD7CD5}" dt="2022-01-27T15:15:07.949" v="1546" actId="478"/>
          <ac:picMkLst>
            <pc:docMk/>
            <pc:sldMk cId="160447590" sldId="290"/>
            <ac:picMk id="25" creationId="{449B5A4E-0F2A-4DD4-BEEE-DDEC802134A6}"/>
          </ac:picMkLst>
        </pc:picChg>
        <pc:picChg chg="del">
          <ac:chgData name="STAINO Andrea" userId="0c945b25-bd36-446c-b688-0c0cf3817131" providerId="ADAL" clId="{DEF101CF-5F27-4353-A523-EDAC0CBD7CD5}" dt="2022-01-27T15:15:07.949" v="1546" actId="478"/>
          <ac:picMkLst>
            <pc:docMk/>
            <pc:sldMk cId="160447590" sldId="290"/>
            <ac:picMk id="26" creationId="{9692C7E0-21C8-444C-B483-ECD490139B4B}"/>
          </ac:picMkLst>
        </pc:picChg>
        <pc:picChg chg="add mod">
          <ac:chgData name="STAINO Andrea" userId="0c945b25-bd36-446c-b688-0c0cf3817131" providerId="ADAL" clId="{DEF101CF-5F27-4353-A523-EDAC0CBD7CD5}" dt="2022-01-27T16:08:07.566" v="1559"/>
          <ac:picMkLst>
            <pc:docMk/>
            <pc:sldMk cId="160447590" sldId="290"/>
            <ac:picMk id="27" creationId="{FED70DA2-5528-4F8B-9308-2C2C1C795531}"/>
          </ac:picMkLst>
        </pc:picChg>
        <pc:picChg chg="del">
          <ac:chgData name="STAINO Andrea" userId="0c945b25-bd36-446c-b688-0c0cf3817131" providerId="ADAL" clId="{DEF101CF-5F27-4353-A523-EDAC0CBD7CD5}" dt="2022-01-27T15:15:07.949" v="1546" actId="478"/>
          <ac:picMkLst>
            <pc:docMk/>
            <pc:sldMk cId="160447590" sldId="290"/>
            <ac:picMk id="43" creationId="{AD99C652-1F39-4BF2-A1A1-4235EE5DD486}"/>
          </ac:picMkLst>
        </pc:picChg>
        <pc:picChg chg="del">
          <ac:chgData name="STAINO Andrea" userId="0c945b25-bd36-446c-b688-0c0cf3817131" providerId="ADAL" clId="{DEF101CF-5F27-4353-A523-EDAC0CBD7CD5}" dt="2022-01-27T15:15:07.949" v="1546" actId="478"/>
          <ac:picMkLst>
            <pc:docMk/>
            <pc:sldMk cId="160447590" sldId="290"/>
            <ac:picMk id="44" creationId="{8FBB5E10-F51F-49AD-B5C9-6EFE682145F6}"/>
          </ac:picMkLst>
        </pc:picChg>
        <pc:picChg chg="del">
          <ac:chgData name="STAINO Andrea" userId="0c945b25-bd36-446c-b688-0c0cf3817131" providerId="ADAL" clId="{DEF101CF-5F27-4353-A523-EDAC0CBD7CD5}" dt="2022-01-27T15:15:07.949" v="1546" actId="478"/>
          <ac:picMkLst>
            <pc:docMk/>
            <pc:sldMk cId="160447590" sldId="290"/>
            <ac:picMk id="45" creationId="{CE85C166-3A1A-4E29-AC53-AEEC49A17F70}"/>
          </ac:picMkLst>
        </pc:picChg>
        <pc:cxnChg chg="del mod">
          <ac:chgData name="STAINO Andrea" userId="0c945b25-bd36-446c-b688-0c0cf3817131" providerId="ADAL" clId="{DEF101CF-5F27-4353-A523-EDAC0CBD7CD5}" dt="2022-01-27T15:15:07.949" v="1546" actId="478"/>
          <ac:cxnSpMkLst>
            <pc:docMk/>
            <pc:sldMk cId="160447590" sldId="290"/>
            <ac:cxnSpMk id="47" creationId="{648C8698-5F09-410D-A95F-6A54E538ABC4}"/>
          </ac:cxnSpMkLst>
        </pc:cxnChg>
      </pc:sldChg>
      <pc:sldChg chg="modSp add mod">
        <pc:chgData name="STAINO Andrea" userId="0c945b25-bd36-446c-b688-0c0cf3817131" providerId="ADAL" clId="{DEF101CF-5F27-4353-A523-EDAC0CBD7CD5}" dt="2022-01-27T16:07:43.279" v="1556" actId="1076"/>
        <pc:sldMkLst>
          <pc:docMk/>
          <pc:sldMk cId="775438671" sldId="291"/>
        </pc:sldMkLst>
        <pc:spChg chg="mod">
          <ac:chgData name="STAINO Andrea" userId="0c945b25-bd36-446c-b688-0c0cf3817131" providerId="ADAL" clId="{DEF101CF-5F27-4353-A523-EDAC0CBD7CD5}" dt="2022-01-27T16:07:43.279" v="1556" actId="1076"/>
          <ac:spMkLst>
            <pc:docMk/>
            <pc:sldMk cId="775438671" sldId="291"/>
            <ac:spMk id="13" creationId="{9EDA588E-7D44-46F1-8D4C-5FD3DB7D0915}"/>
          </ac:spMkLst>
        </pc:spChg>
      </pc:sldChg>
      <pc:sldChg chg="addSp delSp modSp add mod delAnim modAnim">
        <pc:chgData name="STAINO Andrea" userId="0c945b25-bd36-446c-b688-0c0cf3817131" providerId="ADAL" clId="{DEF101CF-5F27-4353-A523-EDAC0CBD7CD5}" dt="2022-01-27T16:10:31.254" v="1624" actId="20577"/>
        <pc:sldMkLst>
          <pc:docMk/>
          <pc:sldMk cId="2726970689" sldId="292"/>
        </pc:sldMkLst>
        <pc:spChg chg="mod">
          <ac:chgData name="STAINO Andrea" userId="0c945b25-bd36-446c-b688-0c0cf3817131" providerId="ADAL" clId="{DEF101CF-5F27-4353-A523-EDAC0CBD7CD5}" dt="2022-01-27T16:10:31.254" v="1624" actId="20577"/>
          <ac:spMkLst>
            <pc:docMk/>
            <pc:sldMk cId="2726970689" sldId="292"/>
            <ac:spMk id="2" creationId="{97A6A55B-F1AC-4CA3-AB27-BC142C5E74CF}"/>
          </ac:spMkLst>
        </pc:spChg>
        <pc:spChg chg="add mod">
          <ac:chgData name="STAINO Andrea" userId="0c945b25-bd36-446c-b688-0c0cf3817131" providerId="ADAL" clId="{DEF101CF-5F27-4353-A523-EDAC0CBD7CD5}" dt="2022-01-27T16:10:23.920" v="1605"/>
          <ac:spMkLst>
            <pc:docMk/>
            <pc:sldMk cId="2726970689" sldId="292"/>
            <ac:spMk id="10" creationId="{BF86C8EC-C704-4571-BA16-7973E2642A30}"/>
          </ac:spMkLst>
        </pc:spChg>
        <pc:spChg chg="del">
          <ac:chgData name="STAINO Andrea" userId="0c945b25-bd36-446c-b688-0c0cf3817131" providerId="ADAL" clId="{DEF101CF-5F27-4353-A523-EDAC0CBD7CD5}" dt="2022-01-27T16:10:15.600" v="1603" actId="478"/>
          <ac:spMkLst>
            <pc:docMk/>
            <pc:sldMk cId="2726970689" sldId="292"/>
            <ac:spMk id="21" creationId="{FF9A35FC-B8D3-4CBB-A6F9-A54879676698}"/>
          </ac:spMkLst>
        </pc:spChg>
        <pc:spChg chg="del">
          <ac:chgData name="STAINO Andrea" userId="0c945b25-bd36-446c-b688-0c0cf3817131" providerId="ADAL" clId="{DEF101CF-5F27-4353-A523-EDAC0CBD7CD5}" dt="2022-01-27T16:10:15.600" v="1603" actId="478"/>
          <ac:spMkLst>
            <pc:docMk/>
            <pc:sldMk cId="2726970689" sldId="292"/>
            <ac:spMk id="22" creationId="{26DB22E7-0A93-4883-9B09-76DAB8ECD823}"/>
          </ac:spMkLst>
        </pc:spChg>
        <pc:picChg chg="add mod">
          <ac:chgData name="STAINO Andrea" userId="0c945b25-bd36-446c-b688-0c0cf3817131" providerId="ADAL" clId="{DEF101CF-5F27-4353-A523-EDAC0CBD7CD5}" dt="2022-01-27T16:10:23.920" v="1605"/>
          <ac:picMkLst>
            <pc:docMk/>
            <pc:sldMk cId="2726970689" sldId="292"/>
            <ac:picMk id="11" creationId="{1907A3AD-901E-448D-ADA2-E8D86FEE8558}"/>
          </ac:picMkLst>
        </pc:picChg>
        <pc:picChg chg="add mod">
          <ac:chgData name="STAINO Andrea" userId="0c945b25-bd36-446c-b688-0c0cf3817131" providerId="ADAL" clId="{DEF101CF-5F27-4353-A523-EDAC0CBD7CD5}" dt="2022-01-27T16:10:23.920" v="1605"/>
          <ac:picMkLst>
            <pc:docMk/>
            <pc:sldMk cId="2726970689" sldId="292"/>
            <ac:picMk id="13" creationId="{0123FFCD-F057-4393-AEDB-206255DFC916}"/>
          </ac:picMkLst>
        </pc:picChg>
        <pc:picChg chg="del">
          <ac:chgData name="STAINO Andrea" userId="0c945b25-bd36-446c-b688-0c0cf3817131" providerId="ADAL" clId="{DEF101CF-5F27-4353-A523-EDAC0CBD7CD5}" dt="2022-01-27T16:10:15.600" v="1603" actId="478"/>
          <ac:picMkLst>
            <pc:docMk/>
            <pc:sldMk cId="2726970689" sldId="292"/>
            <ac:picMk id="20" creationId="{E8541EA7-E4E8-466F-B020-1E0220ECA624}"/>
          </ac:picMkLst>
        </pc:picChg>
        <pc:picChg chg="del">
          <ac:chgData name="STAINO Andrea" userId="0c945b25-bd36-446c-b688-0c0cf3817131" providerId="ADAL" clId="{DEF101CF-5F27-4353-A523-EDAC0CBD7CD5}" dt="2022-01-27T16:10:16.624" v="1604" actId="478"/>
          <ac:picMkLst>
            <pc:docMk/>
            <pc:sldMk cId="2726970689" sldId="292"/>
            <ac:picMk id="27" creationId="{FED70DA2-5528-4F8B-9308-2C2C1C795531}"/>
          </ac:picMkLst>
        </pc:picChg>
      </pc:sldChg>
      <pc:sldChg chg="modSp add mod">
        <pc:chgData name="STAINO Andrea" userId="0c945b25-bd36-446c-b688-0c0cf3817131" providerId="ADAL" clId="{DEF101CF-5F27-4353-A523-EDAC0CBD7CD5}" dt="2022-01-27T16:11:02.447" v="1627" actId="108"/>
        <pc:sldMkLst>
          <pc:docMk/>
          <pc:sldMk cId="2899092351" sldId="293"/>
        </pc:sldMkLst>
        <pc:spChg chg="mod">
          <ac:chgData name="STAINO Andrea" userId="0c945b25-bd36-446c-b688-0c0cf3817131" providerId="ADAL" clId="{DEF101CF-5F27-4353-A523-EDAC0CBD7CD5}" dt="2022-01-27T16:11:02.447" v="1627" actId="108"/>
          <ac:spMkLst>
            <pc:docMk/>
            <pc:sldMk cId="2899092351" sldId="293"/>
            <ac:spMk id="13" creationId="{9EDA588E-7D44-46F1-8D4C-5FD3DB7D0915}"/>
          </ac:spMkLst>
        </pc:spChg>
      </pc:sldChg>
      <pc:sldChg chg="addSp delSp modSp add mod ord delAnim">
        <pc:chgData name="STAINO Andrea" userId="0c945b25-bd36-446c-b688-0c0cf3817131" providerId="ADAL" clId="{DEF101CF-5F27-4353-A523-EDAC0CBD7CD5}" dt="2022-01-27T16:14:42.564" v="1660"/>
        <pc:sldMkLst>
          <pc:docMk/>
          <pc:sldMk cId="2628246556" sldId="294"/>
        </pc:sldMkLst>
        <pc:spChg chg="mod">
          <ac:chgData name="STAINO Andrea" userId="0c945b25-bd36-446c-b688-0c0cf3817131" providerId="ADAL" clId="{DEF101CF-5F27-4353-A523-EDAC0CBD7CD5}" dt="2022-01-27T16:14:42.564" v="1660"/>
          <ac:spMkLst>
            <pc:docMk/>
            <pc:sldMk cId="2628246556" sldId="294"/>
            <ac:spMk id="2" creationId="{97A6A55B-F1AC-4CA3-AB27-BC142C5E74CF}"/>
          </ac:spMkLst>
        </pc:spChg>
        <pc:spChg chg="del">
          <ac:chgData name="STAINO Andrea" userId="0c945b25-bd36-446c-b688-0c0cf3817131" providerId="ADAL" clId="{DEF101CF-5F27-4353-A523-EDAC0CBD7CD5}" dt="2022-01-27T16:13:33.644" v="1632" actId="478"/>
          <ac:spMkLst>
            <pc:docMk/>
            <pc:sldMk cId="2628246556" sldId="294"/>
            <ac:spMk id="10" creationId="{BF86C8EC-C704-4571-BA16-7973E2642A30}"/>
          </ac:spMkLst>
        </pc:spChg>
        <pc:spChg chg="add mod">
          <ac:chgData name="STAINO Andrea" userId="0c945b25-bd36-446c-b688-0c0cf3817131" providerId="ADAL" clId="{DEF101CF-5F27-4353-A523-EDAC0CBD7CD5}" dt="2022-01-27T16:14:26.828" v="1657" actId="20577"/>
          <ac:spMkLst>
            <pc:docMk/>
            <pc:sldMk cId="2628246556" sldId="294"/>
            <ac:spMk id="25" creationId="{A9FC3AA0-35ED-47F2-9B2E-7474D9C88F17}"/>
          </ac:spMkLst>
        </pc:sp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9" creationId="{B9DD6E8D-0B83-4924-9462-03F80D42567B}"/>
          </ac:picMkLst>
        </pc:picChg>
        <pc:picChg chg="del">
          <ac:chgData name="STAINO Andrea" userId="0c945b25-bd36-446c-b688-0c0cf3817131" providerId="ADAL" clId="{DEF101CF-5F27-4353-A523-EDAC0CBD7CD5}" dt="2022-01-27T16:13:34.464" v="1633" actId="478"/>
          <ac:picMkLst>
            <pc:docMk/>
            <pc:sldMk cId="2628246556" sldId="294"/>
            <ac:picMk id="11" creationId="{1907A3AD-901E-448D-ADA2-E8D86FEE8558}"/>
          </ac:picMkLst>
        </pc:picChg>
        <pc:picChg chg="del">
          <ac:chgData name="STAINO Andrea" userId="0c945b25-bd36-446c-b688-0c0cf3817131" providerId="ADAL" clId="{DEF101CF-5F27-4353-A523-EDAC0CBD7CD5}" dt="2022-01-27T16:13:32.345" v="1631" actId="478"/>
          <ac:picMkLst>
            <pc:docMk/>
            <pc:sldMk cId="2628246556" sldId="294"/>
            <ac:picMk id="13" creationId="{0123FFCD-F057-4393-AEDB-206255DFC916}"/>
          </ac:picMkLst>
        </pc:pic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14" creationId="{21375C66-AB8F-4D96-AB67-BC9E02C58839}"/>
          </ac:picMkLst>
        </pc:pic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15" creationId="{2D150A57-B0E5-4BE4-89E6-33F6A01EBFE5}"/>
          </ac:picMkLst>
        </pc:pic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16" creationId="{2918A627-6A7F-4656-B96D-49D293D5C36E}"/>
          </ac:picMkLst>
        </pc:pic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17" creationId="{70C0BE9C-3D15-4F15-9B08-B25B00876842}"/>
          </ac:picMkLst>
        </pc:picChg>
        <pc:picChg chg="add del mod">
          <ac:chgData name="STAINO Andrea" userId="0c945b25-bd36-446c-b688-0c0cf3817131" providerId="ADAL" clId="{DEF101CF-5F27-4353-A523-EDAC0CBD7CD5}" dt="2022-01-27T16:13:41.070" v="1639"/>
          <ac:picMkLst>
            <pc:docMk/>
            <pc:sldMk cId="2628246556" sldId="294"/>
            <ac:picMk id="18" creationId="{DB112BC8-AA30-42F6-AB1F-5D67400B1D13}"/>
          </ac:picMkLst>
        </pc:picChg>
        <pc:picChg chg="add mod">
          <ac:chgData name="STAINO Andrea" userId="0c945b25-bd36-446c-b688-0c0cf3817131" providerId="ADAL" clId="{DEF101CF-5F27-4353-A523-EDAC0CBD7CD5}" dt="2022-01-27T16:13:49.126" v="1644" actId="1076"/>
          <ac:picMkLst>
            <pc:docMk/>
            <pc:sldMk cId="2628246556" sldId="294"/>
            <ac:picMk id="19" creationId="{695DA8C1-8830-4A49-819E-04EC23A4F9E7}"/>
          </ac:picMkLst>
        </pc:picChg>
        <pc:picChg chg="add mod">
          <ac:chgData name="STAINO Andrea" userId="0c945b25-bd36-446c-b688-0c0cf3817131" providerId="ADAL" clId="{DEF101CF-5F27-4353-A523-EDAC0CBD7CD5}" dt="2022-01-27T16:13:45.765" v="1642" actId="1076"/>
          <ac:picMkLst>
            <pc:docMk/>
            <pc:sldMk cId="2628246556" sldId="294"/>
            <ac:picMk id="20" creationId="{E52CA9DE-DCF6-4A02-AE1C-D8BE7695FCA9}"/>
          </ac:picMkLst>
        </pc:picChg>
        <pc:picChg chg="add mod">
          <ac:chgData name="STAINO Andrea" userId="0c945b25-bd36-446c-b688-0c0cf3817131" providerId="ADAL" clId="{DEF101CF-5F27-4353-A523-EDAC0CBD7CD5}" dt="2022-01-27T16:13:47.885" v="1643" actId="1076"/>
          <ac:picMkLst>
            <pc:docMk/>
            <pc:sldMk cId="2628246556" sldId="294"/>
            <ac:picMk id="21" creationId="{135CC8A0-5512-4DE9-A8A7-CDA5E5432B0C}"/>
          </ac:picMkLst>
        </pc:picChg>
        <pc:picChg chg="add mod">
          <ac:chgData name="STAINO Andrea" userId="0c945b25-bd36-446c-b688-0c0cf3817131" providerId="ADAL" clId="{DEF101CF-5F27-4353-A523-EDAC0CBD7CD5}" dt="2022-01-27T16:13:45.765" v="1642" actId="1076"/>
          <ac:picMkLst>
            <pc:docMk/>
            <pc:sldMk cId="2628246556" sldId="294"/>
            <ac:picMk id="22" creationId="{80E39555-455D-4FD3-AD6F-8A33CB737ECA}"/>
          </ac:picMkLst>
        </pc:picChg>
        <pc:picChg chg="add mod">
          <ac:chgData name="STAINO Andrea" userId="0c945b25-bd36-446c-b688-0c0cf3817131" providerId="ADAL" clId="{DEF101CF-5F27-4353-A523-EDAC0CBD7CD5}" dt="2022-01-27T16:13:45.765" v="1642" actId="1076"/>
          <ac:picMkLst>
            <pc:docMk/>
            <pc:sldMk cId="2628246556" sldId="294"/>
            <ac:picMk id="23" creationId="{FD5A2410-9CF2-4BF0-BF57-603678717BEB}"/>
          </ac:picMkLst>
        </pc:picChg>
        <pc:picChg chg="add mod">
          <ac:chgData name="STAINO Andrea" userId="0c945b25-bd36-446c-b688-0c0cf3817131" providerId="ADAL" clId="{DEF101CF-5F27-4353-A523-EDAC0CBD7CD5}" dt="2022-01-27T16:13:45.765" v="1642" actId="1076"/>
          <ac:picMkLst>
            <pc:docMk/>
            <pc:sldMk cId="2628246556" sldId="294"/>
            <ac:picMk id="24" creationId="{53F3C648-86B3-4333-BCBC-8381E682C3BC}"/>
          </ac:picMkLst>
        </pc:picChg>
      </pc:sldChg>
      <pc:sldChg chg="addSp delSp modSp add mod delAnim modAnim">
        <pc:chgData name="STAINO Andrea" userId="0c945b25-bd36-446c-b688-0c0cf3817131" providerId="ADAL" clId="{DEF101CF-5F27-4353-A523-EDAC0CBD7CD5}" dt="2022-01-27T16:21:23.836" v="1723" actId="20577"/>
        <pc:sldMkLst>
          <pc:docMk/>
          <pc:sldMk cId="4290338006" sldId="295"/>
        </pc:sldMkLst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13" creationId="{B672C158-2B54-4CA1-9A97-7CBE57C306BF}"/>
          </ac:spMkLst>
        </pc:spChg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15" creationId="{1A100D04-B089-4B8F-B46E-13E4D97E9938}"/>
          </ac:spMkLst>
        </pc:spChg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16" creationId="{0254D7A5-477B-4062-B2DE-C5A14179B538}"/>
          </ac:spMkLst>
        </pc:spChg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17" creationId="{5E9EB21E-D590-4221-9374-C6B71C838E90}"/>
          </ac:spMkLst>
        </pc:spChg>
        <pc:spChg chg="del">
          <ac:chgData name="STAINO Andrea" userId="0c945b25-bd36-446c-b688-0c0cf3817131" providerId="ADAL" clId="{DEF101CF-5F27-4353-A523-EDAC0CBD7CD5}" dt="2022-01-27T16:18:36.456" v="1662" actId="478"/>
          <ac:spMkLst>
            <pc:docMk/>
            <pc:sldMk cId="4290338006" sldId="295"/>
            <ac:spMk id="25" creationId="{A9FC3AA0-35ED-47F2-9B2E-7474D9C88F17}"/>
          </ac:spMkLst>
        </pc:spChg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26" creationId="{75A10676-0F72-499D-B8F5-1610D8E2C4AB}"/>
          </ac:spMkLst>
        </pc:spChg>
        <pc:spChg chg="add del mod">
          <ac:chgData name="STAINO Andrea" userId="0c945b25-bd36-446c-b688-0c0cf3817131" providerId="ADAL" clId="{DEF101CF-5F27-4353-A523-EDAC0CBD7CD5}" dt="2022-01-27T16:18:40.441" v="1664"/>
          <ac:spMkLst>
            <pc:docMk/>
            <pc:sldMk cId="4290338006" sldId="295"/>
            <ac:spMk id="27" creationId="{0ADB71C4-7012-42A9-A647-71B73D705EAE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28" creationId="{2906A9A9-0881-432B-8E40-86405CE44FC7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30" creationId="{F472BF56-74C0-4036-A85A-A630848912B3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31" creationId="{9CDC328B-6B70-46ED-95C5-DC3C2EF6545F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32" creationId="{B17A61B4-60BF-4AB0-812E-9F46AC146E38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34" creationId="{98AEE901-2FA6-47B7-87BD-CD6030FAAA76}"/>
          </ac:spMkLst>
        </pc:spChg>
        <pc:spChg chg="add del mod">
          <ac:chgData name="STAINO Andrea" userId="0c945b25-bd36-446c-b688-0c0cf3817131" providerId="ADAL" clId="{DEF101CF-5F27-4353-A523-EDAC0CBD7CD5}" dt="2022-01-27T16:18:49.134" v="1672" actId="478"/>
          <ac:spMkLst>
            <pc:docMk/>
            <pc:sldMk cId="4290338006" sldId="295"/>
            <ac:spMk id="35" creationId="{6BC508B3-5913-4762-9484-FAC038EBCDC5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36" creationId="{4CC6F060-5994-4899-9704-3BD87EAA375D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39" creationId="{71A2F884-9085-4D75-AA48-479BABF7B291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40" creationId="{723A37D9-5092-4E4A-A1F8-9E1CF20B6EE8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41" creationId="{E4A9D68F-5EC8-4671-ACBA-10472DEFFBC5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43" creationId="{D75695E4-029F-4482-9837-0BE6F6A8F9A6}"/>
          </ac:spMkLst>
        </pc:spChg>
        <pc:spChg chg="add del mod">
          <ac:chgData name="STAINO Andrea" userId="0c945b25-bd36-446c-b688-0c0cf3817131" providerId="ADAL" clId="{DEF101CF-5F27-4353-A523-EDAC0CBD7CD5}" dt="2022-01-27T16:19:17.755" v="1676"/>
          <ac:spMkLst>
            <pc:docMk/>
            <pc:sldMk cId="4290338006" sldId="295"/>
            <ac:spMk id="44" creationId="{E820940D-A4F6-4468-AB47-E4FE42F38D91}"/>
          </ac:spMkLst>
        </pc:spChg>
        <pc:spChg chg="add del mod">
          <ac:chgData name="STAINO Andrea" userId="0c945b25-bd36-446c-b688-0c0cf3817131" providerId="ADAL" clId="{DEF101CF-5F27-4353-A523-EDAC0CBD7CD5}" dt="2022-01-27T16:21:07.543" v="1690" actId="478"/>
          <ac:spMkLst>
            <pc:docMk/>
            <pc:sldMk cId="4290338006" sldId="295"/>
            <ac:spMk id="45" creationId="{F89200C5-E19E-49A2-96EC-2A134F75B94F}"/>
          </ac:spMkLst>
        </pc:spChg>
        <pc:spChg chg="add mod">
          <ac:chgData name="STAINO Andrea" userId="0c945b25-bd36-446c-b688-0c0cf3817131" providerId="ADAL" clId="{DEF101CF-5F27-4353-A523-EDAC0CBD7CD5}" dt="2022-01-27T16:19:17.769" v="1677"/>
          <ac:spMkLst>
            <pc:docMk/>
            <pc:sldMk cId="4290338006" sldId="295"/>
            <ac:spMk id="48" creationId="{5B4AB503-02BA-48C8-B40B-1905B621EBAB}"/>
          </ac:spMkLst>
        </pc:spChg>
        <pc:spChg chg="add mod">
          <ac:chgData name="STAINO Andrea" userId="0c945b25-bd36-446c-b688-0c0cf3817131" providerId="ADAL" clId="{DEF101CF-5F27-4353-A523-EDAC0CBD7CD5}" dt="2022-01-27T16:19:17.769" v="1677"/>
          <ac:spMkLst>
            <pc:docMk/>
            <pc:sldMk cId="4290338006" sldId="295"/>
            <ac:spMk id="49" creationId="{F39B1D5A-10B8-477E-B3CA-40B36263E8FB}"/>
          </ac:spMkLst>
        </pc:spChg>
        <pc:spChg chg="add mod">
          <ac:chgData name="STAINO Andrea" userId="0c945b25-bd36-446c-b688-0c0cf3817131" providerId="ADAL" clId="{DEF101CF-5F27-4353-A523-EDAC0CBD7CD5}" dt="2022-01-27T16:19:17.769" v="1677"/>
          <ac:spMkLst>
            <pc:docMk/>
            <pc:sldMk cId="4290338006" sldId="295"/>
            <ac:spMk id="50" creationId="{5C0FF9AE-FC78-4F34-99E4-DA865DE861E9}"/>
          </ac:spMkLst>
        </pc:spChg>
        <pc:spChg chg="add mod">
          <ac:chgData name="STAINO Andrea" userId="0c945b25-bd36-446c-b688-0c0cf3817131" providerId="ADAL" clId="{DEF101CF-5F27-4353-A523-EDAC0CBD7CD5}" dt="2022-01-27T16:19:17.769" v="1677"/>
          <ac:spMkLst>
            <pc:docMk/>
            <pc:sldMk cId="4290338006" sldId="295"/>
            <ac:spMk id="52" creationId="{5F3A7BE8-3D23-4D15-8845-6671C431A992}"/>
          </ac:spMkLst>
        </pc:spChg>
        <pc:spChg chg="add mod">
          <ac:chgData name="STAINO Andrea" userId="0c945b25-bd36-446c-b688-0c0cf3817131" providerId="ADAL" clId="{DEF101CF-5F27-4353-A523-EDAC0CBD7CD5}" dt="2022-01-27T16:19:17.769" v="1677"/>
          <ac:spMkLst>
            <pc:docMk/>
            <pc:sldMk cId="4290338006" sldId="295"/>
            <ac:spMk id="53" creationId="{F1442706-C6BF-4C22-9E6C-577FFCE87FA9}"/>
          </ac:spMkLst>
        </pc:spChg>
        <pc:spChg chg="add mod">
          <ac:chgData name="STAINO Andrea" userId="0c945b25-bd36-446c-b688-0c0cf3817131" providerId="ADAL" clId="{DEF101CF-5F27-4353-A523-EDAC0CBD7CD5}" dt="2022-01-27T16:21:23.836" v="1723" actId="20577"/>
          <ac:spMkLst>
            <pc:docMk/>
            <pc:sldMk cId="4290338006" sldId="295"/>
            <ac:spMk id="54" creationId="{D54F4577-40DE-443C-A193-923522F83D0A}"/>
          </ac:spMkLst>
        </pc:sp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19" creationId="{695DA8C1-8830-4A49-819E-04EC23A4F9E7}"/>
          </ac:picMkLst>
        </pc:pic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20" creationId="{E52CA9DE-DCF6-4A02-AE1C-D8BE7695FCA9}"/>
          </ac:picMkLst>
        </pc:pic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21" creationId="{135CC8A0-5512-4DE9-A8A7-CDA5E5432B0C}"/>
          </ac:picMkLst>
        </pc:pic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22" creationId="{80E39555-455D-4FD3-AD6F-8A33CB737ECA}"/>
          </ac:picMkLst>
        </pc:pic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23" creationId="{FD5A2410-9CF2-4BF0-BF57-603678717BEB}"/>
          </ac:picMkLst>
        </pc:picChg>
        <pc:picChg chg="del">
          <ac:chgData name="STAINO Andrea" userId="0c945b25-bd36-446c-b688-0c0cf3817131" providerId="ADAL" clId="{DEF101CF-5F27-4353-A523-EDAC0CBD7CD5}" dt="2022-01-27T16:18:36.456" v="1662" actId="478"/>
          <ac:picMkLst>
            <pc:docMk/>
            <pc:sldMk cId="4290338006" sldId="295"/>
            <ac:picMk id="24" creationId="{53F3C648-86B3-4333-BCBC-8381E682C3BC}"/>
          </ac:picMkLst>
        </pc:picChg>
        <pc:picChg chg="add del mod">
          <ac:chgData name="STAINO Andrea" userId="0c945b25-bd36-446c-b688-0c0cf3817131" providerId="ADAL" clId="{DEF101CF-5F27-4353-A523-EDAC0CBD7CD5}" dt="2022-01-27T16:19:17.755" v="1676"/>
          <ac:picMkLst>
            <pc:docMk/>
            <pc:sldMk cId="4290338006" sldId="295"/>
            <ac:picMk id="37" creationId="{79E06B9F-6F81-4F18-8435-0814E3788711}"/>
          </ac:picMkLst>
        </pc:picChg>
        <pc:picChg chg="add mod">
          <ac:chgData name="STAINO Andrea" userId="0c945b25-bd36-446c-b688-0c0cf3817131" providerId="ADAL" clId="{DEF101CF-5F27-4353-A523-EDAC0CBD7CD5}" dt="2022-01-27T16:19:17.769" v="1677"/>
          <ac:picMkLst>
            <pc:docMk/>
            <pc:sldMk cId="4290338006" sldId="295"/>
            <ac:picMk id="46" creationId="{69E0B359-0F1F-45B8-BE56-6CA17CB0A271}"/>
          </ac:picMkLst>
        </pc:picChg>
        <pc:cxnChg chg="add del mod">
          <ac:chgData name="STAINO Andrea" userId="0c945b25-bd36-446c-b688-0c0cf3817131" providerId="ADAL" clId="{DEF101CF-5F27-4353-A523-EDAC0CBD7CD5}" dt="2022-01-27T16:18:40.441" v="1664"/>
          <ac:cxnSpMkLst>
            <pc:docMk/>
            <pc:sldMk cId="4290338006" sldId="295"/>
            <ac:cxnSpMk id="14" creationId="{F6A8A322-D56F-42DD-B598-AF50F101B674}"/>
          </ac:cxnSpMkLst>
        </pc:cxnChg>
        <pc:cxnChg chg="add del mod">
          <ac:chgData name="STAINO Andrea" userId="0c945b25-bd36-446c-b688-0c0cf3817131" providerId="ADAL" clId="{DEF101CF-5F27-4353-A523-EDAC0CBD7CD5}" dt="2022-01-27T16:18:40.441" v="1664"/>
          <ac:cxnSpMkLst>
            <pc:docMk/>
            <pc:sldMk cId="4290338006" sldId="295"/>
            <ac:cxnSpMk id="18" creationId="{249E7356-E30B-4AEF-B27F-307E416F3F06}"/>
          </ac:cxnSpMkLst>
        </pc:cxnChg>
        <pc:cxnChg chg="add del mod">
          <ac:chgData name="STAINO Andrea" userId="0c945b25-bd36-446c-b688-0c0cf3817131" providerId="ADAL" clId="{DEF101CF-5F27-4353-A523-EDAC0CBD7CD5}" dt="2022-01-27T16:18:49.134" v="1672" actId="478"/>
          <ac:cxnSpMkLst>
            <pc:docMk/>
            <pc:sldMk cId="4290338006" sldId="295"/>
            <ac:cxnSpMk id="29" creationId="{E5B5F381-348E-4F26-A0FE-A1ADCC0913F7}"/>
          </ac:cxnSpMkLst>
        </pc:cxnChg>
        <pc:cxnChg chg="add del mod">
          <ac:chgData name="STAINO Andrea" userId="0c945b25-bd36-446c-b688-0c0cf3817131" providerId="ADAL" clId="{DEF101CF-5F27-4353-A523-EDAC0CBD7CD5}" dt="2022-01-27T16:18:49.134" v="1672" actId="478"/>
          <ac:cxnSpMkLst>
            <pc:docMk/>
            <pc:sldMk cId="4290338006" sldId="295"/>
            <ac:cxnSpMk id="33" creationId="{E6224B11-4AB8-43EB-BAF3-CADC0A49039F}"/>
          </ac:cxnSpMkLst>
        </pc:cxnChg>
        <pc:cxnChg chg="add del mod">
          <ac:chgData name="STAINO Andrea" userId="0c945b25-bd36-446c-b688-0c0cf3817131" providerId="ADAL" clId="{DEF101CF-5F27-4353-A523-EDAC0CBD7CD5}" dt="2022-01-27T16:19:17.755" v="1676"/>
          <ac:cxnSpMkLst>
            <pc:docMk/>
            <pc:sldMk cId="4290338006" sldId="295"/>
            <ac:cxnSpMk id="38" creationId="{CA70E717-BDB3-41AB-9663-F5EFBB3BF3F6}"/>
          </ac:cxnSpMkLst>
        </pc:cxnChg>
        <pc:cxnChg chg="add del mod">
          <ac:chgData name="STAINO Andrea" userId="0c945b25-bd36-446c-b688-0c0cf3817131" providerId="ADAL" clId="{DEF101CF-5F27-4353-A523-EDAC0CBD7CD5}" dt="2022-01-27T16:19:17.755" v="1676"/>
          <ac:cxnSpMkLst>
            <pc:docMk/>
            <pc:sldMk cId="4290338006" sldId="295"/>
            <ac:cxnSpMk id="42" creationId="{7AB908AE-A8C4-441F-B494-90A51932C026}"/>
          </ac:cxnSpMkLst>
        </pc:cxnChg>
        <pc:cxnChg chg="add mod">
          <ac:chgData name="STAINO Andrea" userId="0c945b25-bd36-446c-b688-0c0cf3817131" providerId="ADAL" clId="{DEF101CF-5F27-4353-A523-EDAC0CBD7CD5}" dt="2022-01-27T16:19:17.769" v="1677"/>
          <ac:cxnSpMkLst>
            <pc:docMk/>
            <pc:sldMk cId="4290338006" sldId="295"/>
            <ac:cxnSpMk id="47" creationId="{6A391D3D-0E73-4D37-ABD2-40016AE2423A}"/>
          </ac:cxnSpMkLst>
        </pc:cxnChg>
        <pc:cxnChg chg="add mod">
          <ac:chgData name="STAINO Andrea" userId="0c945b25-bd36-446c-b688-0c0cf3817131" providerId="ADAL" clId="{DEF101CF-5F27-4353-A523-EDAC0CBD7CD5}" dt="2022-01-27T16:19:17.769" v="1677"/>
          <ac:cxnSpMkLst>
            <pc:docMk/>
            <pc:sldMk cId="4290338006" sldId="295"/>
            <ac:cxnSpMk id="51" creationId="{E1974EA8-8A33-44EC-943A-5FF0CE25B221}"/>
          </ac:cxnSpMkLst>
        </pc:cxnChg>
      </pc:sldChg>
      <pc:sldChg chg="addSp delSp modSp add mod delAnim modAnim">
        <pc:chgData name="STAINO Andrea" userId="0c945b25-bd36-446c-b688-0c0cf3817131" providerId="ADAL" clId="{DEF101CF-5F27-4353-A523-EDAC0CBD7CD5}" dt="2022-01-27T16:21:37.998" v="1753" actId="20577"/>
        <pc:sldMkLst>
          <pc:docMk/>
          <pc:sldMk cId="3114892540" sldId="296"/>
        </pc:sldMkLst>
        <pc:spChg chg="add del">
          <ac:chgData name="STAINO Andrea" userId="0c945b25-bd36-446c-b688-0c0cf3817131" providerId="ADAL" clId="{DEF101CF-5F27-4353-A523-EDAC0CBD7CD5}" dt="2022-01-27T16:20:37.261" v="1685" actId="478"/>
          <ac:spMkLst>
            <pc:docMk/>
            <pc:sldMk cId="3114892540" sldId="296"/>
            <ac:spMk id="8" creationId="{141BE669-CBE2-4F8D-82B4-C4BAE67440F8}"/>
          </ac:spMkLst>
        </pc:spChg>
        <pc:spChg chg="add del">
          <ac:chgData name="STAINO Andrea" userId="0c945b25-bd36-446c-b688-0c0cf3817131" providerId="ADAL" clId="{DEF101CF-5F27-4353-A523-EDAC0CBD7CD5}" dt="2022-01-27T16:20:37.261" v="1685" actId="478"/>
          <ac:spMkLst>
            <pc:docMk/>
            <pc:sldMk cId="3114892540" sldId="296"/>
            <ac:spMk id="12" creationId="{CA6DA282-379B-45A0-9F0E-DB8AE9D1CAD4}"/>
          </ac:spMkLst>
        </pc:spChg>
        <pc:spChg chg="add mod">
          <ac:chgData name="STAINO Andrea" userId="0c945b25-bd36-446c-b688-0c0cf3817131" providerId="ADAL" clId="{DEF101CF-5F27-4353-A523-EDAC0CBD7CD5}" dt="2022-01-27T16:21:37.998" v="1753" actId="20577"/>
          <ac:spMkLst>
            <pc:docMk/>
            <pc:sldMk cId="3114892540" sldId="296"/>
            <ac:spMk id="16" creationId="{64140E54-4448-45D8-B05D-10FA0A8C41E8}"/>
          </ac:spMkLst>
        </pc:spChg>
        <pc:spChg chg="add del">
          <ac:chgData name="STAINO Andrea" userId="0c945b25-bd36-446c-b688-0c0cf3817131" providerId="ADAL" clId="{DEF101CF-5F27-4353-A523-EDAC0CBD7CD5}" dt="2022-01-27T16:20:42.041" v="1688" actId="478"/>
          <ac:spMkLst>
            <pc:docMk/>
            <pc:sldMk cId="3114892540" sldId="296"/>
            <ac:spMk id="45" creationId="{F89200C5-E19E-49A2-96EC-2A134F75B94F}"/>
          </ac:spMkLst>
        </pc:spChg>
        <pc:spChg chg="add del">
          <ac:chgData name="STAINO Andrea" userId="0c945b25-bd36-446c-b688-0c0cf3817131" providerId="ADAL" clId="{DEF101CF-5F27-4353-A523-EDAC0CBD7CD5}" dt="2022-01-27T16:20:40.045" v="1686" actId="478"/>
          <ac:spMkLst>
            <pc:docMk/>
            <pc:sldMk cId="3114892540" sldId="296"/>
            <ac:spMk id="48" creationId="{5B4AB503-02BA-48C8-B40B-1905B621EBAB}"/>
          </ac:spMkLst>
        </pc:spChg>
        <pc:spChg chg="add del">
          <ac:chgData name="STAINO Andrea" userId="0c945b25-bd36-446c-b688-0c0cf3817131" providerId="ADAL" clId="{DEF101CF-5F27-4353-A523-EDAC0CBD7CD5}" dt="2022-01-27T16:20:40.045" v="1686" actId="478"/>
          <ac:spMkLst>
            <pc:docMk/>
            <pc:sldMk cId="3114892540" sldId="296"/>
            <ac:spMk id="49" creationId="{F39B1D5A-10B8-477E-B3CA-40B36263E8FB}"/>
          </ac:spMkLst>
        </pc:spChg>
        <pc:spChg chg="add del">
          <ac:chgData name="STAINO Andrea" userId="0c945b25-bd36-446c-b688-0c0cf3817131" providerId="ADAL" clId="{DEF101CF-5F27-4353-A523-EDAC0CBD7CD5}" dt="2022-01-27T16:20:40.045" v="1686" actId="478"/>
          <ac:spMkLst>
            <pc:docMk/>
            <pc:sldMk cId="3114892540" sldId="296"/>
            <ac:spMk id="50" creationId="{5C0FF9AE-FC78-4F34-99E4-DA865DE861E9}"/>
          </ac:spMkLst>
        </pc:spChg>
        <pc:spChg chg="add del">
          <ac:chgData name="STAINO Andrea" userId="0c945b25-bd36-446c-b688-0c0cf3817131" providerId="ADAL" clId="{DEF101CF-5F27-4353-A523-EDAC0CBD7CD5}" dt="2022-01-27T16:20:40.045" v="1686" actId="478"/>
          <ac:spMkLst>
            <pc:docMk/>
            <pc:sldMk cId="3114892540" sldId="296"/>
            <ac:spMk id="52" creationId="{5F3A7BE8-3D23-4D15-8845-6671C431A992}"/>
          </ac:spMkLst>
        </pc:spChg>
        <pc:spChg chg="add del">
          <ac:chgData name="STAINO Andrea" userId="0c945b25-bd36-446c-b688-0c0cf3817131" providerId="ADAL" clId="{DEF101CF-5F27-4353-A523-EDAC0CBD7CD5}" dt="2022-01-27T16:20:40.045" v="1686" actId="478"/>
          <ac:spMkLst>
            <pc:docMk/>
            <pc:sldMk cId="3114892540" sldId="296"/>
            <ac:spMk id="53" creationId="{F1442706-C6BF-4C22-9E6C-577FFCE87FA9}"/>
          </ac:spMkLst>
        </pc:spChg>
        <pc:picChg chg="add mod">
          <ac:chgData name="STAINO Andrea" userId="0c945b25-bd36-446c-b688-0c0cf3817131" providerId="ADAL" clId="{DEF101CF-5F27-4353-A523-EDAC0CBD7CD5}" dt="2022-01-27T16:20:51.420" v="1689"/>
          <ac:picMkLst>
            <pc:docMk/>
            <pc:sldMk cId="3114892540" sldId="296"/>
            <ac:picMk id="15" creationId="{5676FA57-0034-465F-97F6-77011D6D38FA}"/>
          </ac:picMkLst>
        </pc:picChg>
        <pc:picChg chg="add del">
          <ac:chgData name="STAINO Andrea" userId="0c945b25-bd36-446c-b688-0c0cf3817131" providerId="ADAL" clId="{DEF101CF-5F27-4353-A523-EDAC0CBD7CD5}" dt="2022-01-27T16:20:40.599" v="1687" actId="478"/>
          <ac:picMkLst>
            <pc:docMk/>
            <pc:sldMk cId="3114892540" sldId="296"/>
            <ac:picMk id="46" creationId="{69E0B359-0F1F-45B8-BE56-6CA17CB0A271}"/>
          </ac:picMkLst>
        </pc:picChg>
        <pc:cxnChg chg="add del mod">
          <ac:chgData name="STAINO Andrea" userId="0c945b25-bd36-446c-b688-0c0cf3817131" providerId="ADAL" clId="{DEF101CF-5F27-4353-A523-EDAC0CBD7CD5}" dt="2022-01-27T16:20:40.045" v="1686" actId="478"/>
          <ac:cxnSpMkLst>
            <pc:docMk/>
            <pc:sldMk cId="3114892540" sldId="296"/>
            <ac:cxnSpMk id="47" creationId="{6A391D3D-0E73-4D37-ABD2-40016AE2423A}"/>
          </ac:cxnSpMkLst>
        </pc:cxnChg>
        <pc:cxnChg chg="add del">
          <ac:chgData name="STAINO Andrea" userId="0c945b25-bd36-446c-b688-0c0cf3817131" providerId="ADAL" clId="{DEF101CF-5F27-4353-A523-EDAC0CBD7CD5}" dt="2022-01-27T16:20:40.045" v="1686" actId="478"/>
          <ac:cxnSpMkLst>
            <pc:docMk/>
            <pc:sldMk cId="3114892540" sldId="296"/>
            <ac:cxnSpMk id="51" creationId="{E1974EA8-8A33-44EC-943A-5FF0CE25B221}"/>
          </ac:cxnSpMkLst>
        </pc:cxnChg>
      </pc:sldChg>
      <pc:sldChg chg="addSp delSp modSp add mod">
        <pc:chgData name="STAINO Andrea" userId="0c945b25-bd36-446c-b688-0c0cf3817131" providerId="ADAL" clId="{DEF101CF-5F27-4353-A523-EDAC0CBD7CD5}" dt="2022-01-27T16:42:43.002" v="1799"/>
        <pc:sldMkLst>
          <pc:docMk/>
          <pc:sldMk cId="453822582" sldId="297"/>
        </pc:sldMkLst>
        <pc:spChg chg="mod">
          <ac:chgData name="STAINO Andrea" userId="0c945b25-bd36-446c-b688-0c0cf3817131" providerId="ADAL" clId="{DEF101CF-5F27-4353-A523-EDAC0CBD7CD5}" dt="2022-01-27T16:42:18.991" v="1757"/>
          <ac:spMkLst>
            <pc:docMk/>
            <pc:sldMk cId="453822582" sldId="297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1-27T16:42:36.044" v="1798" actId="20577"/>
          <ac:spMkLst>
            <pc:docMk/>
            <pc:sldMk cId="453822582" sldId="297"/>
            <ac:spMk id="16" creationId="{64140E54-4448-45D8-B05D-10FA0A8C41E8}"/>
          </ac:spMkLst>
        </pc:spChg>
        <pc:picChg chg="add mod">
          <ac:chgData name="STAINO Andrea" userId="0c945b25-bd36-446c-b688-0c0cf3817131" providerId="ADAL" clId="{DEF101CF-5F27-4353-A523-EDAC0CBD7CD5}" dt="2022-01-27T16:42:43.002" v="1799"/>
          <ac:picMkLst>
            <pc:docMk/>
            <pc:sldMk cId="453822582" sldId="297"/>
            <ac:picMk id="9" creationId="{32B2F5BD-D610-49FA-9889-91B12EC0AD74}"/>
          </ac:picMkLst>
        </pc:picChg>
        <pc:picChg chg="add mod">
          <ac:chgData name="STAINO Andrea" userId="0c945b25-bd36-446c-b688-0c0cf3817131" providerId="ADAL" clId="{DEF101CF-5F27-4353-A523-EDAC0CBD7CD5}" dt="2022-01-27T16:42:43.002" v="1799"/>
          <ac:picMkLst>
            <pc:docMk/>
            <pc:sldMk cId="453822582" sldId="297"/>
            <ac:picMk id="10" creationId="{7E850A54-064E-47D1-BFF4-449973A25A1B}"/>
          </ac:picMkLst>
        </pc:picChg>
        <pc:picChg chg="del">
          <ac:chgData name="STAINO Andrea" userId="0c945b25-bd36-446c-b688-0c0cf3817131" providerId="ADAL" clId="{DEF101CF-5F27-4353-A523-EDAC0CBD7CD5}" dt="2022-01-27T16:42:21.307" v="1758" actId="478"/>
          <ac:picMkLst>
            <pc:docMk/>
            <pc:sldMk cId="453822582" sldId="297"/>
            <ac:picMk id="15" creationId="{5676FA57-0034-465F-97F6-77011D6D38FA}"/>
          </ac:picMkLst>
        </pc:picChg>
      </pc:sldChg>
      <pc:sldChg chg="delSp modSp add mod">
        <pc:chgData name="STAINO Andrea" userId="0c945b25-bd36-446c-b688-0c0cf3817131" providerId="ADAL" clId="{DEF101CF-5F27-4353-A523-EDAC0CBD7CD5}" dt="2022-01-27T16:48:17.889" v="1832" actId="20577"/>
        <pc:sldMkLst>
          <pc:docMk/>
          <pc:sldMk cId="442017106" sldId="298"/>
        </pc:sldMkLst>
        <pc:spChg chg="mod">
          <ac:chgData name="STAINO Andrea" userId="0c945b25-bd36-446c-b688-0c0cf3817131" providerId="ADAL" clId="{DEF101CF-5F27-4353-A523-EDAC0CBD7CD5}" dt="2022-01-27T16:43:06.303" v="1828" actId="20577"/>
          <ac:spMkLst>
            <pc:docMk/>
            <pc:sldMk cId="442017106" sldId="298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1-27T16:48:17.889" v="1832" actId="20577"/>
          <ac:spMkLst>
            <pc:docMk/>
            <pc:sldMk cId="442017106" sldId="298"/>
            <ac:spMk id="16" creationId="{64140E54-4448-45D8-B05D-10FA0A8C41E8}"/>
          </ac:spMkLst>
        </pc:spChg>
        <pc:picChg chg="del">
          <ac:chgData name="STAINO Andrea" userId="0c945b25-bd36-446c-b688-0c0cf3817131" providerId="ADAL" clId="{DEF101CF-5F27-4353-A523-EDAC0CBD7CD5}" dt="2022-01-27T16:43:08.939" v="1830" actId="478"/>
          <ac:picMkLst>
            <pc:docMk/>
            <pc:sldMk cId="442017106" sldId="298"/>
            <ac:picMk id="9" creationId="{32B2F5BD-D610-49FA-9889-91B12EC0AD74}"/>
          </ac:picMkLst>
        </pc:picChg>
        <pc:picChg chg="del">
          <ac:chgData name="STAINO Andrea" userId="0c945b25-bd36-446c-b688-0c0cf3817131" providerId="ADAL" clId="{DEF101CF-5F27-4353-A523-EDAC0CBD7CD5}" dt="2022-01-27T16:43:08.252" v="1829" actId="478"/>
          <ac:picMkLst>
            <pc:docMk/>
            <pc:sldMk cId="442017106" sldId="298"/>
            <ac:picMk id="10" creationId="{7E850A54-064E-47D1-BFF4-449973A25A1B}"/>
          </ac:picMkLst>
        </pc:picChg>
      </pc:sldChg>
      <pc:sldChg chg="modSp add mod">
        <pc:chgData name="STAINO Andrea" userId="0c945b25-bd36-446c-b688-0c0cf3817131" providerId="ADAL" clId="{DEF101CF-5F27-4353-A523-EDAC0CBD7CD5}" dt="2022-01-27T16:49:08.716" v="1896" actId="20577"/>
        <pc:sldMkLst>
          <pc:docMk/>
          <pc:sldMk cId="559830284" sldId="299"/>
        </pc:sldMkLst>
        <pc:spChg chg="mod">
          <ac:chgData name="STAINO Andrea" userId="0c945b25-bd36-446c-b688-0c0cf3817131" providerId="ADAL" clId="{DEF101CF-5F27-4353-A523-EDAC0CBD7CD5}" dt="2022-01-27T16:49:08.716" v="1896" actId="20577"/>
          <ac:spMkLst>
            <pc:docMk/>
            <pc:sldMk cId="559830284" sldId="299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1-27T16:48:49.235" v="1843" actId="27636"/>
          <ac:spMkLst>
            <pc:docMk/>
            <pc:sldMk cId="559830284" sldId="299"/>
            <ac:spMk id="16" creationId="{64140E54-4448-45D8-B05D-10FA0A8C41E8}"/>
          </ac:spMkLst>
        </pc:spChg>
      </pc:sldChg>
      <pc:sldChg chg="modSp mod ord modAnim modNotesTx">
        <pc:chgData name="STAINO Andrea" userId="0c945b25-bd36-446c-b688-0c0cf3817131" providerId="ADAL" clId="{DEF101CF-5F27-4353-A523-EDAC0CBD7CD5}" dt="2022-02-02T11:30:20.396" v="4716"/>
        <pc:sldMkLst>
          <pc:docMk/>
          <pc:sldMk cId="1255816453" sldId="300"/>
        </pc:sldMkLst>
        <pc:spChg chg="mod">
          <ac:chgData name="STAINO Andrea" userId="0c945b25-bd36-446c-b688-0c0cf3817131" providerId="ADAL" clId="{DEF101CF-5F27-4353-A523-EDAC0CBD7CD5}" dt="2022-01-30T14:31:03.080" v="2435" actId="20577"/>
          <ac:spMkLst>
            <pc:docMk/>
            <pc:sldMk cId="1255816453" sldId="300"/>
            <ac:spMk id="15" creationId="{74F7B339-5FA8-42A7-8442-3BB61E48C3B4}"/>
          </ac:spMkLst>
        </pc:spChg>
      </pc:sldChg>
      <pc:sldChg chg="modSp add mod">
        <pc:chgData name="STAINO Andrea" userId="0c945b25-bd36-446c-b688-0c0cf3817131" providerId="ADAL" clId="{DEF101CF-5F27-4353-A523-EDAC0CBD7CD5}" dt="2022-02-02T13:03:04.404" v="4892" actId="20577"/>
        <pc:sldMkLst>
          <pc:docMk/>
          <pc:sldMk cId="2177081880" sldId="301"/>
        </pc:sldMkLst>
        <pc:spChg chg="mod">
          <ac:chgData name="STAINO Andrea" userId="0c945b25-bd36-446c-b688-0c0cf3817131" providerId="ADAL" clId="{DEF101CF-5F27-4353-A523-EDAC0CBD7CD5}" dt="2022-02-02T13:03:04.404" v="4892" actId="20577"/>
          <ac:spMkLst>
            <pc:docMk/>
            <pc:sldMk cId="2177081880" sldId="301"/>
            <ac:spMk id="2" creationId="{97A6A55B-F1AC-4CA3-AB27-BC142C5E74CF}"/>
          </ac:spMkLst>
        </pc:spChg>
        <pc:spChg chg="mod">
          <ac:chgData name="STAINO Andrea" userId="0c945b25-bd36-446c-b688-0c0cf3817131" providerId="ADAL" clId="{DEF101CF-5F27-4353-A523-EDAC0CBD7CD5}" dt="2022-02-02T11:40:42.305" v="4891" actId="5793"/>
          <ac:spMkLst>
            <pc:docMk/>
            <pc:sldMk cId="2177081880" sldId="301"/>
            <ac:spMk id="15" creationId="{74F7B339-5FA8-42A7-8442-3BB61E48C3B4}"/>
          </ac:spMkLst>
        </pc:spChg>
      </pc:sldChg>
      <pc:sldChg chg="addSp delSp modSp add mod modAnim modNotesTx">
        <pc:chgData name="STAINO Andrea" userId="0c945b25-bd36-446c-b688-0c0cf3817131" providerId="ADAL" clId="{DEF101CF-5F27-4353-A523-EDAC0CBD7CD5}" dt="2022-02-04T08:52:27.616" v="4947" actId="20577"/>
        <pc:sldMkLst>
          <pc:docMk/>
          <pc:sldMk cId="2623934245" sldId="302"/>
        </pc:sldMkLst>
        <pc:spChg chg="mod">
          <ac:chgData name="STAINO Andrea" userId="0c945b25-bd36-446c-b688-0c0cf3817131" providerId="ADAL" clId="{DEF101CF-5F27-4353-A523-EDAC0CBD7CD5}" dt="2022-02-01T10:00:05.243" v="2516"/>
          <ac:spMkLst>
            <pc:docMk/>
            <pc:sldMk cId="2623934245" sldId="302"/>
            <ac:spMk id="2" creationId="{97A6A55B-F1AC-4CA3-AB27-BC142C5E74CF}"/>
          </ac:spMkLst>
        </pc:spChg>
        <pc:spChg chg="add mod">
          <ac:chgData name="STAINO Andrea" userId="0c945b25-bd36-446c-b688-0c0cf3817131" providerId="ADAL" clId="{DEF101CF-5F27-4353-A523-EDAC0CBD7CD5}" dt="2022-02-01T19:13:49.058" v="3378" actId="20577"/>
          <ac:spMkLst>
            <pc:docMk/>
            <pc:sldMk cId="2623934245" sldId="302"/>
            <ac:spMk id="6" creationId="{539F5722-496A-46B0-86B3-93273E9AD37F}"/>
          </ac:spMkLst>
        </pc:spChg>
        <pc:spChg chg="add mod">
          <ac:chgData name="STAINO Andrea" userId="0c945b25-bd36-446c-b688-0c0cf3817131" providerId="ADAL" clId="{DEF101CF-5F27-4353-A523-EDAC0CBD7CD5}" dt="2022-02-01T18:58:58.170" v="2808" actId="1076"/>
          <ac:spMkLst>
            <pc:docMk/>
            <pc:sldMk cId="2623934245" sldId="302"/>
            <ac:spMk id="11" creationId="{1B83E785-ADFA-4064-A6EA-80BFE06CE025}"/>
          </ac:spMkLst>
        </pc:spChg>
        <pc:spChg chg="mod">
          <ac:chgData name="STAINO Andrea" userId="0c945b25-bd36-446c-b688-0c0cf3817131" providerId="ADAL" clId="{DEF101CF-5F27-4353-A523-EDAC0CBD7CD5}" dt="2022-02-01T10:01:48.850" v="2521" actId="14100"/>
          <ac:spMkLst>
            <pc:docMk/>
            <pc:sldMk cId="2623934245" sldId="302"/>
            <ac:spMk id="16" creationId="{64140E54-4448-45D8-B05D-10FA0A8C41E8}"/>
          </ac:spMkLst>
        </pc:spChg>
        <pc:spChg chg="add mod">
          <ac:chgData name="STAINO Andrea" userId="0c945b25-bd36-446c-b688-0c0cf3817131" providerId="ADAL" clId="{DEF101CF-5F27-4353-A523-EDAC0CBD7CD5}" dt="2022-02-01T20:04:04.245" v="3496" actId="1038"/>
          <ac:spMkLst>
            <pc:docMk/>
            <pc:sldMk cId="2623934245" sldId="302"/>
            <ac:spMk id="22" creationId="{25E72A7C-F8BA-49DC-A379-07C16AC38F39}"/>
          </ac:spMkLst>
        </pc:spChg>
        <pc:picChg chg="add del mod">
          <ac:chgData name="STAINO Andrea" userId="0c945b25-bd36-446c-b688-0c0cf3817131" providerId="ADAL" clId="{DEF101CF-5F27-4353-A523-EDAC0CBD7CD5}" dt="2022-02-01T18:58:21.109" v="2795" actId="478"/>
          <ac:picMkLst>
            <pc:docMk/>
            <pc:sldMk cId="2623934245" sldId="302"/>
            <ac:picMk id="4" creationId="{3DED5416-FEDE-4515-8336-888615C3B9E3}"/>
          </ac:picMkLst>
        </pc:picChg>
        <pc:picChg chg="add mod ord">
          <ac:chgData name="STAINO Andrea" userId="0c945b25-bd36-446c-b688-0c0cf3817131" providerId="ADAL" clId="{DEF101CF-5F27-4353-A523-EDAC0CBD7CD5}" dt="2022-02-01T19:17:04.672" v="3465" actId="1076"/>
          <ac:picMkLst>
            <pc:docMk/>
            <pc:sldMk cId="2623934245" sldId="302"/>
            <ac:picMk id="10" creationId="{5C544221-0276-4378-8AB0-F8A56CACE446}"/>
          </ac:picMkLst>
        </pc:picChg>
        <pc:picChg chg="add mod">
          <ac:chgData name="STAINO Andrea" userId="0c945b25-bd36-446c-b688-0c0cf3817131" providerId="ADAL" clId="{DEF101CF-5F27-4353-A523-EDAC0CBD7CD5}" dt="2022-02-01T19:16:15.060" v="3460" actId="1076"/>
          <ac:picMkLst>
            <pc:docMk/>
            <pc:sldMk cId="2623934245" sldId="302"/>
            <ac:picMk id="14" creationId="{46195AD8-98A8-4296-89FA-25DBD39D80BB}"/>
          </ac:picMkLst>
        </pc:picChg>
        <pc:picChg chg="del">
          <ac:chgData name="STAINO Andrea" userId="0c945b25-bd36-446c-b688-0c0cf3817131" providerId="ADAL" clId="{DEF101CF-5F27-4353-A523-EDAC0CBD7CD5}" dt="2022-02-01T09:59:34.023" v="2513" actId="478"/>
          <ac:picMkLst>
            <pc:docMk/>
            <pc:sldMk cId="2623934245" sldId="302"/>
            <ac:picMk id="15" creationId="{5676FA57-0034-465F-97F6-77011D6D38FA}"/>
          </ac:picMkLst>
        </pc:picChg>
        <pc:picChg chg="add mod">
          <ac:chgData name="STAINO Andrea" userId="0c945b25-bd36-446c-b688-0c0cf3817131" providerId="ADAL" clId="{DEF101CF-5F27-4353-A523-EDAC0CBD7CD5}" dt="2022-02-01T19:17:27.011" v="3467" actId="1076"/>
          <ac:picMkLst>
            <pc:docMk/>
            <pc:sldMk cId="2623934245" sldId="302"/>
            <ac:picMk id="18" creationId="{F8DC267B-95FB-41EA-9BB5-26A5B0E84BB5}"/>
          </ac:picMkLst>
        </pc:picChg>
        <pc:picChg chg="add mod">
          <ac:chgData name="STAINO Andrea" userId="0c945b25-bd36-446c-b688-0c0cf3817131" providerId="ADAL" clId="{DEF101CF-5F27-4353-A523-EDAC0CBD7CD5}" dt="2022-02-01T19:17:44.279" v="3469" actId="1076"/>
          <ac:picMkLst>
            <pc:docMk/>
            <pc:sldMk cId="2623934245" sldId="302"/>
            <ac:picMk id="20" creationId="{14E2894E-776F-4D78-A327-61D290A7C999}"/>
          </ac:picMkLst>
        </pc:picChg>
      </pc:sldChg>
      <pc:sldChg chg="modSp add mod modAnim">
        <pc:chgData name="STAINO Andrea" userId="0c945b25-bd36-446c-b688-0c0cf3817131" providerId="ADAL" clId="{DEF101CF-5F27-4353-A523-EDAC0CBD7CD5}" dt="2022-02-02T13:03:53.440" v="4943" actId="20577"/>
        <pc:sldMkLst>
          <pc:docMk/>
          <pc:sldMk cId="2959526229" sldId="303"/>
        </pc:sldMkLst>
        <pc:spChg chg="mod">
          <ac:chgData name="STAINO Andrea" userId="0c945b25-bd36-446c-b688-0c0cf3817131" providerId="ADAL" clId="{DEF101CF-5F27-4353-A523-EDAC0CBD7CD5}" dt="2022-02-02T13:03:53.440" v="4943" actId="20577"/>
          <ac:spMkLst>
            <pc:docMk/>
            <pc:sldMk cId="2959526229" sldId="303"/>
            <ac:spMk id="13" creationId="{9EDA588E-7D44-46F1-8D4C-5FD3DB7D0915}"/>
          </ac:spMkLst>
        </pc:spChg>
      </pc:sldChg>
    </pc:docChg>
  </pc:docChgLst>
  <pc:docChgLst>
    <pc:chgData name="STAINO Andrea" userId="0c945b25-bd36-446c-b688-0c0cf3817131" providerId="ADAL" clId="{C960BAF8-2882-46E2-86A7-36425CCB44E0}"/>
    <pc:docChg chg="custSel addSld modSld">
      <pc:chgData name="STAINO Andrea" userId="0c945b25-bd36-446c-b688-0c0cf3817131" providerId="ADAL" clId="{C960BAF8-2882-46E2-86A7-36425CCB44E0}" dt="2024-02-29T16:09:06.093" v="30" actId="20577"/>
      <pc:docMkLst>
        <pc:docMk/>
      </pc:docMkLst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352293361" sldId="256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352293361" sldId="256"/>
            <ac:spMk id="8" creationId="{98A3BCCD-D2F6-4AEE-9800-9B55936D6D07}"/>
          </ac:spMkLst>
        </pc:spChg>
      </pc:sldChg>
      <pc:sldChg chg="modSp mod">
        <pc:chgData name="STAINO Andrea" userId="0c945b25-bd36-446c-b688-0c0cf3817131" providerId="ADAL" clId="{C960BAF8-2882-46E2-86A7-36425CCB44E0}" dt="2024-02-26T13:00:36.358" v="4" actId="20577"/>
        <pc:sldMkLst>
          <pc:docMk/>
          <pc:sldMk cId="4169850549" sldId="266"/>
        </pc:sldMkLst>
        <pc:spChg chg="mod">
          <ac:chgData name="STAINO Andrea" userId="0c945b25-bd36-446c-b688-0c0cf3817131" providerId="ADAL" clId="{C960BAF8-2882-46E2-86A7-36425CCB44E0}" dt="2024-02-26T13:00:36.358" v="4" actId="20577"/>
          <ac:spMkLst>
            <pc:docMk/>
            <pc:sldMk cId="4169850549" sldId="266"/>
            <ac:spMk id="11" creationId="{6CD2B5CD-37F8-43BA-B361-86FD868F952D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959526229" sldId="303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959526229" sldId="30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306043823" sldId="304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306043823" sldId="304"/>
            <ac:spMk id="15" creationId="{FAAC5FDA-507F-4065-A047-FB8C01997CD6}"/>
          </ac:spMkLst>
        </pc:spChg>
      </pc:sldChg>
      <pc:sldChg chg="modSp mod">
        <pc:chgData name="STAINO Andrea" userId="0c945b25-bd36-446c-b688-0c0cf3817131" providerId="ADAL" clId="{C960BAF8-2882-46E2-86A7-36425CCB44E0}" dt="2024-02-26T13:00:30.744" v="2" actId="20577"/>
        <pc:sldMkLst>
          <pc:docMk/>
          <pc:sldMk cId="1391268718" sldId="305"/>
        </pc:sldMkLst>
        <pc:spChg chg="mod">
          <ac:chgData name="STAINO Andrea" userId="0c945b25-bd36-446c-b688-0c0cf3817131" providerId="ADAL" clId="{C960BAF8-2882-46E2-86A7-36425CCB44E0}" dt="2024-02-26T13:00:30.744" v="2" actId="20577"/>
          <ac:spMkLst>
            <pc:docMk/>
            <pc:sldMk cId="1391268718" sldId="305"/>
            <ac:spMk id="11" creationId="{6CD2B5CD-37F8-43BA-B361-86FD868F952D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001602126" sldId="306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001602126" sldId="306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669764911" sldId="307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669764911" sldId="307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499059308" sldId="308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499059308" sldId="308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105997996" sldId="309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105997996" sldId="309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894827891" sldId="310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894827891" sldId="310"/>
            <ac:spMk id="15" creationId="{FAAC5FDA-507F-4065-A047-FB8C01997CD6}"/>
          </ac:spMkLst>
        </pc:spChg>
      </pc:sldChg>
      <pc:sldChg chg="delSp modSp mod">
        <pc:chgData name="STAINO Andrea" userId="0c945b25-bd36-446c-b688-0c0cf3817131" providerId="ADAL" clId="{C960BAF8-2882-46E2-86A7-36425CCB44E0}" dt="2024-02-29T15:43:57.940" v="13" actId="478"/>
        <pc:sldMkLst>
          <pc:docMk/>
          <pc:sldMk cId="1561978286" sldId="311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561978286" sldId="311"/>
            <ac:spMk id="15" creationId="{FAAC5FDA-507F-4065-A047-FB8C01997CD6}"/>
          </ac:spMkLst>
        </pc:spChg>
        <pc:spChg chg="del">
          <ac:chgData name="STAINO Andrea" userId="0c945b25-bd36-446c-b688-0c0cf3817131" providerId="ADAL" clId="{C960BAF8-2882-46E2-86A7-36425CCB44E0}" dt="2024-02-29T15:43:48.627" v="10" actId="478"/>
          <ac:spMkLst>
            <pc:docMk/>
            <pc:sldMk cId="1561978286" sldId="311"/>
            <ac:spMk id="18" creationId="{952D5076-3C4A-ACDF-4768-B3402CDDDB7B}"/>
          </ac:spMkLst>
        </pc:spChg>
        <pc:spChg chg="del">
          <ac:chgData name="STAINO Andrea" userId="0c945b25-bd36-446c-b688-0c0cf3817131" providerId="ADAL" clId="{C960BAF8-2882-46E2-86A7-36425CCB44E0}" dt="2024-02-29T15:43:52.148" v="11" actId="478"/>
          <ac:spMkLst>
            <pc:docMk/>
            <pc:sldMk cId="1561978286" sldId="311"/>
            <ac:spMk id="19" creationId="{28A455EA-0AD1-FD51-EE62-587E4877B65D}"/>
          </ac:spMkLst>
        </pc:spChg>
        <pc:spChg chg="del">
          <ac:chgData name="STAINO Andrea" userId="0c945b25-bd36-446c-b688-0c0cf3817131" providerId="ADAL" clId="{C960BAF8-2882-46E2-86A7-36425CCB44E0}" dt="2024-02-29T15:43:57.940" v="13" actId="478"/>
          <ac:spMkLst>
            <pc:docMk/>
            <pc:sldMk cId="1561978286" sldId="311"/>
            <ac:spMk id="25" creationId="{BDE548B8-E93A-0DB7-31DF-B39BD1622F86}"/>
          </ac:spMkLst>
        </pc:spChg>
        <pc:inkChg chg="del">
          <ac:chgData name="STAINO Andrea" userId="0c945b25-bd36-446c-b688-0c0cf3817131" providerId="ADAL" clId="{C960BAF8-2882-46E2-86A7-36425CCB44E0}" dt="2024-02-29T15:43:39.735" v="7" actId="478"/>
          <ac:inkMkLst>
            <pc:docMk/>
            <pc:sldMk cId="1561978286" sldId="311"/>
            <ac:inkMk id="5" creationId="{DC01C74E-1999-C34E-3C19-23303A500829}"/>
          </ac:inkMkLst>
        </pc:inkChg>
        <pc:inkChg chg="del">
          <ac:chgData name="STAINO Andrea" userId="0c945b25-bd36-446c-b688-0c0cf3817131" providerId="ADAL" clId="{C960BAF8-2882-46E2-86A7-36425CCB44E0}" dt="2024-02-29T15:43:41.426" v="8" actId="478"/>
          <ac:inkMkLst>
            <pc:docMk/>
            <pc:sldMk cId="1561978286" sldId="311"/>
            <ac:inkMk id="6" creationId="{783EBF04-6A24-EF73-CD2F-7F47234C55A3}"/>
          </ac:inkMkLst>
        </pc:inkChg>
        <pc:inkChg chg="del">
          <ac:chgData name="STAINO Andrea" userId="0c945b25-bd36-446c-b688-0c0cf3817131" providerId="ADAL" clId="{C960BAF8-2882-46E2-86A7-36425CCB44E0}" dt="2024-02-29T15:43:45.137" v="9" actId="478"/>
          <ac:inkMkLst>
            <pc:docMk/>
            <pc:sldMk cId="1561978286" sldId="311"/>
            <ac:inkMk id="10" creationId="{A81FF111-F780-DC86-87C8-E65B74119CF6}"/>
          </ac:inkMkLst>
        </pc:inkChg>
        <pc:inkChg chg="del">
          <ac:chgData name="STAINO Andrea" userId="0c945b25-bd36-446c-b688-0c0cf3817131" providerId="ADAL" clId="{C960BAF8-2882-46E2-86A7-36425CCB44E0}" dt="2024-02-29T15:43:57.940" v="13" actId="478"/>
          <ac:inkMkLst>
            <pc:docMk/>
            <pc:sldMk cId="1561978286" sldId="311"/>
            <ac:inkMk id="23" creationId="{FB15F99B-8B9B-B0AC-DF5E-16169E0E09F4}"/>
          </ac:inkMkLst>
        </pc:inkChg>
        <pc:inkChg chg="del">
          <ac:chgData name="STAINO Andrea" userId="0c945b25-bd36-446c-b688-0c0cf3817131" providerId="ADAL" clId="{C960BAF8-2882-46E2-86A7-36425CCB44E0}" dt="2024-02-29T15:43:54.351" v="12" actId="478"/>
          <ac:inkMkLst>
            <pc:docMk/>
            <pc:sldMk cId="1561978286" sldId="311"/>
            <ac:inkMk id="24" creationId="{4401F54C-6D7A-4753-6D6C-5CE7EFB4EEC2}"/>
          </ac:inkMkLst>
        </pc:inkChg>
        <pc:cxnChg chg="del">
          <ac:chgData name="STAINO Andrea" userId="0c945b25-bd36-446c-b688-0c0cf3817131" providerId="ADAL" clId="{C960BAF8-2882-46E2-86A7-36425CCB44E0}" dt="2024-02-29T15:43:48.627" v="10" actId="478"/>
          <ac:cxnSpMkLst>
            <pc:docMk/>
            <pc:sldMk cId="1561978286" sldId="311"/>
            <ac:cxnSpMk id="17" creationId="{874F7E32-3E80-D3EC-E1ED-DE0669435F84}"/>
          </ac:cxnSpMkLst>
        </pc:cxnChg>
        <pc:cxnChg chg="del">
          <ac:chgData name="STAINO Andrea" userId="0c945b25-bd36-446c-b688-0c0cf3817131" providerId="ADAL" clId="{C960BAF8-2882-46E2-86A7-36425CCB44E0}" dt="2024-02-29T15:43:48.627" v="10" actId="478"/>
          <ac:cxnSpMkLst>
            <pc:docMk/>
            <pc:sldMk cId="1561978286" sldId="311"/>
            <ac:cxnSpMk id="21" creationId="{79E1E8F3-991B-EF27-8828-3ACAD9F8ECE4}"/>
          </ac:cxnSpMkLst>
        </pc:cxnChg>
        <pc:cxnChg chg="del">
          <ac:chgData name="STAINO Andrea" userId="0c945b25-bd36-446c-b688-0c0cf3817131" providerId="ADAL" clId="{C960BAF8-2882-46E2-86A7-36425CCB44E0}" dt="2024-02-29T15:43:57.940" v="13" actId="478"/>
          <ac:cxnSpMkLst>
            <pc:docMk/>
            <pc:sldMk cId="1561978286" sldId="311"/>
            <ac:cxnSpMk id="27" creationId="{D0981789-6D9B-7E53-1198-30371C182B45}"/>
          </ac:cxnSpMkLst>
        </pc:cxn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102795916" sldId="313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102795916" sldId="31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768588374" sldId="314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768588374" sldId="314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256794633" sldId="315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256794633" sldId="315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879430038" sldId="316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879430038" sldId="316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642505521" sldId="317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642505521" sldId="317"/>
            <ac:spMk id="15" creationId="{FAAC5FDA-507F-4065-A047-FB8C01997CD6}"/>
          </ac:spMkLst>
        </pc:spChg>
      </pc:sldChg>
      <pc:sldChg chg="modSp mod">
        <pc:chgData name="STAINO Andrea" userId="0c945b25-bd36-446c-b688-0c0cf3817131" providerId="ADAL" clId="{C960BAF8-2882-46E2-86A7-36425CCB44E0}" dt="2024-02-26T13:59:35.722" v="5" actId="20577"/>
        <pc:sldMkLst>
          <pc:docMk/>
          <pc:sldMk cId="854442515" sldId="318"/>
        </pc:sldMkLst>
        <pc:spChg chg="mod">
          <ac:chgData name="STAINO Andrea" userId="0c945b25-bd36-446c-b688-0c0cf3817131" providerId="ADAL" clId="{C960BAF8-2882-46E2-86A7-36425CCB44E0}" dt="2024-02-26T13:59:35.722" v="5" actId="20577"/>
          <ac:spMkLst>
            <pc:docMk/>
            <pc:sldMk cId="854442515" sldId="318"/>
            <ac:spMk id="8" creationId="{4875FCA5-4EA2-1B2A-1C4A-28F56A312D1B}"/>
          </ac:spMkLst>
        </pc:spChg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854442515" sldId="318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463409120" sldId="319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463409120" sldId="319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728753195" sldId="320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728753195" sldId="320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472725876" sldId="321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472725876" sldId="321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683973491" sldId="322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683973491" sldId="322"/>
            <ac:spMk id="15" creationId="{FAAC5FDA-507F-4065-A047-FB8C01997CD6}"/>
          </ac:spMkLst>
        </pc:spChg>
      </pc:sldChg>
      <pc:sldChg chg="modSp mod">
        <pc:chgData name="STAINO Andrea" userId="0c945b25-bd36-446c-b688-0c0cf3817131" providerId="ADAL" clId="{C960BAF8-2882-46E2-86A7-36425CCB44E0}" dt="2024-02-29T16:09:06.093" v="30" actId="20577"/>
        <pc:sldMkLst>
          <pc:docMk/>
          <pc:sldMk cId="379844007" sldId="323"/>
        </pc:sldMkLst>
        <pc:spChg chg="mod">
          <ac:chgData name="STAINO Andrea" userId="0c945b25-bd36-446c-b688-0c0cf3817131" providerId="ADAL" clId="{C960BAF8-2882-46E2-86A7-36425CCB44E0}" dt="2024-02-29T16:09:06.093" v="30" actId="20577"/>
          <ac:spMkLst>
            <pc:docMk/>
            <pc:sldMk cId="379844007" sldId="323"/>
            <ac:spMk id="8" creationId="{4875FCA5-4EA2-1B2A-1C4A-28F56A312D1B}"/>
          </ac:spMkLst>
        </pc:spChg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79844007" sldId="323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226711151" sldId="324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226711151" sldId="324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353487227" sldId="325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353487227" sldId="325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136178296" sldId="326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136178296" sldId="326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803713602" sldId="327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803713602" sldId="327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947692826" sldId="328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947692826" sldId="328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2213045697" sldId="329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2213045697" sldId="329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417712500" sldId="330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417712500" sldId="330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4008119659" sldId="331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4008119659" sldId="331"/>
            <ac:spMk id="15" creationId="{FAAC5FDA-507F-4065-A047-FB8C01997CD6}"/>
          </ac:spMkLst>
        </pc:spChg>
      </pc:sldChg>
      <pc:sldChg chg="modSp">
        <pc:chgData name="STAINO Andrea" userId="0c945b25-bd36-446c-b688-0c0cf3817131" providerId="ADAL" clId="{C960BAF8-2882-46E2-86A7-36425CCB44E0}" dt="2024-02-26T13:00:21.229" v="0"/>
        <pc:sldMkLst>
          <pc:docMk/>
          <pc:sldMk cId="373708456" sldId="332"/>
        </pc:sldMkLst>
        <pc:spChg chg="mod">
          <ac:chgData name="STAINO Andrea" userId="0c945b25-bd36-446c-b688-0c0cf3817131" providerId="ADAL" clId="{C960BAF8-2882-46E2-86A7-36425CCB44E0}" dt="2024-02-26T13:00:21.229" v="0"/>
          <ac:spMkLst>
            <pc:docMk/>
            <pc:sldMk cId="373708456" sldId="332"/>
            <ac:spMk id="15" creationId="{FAAC5FDA-507F-4065-A047-FB8C01997CD6}"/>
          </ac:spMkLst>
        </pc:spChg>
      </pc:sldChg>
      <pc:sldChg chg="addSp modSp add mod">
        <pc:chgData name="STAINO Andrea" userId="0c945b25-bd36-446c-b688-0c0cf3817131" providerId="ADAL" clId="{C960BAF8-2882-46E2-86A7-36425CCB44E0}" dt="2024-02-29T15:45:27.234" v="25" actId="14100"/>
        <pc:sldMkLst>
          <pc:docMk/>
          <pc:sldMk cId="1939999813" sldId="333"/>
        </pc:sldMkLst>
        <pc:spChg chg="add mod">
          <ac:chgData name="STAINO Andrea" userId="0c945b25-bd36-446c-b688-0c0cf3817131" providerId="ADAL" clId="{C960BAF8-2882-46E2-86A7-36425CCB44E0}" dt="2024-02-29T15:45:18.112" v="23" actId="1076"/>
          <ac:spMkLst>
            <pc:docMk/>
            <pc:sldMk cId="1939999813" sldId="333"/>
            <ac:spMk id="4" creationId="{EF4410F2-A5C9-F7D1-FC09-DF7C05859771}"/>
          </ac:spMkLst>
        </pc:spChg>
        <pc:cxnChg chg="add mod">
          <ac:chgData name="STAINO Andrea" userId="0c945b25-bd36-446c-b688-0c0cf3817131" providerId="ADAL" clId="{C960BAF8-2882-46E2-86A7-36425CCB44E0}" dt="2024-02-29T15:45:27.234" v="25" actId="14100"/>
          <ac:cxnSpMkLst>
            <pc:docMk/>
            <pc:sldMk cId="1939999813" sldId="333"/>
            <ac:cxnSpMk id="16" creationId="{E922C1E8-DF97-280E-23F9-0E550FC189E9}"/>
          </ac:cxnSpMkLst>
        </pc:cxnChg>
      </pc:sldChg>
    </pc:docChg>
  </pc:docChgLst>
  <pc:docChgLst>
    <pc:chgData name="STAINO Andrea" userId="0c945b25-bd36-446c-b688-0c0cf3817131" providerId="ADAL" clId="{35118E7C-5F0C-4759-A2C0-58DC5D98BED0}"/>
    <pc:docChg chg="modSld">
      <pc:chgData name="STAINO Andrea" userId="0c945b25-bd36-446c-b688-0c0cf3817131" providerId="ADAL" clId="{35118E7C-5F0C-4759-A2C0-58DC5D98BED0}" dt="2023-03-21T20:53:53.169" v="1"/>
      <pc:docMkLst>
        <pc:docMk/>
      </pc:docMkLst>
      <pc:sldChg chg="modSp">
        <pc:chgData name="STAINO Andrea" userId="0c945b25-bd36-446c-b688-0c0cf3817131" providerId="ADAL" clId="{35118E7C-5F0C-4759-A2C0-58DC5D98BED0}" dt="2023-03-21T20:51:28.698" v="0" actId="20577"/>
        <pc:sldMkLst>
          <pc:docMk/>
          <pc:sldMk cId="136178296" sldId="326"/>
        </pc:sldMkLst>
        <pc:spChg chg="mod">
          <ac:chgData name="STAINO Andrea" userId="0c945b25-bd36-446c-b688-0c0cf3817131" providerId="ADAL" clId="{35118E7C-5F0C-4759-A2C0-58DC5D98BED0}" dt="2023-03-21T20:51:28.698" v="0" actId="20577"/>
          <ac:spMkLst>
            <pc:docMk/>
            <pc:sldMk cId="136178296" sldId="326"/>
            <ac:spMk id="197" creationId="{A52925B5-15FE-F34D-B37D-09D740B41AF2}"/>
          </ac:spMkLst>
        </pc:spChg>
      </pc:sldChg>
      <pc:sldChg chg="addSp modSp">
        <pc:chgData name="STAINO Andrea" userId="0c945b25-bd36-446c-b688-0c0cf3817131" providerId="ADAL" clId="{35118E7C-5F0C-4759-A2C0-58DC5D98BED0}" dt="2023-03-21T20:53:53.169" v="1"/>
        <pc:sldMkLst>
          <pc:docMk/>
          <pc:sldMk cId="2803713602" sldId="327"/>
        </pc:sldMkLst>
        <pc:spChg chg="add mod">
          <ac:chgData name="STAINO Andrea" userId="0c945b25-bd36-446c-b688-0c0cf3817131" providerId="ADAL" clId="{35118E7C-5F0C-4759-A2C0-58DC5D98BED0}" dt="2023-03-21T20:53:53.169" v="1"/>
          <ac:spMkLst>
            <pc:docMk/>
            <pc:sldMk cId="2803713602" sldId="327"/>
            <ac:spMk id="3" creationId="{EF63F622-1EAF-DD11-55F9-02228F57203A}"/>
          </ac:spMkLst>
        </pc:spChg>
      </pc:sldChg>
    </pc:docChg>
  </pc:docChgLst>
  <pc:docChgLst>
    <pc:chgData name="STAINO Andrea" userId="0c945b25-bd36-446c-b688-0c0cf3817131" providerId="ADAL" clId="{C19AEC02-BCBE-4BAB-B806-0224F653F97A}"/>
    <pc:docChg chg="modSld">
      <pc:chgData name="STAINO Andrea" userId="0c945b25-bd36-446c-b688-0c0cf3817131" providerId="ADAL" clId="{C19AEC02-BCBE-4BAB-B806-0224F653F97A}" dt="2024-03-22T14:07:16.821" v="16" actId="20577"/>
      <pc:docMkLst>
        <pc:docMk/>
      </pc:docMkLst>
      <pc:sldChg chg="modSp modAnim">
        <pc:chgData name="STAINO Andrea" userId="0c945b25-bd36-446c-b688-0c0cf3817131" providerId="ADAL" clId="{C19AEC02-BCBE-4BAB-B806-0224F653F97A}" dt="2024-03-22T14:07:16.821" v="16" actId="20577"/>
        <pc:sldMkLst>
          <pc:docMk/>
          <pc:sldMk cId="136178296" sldId="326"/>
        </pc:sldMkLst>
        <pc:spChg chg="mod">
          <ac:chgData name="STAINO Andrea" userId="0c945b25-bd36-446c-b688-0c0cf3817131" providerId="ADAL" clId="{C19AEC02-BCBE-4BAB-B806-0224F653F97A}" dt="2024-03-22T14:07:16.821" v="16" actId="20577"/>
          <ac:spMkLst>
            <pc:docMk/>
            <pc:sldMk cId="136178296" sldId="326"/>
            <ac:spMk id="12" creationId="{47E0FCF4-BB61-1EAA-51D1-9CBD3202F258}"/>
          </ac:spMkLst>
        </pc:spChg>
      </pc:sldChg>
      <pc:sldChg chg="addSp modSp mod modAnim">
        <pc:chgData name="STAINO Andrea" userId="0c945b25-bd36-446c-b688-0c0cf3817131" providerId="ADAL" clId="{C19AEC02-BCBE-4BAB-B806-0224F653F97A}" dt="2024-03-21T07:55:25.063" v="12" actId="1076"/>
        <pc:sldMkLst>
          <pc:docMk/>
          <pc:sldMk cId="4008119659" sldId="331"/>
        </pc:sldMkLst>
        <pc:picChg chg="add mod">
          <ac:chgData name="STAINO Andrea" userId="0c945b25-bd36-446c-b688-0c0cf3817131" providerId="ADAL" clId="{C19AEC02-BCBE-4BAB-B806-0224F653F97A}" dt="2024-03-21T07:52:05.454" v="4" actId="1076"/>
          <ac:picMkLst>
            <pc:docMk/>
            <pc:sldMk cId="4008119659" sldId="331"/>
            <ac:picMk id="5" creationId="{EB91D72E-C0CD-AAB8-FDC2-4A9BCDB0B1C6}"/>
          </ac:picMkLst>
        </pc:picChg>
        <pc:picChg chg="add mod">
          <ac:chgData name="STAINO Andrea" userId="0c945b25-bd36-446c-b688-0c0cf3817131" providerId="ADAL" clId="{C19AEC02-BCBE-4BAB-B806-0224F653F97A}" dt="2024-03-21T07:55:25.063" v="12" actId="1076"/>
          <ac:picMkLst>
            <pc:docMk/>
            <pc:sldMk cId="4008119659" sldId="331"/>
            <ac:picMk id="9" creationId="{9F1155CD-6F1A-78D1-1E37-DEA0D2C3F43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6T21:15:0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25083 6103 0</inkml:trace>
  <inkml:trace contextRef="#ctx0" brushRef="#br0" timeOffset="8767.24">25083 6103 0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6T21:17:12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5909 0,'18'0'563,"-1"0"-517,1 0-14,-1 0-1,1 0-15,0 0-1,-1-35-15,1 17 16,-18 0-16,0 1 15,18-1 17,-18 1-17,0-19 48,0 19-48,0-1 17,0 0-1,0 1-15,0-1 30,-18 18 1,0 0-31,1 0 0,-1 0-1,0 0 1,18-18 15,-17 18-31,-1 0 47,1 0-31,-1 0 30,0 0-14,1 0-1,-1 0-15,0 0 30,18 18 33,0 0-48,0-1 0,0 1-15,0 0-1,0 17 1,0-17 0,0-1-1,0 1 1,0-1-16,0 1 31,0 0-15,0-1 46</inkml:trace>
  <inkml:trace contextRef="#ctx0" brushRef="#br0" timeOffset="4102.34">6385 5715 0,'0'-18'328,"0"1"-312,0-1 15,0 0 32,0 1-48,18-1 1,35-35 0,0 53-1,0-17 1,-18-1 0,0 18-1,-17 0-15,0 0 16,-1 0-1,1 0 48,17 0-32,-35 18 63,0-1-94,0 1 16,-35 17-1,17-17 1,1-1-16,-19 19 15,19-1 1,-36 18 0,53-35 15,0-1-15,-18 1 15,18-1 0,0 1-15,0 0 15,0-1 0,0 1 0,0 0 16,35-1-31,-17-17 0,0 0-1,-1 0 1,1 0-1,0 0 1,-1 0 31,1 0-16,17 0 0,-17 0 16,-18-17-47,0-1 32,17 0-17,-17 1 1,0-1-16,0 0 31,0 1-15,0-1 15,18 18-15,-18-17-1,0-1 16,0 0 16,0 36 344,18 17-391,-18-17 31,0-1-15,0 1-1,17-18 1,1 0 15,-18 18 1,35-18-17,-35 17 1,18-17-1,-18 18 1,17-18 31,1 0 0,0 0-32,-1 0 17,1 0-17,0 0-15,-1 0 16,1 0 0,0 0-1,-1 0 32</inkml:trace>
  <inkml:trace contextRef="#ctx0" brushRef="#br0" timeOffset="4971.83">6897 5662 0</inkml:trace>
  <inkml:trace contextRef="#ctx0" brushRef="#br0" timeOffset="7905.63">7214 5644 0,'0'18'390,"0"0"-124,0-1 31,0 1-266,-17-18-15,-1 0 15,0 18 0,18 17 16,0-17-16,0-1 32,0 1-32,0-1 32,0 1-32,0 0 16,0-1-16,0 1 0,18-18-15,0 18 15,-1-18-15,1 0 46,0 0-30,-1 0-17,1 0 1,0 0-1,-1 0 1,1-36 0,-18 19-16,0-19 15,0 19-15,17-1 32,-17 1-1,0-19 0,0 19-15,0-1 31,-17 18 62,-1 0-93,1 0-1,-1 0 1,0 0 15,1 0 0</inkml:trace>
  <inkml:trace contextRef="#ctx0" brushRef="#br0" timeOffset="10042.15">7338 5750 0,'0'18'187,"0"0"-171,17-1-16,1 54 0,35 17 16,-35-35-1,-1 35 17,-17-53-17,36 1 1,-36-19-1,17 19 1,1-19 0,-18 1-1,0-1 1,17-17-16,-17 18 31,0 0-15,0-1-1,0 1 1,0 0 0,-17 35-1,-1-36-15,-35 18 32,36-17-17,-36-18 1,17 0-1,19 0 17,-1 0-17,18-88 1,0 17 0,0-34-1,18 69 1,-1-17-1,1-35 1,-18 53 0,18 17-1,-18 1 1,0-1-16,17-17 31,19-18-15,-1-18-1,0 36 1,-17-18 0,-18 35-1,17 1-15,1 17 32,-18-18 14</inkml:trace>
  <inkml:trace contextRef="#ctx0" brushRef="#br0" timeOffset="11802.75">7567 5574 0,'0'35'188,"0"-17"-188,0-1 15,0 1-15,0 53 16,0-54-1,0 19 1,0-19 0,0 1 15,0-1 0,0 1 0,18-18-15,-1 0 15,1 0 94,0 0-93,-1 0-1,1 0 0,-18-18 16,0 1-16,18 17-15,-18-18-16,0 1 31,0-1-15,35 0-16,-18 18 15,1 0 1,0-17 15</inkml:trace>
  <inkml:trace contextRef="#ctx0" brushRef="#br0" timeOffset="12583.42">7655 5450 0</inkml:trace>
  <inkml:trace contextRef="#ctx0" brushRef="#br0" timeOffset="15745.9">7743 5680 0,'0'-18'219,"0"0"-219,0 1 16,0-1-1,0 1 17,18 17-17,-18-18 1,18 18-1,-1 0 1,-17-35 0,18 35-16,0 0 15,-1 0 17,1 0-17,17 0 1,-17 0 15,0 0 0,-18 17 1,17-17-17,-17 36-15,0-1 31,18 0-15,-1 0 0,-17-17-1,18 0 1,-18-1 0,0 1-1,0 0-15,0-1 16,0 18-1,0-17 32,0-36 219,0 1-235,0-1 0,0 1-15,0-1 0,18 0-1,17 18 17,-35-17-1,0-1 0,18 18-15,-18-18 15,17 18-31,1 0 47,0 0 15,-1 0-15,1 0-31,-1 0 31,19 0-32,-19 0 1,1 0 0,0 0-1,-1 0 1,1 0 15,0 0 0,-1 0-15,1 18 0,-18 0 30,0-1 111,0 1-126,0 0 31,0-1-30,0 1-1,0-1 0</inkml:trace>
  <inkml:trace contextRef="#ctx0" brushRef="#br0" timeOffset="18126.64">8590 5733 0,'-17'0'234,"-1"0"-218,0 0-16,1 0 0,-1 0 16,0 0-1,-17 0 1,0 0 15,35-18-15,-18 18-16,18-18 31,0 1-15,0-1-1,-18 0 1,18 1 31,0-1-32,0-35 1,0 36 0,0-19-1,0-17 1,0 18-1,0 18 1,0-1 62,18 18-62,0-18 15,-1 18-15,19 0-1,-19 0 1,1 0 0,0 0 15,-1 0-16,1 0 1,0 0 15,-1 0-15,1 18 15,-18 0 16,0 17-47,0-18 16,17 1-1,-17 0 1,0-1 0,0 1 30,0 0-30,0-1 0,0 19-1,0-19 1,0 1 31,0-1-16,0 1 0</inkml:trace>
  <inkml:trace contextRef="#ctx0" brushRef="#br0" timeOffset="20946.82">8608 5398 0,'0'17'234,"0"18"-218,0-17-16,0 0 0,0-1 15,0 19 1,0 17 0,0-1-1,0-34 1,0 35-1,0-35 17,0-1-17,0 1 17,0 0-1,0-1-16,0 1 17,17 17-1,1-17 16,0-18-32,-1 0 17,1 0-1,53 0 0,-36 0-15,-18 0-16,1 0 15,17-53 17,-17 18-32,88-54 15,-53-52 1,-36 106-16,36-53 16,-17 53-1,-19-36 1,1 53-16,-18-35 15,18 0 1,-1-17 0,1-18-1,-18 70 1,0-35 0,0 36 15,0-1-16,0 0 32,-18 18-15,1 0-17,-1-17-15,0 17 16,-35 0-1,0 0 1,18 0 15,17 0-31,1 0 32,-18 0-17,17 0 32,18 17-16,-18 1-15,18 0 0,0 34-1,0-34 1,0 17-1,0 1 1,0-1 0,0-17-16,0 34 15,18 19 1,0 0 0,34 52 15,-16-52-16,-1-1 1,-35-17 0,0-35-1,0 17 1,0-17 0,18-1 15,-18 1 16,17-18-16,19 0 0,-36 35-15,17-35 15,1 0 0,0 0 47,-1 0-31,1 0-15</inkml:trace>
  <inkml:trace contextRef="#ctx0" brushRef="#br0" timeOffset="23213.73">6579 6597 0,'0'-18'328,"18"1"-328,0-1 15,-18 0 1,0-17 0,17 0-1,-17 17 1,0 1-1,0-1 1,0 0 15,0 1 16,-17 17 31,-1 0-78,0 0 16,1 0 0,17 17-1,-18 1 16,0 0-15,18-1 0,0 18-1,0-17 1,0 0-16,0 35 16,0-18-1,0 71 16,0-18-15,0-35 0,0-18-1,0 18 1,0-35 0,0-1 15,0 1 0,0 0 32</inkml:trace>
  <inkml:trace contextRef="#ctx0" brushRef="#br0" timeOffset="24342.24">6350 6897 0,'18'0'140,"17"17"-140,-17-17 16,17 18 0,0-18-1,-17 0 1,-1 0-1,1 0 32,0 0-15</inkml:trace>
  <inkml:trace contextRef="#ctx0" brushRef="#br0" timeOffset="26245.99">6473 6932 0,'18'0'156,"17"0"-156,-17 0 16,0 0-1,-1 0 1,19 0 15,-19 0 79,1 0-17,0 0-14,-1 0-48</inkml:trace>
  <inkml:trace contextRef="#ctx0" brushRef="#br0" timeOffset="28271.49">6685 6932 0,'0'-18'235,"0"1"-220,0-1 1,0 1 15,0-1-15,0 0 31,0 1-32,-17 17 1,-1 0 15,0 0-15,1 0-1,-1 0 32,0 0-15,36 0 311,0 0-327,17 17 0,-17-17-1,-1 0 1,1 0-1,-1 0 17,1 0-1,-18 18 31,18-18-62,-1 0 32</inkml:trace>
  <inkml:trace contextRef="#ctx0" brushRef="#br0" timeOffset="31988">6579 6967 0,'-17'18'157,"17"17"-142,-18 36-15,0-1 16,18-52 0,0 17-1,0-17-15,0 0 16,0-1-1,0 19 17,0-19 30,0 1 1</inkml:trace>
  <inkml:trace contextRef="#ctx0" brushRef="#br0" timeOffset="35108.67">6756 7056 0,'17'0'203,"1"0"-187,0 0 0,-18-18-1,0 0 16,17 18-15,-17-17 0,18-1-1,-18 0 1,0 1 15,0-19 32,0 19-32,0-1-15,0 1 30,0-1-14,0 0-1,0 1 47,0-1-31,-18 18 328,18 18-375,-17-18 62,17 17-46,-18-17 0,18 18-1,-18-18 17,1 0-1,-19 0 0,19 0 0,17 18 94,0-1-78,0 1-16,0-1-15,0 1 15,0 0-15,0-1 0,0 1-1,0 17 16,0-17 16,35-18-31,-17 0-16,-1 0 16,19 18 15,-19-18 0,1 0-15,0 0-1,-1 0 1,1 0 0,-1 0-1,1 0 16,0 0-31,17 0 16,0 0 0,-17 0 31,0 0-32,-1 0 32</inkml:trace>
  <inkml:trace contextRef="#ctx0" brushRef="#br0" timeOffset="37567.68">7091 6897 0,'0'17'312,"0"1"-296,0 0 0,0 17-1,0 0 32,0-17-31,0 0 31,0-1-16,17-17 0,-17 18-15,18-18-1,0 0 48,-1 0-48,1 0 1,0 0-16,-1 0 16,19 0-16,-19 0 78,1 0-47,-18-18-15,0 1 15,18 17-15,-18-18-16,0-17 31,0 17 16,0 0-32,0 1 1,0-1 0,0 0 15,0 1-16,0-1 48,-18 18-63,18-17 31,-18-1-15,18 0 31,-35 18-32,17 0 17,1 0-17,-1 0 1,0 0 15,1 0-15,-1 0 15,0 0 16,1 0-16,-1 0 0</inkml:trace>
  <inkml:trace contextRef="#ctx0" brushRef="#br0" timeOffset="39792.49">7232 6826 0,'0'18'235,"0"0"-220,0-1 17,0 1 14,18-18-30,-18 17 15,17 1 1,1-18-17,-18 35 1,18-35 15,-18 18-15,17-18-1,-17 18 1,18-18 0,17 0 30,-17 17-14,-1-17-32,1 0 47,0 0-1,-1 0 1,1 0 31,0 0-15,17 0 15</inkml:trace>
  <inkml:trace contextRef="#ctx0" brushRef="#br0" timeOffset="42800.41">7532 7020 0,'0'-35'156,"0"17"-156,0-52 16,0 17-1,0 0 1,35 0 0,-17-17-1,-18 52-15,0 0 16,0 1-1,0-1 17,17 0-32,-17-17 15,0 17 17,0 1 14,0-1-14,0 0 30,0 1 32,0-1-47,0 36 187,0-1-234,0 1 16,0 0-1,0 17-15,0-17 16,0 17 0,0-17-1,0-1 1,0 1 15,0 0-31,0 17 31,0-18 1,0 1-1,0 0 0,0-1-15,0 1-1,0 0 1,0-1 0,0 1-1,0 0 32,0-1-47,0 1 31,0-1-15,0 1 0,0 17 31,0-17-16,0 0 0,0-1 0,0 1 16,18-18-16,0 0 48,-1 0-48,19 0 16,-19 0-16,1 0 0,-1 0 63,-17-18-94,18 18 31,-18-17-31,18 17 31</inkml:trace>
  <inkml:trace contextRef="#ctx0" brushRef="#br0" timeOffset="44172.66">7549 6632 0,'18'0'172,"17"0"-157,-17 0-15,0 0 16,-1 0 0,19 0-16,-19 0 31,1 0 16,-1 0-16,1 0 0,0 0 0,-1 0 1</inkml:trace>
  <inkml:trace contextRef="#ctx0" brushRef="#br0" timeOffset="54517.1">7796 6879 0,'0'18'219,"0"-1"-203,0 1-16,0 17 15,0-17 1,18-18 0,0 18 15,-18-1 0,17-17 0,-17 36-15,18-36 0,-18 17-1,18-17 1,-18 18 15,17-18 0,-17-18 188,0-17-203,0 17-16,0 1 15,0-1 17,0 0 14,0 1-14,0-1 15,0 0 15,0 1 1,0-1-1,18 18 391,-18 18-422,0-1 1,18-17-17,-18 18 17,17-18-17,-17 18 1,0-1 15,18-17-15,-1 18-1,1-18 17,0 0 14,-1 0 17,19 0-16,-19 0-16,-17-18 297,0 1-312,0-1-1,0 0 17,0 1-1,0-1 47,0 1-31,0-1-16,0 0-15,0-17 15,0 17-15,0 1-1,0-1 1,0 0 0,0 1 15,0-1-16,18 18 360,17 0-359,-17 0 62,-1 0-47,1 0 1,0 0-1,-1 0 0,1 0 16,17 0 16,-35 18 155,0-1-155,0 1-16,0 0 15,0-1-15,0 1 0,0 0-16,0-1 16,0 1 0,0 0-16,0-1 16,0 1 62,0-1-46,0 1 62,18-18-109,0 18 30,-1-18 1,1 0-15,-1 0 30,-17 17-15,18-17-31,0 0 15,17 0 16,-17 0 31,-18-17 172,0-1-235,0 0 17,0 1-1,0-1 0,0 1 0,0-1-15,0-17 0,17 35-1,-17-18 1,0 0 62,0 1-47,0-1 16,0 0 47,0 1-63,0-1 16,-35 18 422,35 18-454,-18-18 1,1 0 31,-1 17-16,18 1 16,-18-18-31,1 0-16,-1 18 31,1-18 0,-19 0 0,19 0 16,17 17 31,0 1 16,0 17-63,0-17 1,35-18-1,-35 18-15,18-18-16,-1 0 15,-17 17 1,18-17-1,-1 0 17,-17 18-17,18-18 1,0 0 15,-1 0 0,19 0 16,-19 17 219,1-17-219,0 0-32,-1 0 1,1 0-16,17 0 16,-17 0-1,-1 0 63,1 0-46,0 0-1,-1 0 16,-17-17-32,18 17 1,-18-18 15,18 1-15,-18-1 15,0 0 0,17 18-31,-17-53 16,18 53 15,-18-17 1,0-1-17,18-17 1,-18 17-16,0 1 15,0-1 17,17 0-17,-17 1 1,0-1 15,0 0 16,18 18 203,-18 18-219,17-18-15,-17 18-16,0-1 47,18-17-32,-18 18 1,35 0 15,-35-1-15,18 18 15,-18-17-15,18-18-1,-18 18 1,0-1 15,0 1 47,0 0-46,0-1-1,0 1 16,0 0-16,0-1 0,0 1 32,0-1-32,0 1-15,0 0-1,-18-18 17,18 17-32,0 1 31,-35-18-16,35 18 1,0-1 15,-18-17-15,18 18 0,-18-18 15,18 18-16,-17-18 1,17 17 0,-18-17-1,1 0 1,-1 0 31</inkml:trace>
  <inkml:trace contextRef="#ctx0" brushRef="#br0" timeOffset="60269.02">5750 9437 0,'0'-18'219,"0"-17"-204,0 0-15,18-36 16,-18 36 15,0 17-31,0-17 16,0 17-1,18 1-15,-18-1 16,0 0 15,0 1 0,0-1 1,0 0-1,0 1-15,0-1 15,0 0 0,0-17-15,0 18-1,0-1 1,0 0 0,0 1-1,0-1 1,0 0-1,0 1 1,0-1-16,0-17 16,0 17 15,0 1 0,0-1 0,0 0 16,0 36 172,0 0-203,0-1-1,0 18 1,0-17-16,0 35 16,0-18-1,0-17 1,0 17-1,0-17 17,0-1-1,0 1 0,0 0-15,0-1-1,0 1-15,0 17 16,0-17 0,0 0-1,0 17 1,0 35 0,0-52-1,0 17 1,0-17-1,17 0-15,1-1 32,-18 19 15,0-19-47,17-17 15,-17 18 1,36-18-16,-19 0 31,1 0-15,0 0-1,-1 0 1,1 0 0,0 0-1,17 0-15,-17 0 16,17 0-1,-18 0 1,1 0 31,0 0-47,-18-18 78,0-17-47,0 17 63,-18 1-31,18-1-32,-18 18 0,18-18-15,-17 18-1,17-17 1,0-1 0,0-17 30,0 17-14,0 1-1,0-1 0,0 0 16,-35 18 31,52 0 16,18-17-78,-17-1-1,17 18 1,1 0-1,-19 0-15,19-18 16,-1-17 0,-18 35-1,54 0 1,-53 0 0,-1 0-1,-17-18 1,18 18 15,0 0-15,-1 0-1,18 0 1,-52 0 234,-1 18-250,1-18 31,17 18-15,0-1-1,0 1 1,-36-18 15,36 18-15,0-1 0,0 1 62,0 0-16,0-1-31,0 1 16,18-18 297,0 0-328,-1 0-1,1 0-15,-1 0 16,19 0 0,-36-18 15,17 1 0,1 17-15,0 0-1,-18-18 1</inkml:trace>
  <inkml:trace contextRef="#ctx0" brushRef="#br0" timeOffset="61701.44">5715 8855 0,'18'0'141,"-1"0"-126,1 0 17,0 0-17,-1-18 1,-17 0-16,18 1 16,17-1-16,-17 1 31</inkml:trace>
  <inkml:trace contextRef="#ctx0" brushRef="#br0" timeOffset="65228.17">6632 9084 0,'18'0'609,"0"0"-593,-1 0 0,1 0 15,-1 0 0,1 0-15,0 0 31,17 0-16,-17-18 31,-18 1-62,0-1 32,0 0-17,0 1 63,0-1-46,0-17-1,0 17 31,-36 18-15,19 0 0,-1 0-16,0 0 16,1 0 0,-1 0 0,1 0-16,-1 0 1,0 0-1,18 36 125,0-19-47,0 1-15</inkml:trace>
  <inkml:trace contextRef="#ctx0" brushRef="#br0" timeOffset="70108.22">6720 8996 0,'18'17'297,"0"1"-297,17 17 16,-35-17-1,35 17 1,-35-17 0,36 17-1,-36-17 1,17-18 0,1 0-1,-18 18-15,17-18 16,1 0 15,17 0-15,-17 0-1,0 0 1,-1 0 0,1 0 15,0-18 0,17-17-15,18-36 15,-53 53-15,0 1-1,0-1 1,0 0-1,0-17 1,17 18 0,-17-1-1,0 0 1,0 1 0,0-1 15,0 0 0,0 1 16,18 34 62,0 1-109,-18 17 16,0-17 0,17 35-1,-17-18 1,18-17-1,-18-1 1,18 1 0,-18 0-1,0-1 17,35-17-17,-35 18 48,0-36 202,0 1-249,0-1 0,0 0-1,0 1 32,18 17-31,-18-18-1,17 18 1,-17-35 15,0 17 0,18 18-15,-18-17 0,0-1 15,17 18-15,-17-18 15,0 1 0,18 17-15,-18-36-1,0 1 1,0 17 15,0 1 0,35 17 63,-17 0-47,-18 17-16,0 19-15,18-19 0,-18 1-16,17 0 15,-17-1 1,0 1-16,18 0 15,-18-1 1,0 18 15,18-35-15,-18 18 0,0 0 30,17-18 48,1 0-31,-1 0-32,1 0 16,0 0-47,-1 0 15,1 0 1,-18-18 0,35-52-1,-17 34 1,-18 19 0,0-19-1,0 1-15,0 17 16,0 1-1,0-1 17,0 1-17,0-1 1,0 0 31,0 1-16,18 17 235,-18 17-251,17 1 1,1 0 0,-1-1-1,1-17 1,-18 35-1,35-35 1,-35 18-16,0 0 16,0-1-1,18 1 1,-18 0 0,18-18-1,-1 0 16,-17 17 1,0 1-1,0 17 0,0-17 16,0-1-16,0 1 94,-17-18-78,-1 0 0</inkml:trace>
  <inkml:trace contextRef="#ctx0" brushRef="#br0" timeOffset="71970.64">7867 9031 0,'18'-35'171,"17"-53"-171,0 17 16,-17 36-16,35-36 16,0-17-1,-18-18 1,18-53 0,-53 107-1,17-1 1,-17 35-1,0-17-15,0 17 32,0 0-1,0 1-15,0-1 15,0-17 0,-17 35 32,-1 0-48,1 0 1,-1 0-1,0 0 17,18 18-17,0-1 1,-35 1 0,35-1-16,-35 1 15,17 35 1,18 0-16,-18 53 15,18 0 1,0-36 0,0 36-1,0-71 1,0 1 0,0-1-1,0 0-15,0-17 16,0 52-1,0 1 1,0 17 15,0 0-15,0-52 0,0 87-1,0-88 1,0 1-1,0-19-15,0 1 16,0-1 15,0 1 1</inkml:trace>
  <inkml:trace contextRef="#ctx0" brushRef="#br0" timeOffset="73228.77">7902 9066 0,'71'-53'156,"-54"53"-140,1 0-16,0 0 15,17 0-15,-17-17 16,17 17 0,-17 0 15,-1 0-15,1 0 15</inkml:trace>
  <inkml:trace contextRef="#ctx0" brushRef="#br0" timeOffset="75223.48">8184 8837 0,'0'18'281,"0"-1"-265,18 1-16,0 0 15,-18-1-15,17 36 16,1-53 0,0 0-1,-18 18 16,17-18-15,-17 17 15,18-17 1,17 0-1,-17 0 0,-1 0 16,-17-17 0,18-18-32,-18 17 1,0 0-16,0-35 16,0 18-1,0 17 17,0-17-32,0 18 31,0-1 0,-18 18 32,1 0-32,-18 0 16,17 0-32,0 0 48,1 0-32,-1 0 0,0 0-15,1 0 15,-1 0 16</inkml:trace>
  <inkml:trace contextRef="#ctx0" brushRef="#br0" timeOffset="83731.25">8290 8749 0,'88'-35'203,"-88"17"-187,18 0-16,0 18 15,35 0-15,-36 0 32,1 0-1,0 0 31,-1 0-30,-17 18 264,-17-18-296,17 18 16,0-1-16,0 36 16,0-18-1,0-17 17,0 0-1,0-1-16,0 1 32,0 17-15,53-88 296,-36 18-328,-17 17 15,0 1 1,0-1 0,18 18-1,-18-17 1,0-1 15,17 18 188,-17 18-204,18-18 1,-18 17 0,0 1-16,18-18 15,-18 35 1,35-35 0,-35 18 15,18-18 16,-18 17-32,17-17 1,-17 18 0,0 0 46,18-18-46,-18-18 265,0 0-265,18 1-1,-18-1 1,0 0-16,0 1 15,0-1 1,0 1 0,0-1 15,0 0 31,0 1-15,17 17-31,-17-18 15,18 18-15,17 0 124,-17 0-108,-1 0 15,1 18-32,-18-1 16,18-17-15,-18 18 31,17-18-47,-17 18 31,0-1 0,0 1 16,0-1-31,0 1 31,0-36 343,0 1-374,0-1 15,0 1-15,0-1 0,18-17-1,-18 17 1,18 0-1,-18 1 1,0-1 15,35 0-15,-35 1 0,17 17 30,-17-18-14,18 18 186,-18 18-155,0-1-63,0 1 16,0 0-1,0-1 16,0 1 1,0 0-17,0-1 1,0 1 15,0 0 0,0-1 1,0 1-1,0-1-15,0 1 30,0 0-14,18-18-17,-18 17 1,0 1 15,17 0 0,1-18 1,-18 17-32,18-17 47,17 0-16,-17 0-16,-1 0 1,19 0 31,-1 0-31,-18 0-16,-17-17 31,36 17-31,-19-18 31,-17 0 16,0 1-16,18 17-15,-18-18-1,0 0 1,0 1 0,18-1-1,-18 1 1,0-1 0,0 0 15,0 1-31,0-1 31,0 0-15,0 1 15,-18-1 0,18 0 47,-18 18-62,-17 0 62,35 18 250,0 0-328,0 17 16,0-17-1,0 17 1,0 0 0,0-17 31,0-1-32,18-17 16,-1 18-31,72-18 16,-54 0 0,-18 0 15,19 0 0,-19 0 16,1 0-16,0 0 1,-1 0-1,-17-18 94,0 1-78,0-1-16,0 1 0,0-1 16,0 0-16,18 18 344,0 0-343,-1 0-1,18 0 0,-17 0-15,0 0-1,-18 18 17,17-18-17,1 0 16,0 0-31,-1 0 16,1 0 0,0 0 31,-18-18-32,0 1 1,17-19-1,1 19-15,-18-1 16,0 0 15,0 1 1,0-1-17,-35 18 1,17-17-1,0 17 1,1 0 0,-1-18-1,0 18 1,18-18 0,-17 18-1,-1 0 16,-17 0 1,35-17-17,-18 17 1,1 0 0,-1 0 46,0 0-31,1 0 1,-1 0 30,18 17-31,0 1-15,0 0 15,0-1 0,0 1-31,0-1 32,0 1-17,0 0 1,0-1 15,0 1 0,0 0 1,0-1-1,0 1 0,0 0 0</inkml:trace>
  <inkml:trace contextRef="#ctx0" brushRef="#br0" timeOffset="86058.31">9754 7990 0,'0'36'219,"0"34"-219,0-17 16,0-18-1,0 18 1,0-17-1,0 17 1,0-36-16,0 1 16,0-1 15,0 19-15,0-19-1,0 1 1,0 0-1,0-1 1,0 19 0,0-1 15,18-35 0,-18 18 0,0-1-15,18-17 0,-18 35-1,17-17 17,-17 0-17,0-1 1,18-17-1,-18 18 1,18-18 0,-18 18 15,17-18-15,1 0 15,-1 0 0,19 0 32,-19 0-48,1 0 32,0 0-16,-1 0 1,1 0 14,-18-18-14,0 0 46</inkml:trace>
  <inkml:trace contextRef="#ctx0" brushRef="#br0" timeOffset="88784.74">6085 10460 0,'18'-35'250,"0"17"-250,-1 0 15,19-88 1,-19 71-1,-17 0-15,0 17 16,0-17 0,0 17-1,0 1 1,36-1 0,-36 0-1,0 1 16,0-1 1,0 1 15,0-1-16,0 0 0,-18 18-15,0 0-1,1 0 1,-1 0 0,0 0-1,1 0 16,-19 0-15,19 0 0,-1 0 62,18 18-78,-17 17 15,-1-17 1,18 17 0,0 18-1,0 35 1,0-35 0,0 18-16,0-18 15,18 17 1,-18 18-1,35-17 1,-35-1 15,17-17-15,-17-17 0,0-1-1,0 18 1,0-36 15,0 1 0</inkml:trace>
  <inkml:trace contextRef="#ctx0" brushRef="#br0" timeOffset="90078.68">5944 10795 0,'18'0'250,"0"0"-218,-1 0-1,1 0 0,0 0-15,-1 0-1,18 0 1,-35-18 0,18 18-1,0 0 17</inkml:trace>
  <inkml:trace contextRef="#ctx0" brushRef="#br0" timeOffset="90774.04">6121 10777 0</inkml:trace>
  <inkml:trace contextRef="#ctx0" brushRef="#br0" timeOffset="95104.29">6121 10777 0,'17'0'406,"-17"-17"-390,0-1 0,18 18-1,-18-18-15,18 1 16,-18-1-1,0-17 1,17 0 0,-17 17 15,18 18 0,-18-18-15,0 1-1,0-1 1,0 0 0,18 18-16,-18-17 15,0-1 1,0 1 0,17 17-1,-17-18 1,35 18-1,-35-18 17,18 18-1,0-17-31,-1-1 31,1 0 0,-18 1 79,-18 17-79,1 0-15,-1 0-1,-17 0 1,17 0 0,1 0 46,-1 0-31,0 0 1,1 0 14,-1 0-14,18 17 93,0 1-94,0 0-31,0-1 16,0 19-1,0-1 1,0-18-1,0 19 1,0-19 0,0 1-1,0 17 1,0 1 0,0-19 15,0 1-16,18-18 1,-18 17 0,0 1-1,17-18-15,-17 18 32,18-18-17,-18 17 1,18-17-1,-1 0 1,1 0 0,-1 0 15,1 0 0,0 0 0,-1 0 1,1 0 15,0 0 15,-18-17 1,17 17-48,-17-18 1,0 0-1,0 1 17,36 17-32,-36-18 62,17 1-31,-17-19 1,0 19-1,18-1-15,-18 0-1,0 1 16,0-1 1,0 36 327,0 17-328,0-17 47,0-1 1,0 1 30,17-18-93,-17 18-1,18-18 16,-18 17-15,18-17 0,-1 0 31,1 0-32,17 0 16,-17 0-15,0 0 0,-1 0-1,1 0 1,0 0 0,-1 0 15,18 0 16,-35-17-16,0-1-15,0 0-1,18 1 1,-18-19 15,0 19-15,0-1 15,0 0 0,0 1 0,0-1 16,-35 18 47,17 0-63,1 0-15,-1 0 15,0 0-15,1 0-1,-1 0 1,-17 0 15,17 0 1,0 0-32,1 0 31,-1 0 0,0 0 0,18 18 79,0-1-17</inkml:trace>
  <inkml:trace contextRef="#ctx0" brushRef="#br0" timeOffset="106258.43">6668 10530 0,'0'18'203,"17"0"-187,-17-1-16,18-17 15,-1 0-15,1 18 16,0 0 15,-1-18-15,-17 17 15,36-17-15,-19 0-1,1 0 1,0 0 0,-1 0-1,1 0 1,-1 0 15,1 0 0,17 0 1,-17 0-1,0 0 0,-18-35-15,17 17-1,1-35 1,0 18 0,-18 18-1,35-107 1,0 89 0,-35-18-1,18-18 1,-18 36-16,0 0 15,0-53 1,0 52 0,0 19-1,0-19-15,0 19 47,0-1-31,0-17-1,0 17 1,0 1 0,0-1 15,0 36 203,0-1-234,0 18 16,0-17-16,0 0 31,0-1-31,0 19 16,0-19-1,0 1 1,0 17 15,0-17-15,0-1 0,0 1 15,0 0-16,0-1 17,0 1-1,0 0 0,0-1 16,0 1-31,0 0-1,0-1 32,0 1-47,0-1 31,0 1-15,0 17 0,0-17-16,0 0 47,0-1-32,0 1 1,0 0-1,0-1 1,0 1 0,0 0 15,0-1 0,0 1 0,0-1 1,35 1-17,-35 0 17,18-18-17,-18 17 1,17-17-1,1 0 17,-18 18-17,18-18 48,-1 0-32,1 0 16,0 0 15,17 0-30,-35-18-1,0 1-15,0-1-1,0 0 1,0 1-1,0-1 1,0 1 0,0-1-1,17 18 1,-17-18 15,0 1 0,0-1 16,0 36 281,0-1-328,0 1 0,0 0 32,0-1-17,18-17 1,-18 18 0,0-1 30,18-17-30,-18 18 0,17-18 31,1 0-1,0 0-14,17 0 30,-17 0-15,-1 0-31,1 0 15,-1 0 16,-17-18-32,0 1 1,0-1 15,0 1-15,0-1 31,0 0-16,0 1 47,0-1 16,0 53 187,0-17-265,0 0-1,18-1 32,-18 1-31,0-1 31,0 1-16,18-18-15,-18 18-1,35-18 17,-17 0-1,-1 0-16,1 0 1,0 0 15,-1 0 16,1 0-31,-1 0 31,-17-18-32,36 18 1,-36-18 0,0 1 15,0-1-16,0 1 32,0-1-31,0-17-16,0-18 16,0 35-1,-18 0 1,18 1-1,-18-1 17,18-17-17,-17 35 1,17-18 0,-18 18-1,36 0 345,-1 0-329,1 0 16,0 0 0,-1 0-16,1 0 31,0 0-46,35 0 0,-18 0-16,-17 0 15,-1 0 1,1 0 15,-1 0 16,1 0 0,-18 18 156,0-1-141,-18-17-46,1 0 0,17 18-1,0 0 32,-18-18-31,1 0-1,17 17 48,0 1-32,0 0-15,0 17 15,0-17 0,0-1 32,0 1-32,0 0-15,0-1-1,0 1 17,0-1-17,0 1 32,0 0-16,17-18 16,1 0 0,-1 0-31,1 0-1,17 0 17,-17 0-1,0 0 0,-1 0 16,1 0-16,0 0 0,-18-18 1,17 18-17,-17-18 1,18 1 0,17-18-1,-35 17 16,0 0 1,0 1 46,0-19-31,0 19-16,0-1 0,0 0-15,0 1 15,-18 17 94,1 0-94,-1 0 16,1 0-31,-1 0-1,0 0 17,1 0 46,-1 0-31,18 17 109,0 1-140,0 0 15,0 17 0,0-17 0,0-1-15,0 1 0,18-18-1,-18 18 1,17-1-1,1 1 1,0-18 0,-18 35-1,17-35 1,-17 18 0,18-18-1,-1 17 1,1-17 31,0 0-16,-1 0 0,1 0 16,0 0-16,-1 0 1,1 0 30,70-70-46,-70 35-16,-18 17 15,17 18-15,-17-18 16,0 1 0,0-1-1,0 0 1,18 18-16,-18-17 15,0-1 1,18 18 0,-18-18-1,0 1 17,0-1-17,0 0 16,0 1 16,17 17 297,19 0-313,-36 17 1,17-17-17,-17 18-15,18-18 31,-18 18-31,0-1 32,18 1-1,-18 0-15,17-1-1,1 89 1,-18-53-1,0-35-15,0-1 32,0 1 46,0 0-47,0-1 16,0 1-16,0 0 47,-18-18-31,1 0 47,-1 0 31,0 0-94,-17 0 0,17 0 1,1 0-17,-1 0 63,18-18 1</inkml:trace>
  <inkml:trace contextRef="#ctx0" brushRef="#br0" timeOffset="108499.73">6879 10054 0,'18'0'171,"17"0"-155,18 0-16,35 0 16,0 0 15,-17 0-15,-36 0-1,1 0 1,-19 0-1,1 0 1,17 0 31,-17 0-16,-1 0 0,1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04:10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 5644 0,'18'18'172,"70"35"-156,35 106-1,-17 52 1,-70-105 0,-1-35-16,-18-36 15,1 18 1,-18-18 0,18 1-16,-18-19 15,17 1 16,-17-1 1,0 1 15</inkml:trace>
  <inkml:trace contextRef="#ctx0" brushRef="#br0" timeOffset="1600.57">2081 6473 0,'18'-70'140,"17"17"-140,36-88 16,70-53-1,-35-18 1,-53 177 0,0-36-16,52-52 31,-16 17-15,-36 0-1,-18 71 1,-17 17 15,34 1-15,-52-19 15,18 36 0,0 0-15</inkml:trace>
  <inkml:trace contextRef="#ctx0" brushRef="#br0" timeOffset="3974.4">2928 5838 0,'18'0'218,"-1"0"-218,19 0 16,-19 0 0,19 0 31,-19 0-32,1 0 16</inkml:trace>
  <inkml:trace contextRef="#ctx0" brushRef="#br0" timeOffset="5099.17">2910 6121 0,'18'0'125,"0"0"-109,-1 0 0,1 0-1,0 0-15,-1 0 31,19 0-15,-1 0 0,-18 0-1,1 0 17</inkml:trace>
  <inkml:trace contextRef="#ctx0" brushRef="#br0" timeOffset="8025.6">4004 4921 0,'-18'0'172,"-123"18"-172,71 0 16,17-1-1,35-17 1,-35 0 0,36 18-1,-19-18 1,19 0 15,17 17 0,-18-17-15,18 18-16,-18 35 31,18 0-15,0 88-1,18 53 1,35-53 0,-35 71-1,-18-124-15,17 18 16,19 35 0,-1 18 15,-18-53-16,1 35 1,-18-53 0,18-70-1,-18 34 1,0-16 0,0-19-16,0 1 15,0 0 16,35-1 16,-35 19-31,0-19 15,0 1 0,0-1-15,18-17 0,-18 18-16,0 0 15,0-1 1,0 1 0,0 0-1,0-1 1,17 1 15,-17 0-15,0-1 31,0 1-16,18-18 0,-18 17-15,0 1-1,0 0 1,0 35 0,0-36-1,0 1 16,18-18 48,-1 0-33,1 0-14,-1 0-17,19 0-15,-19 0 0,1 0 16,0 0 0,-1 0-1,1 0 16,0 0-31,-1 0 16,19 0 0,-19 0-1,1 0 1,-1 0 0,1 0-1,0 0 16,-1 0 1</inkml:trace>
  <inkml:trace contextRef="#ctx0" brushRef="#br0" timeOffset="9510.29">4110 5239 0,'18'17'188,"17"19"-173,0-1-15,36-17 16,-36 35-1,0-18 1,-35-18-16,0 1 16,0 0 15,18-18-15,-18 17 15,17-17-16</inkml:trace>
  <inkml:trace contextRef="#ctx0" brushRef="#br0" timeOffset="11104.32">4110 5539 0,'35'-36'204,"-17"1"-189,-1 17 1,1 1-1,0-1 1,-1 1-16,-17-1 16,18 0-1,0 1 1,-1 17-16,-17-18 16,18-17 15,17 17 0,-17 18 0,-1 0 47</inkml:trace>
  <inkml:trace contextRef="#ctx0" brushRef="#br0" timeOffset="13730.91">4568 5450 0,'0'-17'219,"0"-1"-203,0-17-1,0 17 32,0 1-16,0 52 251,0-17-267,18-1-15,-18 1 16,0 17-16,0-17 15,0-1 1,0 19 0,18-19 15,-18 1 0,0 0 0,0-1 16,0 1 78,0-1-93,0 1 14,0 0 1</inkml:trace>
  <inkml:trace contextRef="#ctx0" brushRef="#br0" timeOffset="17196.46">4657 4710 0,'17'0'203,"1"0"-187,0 0-1,-1 0 1,1 0 15,0 0 16,-18 17-31,17-17-1,-17 18 1,18-18-1,-18 18 17,17-1-17,1 1 1,17 52 0,-17-17-1,17 53 1,1-35-1,-19-1 1,36 212 0,-53-176-1,18 88 1,17-35 0,-17-53-1,-1 0 1,19-71-16,-36 53 15,0-17 1,17-18 0,18 52-1,-17-34 1,-18 0 0,18-36-16,-18 0 15,0-17 1,0 35-1,0-18 17,0-17-1,0-1 78,0 1-62,0 0-31,0-1-1,0 18 1,0-17 15,0 0 1,17-1-32,-17 19 31,0-19-16,0 19 48,-17-36 234,-1 17-282,-17-17 1,17 0 0,1 0 15,-1 0 16,0 0 93,1 0-77,-1 0-16,0 0 0</inkml:trace>
  <inkml:trace contextRef="#ctx0" brushRef="#br0" timeOffset="19310.59">4286 6421 0,'18'17'172,"0"1"-157,-1-18-15,1 17 16,-1 1-16,-17 0 15,18-18 17,17 0-32,-35 17 31,0 19-15,18-36-16,-18 17 31,18-17-31,-18 18 31,17-18-15,-17 18-1,0-1 48,18-17 15,-18 18-62,0 0-16,18-18 62,-18 17-62,0 18 16,0-17 15,17-18-15,1 0 15,-18 18-16,35-18 32,-35 17-31</inkml:trace>
  <inkml:trace contextRef="#ctx0" brushRef="#br0" timeOffset="21009.75">4586 6368 0,'0'17'156,"-18"1"-156,-17 52 16,0 1 15,17-53-31,-35 35 15,36-36 1,17 54 0,-18-54-1,0-17 1,18 18 0,-17-18-1,17 18 1,0-1 15,-18-17 0,18 18 32,-17-18-48,17 18 1,-18-18 0,18 35-1,0-17 63</inkml:trace>
  <inkml:trace contextRef="#ctx0" brushRef="#br0" timeOffset="23801.24">4710 6756 0,'0'-18'250,"0"0"-234,17 18 31,1-17-16,0-1 0,-1 1 0,1 17 1,-18-18-1,17 18 47,1 0-47,-18 18 47,0-1-62,0 1-16,0-1 16,0 1-16,0 17 15,-18 1 1,18-19-1,-17 54 1,17-54 0,-18 1-1,1 0 17,17-1-1,-18-17-16,18 18 1,-18-18 0,18 18 15,-17-18-15,34 0 280,1 0-280,0 0 0,17 0-1,-18 0 48,1 0-32,0 0 0,-1 0 1,1 0 14</inkml:trace>
  <inkml:trace contextRef="#ctx0" brushRef="#br0" timeOffset="27712.88">2081 9578 0,'0'35'187,"0"0"-187,0-17 0,0 0 16,-53 141-1,18-89 1,18-17 0,17 0-1,0-18 1,0-17-1,0 35 1,0-36 0,0 1-1,0 0 1,0-1 62,0 1-31</inkml:trace>
  <inkml:trace contextRef="#ctx0" brushRef="#br0" timeOffset="29995.99">2028 9596 0,'0'-36'141,"0"1"-126,-17 17 1,17-17 0,-35 17-1,35-17 1,-18 18 0,0 17-16,-17-18 15,35 0 1,-18 1-1,1-1 1,-1 18 15,18-18-31,-18 18 32,18-17-17,-17 17 16,17-18-15,0 0 15,-18 18-15</inkml:trace>
  <inkml:trace contextRef="#ctx0" brushRef="#br0" timeOffset="32006.59">2028 9560 0,'18'-35'156,"0"0"-156,-1 17 16,1 0-16,17-34 0,18 34 16,-35 0-1,0-35 1,17 18 0,-18 0-1,1 17 1,0 1-1,-1-1 1,1 0 0,0 1-1,-1-1 1,1 0 0,0 18-1,-18-17 16,17 17-15</inkml:trace>
  <inkml:trace contextRef="#ctx0" brushRef="#br0" timeOffset="33477.56">2487 9737 0,'18'0'187,"17"-18"-187,0 18 16,1-18-16,-1 18 16,18-17-1,-18 17 16,-17 0-15,-1 0 15,1 0 1</inkml:trace>
  <inkml:trace contextRef="#ctx0" brushRef="#br0" timeOffset="34675.48">2593 9878 0,'88'0'141,"-70"0"-141,-1 0 15,1 0-15,35 0 16,-35 0 0,-1 0-1,19 0 1,-19 0 0,1 0-1,-1 0 16,1 0 32</inkml:trace>
  <inkml:trace contextRef="#ctx0" brushRef="#br0" timeOffset="38597.49">3722 8414 0,'-18'0'312,"1"0"-312,-1 0 16,0 0 0,1 0-1,-1 0 1,0 0-16,1 0 15,-1 0 17,0 0-1,1 0 0,-1 0 0,1 0 1,-1 0 30,-17 0-31,17 0 16,0 0-15,1 0-1,17 17 63,0 1-79,0 0 1,0 17-16,0 36 0,0 140 15,0 36 17,0-141-17,0 53 1,0-1 0,0-69-1,0-19 1,17 1-1,-17-1 1,18-34 0,-18-1-1,0 0 1,0 18 0,0-35-1,0 35 1,0-18-1,0 18 17,0 0-17,0-18 1,0-17 0,0 35-1,35-36-15,-35 18 16,0-17-1,0 17 1,0 36 0,18-53-1,-18 52 1,0-17 0,0-35-1,18 35 1,-18 17 15,17-35-15,-17 1-1,0 17 1,0-18 0,0-17 15,0-1-31,0 1 31,18-1-15,-18 1-1,0 0 32,0 17 0,0-17 0,17-18-31,1 0 46,0 0-46,17 0-1,-17 0 1,17 0-16,-17 0 16,-1 0-1,18 0 1,-17 0-16,0 0 31,-1 0-15,1 0 15,0 0 0,-1 0 0,1 0 1,0 0 15</inkml:trace>
  <inkml:trace contextRef="#ctx0" brushRef="#br0" timeOffset="42554.25">3828 8749 0,'0'18'188,"0"17"-188,0-18 15,0 1 1,0 0-16,0 35 16,0-36-1,0 1 1,17-18 31,1 0-32,0 0 1,-1 0 15,1 0-15,-1 0 0,1 0-1,0 0-15,17-35 31,-17-18-15,-1 17 0,-17 19-16,0-18 15,18 17 1,-18-17 0,0 17-1,0 0 1,0 1-1,0-1 17,0 0-17,0 1 17,0-1-1,0 1 0,0-1 16,0 53 156,0-17-187,18-1-1,-18 72 17,0-72-17,0 1-15,0 0 16,0-1 15,0 1 0,0-1-15,0 1 46,0 0-30,0 17-1,0-17 0,0-1 16,0 1-16,-18 0 32,18-1-48,-18-17 1,-17 18-16,17 35 16,1-36-1,17 1 1,0 0 0,-18 17-1,18 0 1,0-17-1,-18 0 1,18-1 15,-17 1-15,-1-1 31,1 1-32,-19 0 17,19-18 46,-1 0-63,0 0 1,1 0 0,-1 0 31,0 0-16</inkml:trace>
  <inkml:trace contextRef="#ctx0" brushRef="#br0" timeOffset="45452.46">4269 9225 0,'17'-17'281,"-17"-1"-281,0 0 16,18-17-1,-18 0 1,18-1 0,-18 19-16,17-1 15,-17 0 1,0 1 0,0-1-1,0-17 1,0 17 31,0 1-16,18 34 328,-18 54-359,0-54 16,0 1-16,0 17 16,0 1-1,0-1 1,0 53-1,0-53 1,0 1 0,0-19 15,0 19 0,0-19 16,0 1-16,0 0 47</inkml:trace>
  <inkml:trace contextRef="#ctx0" brushRef="#br0" timeOffset="48254.6">3828 10301 0,'0'18'203,"0"-1"-188,0 1-15,0 0 16,0-1 0,0 19-1,0-1-15,0 0 16,0-17 0,17-1 15,-17 1-16,18-18 1,0 0 62,-1 0-47,1 0 1,-1-18-32,36-34 15,-35-19-15,-18 53 32,0 1-32,18-1 15,-18-17 1,17 17-1,-17 0 32,0 1-31,0-1 0,0 1 15,0-1-16,0 0 1,0 1 31,0-1 0,0 36 62,18 70-93,-18-53-16,18 53 15,-18 1 1,0-37 0,0-16-1,17 34 1,1-34 0,17-1-1,-35-18 1,18 19-1,-18-1 1,0 0 0,0 1 15,0-19-15,0 1-1,0 35 1,0-36-1,0 1 1,0 0 0,0-1 15,0 1-15,-35-18-16,-1 0 15,19 0 1,-19 0-1,19 0 1,-1 0 0,0 0 15,1 0 16</inkml:trace>
  <inkml:trace contextRef="#ctx0" brushRef="#br0" timeOffset="51780.05">4339 10530 0,'0'-17'250,"0"-1"-235,0 1 32,0-1-31,0 0 15,18 18-15,-18-17-1,17 17-15,1-18 16,0 18 15,-1 0-15,1 0-1,0 0 1,17 0 0,-17 0-1,-18 18 95,0-1-110,0 1 15,0 0-15,0 17 32,0-18-32,0 19 15,0-19 1,0 19-1,0 34 1,0-52 0,-36-1-1,36 1 1,-17 0 0,-1-18-1,18 17 1,-18 1-1,1-18 17,17 35-1,17-35 313,1 0-329,17 0 32,-17 0-16,0 0 63,-1 0-31,1 0-1,-1 0 48,1 0-32,-18-17 31,0-1-15,18 18-94,-18-18 31,17 18-15,-17-17-1,18 17 1,-18-18 31,0 0 15</inkml:trace>
  <inkml:trace contextRef="#ctx0" brushRef="#br0" timeOffset="55270.28">4410 8273 0,'35'0'203,"0"17"-187,1-17 0,16 0-1,-34 0 1,70 0 0,-52 0 93,-36 18-78,0 0 47,0-1-31,0 1-16,0-1-15,0 1 0,17 17-1,-17 1 1,18 17 0,0 35-1,-1-53-15,1 53 16,17 89-1,-35-72 1,0-16 0,53-19-1,-35 1 1,-1-36-16,1 71 16,0-53-1,-1 53 1,-17-71-1,18 35 1,35 36 0,-18 0-1,-17 0-15,-1 88 16,19-123 0,-36 17-1,0-18 1,0-52-1,17 17 1,18 18 0,-35-18-16,0-17 15,0 17 1,0 18 0,0-35-16,0 17 31,0 36-16,0-36 1,0-17-16,0-1 16,0 19-1,0 16 1,0-16 0,0-19-1,0 19 1,0-19-1,0 19 17,0-19-17,0 1 32,-17-18 188,-1 0-235,1 0 15,-19-35 1,1 35-1,0 0 1,17 0 0,0 0 15,1 0-15,-18 0 15,17 0 0</inkml:trace>
  <inkml:trace contextRef="#ctx0" brushRef="#br0" timeOffset="70446.08">3422 11395 0,'35'-53'297,"36"-35"-297,35-36 16,-89 89-1,36-36-15,71-52 16,70-106-1,-53 123 1,-124 70 0,36-16-1,-17-1 1,-19 17-16,54 1 16,-54 17-1,1 1 1,0-1-1,-1 0-15,1 1 32,0-1-17,17 1 1,-17 17 0</inkml:trace>
  <inkml:trace contextRef="#ctx0" brushRef="#br0" timeOffset="71863.58">3246 10178 0,'88'0'110,"176"0"-95,1 17-15,17 1 16,-70 70-16,176 36 16,70 87-1,-69-52 1,-266-124 0,18 36 15,-106-36-31,-17-17 31</inkml:trace>
  <inkml:trace contextRef="#ctx0" brushRef="#br0" timeOffset="75786.2">4498 10231 0,'0'-18'140,"18"0"-124,17-17-16,-18-18 16,19 0-1,-19 53 1,-17-17-1,36-1-15,-19 18 16,-17-18 31,18 18-31,0-17-1,-18-1 16,17 18-31,-17-18 32,18 18-17,-18-35-15,18 35 32,-1 0-1,-17-18 16</inkml:trace>
  <inkml:trace contextRef="#ctx0" brushRef="#br0" timeOffset="84847.39">1058 14482 0,'-35'176'187,"0"-35"-171,35 0-1,-18-17 1,18-19 0,0 1-1,0-53 1,0 0-1,0-35 1,0-1-16,0 19 16,0-1-1,0-17 1,0-1 15,0 1 0,0-36 282,0-17-297,0-53-1,0 0-15,0-1 16,0 54-1,0-53 1,0 35 0,0 18-1,0 17 1,0 0 0,0 1 15,0-1 0,0 1 0,0-1 94,0 0-78,0 1-31,0-1-1,0-17 1,0-1 0,0 1-1,0 17 1,0 1 15,0-1-15,0 1 46,0-1-15</inkml:trace>
  <inkml:trace contextRef="#ctx0" brushRef="#br0" timeOffset="87394.68">970 14658 0,'-17'-71'125,"-1"18"-109,0-17-16,1 35 15,-1-1-15,-17-17 16,-18-35 0,53 71-16,-18-19 15,0 19 1,1-1-1,17-17-15,-18-1 16,18 19 15,-17-18-31,-1 17 16,0 18 0,18-18-1,-35-17 1,17 35 15,36 0 235,17 35-266,18 18 31,0 53-15,-18-71-1,-17 18 1,-18 18-1,0-36 1,0-17 15,0-1 16,0 1-16,0 0 16,18-18-15,-18 17-17,0 1 1,17 0-1,-17-1 1,18-17 0,-18 18 15,18-18-31,-18 17 31,17-17-31,-17 18 31,18-18-31,-18 18 32,18-18-17,-1 0 17,-17 17-17,18-17 48,-1 0 30,1 0-61,0 0 15,-1 0-47,1 0 78,17 0-47,-17 0 0,-18-17-15,35-19-1,-17 19 1,35-54 0,-36 36-1,72-18-15,-54 0 16,0 18 0,18-18-1,-18 35 1,-17-17-1,-18 17 1,0 1-16,0-36 31,18 35-15,-18 1 15,35-1-15,-35 0 31</inkml:trace>
  <inkml:trace contextRef="#ctx0" brushRef="#br0" timeOffset="88734.34">1517 14746 0,'35'0'188,"18"18"-188,35-18 16,-52 0-16,52 0 15,88 0 1,-141 0-1,-17 0 1,17 0 31</inkml:trace>
  <inkml:trace contextRef="#ctx0" brushRef="#br0" timeOffset="89961.11">1729 15081 0,'17'0'203,"1"0"-187,0 0-16,-1 0 16,1 0-1,-1 0 1,19 0 15,-19 0 16</inkml:trace>
  <inkml:trace contextRef="#ctx0" brushRef="#br0" timeOffset="91182.56">1887 15081 0,'53'0'172,"-35"0"-156,35 18-16,-18-18 15,-17 0 1,-1 0 0,1 0-1,0 0 17,-1 0 77,-17 18-93</inkml:trace>
  <inkml:trace contextRef="#ctx0" brushRef="#br0" timeOffset="101772.68">2628 13882 0,'18'0'219,"17"0"-219,0 0 15,54 0 1,-36 0 0,-18 0-1,71 0 17,-89 0-32,1 0 31,0 0 0,-1 0 0,1 0-15,-1 0 0,1 0 15,0 0 0,-1-18 110,1 18-126,17-17 1,36-1 0,-54 18-16,1 0 46,0 0-46,-1 0 32,1 0-32,17 0 15,-17 0 17,0 0-17,-1 0 1,1 0-1,0 0 1,-1 0 0,18 0-1,-17 0 1,0 0 0,-1 0-1,1 0 16,0 0-31,-18 18 297,0-1-281,0 1-16,-18 52 16,0 1-16,1-71 15,-54 141 1,36-70-1,0-36 1,17 0 0,-17 71-16,-36-35 15,36 17 1,17-35 0,1-18-16,-1 0 15,-35 53 1,0-35-1,18 0 17,0 0-17,-1-18 1,-17 18 0,53-35-1,0 17 1,-17 1-1,-1-36 1,18 17 0,-18-17 15,18 18-31,-17-18 31,-1 0-15,18 17 15,-35-17-15,35 18-1,0 0 1,-18-18 0,18 35-16,0-17 15,-35-1 1,0 19-1,17 16 1,18-34-16,-53 0 16,35-18-1,1 17 1,-1 1 0,18 0-1,-17-18 1,17 17 15,0 1 47,0-36-47,0 1-15,52-1 0,-34 18-16,106-18 15,-36 18 1,0-17 0,-53-1-16,36 18 15,-36-18 1,-17 18-1,-1 0 1,19 0 0,17 0-1,-36 0 1,1 0 15,-1 0-15,1 0 15,0 0-31,-1 0 31,36-35 1,-53 18-32,18 17 15,0 0 16,-18-18-15,17 18 0,1 0-1,0 0 32,-1-18-31,36 1-1,-18 17 1,-17 0-16,0 0 16,-1 0-1,19 0 1,-19 0 31</inkml:trace>
  <inkml:trace contextRef="#ctx0" brushRef="#br0" timeOffset="104568.54">4180 14076 0,'0'17'187,"18"19"-171,0-1-16,17 0 15,71 71 1,-36-35 0,-52-18-16,53 17 15,17 142 1,-71-159-1,1-36-15,0 19 16,-1-1 0,-17 0-1,0 1 1,18-19 0,17-17 15,-35 35-31,18-35 31,-18 18-15,0 0 15</inkml:trace>
  <inkml:trace contextRef="#ctx0" brushRef="#br0" timeOffset="106385.67">4039 15099 0,'0'-35'141,"0"17"-126,0-17-15,18-1 16,17 1-16,36-88 15,70-54 1,-18 36 0,-70 88-1,18-53 1,35 36 0,-71 17-1,0 0 1,36-18-1,-36 54 1,0-1 0,-17-17 15,0 35-15,-18-35-1,17 35 1,36 0-1,-53-36-15,18 36 16,-1-17 15,1 17-15,0-18 0,-1 18-1,-17-18 16,18 18-31,0 0 16</inkml:trace>
  <inkml:trace contextRef="#ctx0" brushRef="#br0" timeOffset="110779.98">7179 14182 0,'141'-18'281,"-70"18"-265,-54 0-16,54 0 16,17 0-1,-35 0 1,0 0 0,-18 0-1,-17 0 1,-1 0 15,1 0 16,0 0-16,-1 0 0,-17 18 94,0 17-109,-53 106 0,18-53-16,-53 36 31,53-54-15,17-17-16,-70 88 15,35-70 1,35-18-1,-35 17 1,18-34 0,-35 34-1,70-35 1,-18-35 0,18 18 15,0 0-16,-18-18 17,36 0 77,0 0-93,52 0-16,18 0 15,18 0 1,-71-18-16,195-35 16,-160 53-1,19 0 16,-54 0-15,-18 0 0,19 0-1,-19 0-15,1 0 16,0 0 0,-1 0 15,1 0-16,0 0 1,-1 0 15</inkml:trace>
  <inkml:trace contextRef="#ctx0" brushRef="#br0" timeOffset="115114.27">2946 14640 0,'17'0'156,"1"0"-156,17 0 16,71 0 0,-35 0-1,-18 0 1,17 0 0,-35 0-1,-17 0 1,0 0-1,-1 0 32,19 0 31</inkml:trace>
  <inkml:trace contextRef="#ctx0" brushRef="#br0" timeOffset="117458.06">7373 14711 0,'18'0'187,"-1"0"-187,1 0 16,35 0 0,-18 0-1,0 0 1,-17 0-16,0 0 31,-1 0-15,1 0 62,0 0-47,-1 0 16,1 0-16,17 0 1,-17 0-17,-1 0 1,1-18-1,0 18-15,-1 0 32,1 0-17,53-35-15,-54 17 16,1 1 0,0 17 15</inkml:trace>
  <inkml:trace contextRef="#ctx0" brushRef="#br0" timeOffset="119382.07">9225 14235 0,'-35'0'125,"-18"17"-110,-35-17 1,35 0-1,18 0 1,17 0-16,-17 0 16,-1 18-1,-17 0 1,53-1-16,-35 1 16,-18-18-1,18 17 16,17-17-15,18 18 0,-17 0-1,-1-1 1,0 19 0,-17-1-1,18 0 1,17 18-1,0 0 1,0 0 0,0 17-1,0-17 1,0-35 0,0 0-16,35 35 15,-18-18 1,-17-17-1,18-18 1,17 17 0,-17 1-1,17-1 1,1-17-16,-19 0 16,1 0-1,17 0 1,106 0-1,-106 0 1,-17 0 0,0 0-1,35 0 1,-36 0 15,1 0 0,0 0 1</inkml:trace>
  <inkml:trace contextRef="#ctx0" brushRef="#br0" timeOffset="120999.87">8590 14728 0,'18'0'140,"-1"0"-140,19-17 16,-1 17-16,53 0 16,-35 0-1,-18 0 1,18 0-1,-35 0 1,0 0 15,-1 0-15,1 0 0,-1 0-1,1 0 1,0 0-1,-1 0 1,1 0 0</inkml:trace>
  <inkml:trace contextRef="#ctx0" brushRef="#br0" timeOffset="123240.13">9772 14146 0,'-18'71'187,"1"70"-187,17-35 16,0 88-16,0-18 16,0 124-1,0-247-15,0 18 16,0-1-1,0-35 1,0 1 15,0-19-15,0 1 0,0 17 15</inkml:trace>
  <inkml:trace contextRef="#ctx0" brushRef="#br0" timeOffset="125747.85">9966 14111 0,'18'71'93,"-18"176"-93,0-124 16,0 18-16,0 71 16,0-89-1,0 107 1,0-142-1,0-18 1,0-17-16,17-17 16,-17-19 15,0 19-31,0-19 16,0 1 15,0-1 0</inkml:trace>
  <inkml:trace contextRef="#ctx0" brushRef="#br0" timeOffset="128553.63">9648 14129 0,'18'-18'172,"0"0"-156,-1 1-16,1-1 15,0 18-15,52-17 16,-34 17 0,16 0-1,54 0 17,-70 0-17,16 0 1,19 0-1,-53 0 1,17 0 0,0 0-1,0 17 1,1-17 0,-19 0-1,-17 18-15,18-18 16,0 17-1,-1 1 17,19-18-32,-19 18 15,-17-1 1,0 54 0,-17 105-1,-36-105 1,0-18-1,-18-18 1,18 0 0,36 1-1,-19-19 1,19-17-16,-19 0 16,1 0-1,18 0 1,-1 0-1,0 0 17,1 0 15,-1 0 15,0 0 1,1 0-32,-19 0 0,19 0 0,-1 0 1,18-17 14,18 17 79,35 0-125,35 70 16,-53-52 0,18-1-16,-18 1 31,1 17-15,-19 36-1,1-53 1,35-18-1,-18 35 1,-17-17-16,-1 17 16,19-18-1,17 36 1,-36-35 0,1 17-1,17 1 1,0-1-1,1-18 1,-19 1 0,-17 0-1,18-1 17,-18 1-17,18-18 1,-18 18-1,17-18 1,-17 35 0,0-17-1,0 17 1</inkml:trace>
  <inkml:trace contextRef="#ctx0" brushRef="#br0" timeOffset="131733.44">10866 13917 0,'-18'0'204,"0"-18"-173,18 1-31,0-1 31,0-17-15,0 17-1,0 1 1,0-1-16,0-17 31,0 17-15,0 0 15,18 18-15,-18-17-1,18 17 1,-1 0 15,1 0 0,-1 0-15,-17 17-16,0 1 16,0 17-1,18 1 1,-18-19 0,0 19-1,0-19 1,0 18-1,0-17-15,0 17 16,0-17 0,0 0 15,0-1-15,-18 1 30,1-18-14,-1 0-17,1 0 17,-1 0-17,0 0 1,1 0 31,-1 0-16,18 18 328,18-18-343,-1 0-16,1 0 16,0 0-1,-18 17 1,17-17 15,1 0-15,-1 0 31,1 0 281,0 0-313,-1 0 1,1 0 0,0 0 15,-1 0-16,19 0 48,-19 0-47,1 0 15,0 0-16,-1 0 1,1 0 15,-1 0 47</inkml:trace>
  <inkml:trace contextRef="#ctx0" brushRef="#br0" timeOffset="133183.54">11271 13741 0,'18'17'125,"0"-17"-125,-1 18 16,18 17-1,-35-17-15,0 0 16,36 17-1,-36 0 1,35-17 0,-35-1-1,18 1 1,-1-18 15,-17 18-31,18-18 31,-18 35 16,18-35-31</inkml:trace>
  <inkml:trace contextRef="#ctx0" brushRef="#br0" timeOffset="134790.44">11359 14023 0,'0'-18'156,"0"1"-140,0-1-16,18 0 16,-18-17-1,0 17-15,18 18 16,-18-17 0,17 17-1,-17-18 16,18 1-15,0-1 15,-1 0 1,19-17-17,-19 0 1,1 35-1,-1 0 1,1-18 0,-18 0-1,18 18 1,-18-35 0,17 35-1,-17-17 1,18 17-1,0 0 17,-18-18-17</inkml:trace>
  <inkml:trace contextRef="#ctx0" brushRef="#br0" timeOffset="137740.7">11853 13794 0,'0'-18'203,"0"0"-187,0 1-1,0-1 1,0 0-16,0 1 31,0-18-15,0 17 62,18 18-31,0 0-16,-1 0 16,1 0-16,0 0-15,-1 0 15,-17 35-15,0 18-1,0-18 1,0 1 0,0-1-1,0 0 1,0-17 15,0-1 0,0 1 1,0 17-1,0-17-16,0 0 17,0-1 15,0 1-32,-17 0 16,-1-1-15,0 1 31,36-18 500,0 0-532,34-18-15,-34 18 16,0 0 0,-1 0-1,1 0 1,0 0 15,-1 0 0,1 0 1,0 0-1,-1 0 16,1 0-16,-1 0 0</inkml:trace>
  <inkml:trace contextRef="#ctx0" brushRef="#br0" timeOffset="145167.31">12365 14623 0,'176'-53'172,"-88"35"-157,-52 18-15,-1 0 16,0-18-16,53 18 16,-70 0-1,17 0 1,18 0 15,-35 0 0,0 0 16</inkml:trace>
  <inkml:trace contextRef="#ctx0" brushRef="#br0" timeOffset="146501.84">12559 14905 0,'18'0'125,"-1"0"-125,1 0 16,17 0-16,-17 0 15,35 0 1,-18 0-1,0 0 1,-17 0 0,-1 0 46,19 0-31,-19 0-15</inkml:trace>
  <inkml:trace contextRef="#ctx0" brushRef="#br0" timeOffset="149278.31">13794 13547 0,'53'0'219,"-36"0"-204,-17 17 1,18-17-1,-36 0 64,-17 0-64,0 0-15,-1 0 16,1 0-1,0 0 1,-18 18 0,18-18-1,-1 0 17,19 0-17,-1 0 1,18 18 31,0-1 0,0 1-47,-35 176 15,35-53 1,0-35-1,0-18-15,0 0 16,17 53 0,-17-88-1,53 106 1,-35-18 0,0-17-1,-1 34 1,-17-122-16,71 87 15,-71-52 1,0 17 0,0-53-16,0-17 15,0 17 1,0 0 0,0 1-1,0-19 16,0 1-15,0 0 15,17-18 251,1 0-282,0 0 15,-1 0-15,19 0 16,-1 0-1,0 0 17,-17 0-17,17 0 32,-17 0-16</inkml:trace>
  <inkml:trace contextRef="#ctx0" brushRef="#br0" timeOffset="152577.67">13988 13811 0,'17'0'125,"19"0"-110,-1-17 1,18 17 0,-36 0-1,1 0-15,0 0 31,-1 0 16,1 0-15,-36 0 202,18 17-218,-17-17 46,17 18-46,-18-18-1,18 18 1,-18-18 0,18 17 15,-17 18 0,17-17-15,-18 0-1,0-18 17,18 17-17,0 1 32,-17-18-31,17 18-1,0-1 17,-18-17-1,18 18-16,-17-18 17,17 18-17,0-1 17,-18-17-32,18 18 15,-18-1 16,18 1 1,-17-18-17,-1 18 1,18-1 15,0 1 47,18-18 266,-1 0-313,19 0-15,-19 0 0,1 0 46,-1 0-31,1 0 1,0 0-1,-1 0 0,1 0-15,17 0 31,-17 0-1,0 0-14</inkml:trace>
  <inkml:trace contextRef="#ctx0" brushRef="#br0" timeOffset="154089.68">13970 13952 0,'18'0'156,"-1"0"-140,1 0-16,0 18 16,-1-18-16,1 0 15,-1 18 1,19-18 0,-19 0 15,1 0 0,0 0 0,-1 0 1</inkml:trace>
  <inkml:trace contextRef="#ctx0" brushRef="#br0" timeOffset="156674.96">14358 14111 0,'0'-18'375,"18"1"-375,-1-1 15,-17 1 1,18 17 31,-18-18-47,18 0 31,-1 18 0,-17-35-15,18 35 0,-18-18 15,0 1-16,0-1 17,0 0 46,0 1-31,0 34 78,0 1-110,0 0 1,0-1 0,0 19-16,0-1 15,0-17 1,0 17-1,0 0 1,0 0 15,0 1-15,0-1-16,0 0 31,0-17-31,0 0 16,0-1-1,0 1 1,0-1 15,0 1 32</inkml:trace>
  <inkml:trace contextRef="#ctx0" brushRef="#br0" timeOffset="160035.29">14076 15169 0,'17'0'219,"1"0"-188,0 0-15,-1 0-1,1 0 17,0 0-1,-1 0-15,1 0-1,0 0 1,-1 0-1,1 0 1,0 0 15,70 0 79,-71 0-95,1 0-15,-18 18 266,0 0-266,0-1 16,0 1-1,-18 17-15,18-17 16,-35 0-1,35 17 1,-18-18 0,18 1-16,0 0 31,0-1-15,0 1-16,-17 17 15,17-17 1,-18 0-16,18-1 31,0 1-15,0 17-1,-35 0 1,-18-17 0,35-18 15,18 18-16,-17-18 1,17 17 0,-18-17 31,18 18 109,0 0-141,0-1 17,18-17 155,-1 0-187,1 0 16,17 0-1,-17 0 1,0 0 0,17 0-1,-18 0 1,36-17 0,-35 17-1,-18-18 1,0 0-1,18 18 1,-1 0-16,1 0 16,0-17-1,-1 17 17,1 0-17,-1 0 1,1 0-1,0 0 1</inkml:trace>
  <inkml:trace contextRef="#ctx0" brushRef="#br0" timeOffset="162196.72">14323 15434 0,'-18'0'250,"1"0"-219,-1 0 1,36 0 530,-1 0-515,1 0 16,17 0-32,-17 0-16,17 0 1,0 0 0,-17-18-1,0 18 1,17 0 0,-18 0 15,-17-17 0,18 17-15</inkml:trace>
  <inkml:trace contextRef="#ctx0" brushRef="#br0" timeOffset="167420.65">14676 15610 0,'17'0'406,"1"0"-375,-1 0 16,1 0-16,-18-17 579,0-1-579,0 1 0,0-1 0,0 0 1,0 1-1,0-1 0,0-17 16,0 17-16,35 18 219,-17 0-172,-18 35-78,0-17 16,0 0 0,0-1-1,0 1 1,0 0 15,0-1 0,0 1 1,0-1-1,0 1 0,0 0 16,0-1 16,0 1-17,0 0 17,0-1-16,-35-17-32,35 36 1,0-19 31,-18-17-31,0 0 30,18 18-46,0-1 63,-17-17-63,34-17 391,1 17-391,0 0 15,-1 0 1,1 0 15,0 0-31,17 0 31,-17 0 1,-1 0 30,1 0-15,0 0-31,-1 0 46</inkml:trace>
  <inkml:trace contextRef="#ctx0" brushRef="#br0" timeOffset="169758.81">14711 15558 0,'0'-18'625,"0"0"-562,0 1-32,0-1 0,0 0 16,0 1-15,0-1-1</inkml:trace>
  <inkml:trace contextRef="#ctx0" brushRef="#br0" timeOffset="174544.66">14711 13529 0,'17'0'203,"107"0"-203,-53 0 15,-36 0 1,88 0 0,-87 0-1,-1 0 1,-18 0-1,1 0 1,17 0 15,-17 0 16,0 0 0,-18 18 31,0-1-78,0 1 16,0 0-1,0 17-15,17 159 32,-17-124-32,0 54 15,36 35 1,-19-71 0,-17 265-1,0-159 1,0-36-1,0-34 1,0-89-16,0 53 16,0-35-1,0-17 1,0-19-16,0 18 16,0 1-1,0-19 32,0 1-47,0 0 31,0-1 1,0 19 46,0-19-47,0 1 16,0 0-32,0-1 1,0 1 0,0-1-1,0 36 1,0-35-16,0 0 16,0-1 15,0 36-16,0-35 1,0 17 0,0-17 62,-17-18 62,-1 0-124,-17 0 0,-18 0-1,35 0 1,0 0 0,-17 0-1,18 0 1,-1 0-1,0 0 1,1 0 15,17 17-15,-18-17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08:0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15734 14358 0</inkml:trace>
  <inkml:trace contextRef="#ctx0" brushRef="#br0" timeOffset="5194.02">18821 13829 0,'35'0'375,"-17"0"-375,-1 0 16,19 0-1,-19 0-15,1 0 16,35 0-1,-36 0-15,19 0 16,34-18 0,-52 18-1,-1 0 17,1 0-1,0 0 0,-18 18 78,-18 0-109,18-1 16,-18 18 0,1-17-16,-36 35 15,35-35 1,-35 35 15,36-18-15,-1-18-1,-17 1 1,17 0 0,1 17-1,-1-35 1,18 18-16,-18-1 31,1-17 0,17 18-15,-18-18 15,36 0 329,-18 18-313,17-18-32,1 0 16,-18 17-15,35-17 0,-17 0 31,-1 0-16,1 0-16,0 0 32,-1 0-31,1 0 15,-18 18-15,35-18-1,-17 0 17,0 0-32,-1 0 31,1 0 16,-1 0-32,1 0 1,0 0-16,-1 0 63</inkml:trace>
  <inkml:trace contextRef="#ctx0" brushRef="#br0" timeOffset="8487.67">18927 14041 0,'17'0'281,"1"0"-266,-1 0-15,1 0 16,0 0-16,-1 0 16,1 0-1,17 0 17,-17 0-17,0 0 16,-1 0 16,1 0-15</inkml:trace>
  <inkml:trace contextRef="#ctx0" brushRef="#br0" timeOffset="10262.23">19403 14164 0,'0'18'234,"0"-1"-234,0 1 16,0 17-16,0-17 15,0 0 1,0 17 15,0-18-15,17 1-16,-17 0 31,18-18-15,-18 17-1,18-17 1,-1 18-1,1-18 17,-18 18-32,18-18 15,-1 0 48,19 0-16,-19 0-16,-17-18 31,18 18-46,-18-18-16</inkml:trace>
  <inkml:trace contextRef="#ctx0" brushRef="#br0" timeOffset="11524.06">19403 14005 0</inkml:trace>
  <inkml:trace contextRef="#ctx0" brushRef="#br0" timeOffset="13037.97">19985 14076 0</inkml:trace>
  <inkml:trace contextRef="#ctx0" brushRef="#br0" timeOffset="15698.96">20161 13758 0,'36'0'172,"-1"0"-156,0 0-16,53 0 16,-35 0-1,0 0 1,-35 0-1,-1 0 1,1 0 0,0 0-1,17 0 1,-17 0 0,-1 0 46,-17 18 1,0 0-48,0-1 1,0 1-16,0 0 15,0 52 1,0-35 0,-35 106-1,-71-17 1,71-18 0,17-71-16,-17-17 15,0 17 1,-1 18-1,36-35-15,0-1 16,-17 1 31,17-1-16,17-17 204,1 0-204,0 0 0,-1 0 0,19 0 16,69 0 172,-87 0-203,17 0-1,-17 0 16,0 0 1,-1 0 15,1 0-16</inkml:trace>
  <inkml:trace contextRef="#ctx0" brushRef="#br0" timeOffset="17608.78">20285 14199 0,'17'0'203,"1"0"-187,17 0-16,1 0 16,34 0-16,-52 0 15,17 0 1,-17 0-16,-1 0 31,1 0-15,0 0 31,-1 0-16,1 0 188,0 0-188,-1 0-16,1 0 1,-1 0 31</inkml:trace>
  <inkml:trace contextRef="#ctx0" brushRef="#br0" timeOffset="19899.22">20920 14340 0,'0'18'203,"0"0"-188,0-1-15,0 1 16,0 0 0,0-1-16,0 54 15,0-54 1,0 19-1,0 34 1,0-52 15,0 0-15,0-1 31,0 1-16,-18-18 32,0 0-48,1 0 1,-1 0-1,1 0-15,-1 0 32,0 0-1,1 0 0,17-18 32,0 1-48,0-1 1,0-17 62,0 17-47</inkml:trace>
  <inkml:trace contextRef="#ctx0" brushRef="#br0" timeOffset="21568.19">20814 14393 0,'18'-17'313,"-1"17"-298,1 0-15,-1 0 16,1 0 15,0 0 0,17 0 47,-17 0-62,-1-18 0,36 18-1,-35 0 1,-1 0 15,19-18-15,-19 18 15,1 0 0</inkml:trace>
  <inkml:trace contextRef="#ctx0" brushRef="#br0" timeOffset="23098.72">21396 14164 0,'18'0'219,"-1"0"-203,1 0-16,17 0 15,0 0 1,36 0 0,0-18-1,-36 18 1</inkml:trace>
  <inkml:trace contextRef="#ctx0" brushRef="#br0" timeOffset="24469.22">21343 13970 0,'53'0'125,"18"0"-110,-54 0 1,1 0-16,17 0 16,18 0-1,-18 0 1,-17 0-1,0 0 1,-1 0 15</inkml:trace>
  <inkml:trace contextRef="#ctx0" brushRef="#br0" timeOffset="27380.91">22225 13758 0,'0'18'188,"-18"0"-173,-17-1 1,17 1-16,1 0 16,-36 34-16,35-34 31,18 35-16,-17-18 1,-1-17 0,0 0 15,18-1-15,-17-17-1,17 18 1,0-1 15,0 1 0,0 0 1,0-1-17,0 1 1,0 0-16,0 52 31,0-52-15,0 0-1,0-1 1,17 1-16,1-1 16,0 36-1,-1-53 1,1 0-16,0 0 15,17 0 1,0 18 0,-17-18-1,-1 0 1,1 0 15,0 0-15,-1 0-16,19 0 15,-19-18 1,89-70-16,-53 71 16,-35-1-1,-18-17 1,17-18 0,1 53-16,0-36 15,34-17 1,-16 1-1,-36 16 1,0 1 0,0-18 15,0 35-15,0 1-1,0-1 1,0 1-1,-18 17 1,0-18 0,1 0-1,-1 18 1,1 0 0,-19 0-1,19 0 1,-36 0-1,35 0 17,0 0-17,-17 0 1,17 0-16,-17 0 31,18 0-15,-1 0-1,0 0 1,1 0 0,-1 0 15,18 18 16</inkml:trace>
  <inkml:trace contextRef="#ctx0" brushRef="#br0" timeOffset="32161.67">18697 13370 0,'-53'18'187,"36"0"-171,-1-1-16,-105 36 16,70-18-16,0 18 15,17-17 16,19-1-31,-18 18 16,35-18 0,0 18-1,0 18 1,0-54 0,0 36-1,17 0 1,1-18-1,17 1 1,0 16 0,-35-34 15,36 17-15,-36-17-1,17 17-15,-17-17 31,0 17-15,0 36 0,0-54 15,0 1-31,0 0 16,0-1-1,0 1 16,0 0-31,0-1 32,0 1-17,0 0 1,0-1 15,0 1 0,18-18 235,0 0-250,-1 17-1,-17 1-15,18 0 32,-1 35-17,-17-36 1,0 1-16,0 0 15,0-1 1,0 18 0,0 1-16,0-1 15,0-17 1,0 35 0,-17 0-1,17-18 1,-18 0 15,1 0-15,17 18-1,0-17 1,0-1 0,0-18-1,0 19 1,0 17-1,0-36 1,0 19 0,0-19-1,0 1-15,17-1 16,1 19 0,17-19-1,-17 1 1,17 17-16,-17 1 31,-1-1-15,-17-17-1,18-18 1,-18 17 0,18 1-1,-18-1 16,17-17-15,19 0 15</inkml:trace>
  <inkml:trace contextRef="#ctx0" brushRef="#br0" timeOffset="34238.46">19085 15275 0,'18'0'188,"17"0"-188,0 0 15,1 0-15,-1 18 16,0-18 0,18 0-1,-35 18 1,0-1 46,-18 1-30,0-1-17,0 1 16,0 0-15,-18 70 0,-35-70-1,18 17 1,-1 0 0,19 0-1,-1-17-15,-17 17 16,0 18 15,17-53-15,18 18-1,0 0 1,0-1 0,-18-17-1,1 18 16,17-1-15,17-17 78,1 0-79,17 0-15,-17 0 16,17 0-16,0 0 16,-17 0-1,0 0 17,-1 0-32,1 0 15,17 0 16,-17 0 1</inkml:trace>
  <inkml:trace contextRef="#ctx0" brushRef="#br0" timeOffset="35823.25">19138 15628 0,'18'0'203,"-1"0"-187,1 0-16,0 0 15,-1 0 1,19 0 15,-19 0 1,1 0-1,0 0 0,-1 0 63,1 0-32</inkml:trace>
  <inkml:trace contextRef="#ctx0" brushRef="#br0" timeOffset="37433.14">19562 15681 0,'0'18'187,"0"-1"-171,0 1-16,0 0 15,0-1 1,0 1 0,0-1-16,0 19 15,0-19-15,0 1 16,0 0 15,0-1-15,0 1 31,17-18-1,1 0 48,-1 0-63,1 0 1,-18-18-17,0 1 1,18 17 0,-1-18-16,19-70 31,-19 70-16,1 18 1,-18-17 0,18 17-1,-18-18 1,17 18 0</inkml:trace>
  <inkml:trace contextRef="#ctx0" brushRef="#br0" timeOffset="38379.68">19597 15522 0</inkml:trace>
  <inkml:trace contextRef="#ctx0" brushRef="#br0" timeOffset="42089.86">20055 15346 0,'18'0'297,"0"0"-281,-1 0-16,1 0 15,0 0-15,-1 0 16,19 0 31,-19 0-31,1 0 15,-1 0 0,1 0 0,0 0 94,-36 35 172,0-17-281,18-1-1,-17 19 1,-1-1 0,18 0-16,-35-35 15,35 36 1,-18-19 0,-35 36-1,18-18 1,35-17 15,-18-18-15,18 18-1,0-1 17,-17-17-17,17 18 1,-18-18-1,18 18 1,-17-18 31,17 17-16,0 1 0,0 17-15,0-17 0,0-1 15,0 1-15,-18-18 15,18 18 16,0-1-16,0 1 0,0 0 32,18-18-32,17 0-15,-18 0-1,36 0-15,-35 0 16,35 0-1,-35 0 1,-1 0 0,18 0-1,-17-18 1,0 18 0,-1-18-1,19 18 1,-19-17-1,19 17 1,-19 0 15,18 0 16,-35-18-31</inkml:trace>
  <inkml:trace contextRef="#ctx0" brushRef="#br0" timeOffset="43414.65">19879 15505 0</inkml:trace>
  <inkml:trace contextRef="#ctx0" brushRef="#br0" timeOffset="44780.14">20003 15593 0,'17'0'172,"1"17"-156,17-17-1,-17 18-15,-1-18 16,19 0-1,-19 0 1,1 0 15,-18 18-15,18-18 0,-18 17 62,17-17-78</inkml:trace>
  <inkml:trace contextRef="#ctx0" brushRef="#br0" timeOffset="45038.17">20214 15663 0</inkml:trace>
  <inkml:trace contextRef="#ctx0" brushRef="#br0" timeOffset="49076.68">20585 15663 0,'0'18'344,"0"0"-344,0-1 31,0 1-15,0 0 0,0-1 15,0 18 16,17-35 140,1 0-140,0 0-16,-1 0 1,1 0-1,-1 0 0,1 0 0,0 0 16,-18-17 0,0-1-16</inkml:trace>
  <inkml:trace contextRef="#ctx0" brushRef="#br0" timeOffset="52098.15">20567 15716 0,'0'-17'219,"0"-1"-203,0 0 15,0 1 16,0-1 0,0 0 78,0 1-63,0-18-15</inkml:trace>
  <inkml:trace contextRef="#ctx0" brushRef="#br0" timeOffset="54441.18">20567 15363 0</inkml:trace>
  <inkml:trace contextRef="#ctx0" brushRef="#br0" timeOffset="57608.05">21026 15434 0,'17'0'203,"1"0"-187,35 0-16,-18 0 31,0 0-16,-17 0 1,0 0 0,17 0-1,-17 0 1,-1 0 31,1 0-32</inkml:trace>
  <inkml:trace contextRef="#ctx0" brushRef="#br0" timeOffset="59268.52">21026 15575 0,'17'0'172,"1"0"-172,-1 0 16,36 0 0,0 18-1,0-18 1,-17 0-1,-19 0 1,18 0 31,-17 0-16,0 0 0</inkml:trace>
  <inkml:trace contextRef="#ctx0" brushRef="#br0" timeOffset="61526.38">21608 15593 0,'35'-53'204,"-17"18"-204,-18 17 15,17-53-15,-17 54 16,18-19-16,-1 1 15,-17-35 1,0 52 0,18 0 15,-18 1-15,35-1 15,-35 0-16,0 1 1,0-1 15,0 1 1,0-1 14,0 53 189,0 0-235,0-17 0,0 35 15,-17 70 1,-1-34 0,0-54 15,18 0-15,0 1-1,-17 16 1,17-16-1,0-1 1,0 0 0,0 18-1,0-18 1,0-17 0,0 35-1,0 0 1,0-35 15,0-1 47</inkml:trace>
  <inkml:trace contextRef="#ctx0" brushRef="#br0" timeOffset="70083.88">25224 14482 0,'35'-18'234,"-17"18"-218,123-53 0,-71 35-1,1 18 1,-36 0 0,0 0-1,1 0 1,-19 0-1,1 0 79,-18 18-47,0 0-16,0-1-15,0 1 0,0 0-16,0 34 15,0-34 1,-53 123-1,-18-53 1,1-35 0,-1 18-1,36-18 1,0-18 0,-18 0 15,18-17-16,17-18 1,0 18 15,18-1-15,-17 19 15,34-36 188,1 0-203,0 0-16,-1 0 15,1 0 16,-1 0-15,1 0 31,0 0 15,-1 0-15,36 0-47,-35 0 16,0 0 0,-1 0-16,1 0 15,-1 0 1,1 0 15,0 0 0,-1 0 1,1 0-1,0 0 47</inkml:trace>
  <inkml:trace contextRef="#ctx0" brushRef="#br0" timeOffset="72108.03">25312 14746 0,'17'0'203,"1"0"-187,35 0-1,0 0 1,-18 0-1,-17 0-15,-1 0 16,1 0 0,0 0 46,-1 0-31,1 0 1,17 0 15,-17 0 78,0 0-47,-1 0-16,1 0-31,17 0 16,-17 0-31,17 0-16,-17 0 31,-1 0-31,19 0 31,-19 0-15,1 0 15,17 0 32</inkml:trace>
  <inkml:trace contextRef="#ctx0" brushRef="#br0" timeOffset="74069.89">26141 14676 0,'17'0'313,"1"0"-282,0 0 16,-1 0-16,1 0-15,0 0 31,-1 0-32,19 0 1,-19 0 0,1 0 15,-18 17 31,18-17-62</inkml:trace>
  <inkml:trace contextRef="#ctx0" brushRef="#br0" timeOffset="75629.35">26247 14887 0,'17'0'250,"1"0"-250,0 0 32,-1 0 15,-17 18-32,18-18 1,0 0 15,17 0 0,-18 0 16,-17 18 0,18-18-16,-18 17 1</inkml:trace>
  <inkml:trace contextRef="#ctx0" brushRef="#br0" timeOffset="80560.59">26688 14358 0,'17'0'204,"1"0"-204,0 0 15,17 0-15,18 0 16,-18 0-1,0 0 17,1 0-17,-19 0 1,19 0 0,-19 0-1,1 0 1,-1 0-1,1 0 1,0 0 15,-1 0 1,1 0-1,0 0 16,-18 35 437,-36-17-484,19 35 16,17-35-1,-18 34-15,18-16 32,-18-19-32,18 1 31,-17 0-16,17-1 1,-18 19 0,-17-19-1,17 18 1,18-17-16,-17 0 16,-1-1-1,18 1 1,-18 17-16,18-17 15,-35 17 1,35-17 15,-18-18-15,1 18 15,17-1-15,-18 1-1,0 17 1,1-17-16,17-1 31,-18-17-15,1 0 15,17 18 16,-18-18-47,18 18 31,-18-18-31,18 17 32,0 1-17,-17 35 1,-19-36-1,19-17 17,17 18-17,-18-18 1,18 18 0,18-18 359,-1 0-360,1 0 1,105 0-1,-87 0 1,-19 0 0,1 0 15,0 0-15,-1 0-1,19 0 16,-19 0 1,1 0-1,0 0 47,-1 0-15,1 0-17,-1 0-14,1 0 15</inkml:trace>
  <inkml:trace contextRef="#ctx0" brushRef="#br0" timeOffset="82896.35">26705 14834 0,'18'0'235,"0"0"-235,-1 0 15,1 0 1,-1 0-16,1 0 31,17 0-15,1 0 0,-19 0 15,1 0 0,0 0 0,-1 0 16,1 0 47,0 0-63,-1 0 0,1 18 16,-1-18-47,1 0 16,0 0 31,-1 0 47</inkml:trace>
  <inkml:trace contextRef="#ctx0" brushRef="#br0" timeOffset="84993.97">27446 14093 0,'0'36'188,"0"-19"-188,0 19 15,0-19 1,0 19-16,0 17 15,0-18 1,0-18 0,0 1 15,0 17-15,0-17-1,0 0 1,0-1 15,0 1 32</inkml:trace>
  <inkml:trace contextRef="#ctx0" brushRef="#br0" timeOffset="87922.55">27252 14111 0,'35'0'265,"-17"0"-249,0 0-16,17 0 15,0 0 1,-17 0 0,-1 0 15,1 0 0,0 0-15,-1 0-1,1 0 17,17 0 15,-17 0-16,0 0 0,-1 0 47,1 0 641,0 0-641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36:5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14199 0,'-17'0'453,"-1"0"-437,0 0 15,1 0 0,-1 0 16,1 0-16,-19 0 32,19 0 15,-1 0-47,0 0 1</inkml:trace>
  <inkml:trace contextRef="#ctx0" brushRef="#br0" timeOffset="3025.07">25982 14146 0,'0'-17'204,"0"-1"-173,0 0-16,0 1 17,0-1-17,0 1 1,18-1 0,-18 0 15,0 1 16,0-1-16,0 36 735,0-1-751,0 1 16,0 0-15,0-1 0,0 1-1,0-1 1,17-17 0,-17 18-1,0 35 1,0-18-1,0-17 1,0 0 47,0-1-48,0 1 16,0 0-15,0 17 0,0-18 15,0 1 31,0 0-15,0-1-15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45:06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24201 7003 0,'0'17'265,"0"1"-249,0 0 0,0-1-16,0 1 15,0 17 1,0 0 15,0-17-31,0 0 31,0-1-15,17-17 31,1 0-32,-1 0 1,1 0 0,0 0-1,88-17 48,-89 17-63,1 0 15,0 0-15,-18-18 16,0-17 31,17 17-31,-17-17-1,0 17 1,18 1-1,-18-1 1,0 0 0,0 1-1,0-1 1,0 0 0,0 1 15,0-1 16,0 0 0,0 54 218,0-19-249,0 1-1,0 0 1,0-1 0,0 1-1,0 0 17,0 17 14,0-18-30,0 1 0,0 0-1,0-1 1,-18 19 0,1 17-1,17-18 1,0 0-1,0-17 1,0-1 0,-36 1-1,36 0 1,-17 17 0,17-17 15,-18-18-16,18 17 1,-18-17 0,18 18-1,0 0 1,-17-18 0,17 17-1,-36 1 1,19-1 15,-1 1-31,0-18 16,1 18-1,-1-18 1,1 0 0,-1 0 15,0 0 16,-17 0-16,17 0 0</inkml:trace>
  <inkml:trace contextRef="#ctx0" brushRef="#br0" timeOffset="4422.99">24659 7479 0,'0'-18'312,"0"1"-296,0-1 0,0 0-16,18-17 15,-18 0 1,0 17 0,0 1-1,17-19 1,-17 19-16,36-19 31,-19-34-31,-17 52 16,0 0 15,0 1 0,18 17-15,-18 17 265,0 1-265,0 0-16,0 35 15,0-36 1,0 1 0,0 17 15,0 1-16,0-1 1,0-18 0,0 1-1,0 0 17,0-1-1,0 1 0,0 17 0,0-17 47,0 0-46,0 17-17,0-18 1,0 1 0,0 35-1,0-35-15,18-1 16,-18 1 15,0 0-31,0-1 78,0 1-62,35-18 265,-35-18-265,-18 18 109,1 0-78,17-17-47,-18 17 31,18-18 219,-18 18-235,1 0 157,-1 0-94,0 0-62,1 0 15,-1 0 1,1 0 46,34 0 265,1 0-311,-1 0-17,1 0 1,0 0-16,-1 0 31,19 0 0,-19 0 1,1 0-17,0 0 1,-1 0 31,1 0-16,-1 0 16,1 0-16,17 0 0,-17 0 32</inkml:trace>
  <inkml:trace contextRef="#ctx0" brushRef="#br0" timeOffset="5671.41">25135 7197 0,'36'0'172,"-19"0"-157,19 0-15,-1 0 16,0 0 0,-17 0-1,-1 0 1,1 0-16,0 0 16,-1 0 15,1 0 63</inkml:trace>
  <inkml:trace contextRef="#ctx0" brushRef="#br0" timeOffset="7012.33">25100 7461 0,'18'0'187,"-1"0"-171,1 0-1,0 0-15,-1 0 32,1 0-17,17 0 1,-17 0 15,0 0 32,-1 0-16,1 0-16</inkml:trace>
  <inkml:trace contextRef="#ctx0" brushRef="#br0" timeOffset="9689.07">25559 7108 0,'35'-17'188,"0"17"-173,1-18-15,-19 18 0,54 0 16,70-53-16,-88 53 16,-36 0-1,1 0-15,0 0 16,-1 0-1,1 0 1,0 0 0,-1 0 31,1 0-32,-18 18 63,0 0-62,0-1-16,0 1 16,0 17-1,-18 0 1,-17 18-1,17-35-15,-17 17 16,17 18 0,-17-35-1,18-1-15,-1 1 16,-17 17-16,-1 1 31,19-1-15,-36 18-1,35-36 1,1-17 0,-1 18-1,18 0 17,35-18 233,-17 0-249,-1 0-1,1 0 1,0 0 0,-1 0 46,1 0-31,0 0 1,17 0-1,-17 0 0,-1 0 47,1 0-46,-1 0-17,1 0 16,0 0-15,-1 0 0,19 0 46,-19 0-31,1 0 1</inkml:trace>
  <inkml:trace contextRef="#ctx0" brushRef="#br0" timeOffset="10956.55">25823 7320 0,'18'0'187,"17"0"-171,-17 0-1,0 0-15,-1 0 16,1 0 0,17 0 15,-17 0-15,-1 0-1,1 0 63</inkml:trace>
  <inkml:trace contextRef="#ctx0" brushRef="#br0" timeOffset="12713.3">26300 7532 0,'0'17'562,"0"1"-562,0 0 16,0-1 0,0 1-16,0 0 15,0-1 1,0 19-1,0-19 1,0 1 0,0-1 15,0 1-31,0 0 16,0-1 15,0 1-16,0 17 17</inkml:trace>
  <inkml:trace contextRef="#ctx0" brushRef="#br0" timeOffset="14692.84">26423 6738 0,'0'18'187,"0"-1"-171,0 19 0,0-19-16,0 71 15,0-52 1,0 17 0,0 0-1,0-18 1,0-18-1,0 1 1,0 0 15,0-1 1</inkml:trace>
  <inkml:trace contextRef="#ctx0" brushRef="#br0" timeOffset="16193.1">26194 6756 0,'17'0'187,"19"0"-171,17 0-1,-36 0 1,1 0-16,17 0 16,0 0-1,-17 0 1,17 0 0,1 0-1,-19 0 1,1 0-16,0 0 47,17 0-32,-18 0 17,1 0 14,0 0-14</inkml:trace>
  <inkml:trace contextRef="#ctx0" brushRef="#br0" timeOffset="21912.62">26882 7091 0,'35'35'203,"0"18"-203,71 71 16,-35-54-1,-18 1 1,-36-54-16,18 19 15,-17-19 17,0-17-32,-18 18 31,17-18-15,-17 17-1,0 1 16,18-18-15</inkml:trace>
  <inkml:trace contextRef="#ctx0" brushRef="#br0" timeOffset="23616.32">26846 7585 0,'0'-18'156,"177"-194"-140,-124 160-16,-18 16 15,0 1 1,-17-18 0,-18 35-1,18 1 17,-18-1-17,35 18 16,-35-18-15,17 18 0,-17-17-16,18 17 31,-18-18-15,0 1 15,0-1 0,0 0 0,0 1 1</inkml:trace>
  <inkml:trace contextRef="#ctx0" brushRef="#br0" timeOffset="57620.52">24324 8502 0,'0'18'234,"0"-1"-218,0 1 0,0 0-1,0-1 1,0 1-1,0 17 17,18-35-17,-18 18 1,17-18 31,1 0-16,0 0-31,-1 0 31,1 0 1,0 0-1,-1 0 0,1 0 16,-1-36-31,1 19-1,0-1 1,-18 1-1,17-1 1,-17 0 0,0 1-1,18-1 1,-18 0 0,0 1 15,0-1-16,0 0 1,0 1 0,0-1-1,0 0 32,0 36 172,0 0-219,0 35 16,0 0-1,18-36 1,-18 1-16,17 52 15,-17-17 1,18-35 0,0 70-1,-18-53 17,0-17-17,0 17 1,0-17-1,0 35 1,0-18 15,0-17-15,0-1 0,-18 1-16,-17 17 15,17-35 1,-35 18-1,35-18-15,-17 0 16,18 0 0,-19 0 15,1 0 0,17 0 0</inkml:trace>
  <inkml:trace contextRef="#ctx0" brushRef="#br0" timeOffset="61312.11">24853 8714 0,'0'17'484,"0"1"-453,0 0 1,0-1-1,0 1 0,0-1 16,0-34 297,0-1-297,0 1-1,0-1-14,0 0 30,18 18-15,-1 0 0,1 0-16,0 0 0,-1 0 1,19 0 46,-19 0-47,-17 18 125,0 0-140,0-1 0,0 1-16,0-1 15,0 19 1,0-19-1,-35 19 1,35-19 0,-18 19 15,1-19-15,-1 1 30,0-18-14,18 17-32,-17-17 31,34 0 313,19 0-344,-19 0 15,1 0-15,0 0 16,-1 0 0,1 0 15,0 0 0,-1 0 47</inkml:trace>
  <inkml:trace contextRef="#ctx0" brushRef="#br0" timeOffset="62737.17">25453 8731 0,'18'0'187,"-1"0"-171,1 0-16,-1 0 16,1 0-1,0 0 16,-1 0-15,19 0 0,-19 0 15,1 0 0</inkml:trace>
  <inkml:trace contextRef="#ctx0" brushRef="#br0" timeOffset="64044.82">25471 9013 0,'17'0'156,"1"0"-140,17 0 0,-17 0-1,-1 0 17,19 0-17,-19 0 32,1 0 0,0 0-16,-1 0 16</inkml:trace>
  <inkml:trace contextRef="#ctx0" brushRef="#br0" timeOffset="66650.12">25947 8661 0,'17'0'250,"1"0"-235,0 0 1,-1 0 0,1 0-1,17 0 63,-17 0-46,0 0 15,-1 0-16,1 0 0,-1 0-15,1 0 15,0 0-15,17 0-1,18-18 1,-18 18-1,-17 0 64,0 0-48,-18 18 78,-18-1-93,0 1-16,18 17 15,-35 1 1,0-19 0,17 36-16,-17-18 31,17 1-15,0 17-1,1-36 1,17 1-16,-18-1 31,-17 1-15,17 0 15,1-1-15,-1-17-1,18 36 1,0-19-1,-18-17 1,18 18 0,0 0-1,0-1 17,36-17 61,17 0-77,-1 0 0,-16 0-16,17 0 15,35 0 1,-70 0-1,-1 0-15,36 0 16,-35 0 0,-1 0-1,19 0 17,-19 0-17,1 0 1,17 0-1,-17 0 17</inkml:trace>
  <inkml:trace contextRef="#ctx0" brushRef="#br0" timeOffset="68214.35">26053 8925 0,'17'0'172,"195"-70"-125,-194 70-47,-1 0 0,1 0 15,0 0 1,17 0-1,-18 0 1,1 0 15,0 0-15,-1 0 15</inkml:trace>
  <inkml:trace contextRef="#ctx0" brushRef="#br0" timeOffset="72607.06">26670 9084 0,'18'0'453,"-1"0"-359,-17 18-47,0-1-1,18-17 220,-18-17-266,18 17 16,-18-18-1,0 0 1,35 18-16,-35-17 16,17-1 15,-17 0-16,18 1 32,0 17-15,17 0-1,0-18-16,-17 18 1,0 0 0,-1 0-1,1 0 1,0 0 0,-1 0 15,-17 18 0,0 17-15,0 0-1,0-17-15,0 0 16,0 17 0,0 0-1,0 1 16,-17-1-15,-1-35 0,-17 35-1,35-17 1,-18-18 0,-17 17-1,17-17 1,0 18-1,1-18 1,-1 0 0,0 0 46,1 0-31,34 0 235,1 0-250,0 0-1,17 0 1,0 0 0,-17 0-1,0 0 1,-1 0-1,1 0 1,0 0 0,-1 0-1,1 0 17,-1 0 61,1 0-61,0 0 46</inkml:trace>
  <inkml:trace contextRef="#ctx0" brushRef="#br0" timeOffset="74789.48">26635 8414 0,'0'17'375,"0"1"-344,0 0 16,0-1-16,0 1 0,0 0 0,0-1 1,0 1 15,0 0-32,0-1 16,0 1 16,0-1-15</inkml:trace>
  <inkml:trace contextRef="#ctx0" brushRef="#br0" timeOffset="76635.42">26494 8361 0,'17'0'172,"19"0"-156,-19 0-1,18 0 1,1 0-1,-19 0 1,1 0 0,0 0 15,-1 0 0,1 0 16</inkml:trace>
  <inkml:trace contextRef="#ctx0" brushRef="#br0" timeOffset="78591.89">27340 8643 0,'36'0'187,"-19"18"-171,18-1-16,1 1 15,34 17 1,-17-17 0,-35 0-1,0 17-15,34-18 16,-34 1-1,0-18 1,-18 18 0,17-18-1,-17 17 32,36-17-31</inkml:trace>
  <inkml:trace contextRef="#ctx0" brushRef="#br0" timeOffset="80743.98">27746 8555 0,'-18'0'156,"1"18"-140,-1-1-16,-17 1 16,17-1-1,-35 54 1,36-36-1,-1-17 17,0 17-17,1-17 1,-1-1 0,0 19-1,1-36 1,-19 0-1,19 0 1,17 17-16,0 1 31,-18-18 1,18 18-17,0-1 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50:59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8925 0,'18'18'344,"-1"-18"-344,1 18 15,17-1 1,-17-17 0,17 0-1,-35 18 1,36-18 0,-19 0-1,1 0 16,0 0-15,-1 0 0,18 0 31,-17 0-1,0-18-14,-1 1-17,-17-1 1,0 0 0,0 1-1,0-1 32,0 0-31,0 1 31,0-1 93,0 0-109,-17 1 16,17-18-15,0 52 171,0 1-188,0-1 1,0 1 15,0 0 32,0 17-32,0-17-15,0-1-1,0 1 16,0 0 1,0-1-17,0 1 1,0-1 0,0 1-16,0 17 15,-18-17 1,-17 17-1,35-17-15,0 17 16,-18-35 15,1 53-15,-1-35 0,18-1-1,0 1 1,-18 0-1,1-18 1,17 17 0,-53 36-1,35-53 1,0 18 0,-17 0-1,17-18-15,18 17 16,-17-17-1,-18 0 1,-1 0 15,19 0-15,-1 0 15,0 0 0,1 0 1</inkml:trace>
  <inkml:trace contextRef="#ctx0" brushRef="#br0" timeOffset="4203.1">9613 8484 0,'0'18'250,"0"0"-250,-17-1 16,-1-17-1,18 18 1,-35 17 0,35 0-16,0-17 31,-18 0-15,0-1-1,1 1 1,17 0 62,0-1-16,0 1-30,0 0 15,0-1-32,0 1 1,0-1-1,0 1 17,0 0-1,17-18 78,-17 35-46</inkml:trace>
  <inkml:trace contextRef="#ctx0" brushRef="#br0" timeOffset="7847.89">9684 8767 0,'0'-18'234,"0"0"-203,0 1-15,0-1 15,0 0 1,0 1 46,0-1-31,0-17-16,0 17 0,0 1 16,17 17 437,-17 17-468,0 1 0,0-1-1,0 1 1,0 0-1,0-1 17,0 1-1,0 0-15,0-1 15,0 1-16,0 0 64,0 17-33,0-18 1,0 1 47</inkml:trace>
  <inkml:trace contextRef="#ctx0" brushRef="#br0" timeOffset="9612.54">9825 8449 0,'18'0'313,"-18"18"-297,0-1-16,0 1 15,0 0 16,17-18-31,1 35 16,-18 0 0,17 18-1,-17-35 1,0 17 0,0 0-1,0-17 1,0 0-1,0-1 1,0 1 15,0-1-15,0 19 0,0-19-1,0 1 1,0 0-1,0-1 1,0 1 15,0 0-15,-17-1 31,-1-17-16</inkml:trace>
  <inkml:trace contextRef="#ctx0" brushRef="#br0" timeOffset="14605.79">9490 9331 0,'88'35'125,"-53"-17"-125,53 35 16,36 17-16,-89-17 15,53 0-15,1 18 16,-19-18-16,18 35 16,-17-35-1,35 17 1,-18-17 15,-35-17-15,-18-1-1,18 0 1,-35-17 0,17-1-1,-17 1 1,-1 0-16,18-18 16,-35 17-1,18-17 1,0 0-16,-18 18 15,17-18 17,-17 18-17,36-18-15,-19 0 16,1 0 15,0 0-15,-18 17 31,17-17-16,1 0 125,-1 0-125,1 0 1,0 0-17,-1 0 1,1 0 0,0 0 15,-1 0-16,19 0 1,-19 0 0,1 18-1,-18-1 17,18-17 14,-1 0-14,1 0-1,-1 0 16,-17-17 218,-17 17-265,-1 0 47,36 0 110,-1 0-126,1 0-16,0 0 17,-1 0 46,1 0-16,-36 0 220,18-18-282,-17 18 15,-1-17 16,0 17 1,18-36-17,-17 36 1,-18 0 15,35-17 0,-18-1 16,18 0-15,-18 1-1,1-1 16,17 0-16,-18 18 31,36 0 188,-1 0-234,1 18 15,17-18-15,-17 18 0,-1-18-1,-17 17 1,18-17-1,0 0 204,-18 18-203,0 0 15,0 17-15,17-35-1,-17 18 1,0-1 234,-17 1-188,-1-18-46,0 0-16,1 17 16,-36-17-1,35 18 1,-17-18 0,0 18-1,17 17 16,-17-35-15,17 0 0,18 18-1,-18-18 1,1 0 15,17 17 0,-18-17 1,18 18-32</inkml:trace>
  <inkml:trace contextRef="#ctx0" brushRef="#br0" timeOffset="18177.24">10478 11236 0,'17'18'359,"1"-1"-343,-1-17 0,1 18-1,0-18-15,-1 0 32,1 0-17,0 0 1,-1 0-1,1 0 17,0 0-1,-1 0 0,1 0 0,-18-18-15,0 1 15,0-1-15,0 0-16,17-17 31,-17 17-15,0 1 265,0 34 32,0 1-298,0 0 1,0-1-1,0 1 1,0 0 0,0-1-1,0 19 1,0-19 0,0 1-1,0-1 1,0 1-1,0 0 1,0 17 15,0-17 16,0-1 0,0 1-16,-17-18 1,17 18-1,-18-18-16,1 17 1,-54 54 0,53-54-1,1 1 1,-1-18-16,0 18 16,1-18-1,-18 0 1,17 0 15,0 0-15,1 0 15,-1 0 0,0 0 0</inkml:trace>
  <inkml:trace contextRef="#ctx0" brushRef="#br0" timeOffset="21581.18">9031 8908 0,'18'0'188,"-1"17"-188,19 1 15,-36 0-15,35-1 16,-17 1-16,17-18 15,-17 17 1,-1 19 0,1-36 15,-1 17 0,1-17-31,0 18 31,-18 0-15,17-18 0,-17 17-1,18-17 1,-18 18 15,18-18-31,-1 0 16,1 0-1,0 0 1,-18 35 0,17-35-1,1 0 1,-18 36 0,35-19-1,-17-17 1,-18 18-1,17-1 1,1-17 15,-18 18-15,18-18 0,-1 0 15,-17 18 0,0-1 32</inkml:trace>
  <inkml:trace contextRef="#ctx0" brushRef="#br0" timeOffset="23871.02">10513 11218 0,'17'0'141,"19"0"-125,-19 18-16,1 0 15,17 17 1,18 0 0,-18 36-1,-35-36 1,0 0-1,18 18 17,0-35-32,-18-1 31,17-17-15,-17 18-16,0 0 15,18-18 1,-18 17-1,35-17 1,-35 18 0,18-18-1,0 0 17,-18 35-17,0-17 16,0 0 1,0-1 15,17-17-1</inkml:trace>
  <inkml:trace contextRef="#ctx0" brushRef="#br0" timeOffset="26017.38">10707 11448 0,'17'-18'125,"1"18"-125,0-35 15,-1 17-15,1-17 16,88-53-1,-71 35 1,-17 35 0,17-17-1,-17 0 17,17 17-17,-17 0 1,-18 1-1,17 17 1,-17-18 31,18 18-31,-18-18-1,18 18 1,-18-17 15,17 17-31</inkml:trace>
  <inkml:trace contextRef="#ctx0" brushRef="#br0" timeOffset="28454.62">11342 10883 0,'-18'0'172,"18"18"-156,0-1-1,0 1-15,0 0 16,-17-1 0,17 1-1,-18 0 1,0-18 15,18 17-31,-17 1 16,17 0 15,0-1 16,0 1-31,0 0-1,0-1 16,0 1-15,0 17 0,0-17-1,0-1 32,0 1-16,17-18-15,1 0 15,0 0 1</inkml:trace>
  <inkml:trace contextRef="#ctx0" brushRef="#br0" timeOffset="31950.76">11395 11148 0,'0'-18'250,"0"1"-234,0-1 15,0 0 16,17 18-16,1 0 1,0-17-32,-1 17 31,1 0-16,-18 17 32,0 1-31,0 0 0,0-1-16,0 1 31,0-1-16,0 1 17,0 0-1,0-1 0,0 1 16,-18-18 703,18 18-734,-17-18 15,17 35-15,-18-17-1,0-1 1,18 1-1,-17-18 64,17 35-48,0-53 328,17 1-312,1 17-31,0 0 15,-1 0 0,19 0 16,-19 0-16,-17-18 1,18 18-1,-18-17-16,17 17 17,1-18-17,0 18 17,-1 0 30,1 0-46</inkml:trace>
  <inkml:trace contextRef="#ctx0" brushRef="#br0" timeOffset="33740.93">11553 10883 0,'18'18'172,"0"-1"-156,-1 1-16,1 0 15,-18 17 1,18-17-16,-18 17 16,17 0-1,-17 1 1,18-19-1,-18 1 1,0-1 0,0 1-1,0 0-15,0 17 32,0-17-17,0-1 1,0 1-1,0 17 1,0-17 47,0-1-32</inkml:trace>
  <inkml:trace contextRef="#ctx0" brushRef="#br0" timeOffset="37851.18">11289 11659 0,'18'0'156,"17"0"-140,35 0 0,19 0-16,-1 0 15,18 0 1,35 0-1,-71 0 1,-34 0 0,-1 0-1,0 0 1,-17 0 0,-1 0-1,1 0 16,0-17-15,-1 17 15,1 0-15,-18-18 0,0 0-1,53-17 16,-36 0-15,89-106-16,-35 105 16,-53 19-1,-18-1 1,17-17 0,-17 17-1,18 18 1,-18-17-1,17 17 1,-17-18 31,18 18-31,-18-18 15,0 1 63,-18 17 171,1 0-234,-1 0 1,1 0-1,-1 0 0,0 0 47,1 0-46,-1 0 14,0 0-14,1 0-1,34 0 344,19 0-359,-19 0 15,1 0 47,0 0 47,-1 0-94,1 0 16,-1 0-31,19 0 15,-19 0 0,1 0 0,0 0 1,-1 0-1,1 0 16,-18 17 265,-18 1-296,1-18 0,-1 0-16,18 35 15,-18-35 1,-17 18-1,35 0 1,0-1 0,-18-17-1,18 18 1,-17-18 0,17 17-16,-18 1 31,18 0 0,-17-18-15,17 17-1,-18 19 1,18-19 15,0 1 0,0 0 1</inkml:trace>
  <inkml:trace contextRef="#ctx0" brushRef="#br0" timeOffset="42717">20585 5345 0,'35'17'188,"35"19"-188,-34-1 15,-1 53-15,18-53 16,-18 1 0,0-1-1,-17 18 1,0-36-1,35 1 1,-36-18 15,-17 18-15</inkml:trace>
  <inkml:trace contextRef="#ctx0" brushRef="#br0" timeOffset="44725.75">20514 5768 0,'106'-106'187,"-88"88"-187,-1 1 16,18-36-16,18 18 16,-35-1-1,0 36 1,-1-17-1,1-1 17,17 18-17,-35-18 1,0-17 15,18 35-31,-1-17 31,1 17 1,-18-18 46,18 18-63,-1 0 32,-17-18-15,18 18-17,-18-17 1,0-1 15,35-17 219</inkml:trace>
  <inkml:trace contextRef="#ctx0" brushRef="#br0" timeOffset="48623.28">21343 5009 0,'0'18'500,"0"0"-485,0-1 16,-18-17-15,18 18 0,0 0-16,0-1 47,0 19-32,0-19 1,0 1 15,0-1-15,0 1-1,0 0 17,0-1-17,0 1 32,0 17-16,0-17 235,0 0-204,0-1-15,18-17-31,-18 18 0,18-18 15,-1 0 0,1 0 0,0 0 16</inkml:trace>
  <inkml:trace contextRef="#ctx0" brushRef="#br0" timeOffset="53194.83">21220 4886 0,'-18'0'469,"18"18"-469,0-1 31,-18-17-15,18 18-1,0 0 1,-17-1-1,-1-17 17,18 35-17,0-17 32,-18-18-47,18 18 31,0-1 1,0 1-17,0 0 17,0-1 14,0 1-30,0 17 0,0-17-1,0-1 17,0 1-17,0 0-15,0-1 16,0 1-1,0 35 1,0-35 15,0-1-31,0 1 32,0 0-17,0-1 1,0 1 15,0 17 63</inkml:trace>
  <inkml:trace contextRef="#ctx0" brushRef="#br0" timeOffset="55275.77">21237 5168 0,'0'-17'204,"0"-1"-189,0 0 1,0 1-1,18-1 1,0 18 31,-18-18-16,17 18-31,-17-17 16,18 17-1,-18-36 1,17 36 15,-17-17-15,18 17 0,-18-18-1,0 1 16</inkml:trace>
  <inkml:trace contextRef="#ctx0" brushRef="#br0" timeOffset="57536.63">21308 5380 0,'17'0'406,"1"0"-375,0 0 32,-1 0-16,1 0-16,0 0 0,17 0 0,-17 0 48,-1 0-1</inkml:trace>
  <inkml:trace contextRef="#ctx0" brushRef="#br0" timeOffset="61901.78">21713 4921 0,'-17'0'297,"17"18"-282,-18-18 1,18 18 0,-17-18-1,-1 0 1,0 17 0,1 1 15,17-1 0,-36-17 0,19 0 1,-1 0-1,18 18 16,0 17-16,0-17 0,0 0 32,0-1-32,0 1 0,0 0 47,0-1-46,0 1-1,0 17 16,0-17-16,18-18 125,17 0-109,-17 0 47,-1 0-63,1 0 0,0 0 16,-1 0-16,1 0 48,-18-36-48,17 36 516,-17-17-516,0-1 16,18 1-16,0 17 16,-18-18-31,17 18-1,-17-18 1,36-35-1,-19 18 1,-17 17 0,0 1 15,0-1 0,0 1 32,0-1-1,-17 18 219</inkml:trace>
  <inkml:trace contextRef="#ctx0" brushRef="#br0" timeOffset="63968.11">21819 4763 0,'0'17'250,"0"1"-250,18-1 16,-18 1-16,0 0 0,18-18 16,-1 53-1,19-18 1,-19 0 0,-17 0 15,0-17-16,0 0-15,0 17 16,0-17 31,0-1-31,0 1-1,0 0 1,0-1-1,0 1 1,0 17 15,0-17-15,0-1 0,0 1 15,0 0 0,0-1 0,0 1-15,0 0 0,0 17-1,-17-17 1,-1-1-16,-17 18 31,17-17-31,18 0 16,0-1 15,-18-17-15,18 18-1,-17-18 1</inkml:trace>
  <inkml:trace contextRef="#ctx0" brushRef="#br0" timeOffset="71317.7">20690 5944 0,'0'18'219,"-17"17"-204,-1-35-15,1 18 0,-1 17 32,0-17-17,1 17-15,-19-17 16,19-18-1,-19 17 1,1 1 0,17 0-1,1-1 17,-18 1-17,-1-18 1,36 18-1,-17-18 1,-1 35 0,0-35 15,1 0-15,-1 0-1,-17 0 16,17 0 16,1 0-31,-1 0 0,0 0-1,1 0 1,-1 0 15,-17 0-15,17 0-1,0 0 1,1 0 0,-1 0 15,1 0-16,-1 0 48,0 0 15,18-18 63,0 1-94,0-1-16,0 0 31,0 1-15,-35 17 313,17 0-360,1 0 15,-1 0 1,18 17 593,0 19-578,18-36 1,-18 17-17,17-17 1,-17 18 0,18-18 15,-18 17 0,0 1 0,0 0-15,35-18 0,-35 17-16,0 1 31,18-18-16,-18 35 17,0-52 296,-18 17-313,18-18 1,-17 0 31,17 1-16,-18 17-15,18-18-1,-18 18 48,18-18-63,-17 18 78,17-17-62,0-1 46,0 1 313,0-1-172,0-17-156,17 17 47,1 18-94,0 0 16,-18-18-1,17 18 1,1 0-1,-18-17 1,35 17 0,-17 0-1,-18-18 1,17 18 0,1 0-1,-18-18 1,35 18-1,-35-17 1,18 17 31,0 0-16</inkml:trace>
  <inkml:trace contextRef="#ctx0" brushRef="#br0" timeOffset="76893.1">10495 14393 0,'0'18'469,"0"0"-453,0-1 31,0 1 15,18 0-15,-1-1-16,1 18 1,0-35-1,-18 18-16,17-18 1,1 18 0,0-18-1,-1 0 1,1 0 15,0 0 0,-1 0 1,1 0-1,-1 0 0,-17-18 63,0-17-94,0 17 31,0 1-15,0-1 31,0 0 125,0 1-141,0-1 0,0 0 0,0 1 63,0-1-47,-17 18-31,17 18 343,0-1-343,0 1-16,0 0 15,0-1-15,0 1 31,0 0-15,0-1 0,0 18-1,17 1 1,-17-19 15,0 1-15,0 0-1,0-1 1,0 1 0,0 0-1,0-1 1,0 1 0,0-1-1,0 1 1,0 0-1,0-1 1,0 1 15,0 0-15,0 17 15,0-17-31,-17-1 16,-1 1 15,1-18 0,-36 18 1,53-1-17,-36-17 1,1 0-1,17 0 1,1 0-16,-1 0 31,1 0 1,-1 0 14</inkml:trace>
  <inkml:trace contextRef="#ctx0" brushRef="#br0" timeOffset="81469.1">10883 14146 0,'-17'0'641,"-1"0"-594,0 0-16,1 0 0,17 18-15,-18-18 15,18 18-15,0-1 0,-18-17 15,18 18 0,0 0 78,0-1-62,0 19-15,0-19-1,0 1 16,0-1 15,0 1-31,0 0 1,0 17-17,0 0-15,0-17 16</inkml:trace>
  <inkml:trace contextRef="#ctx0" brushRef="#br0" timeOffset="83459.08">10936 14393 0,'18'-17'359,"-18"-1"-327,0 0-32,0 1 31,17 17-31,-17-18 16,18 1 15,0-1 0,-18 0 0,0-17 16,0 17-16,0 1 16</inkml:trace>
  <inkml:trace contextRef="#ctx0" brushRef="#br0" timeOffset="85202.08">11042 14041 0,'18'0'235,"-1"17"-220,-17 1-15,18-1 16,0 1-16,-18 0 16,17 17 15,-17-17-16,18 17 1,-18-17 0,0-1-1,0 1 1,0 0 0,0 17-1,0 0 16,0-17-15,0-1 15,0 1 1,0 0-17,0-1 1,0 19 15,0-19-15,-18-17-1,1 0 17,-1 18-17,0-1 16</inkml:trace>
  <inkml:trace contextRef="#ctx0" brushRef="#br0" timeOffset="91207.98">10372 14235 0,'0'-18'234,"0"0"-234,35-17 16,-17 17-1,35-52 1,-36 52-1,18 1 1,-35-1 0,18 0-16,17 1 15,1-1 1,-19 18 0,54-35-1,-36 17 1,-17 0-1,-1 1 1,1 17 0,17-18-1,-17 18 1,-18-17 0,18 17-1,-1 0 1,1 0-1,-1 0-15,1-18 16,17 18 0,36-53-1,-36 53 1,1 0 0,-19 0-1,18 0 1,-17 0-1,0 0 17,-1 0-17,1 0 1,0 0 0,-1 0-1,19 0 1,-19 0-1,1 0 1,-1 0 15,1 0 16,-18-18 78,-18 18-109,1 0-1,-36 0 1,35 0 0,1 0-16,-1 0 15,0 0 1,1-17 0,-1 17 15,-17 0 31,17 0-15,1 0-16,17-18 313,-18 18-344,18-18 31,-18 18-15,18-17 0,-17 17 109,34 0 297,1 0-407,0 0 1,-1 0 15,18 0-15,-17 0 31,0 0-32,-1 0 1,1 0-1,0 17-15,-1-17 16,1 0 0,17 0-1,-35 18 1,18-18-16,-1 0 47,1 0-32,-18 18 17,18-18-17,-18 17-15,0 1 94,0 17-16,0-17-47,0 0 16,0-1-15,0 1-1,-18-18 109,18 17-124,-18-17 47,18 18-48,-17-18 1,17 18 15,-35-18-15,17 0 15,18 35-15,-18-35-1,1 18 1,-1-18 15,18 17-15,-18-17-1,1 0 17,-1 0 14</inkml:trace>
  <inkml:trace contextRef="#ctx0" brushRef="#br0" timeOffset="94549.46">12347 14358 0,'18'18'266,"-18"17"-250,18-17-16,-18-1 15,0 19 1,0-19-16,17 1 15,1-1 17,-1-17-17,1 18 1,0-18 15,17 0-15,-17 0 46,-1 0-30,1 0-1,0 0 0,105-176-15,-123 158-1,0 0-15,0 1 16,0-1 0,0-17 15,18 17-16,-18 1 1,0-1 15,0 0-15,0 1 0,0-19-1,0 19 16,0-1 16,-18 18 31,18 18-62,-35 17 0,35 0-1,0-17-15,0 0 16,0 35 0,-18-1-1,18-34-15,-18 17 16,1 36-1,17 17 1,0-17 0,0-54-1,0 19 1,0-1 0,0-18-1,0 19-15,0-1 31,0 0-15,0-17-16,0 0 16,0-1-1,0 19 1,0-19-16,0 1 16,-18-1-1,18 1 1,-17 17-1,-1-17 1,-35 35 0,35-35-16,-17-18 15,17 17 17,-17-17-17,0 0 1,17 0-1,1 0 32,-1 0 0</inkml:trace>
  <inkml:trace contextRef="#ctx0" brushRef="#br0" timeOffset="97801.38">12982 14129 0,'0'17'297,"-17"-17"-282,17 18 1,0 0 46,-18-18-46,18 17 15,0 1 0,0 0 1,-18-18-1,18 35-31,0-17 62,0-1-46,0 1 0,0-1-1,0 1 1,0 0 15,0 17 16,0-17-31,0-1 15,0 1 16,18-18-32</inkml:trace>
  <inkml:trace contextRef="#ctx0" brushRef="#br0" timeOffset="102583.62">13106 14305 0,'0'-17'422,"17"17"-375,-17-18-32,18 18 1,0 0 31,-18-18-47,17 18 31,1 0 0,-18 18 313,-18-18-328,1 0-1,17 18 17,-18-18-17,18 17 1,-18-17 15,18 18-15,0-1 77,-17-17-77,17 18 15,-18-18-31,0 35 63,18-17 46,18-18 391,-18-18-469,0-17-15,0 17 0,18 18 15,-18-17-15,17-1 46,1 18 1,0 0-17,-1 0 1,1 0-15,0 0 14,17 0-14,-18 0 15,1 0-16,-18 18 63,0-1-79,0 1 1,0 0 15,0-1-15,0 1 31,0 17-47,0-17 15,0 0 1,-18-1 15,-17 1-15,18-18-16,-1 17 31,0-17-15,18 18 15,-17-18-31,17 18 31,-18-18-15,0 0 15,36 0 375,0 0-390,-1 0-1,1 0 17,0 0 46,-1 0-47,1 0 0,-1 0 16,19 0-16,-19 0 1,1 0 124,0 0-109</inkml:trace>
  <inkml:trace contextRef="#ctx0" brushRef="#br0" timeOffset="105102.63">12912 14323 0,'0'17'312,"0"1"-312,0 0 16,0-1 15,0 1-15,0 0-1,0-1 1,0 19-1,0-19 48,0 1-47,0-1 30,0 1-14,17-18-32,-17 18 15,0-1 17,18-17-17,-18 36 32,0-19-16,0 1 1,18-18-17,-18 18 1,0-1 31,0 1 0</inkml:trace>
  <inkml:trace contextRef="#ctx0" brushRef="#br0" timeOffset="107245.06">13335 14146 0,'0'18'234,"0"0"-218,18-1-16,-1 1 15,-17 0-15,36 17 16,-36-17 0,17 17-16,-17 0 31,18-17-15,-18 52-1,17-52 1,-17 0-1,0-1 17,0 1-32,0-1 62,0 1-62,0 17 31,0-17 1,0 0 46,0-1-47,0 1 0,0 0 16</inkml:trace>
  <inkml:trace contextRef="#ctx0" brushRef="#br0" timeOffset="113179.35">12330 14164 0,'17'0'235,"-17"-18"-235,0 1 15,36-19-15,-1 36 32,-18-17-17,1-1 1,-18-17-1,18 17 1,-1 1 0,19-19-1,-19 19 1,1-1 0,0 0 15,-1-17 0,-17 18 0,-35 17 547,17 0-562,1 0-16,-1 17 31,0 18 1,1-35 30,52 0 485,-35-17-531,18 17-16,-18-18 15,17 18 16,1 0 1,0-17-1,-1-1 16,1-17 0,-1 17-32,19 18-15,-19 0 16,1 0 0,0 0-1,-18-18 1,17 1 15,1 17 0,0 0 16,-36 0 250,18 17-281,-18-17-1,18 18 1,0 0 15,-35-18-15,35 17 15,-18-17-15,18 18 31,-17-18-32,17 35 16,-18-35 32,0 0-32,1 0 0,17 18 1,-18-18-17,-35 17 32,53 1-31,-17-18-1,-1 18 1,0-18 62,1 0-31,52 0 344,-17 0-329,-1 0-31,1 0 266,-18-36-250,18 36-31,-18-17-1,0-1 48,17 18-47</inkml:trace>
  <inkml:trace contextRef="#ctx0" brushRef="#br0" timeOffset="116524.49">12559 13776 0,'18'0'235,"-1"18"-220,-17-1 1,18-17 0,-1 0-1,1 18 1,0-18 15,-18 18-15,17-18-1,-17 17 1,36-17 0,-36 18-1,0-1 17,17-17-17,-17 36 1,18-36 15,0 0 0,-18 17-15,17-17 0,-17 18-1,18-18 1,-18 18-1,0-36 345,0 0-345,0 1 32,0-1 0,0 0-16,0 1 1,0-1 15,0 1-32,0-1 48,0 0-32,0 1 0,0-1 0,0 0 1,0 1 15,0-1 15,-18 18 16,1 0-47,-1 0 1,0 0-1</inkml:trace>
  <inkml:trace contextRef="#ctx0" brushRef="#br0" timeOffset="120563.01">19756 14517 0,'0'17'250,"0"1"-219,0 0-15,17-18 15,-17 17-15,18-17-16,-1 18 15,1-18 16,0 0-31,-1 0 16,19 0 15,-19 0 1,1 0-1,0-18 0,-1 18-15,-17-17-16,18-1 15,0 0 1,-18 1 0,0-1-1,0 1 1,0-1-1,0 0 17,0 36 249,0 0-281,0 70 16,0-35-16,0 17 15,17 1 1,1-36 15,-18-17-31,0 35 16,53-18-1,-53 0 1,17-35 0,1 18-1,-18-1 1,18 1-1,-18 0 1,0 17 0,0-17-1,0-1 17,0 1-17,-18-18-15,0 18 16,-35-18-1,36 17 1,-18-17 0,17 35-16,-17-35 15,-54 0 1,54 0 0,17 0-1,1 0 48,-1 0-32</inkml:trace>
  <inkml:trace contextRef="#ctx0" brushRef="#br0" timeOffset="123452.4">20302 14164 0,'-17'0'250,"-1"0"-219,18 18-15,-18-18-1,18 17 17,-17-17-17,17 18 1,-18 0-1,18-1 1,-17 1 0,17 35-1,-36-53 1,36 17 15,0 1 0,0 0-15,0-1 0,0 1 15,0 0 0,0-1-15,0 1-1,0 0 1,0-1 15,0 1-15,0-1 0,0 1 30,0 0-30,0 17 15,18-35 1,-18 18-17,0-1 16,18-17-15</inkml:trace>
  <inkml:trace contextRef="#ctx0" brushRef="#br0" timeOffset="126035.61">20320 14570 0,'0'-36'250,"0"19"-250,0-1 15,0 1 1,0-1 0,18 18-1,-18-18 16,0-17-15,17 17 0,-17 1 15,0-1 16,0 0-16,0 36 422,0 0-437,0-1-16,0 1 15,0 0 1,0-1 0,0 19-1,0-1 1,0-18 15,0 1 0,0 0 16,0-1-15,0 1-1,0 0-16,0-1 32,0 1-15,0 0-1</inkml:trace>
  <inkml:trace contextRef="#ctx0" brushRef="#br0" timeOffset="129148.18">20585 14376 0,'-18'0'344,"0"17"-344,1-17 31,17 18-16,-18-18 17,18 18-17,0-1 79,0 1-47,0 0 15,0 17 48,0-18-79,18-17-15,-1 0-1,1 0 1,0 0 0,-1 18-1,1-18 1,0 0-1,-1 0 17,1 0-17,-1 0 17,1 0-1,0 0-16,-1 0 32,1 0-31,0 0 15,-1 0 16,1 0-16,-18-18 94,0-17-109,0 18 15,0-1 0,0 0 1,0 1 46,-18 17-63,18-18 1,-17 18 0,-1 0-1,18-18 17,-18 18-32,1 0 31,-1 0 0,0 0 0,1 0 1,-1 0-17,1 0 1,-1 0-1,0 0 32,1 0-15,-1 0 14,0 0-14</inkml:trace>
  <inkml:trace contextRef="#ctx0" brushRef="#br0" timeOffset="131600.41">20761 14041 0,'18'17'204,"-18"1"-173,17-18-31,1 17 31,0 1-31,-1-18 31,-17 18-31,18-1 16,-1 36 0,1-53-16,-18 18 15,18 0 1,-18-1-1,17 36 1,-17-35 0,18-1-1,-18 1 17,0 0-17,0 17 1,18-17-1,-18-1 17,0 1 15,0 17-16,0-17-16,0-1-15,0 1 16,0 0 0,0-1-1,0 1 1,-18 0 0,18 17 15,-18-17-31,1-18 47,-1 17-16,18 1 16,-18-18-47</inkml:trace>
  <inkml:trace contextRef="#ctx0" brushRef="#br0" timeOffset="136831.1">19738 14270 0,'0'-18'203,"0"1"-203,0-1 16,0 0 0,0 1-1,0-36 1,0 35-1,0 0 1,0 1 0,0-1-1,0 1 17,0-1-1,0-17-16,0 17 17,0 0-1,0 1 31,0-1-15,0 0-15,0 1-1,0-1 0,0 1 63,0-1 0,0 0-32,-18 18 297,1 0-312,17 18-31,-18-18 0,18 18-1,0-1 16,-18 1-15,18-1 0,-17-17-1,17 18 1,0 0 15,-36-18-15,36 17 46,0 1-15,18-36 266,-18 1-282,18 17-31,-18-18 16,0 0 15,0 1 0,17 17-31,-17-18 31,0 1 1,0-1 14,0 0 1,18 18-31,0 0 453,-1 0-438,-17 18 31,18-18-46,-18 18 0,18-18-1,-18 17 1,17-17 15,-17 18-15,18-1 46,-1-17-15,-17 18-31,18-18 15,-18 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07T12:54:1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25065 5927 0,'18'0'250,"-1"17"-235,1 1-15,-18 0 16,17-18-16,19 35 16,-36-17-1,17 34-15,19-52 31,-36 18-15,17-18-16,-17 18 47,18-18-47,-18 17 31,18-17-15,-18 18 15,17-18-31,-17 18 16,18-18-1,-18 17 17,17-17-1,-17 36-16,0-19 1,0 1 0,0-1 15,18 1-15,-18 0-1,18-18 1,-18 17-1,17-17 1,-17 36 15,18-36-15,0 0 0,-18 17-1</inkml:trace>
  <inkml:trace contextRef="#ctx0" brushRef="#br0" timeOffset="1665.93">25065 6368 0,'0'-18'156,"0"-53"-140,0 54-16,18-1 16,-18-17-16,17 0 15,1 17-15,17-17 16,18-1 0,-53 1-1,0 18 1,18-1-1,-18 0 1,17 18 15,-17-17-31,18 17 16,0-18 15,-1 0-15,1 18 15,-1-35 0,1 35 16,-18-18-31,18 18-1,-18-17 1,0-1-16,17 18 16,-17-18-1,0 1 17,18 17-17</inkml:trace>
  <inkml:trace contextRef="#ctx0" brushRef="#br0" timeOffset="3292.98">25665 5433 0,'0'17'219,"-18"-17"-219,18 18 31,0 0-15,-18-1 15,1 1-31,17 0 16,-18 35-1,0-36 1,18 54 0,0-36-1,0 0 1,0-17-16,0 17 16,0-17-1,0-1 1,0 1 15,0 17 16,0-17-31,0 0-1,0-1 16,0 1 16,0 0 31</inkml:trace>
  <inkml:trace contextRef="#ctx0" brushRef="#br0" timeOffset="5381.8">25718 5715 0,'17'0'187,"-17"-18"-171,18 1-1,-18-1-15,17 0 16,-17 1 0,0-1-1,18-17 32,-18 17-31,18 18-1,-18-17-15,17-1 32,1 18-1,-18-18-16,0 1 17,0 34 202,0 1-218,0 17-16,0-17 15,-18 0 1,18 17-16,0 0 16,0 0-1,0-17 1,-17 17-1,17-17 17,0 17-1,0-17 0,0-1 0,0 1 63,0 0-31</inkml:trace>
  <inkml:trace contextRef="#ctx0" brushRef="#br0" timeOffset="7379.42">25964 5345 0,'18'0'125,"0"17"-109,-1 19 0,1-19-1,-18 1-15,0 35 16,18-18 0,-1-17-1,1-1 1,-18 19-1,0-1 1,0-18 0,0 1-1,0 17 1,0 1 0,0 17-1,0-18 1,0 0-1,0-17 1,0-1 0,0 1-1,0 17 1,0-17 0,0 0 30,0-1-14,-18-17-17,18 18 1,-17-18 0,17 18-1</inkml:trace>
  <inkml:trace contextRef="#ctx0" brushRef="#br0" timeOffset="10480.39">26599 5909 0,'-17'0'234,"-1"0"-234,1 0 16,-1 0 0,0 0-16,1 0 31,-19 0-15,19 0-16,-1 0 15,0 0 16,1 0 16,-1 0-31,1 0 0,-1 0-1,-17 0 16,17 0 1,0 18 46,18-1-63,0 1 1,0 0-16,-17-1 0,17 36 31,-18-18-15,18-17 0,0 35-1,0-35-15,0 35 16,0-36-1,0 18 1,0-17-16,0 17 16,-18-17-1,18 0 1,0-1-16,0 1 16,0 0-1,0-1 16,0 1-31,0-1 32,0 19-32,0-19 31,0 1-15,18 0-1,0-18 1,-18 17-1,17-17-15,1 0 32,17 0-17,-17 0 1,0 0 15,-1 0 0,1 0 48,-1 0-48,1 0 0,0 0 32,-1 0 171,1 0-187,-18-17 125</inkml:trace>
  <inkml:trace contextRef="#ctx0" brushRef="#br0" timeOffset="12020.28">26282 6209 0,'18'0'156,"-1"0"-140,19 0-16,-19 0 0,1 0 15,35 0 1,-18 0 0,0 0-1,-17 0 16,0 0 1,17 0-1</inkml:trace>
  <inkml:trace contextRef="#ctx0" brushRef="#br0" timeOffset="13578.82">26935 5556 0,'17'36'141,"-17"16"-126,0 90-15,0-90 16,18 143-1,17 16 1,-35-87 0,0 17-1,0-88 1,0-18 0,0 18-1,0-35 1,0-1 15</inkml:trace>
  <inkml:trace contextRef="#ctx0" brushRef="#br0" timeOffset="15188.18">27111 5521 0,'18'123'125,"-1"36"-110,-17 18 1,0-36 0,0-18-1,0-52-15,0-18 16,0 17-1,0-35 1,0-17-16,0 17 16,0-17-1,0 17 32,0-17-16,0 0 1</inkml:trace>
  <inkml:trace contextRef="#ctx0" brushRef="#br0" timeOffset="17529.98">26846 5415 0,'18'0'156,"35"18"-140,53-1 0,-71-17-1,18 18 1,123-18-1,-158 0-15,0 0 32,-1 0-17,-17 18 1,36-1 0,-19 1-1,1 35 1,-1-35-1,-17 17 1,0-18 31,0 19-31,0 17-1,0-36 1,-35 36-1,-18-18 1,18 1 0,0-19-1,17 1-15,-35-18 16,36 0 15,-19 18-15,19-18-16,-19 0 15,1 0 1,0 0 0,17 17-1,1-17 17,17 18 77,0 0-93,17 17-1,18-17 1,36 34-1,-53 1 1,17-17-16,18 52 16,0-18-1,-36-52-15,19 70 16,-19-53 0,1-17-1,-18 0-15,0 35 16,18-36-1,-18 1 1,17 0 0,-17 17 15,35-35 0,-17 53-31,-18-36 47,18-17-31,-1 0 15,1 0 16</inkml:trace>
  <inkml:trace contextRef="#ctx0" brushRef="#br0" timeOffset="21718.74">27552 5274 0,'0'-18'297,"18"18"-282,-1 0 17,-17-17-17,18 17 1,0 0 46,-1 0-30,1 0-1,-1 0 0,19 0 0,-36 17 47,0 1-78,0 0 32,0-1-17,0 1 1,0 0 15,-18-18 16,18 17-31,-18-17-1,1 0 17,-1 0 327,18 18-109,-17-18-234,17 18-1,0-1 32,0 1-16,-18-18 16,36 0 375,-1 0-406,1 0 15,-1 0 0,1 0 16,0 0 0,-18 17 375,35-17-407,-17 0 32,-1 0-15,1 0-1,0 0-16,-1 0 1,1 0 15,-1 0 1,19 0-17,-19 0 1,1 0-1</inkml:trace>
  <inkml:trace contextRef="#ctx0" brushRef="#br0" timeOffset="25277.72">27905 6138 0,'17'18'203,"19"0"-187,211-36-16,-212 18 15,53 0 1,-53 0 0,1 0-1,-19 0 1,1 0-1,17 0 1,-17 0 15,-1 18 16,1-18-31,-36 0 296,1 0-296,17-18 0,0 0 15,-18 18 0,1 0 0,-1 0 1,18-17-17,0-1 1,-18 0-1,-17-17 1,35 18 0,-18-19 15,18 19 16,0-1 0,0 0-16,0 36 203,0 0-234,0-1 16,0 1 0,0 0-1,18-18 1,-18 17-16,18 1 31,-18-1-15,17-17 15,-17 36-31,0-19 31,0 1 16,0 0-31,0-1 31,18-17 31,-18 36 328,-18-36-375,-17 0 0,35 17-15,-18-17 0,18 18 15,-17-18-31,17 17 31,0 1 0,-18 0 1,18-1 15,-18 19-1,1-36-30,-18 17 0</inkml:trace>
  <inkml:trace contextRef="#ctx0" brushRef="#br0" timeOffset="28541.6">28998 5715 0,'0'18'235,"0"-1"-220,0 1 1,0 0-16,0 17 15,0 0 1,0-17 0,0-1-1,18 1 1,-18 0 0,0-1-1,0 1 1,18-18-1,-1 0 1,1 0 0,0 35 15,-1-35 0,1 0-15,-1 0 31,1 0-16,-18-17-15,18 17-1,17-53 1,-35 35-16,0-17 31,0 17-15,0 0-1,35-105 1,-17 105 0,-18 1-1,0-1 16,0 0-15,0 1 15,0 34 219,0 36-234,0-17-16,0-19 16,0 107-1,0-71 1,0-18-1,18 53 1,-18-53 0,0 1-1,0-19 1,0 19-16,0-1 16,0-17-1,17-1 1,-17 1-1,0 17 17,0 18-17,0-35 17,0-1-32,0 1 31,0 0 0,0-1-15,0 1-16,-17-18 15,-1 0-15,0 35 16,-17-35 0,17 0-16,-17 0 15,17 0 1,1 0-1,-1 0 48,1 0-16</inkml:trace>
  <inkml:trace contextRef="#ctx0" brushRef="#br0" timeOffset="30815.08">29704 5292 0,'-18'0'219,"18"17"-204,-17-17-15,-1 18 16,0-18 0,18 18-1,-17-1-15,17 1 16,0 0-1,-18-1 1,-17 36 0,17-35 15,18-1-15,-17-17-16,17 18 15,-18 0 1,18-1-1,-18-17 1,18 36 15,0-19-15,0 1-16,0-1 31,0 1 0,0 0-15,0-1 15,0 1-15,0 17-16,0-17 16,0 0-1,0-1 32,0 1-16,18-18 1,-18 17-17</inkml:trace>
  <inkml:trace contextRef="#ctx0" brushRef="#br0" timeOffset="32809.55">29739 5644 0,'0'-17'219,"18"17"-219,52-106 16,-52 106-1,0-53-15,-18 35 32,17 1-1,-17-1 0,0 1 0,0 34 313,0 1-328,0-1-1,0 1-15,0 0 16,0 17 0,0 18 15,0-35-15,0 17 15,0-18-16,0 1 1,0 17 0,0-17-1,0 0 1,0-1 0,0 19-1,0-19 1,0 1 31</inkml:trace>
  <inkml:trace contextRef="#ctx0" brushRef="#br0" timeOffset="34760.44">29933 5256 0,'18'0'172,"-18"18"-156,17-18-1,1 0 1,0 18-1,-1-1 1,1 19 0,-18 17-1,53-36 1,-53 18 0,0 1-1,0-19 1,0 1-16,0 0 15,0 17 1,0-17 0,0-1 15,0 1-15,0-1 15,0 1-16,0 0-15,0 17 16,0-17 0,0-1-1,0 1 17,0 0-32,0-1 31,0 1 0,0-1 16</inkml:trace>
  <inkml:trace contextRef="#ctx0" brushRef="#br0" timeOffset="36819.33">30815 5803 0,'-17'0'156,"-1"0"-140,-17 0-16,17 0 15,-35 0-15,35 0 16,1 0-16,-19 0 31,1 0-15,0 18-1,17-18 1,-17 17 0,17-17-1,1 18 1,-1 0 0,0-18-1,-17 17 1,0 36-1,17-17 1,1-19-16,17 1 16,0 17-1,0 36 1,0-54 0,0 1-1,0 17 1,0 1-1,0-19-15,0 1 16,0 17 0,0 0-1,17 1 1,1-19 0,17 19-1,-17-1 1,17-18-1,0 1 1,18-18 0,-35 35-1,0-35 32,-1 0-16,1 0 1</inkml:trace>
  <inkml:trace contextRef="#ctx0" brushRef="#br0" timeOffset="38441.39">30321 6156 0,'36'0'140,"-19"0"-140,36 0 16,0 0 0,-18 0-1,-17 0 1,0 0-1,-1 0 1,1 0 0,17 0 31,-17 0-32,-1 0 32</inkml:trace>
  <inkml:trace contextRef="#ctx0" brushRef="#br0" timeOffset="40055.31">31203 5592 0,'0'35'141,"0"18"-126,0 53 1,0-54-16,18 72 16,-18-53-1,0 17 1,17-18-1,-17-34 1,0 34 0,0-35-1,0-17 17,0 0 14</inkml:trace>
  <inkml:trace contextRef="#ctx0" brushRef="#br0" timeOffset="42026.21">31380 5574 0,'17'53'125,"1"0"-109,-18 88-16,18-18 15,-18-87 1,0 17 0,0-1-1,0 1 1,0-17 0,17-1-1,1 0 1,-1 0-1,-17-17 1,18 0 0,-18 17-1,35-35 1,-35 53 0,18-53-1,0 18 1</inkml:trace>
  <inkml:trace contextRef="#ctx0" brushRef="#br0" timeOffset="45069.2">31080 5609 0,'0'-17'218,"35"-1"-218,-35 0 16,18 18-16,-1 0 16,1 0-1,0 0 1,17 0-16,-18 0 31,1 0-15,0 0-1,17 0 17,-17 0-32,17 0 15,-17 0 1,17 0-1,-17 0 1,-1 0 15,-17 18 16,18-18-16,-18 18-15,17-18-16,-17 17 47,36-17-47,-36 18 31,17-18-15,-17 17 31,0 1-16,0 0-15,0-1-16,0 1 15,0 0 1,0-1 15,0 1-15,0 0-1,0-1 1,-35 1 0,35-1-16,-35-17 15,17 18 16,1-18-31,-19 0 16,-17 0 0,36 35-1,-1-35-15,0 0 16,1 0 0,-1 0-1,0 0 16,1 0 1,34 18 218,1-18-250,17 18 31,-17-1-31,17-17 16,1 18-1,-19 17 1,1-35-16,17 18 15,0-18 1,1 18 0,-19-1-16,19 1 15,-1 17 17,0-35-17,-17 18 1,-1-1-16,1 1 31,35 17-15,-35-17-1,17 0 1,-17-1 0,-1 1 15,1-18-31,17 17 31,-17 19-15,-18-19-1,17 1 1,-17 0 15,36-18 0,-19 0-15</inkml:trace>
  <inkml:trace contextRef="#ctx0" brushRef="#br0" timeOffset="47723.1">25382 7620 0,'18'0'218,"0"0"-218,17 18 16,0-1-16,0 1 16,1 17-1,-19-35 1,19 53-16,-19-53 15,1 0 17,35 35-17,-35-35 1,-18 18 0,17-18-1,-17 18 1,18 17-1,-18-17 32,0 17-15,0-17 14,0-1-30,0 1 0,17-18-1,-17 17 1,18-17 15,-18 18 0,0 0 1,0-1-1</inkml:trace>
  <inkml:trace contextRef="#ctx0" brushRef="#br0" timeOffset="49636.89">25770 7532 0,'0'17'172,"-35"36"-172,18-17 15,-19 52 1,1-35 0,0 0-1,17-36-15,0 19 16,18-1 0,0 0-1,-17-35-15,-1 18 47,18 17-16,0-17 16,-18-18-31,18 17 78</inkml:trace>
  <inkml:trace contextRef="#ctx0" brushRef="#br0" timeOffset="51306.91">26053 7250 0,'-18'0'203,"0"17"-171,1 1-17,17 0-15,-18-18 16,18 17-16,-18 1 16,18-1-1,0 1 1,0 0-16,0 17 15,0-17 1,0 17 15,0-17-15,0-1 0,0 18-1,0-17 16,0 0-15,0-1 0,0 1 15,0 0 0,0-1 0,18-17-15</inkml:trace>
  <inkml:trace contextRef="#ctx0" brushRef="#br0" timeOffset="53928.57">26106 7479 0,'0'-18'282,"0"1"-235,17 17 46,1 0-77,-1 0 46,1 0-30,0 0-1,-1 0 16,1 0-32,17 0 1,-17 0 47,0 0-48,-18 17 48,0 1-63,0 0 15,0 17 1,0-18 0,0 1-1,0 17 1,0-17-1,0 0 1,0-1 0,-18 1-1,-35 0 1,53-1 15,-18-17-31,1 0 16,-1 0 15,18 18-15,-18-18-16,18 35 31,18-35 313,0 0-344,-1 0 31,1 0-15,0 0 15,-1 0 0,1 0 0,0 0-15,-1 0 15,1 0-15,0 0 15,-1 0 47</inkml:trace>
  <inkml:trace contextRef="#ctx0" brushRef="#br0" timeOffset="55791.27">26370 7320 0,'18'0'172,"-18"18"-156,0-1-16,17 1 16,1 0-1,17 17 1,-35 18-1,18-18 1,-18 0 0,18-17-1,-18 0 1,0 17 0,0-17-1,0-1 1,0 19 15,0-19-15,0 1-1,0 17 17,0-17-17,0-1 1,0 1-1,0 0 1,0-1 15,0 1 16,0 0-16</inkml:trace>
  <inkml:trace contextRef="#ctx0" brushRef="#br0" timeOffset="57819.42">27146 7620 0,'-17'0'141,"-1"0"-125,0 0-16,1 18 15,-1-1 1,-35 1 0,18-18-1,17 0 1,18 18-1,-17-1 1,-1 1 0,-17 17-1,-18-17 1,35 17 0,0 0-1,1-17 1,17 0-1,-18 35 1,1-36 0,17 1-1,0-1 1,0 36 15,0-17-15,0-1-1,0 18 1,0 0 0,0-18-1,0 0 1,0-17-16,17 0 16,18 34-1,-35-34 1,18 0-1,-18-1 1,53 1 0,-18-18-1,1 0 1,-36 18 15,35-18-15,-17 0-1,17 0 1,-18 0 0,1 0-1,0 0 17,-1 0-17,1 0 16,0 0 16</inkml:trace>
  <inkml:trace contextRef="#ctx0" brushRef="#br0" timeOffset="59361.55">26793 8096 0,'89'-17'172,"-54"-1"-156,0 18-16,-17 0 31,0 0-15,-1 0-1,1 0 1,-1 0-16,1 0 31,17 0 32</inkml:trace>
  <inkml:trace contextRef="#ctx0" brushRef="#br0" timeOffset="60659.25">27499 7514 0,'0'35'109,"18"36"-93,-18-53-16,0 123 15,17 0 1,-17-88-16,0 88 15,0-71 1,0-34 0,0-19-1,0 19 1,0-19-16,0 1 16,0 0-1</inkml:trace>
  <inkml:trace contextRef="#ctx0" brushRef="#br0" timeOffset="63364.09">27711 7514 0,'0'18'0,"0"-1"15,0 19 1,0-19-16,0 1 16,0 35-1,0-35 1,0-1-1,0 1 17,0 17-17,0-17 1,0 17 15,0-17-15,0-1 31,0 1-16,0 0 16,0-1-16,0 1 0,0 0-15,17 17 0,-17-18-1,0 1-15,0 0 16,0-1-1,0 1 1,0 0 0,0 17-1,0 0 1,0-17 0,0-1-1,0 1 16,0 0-15,0-1 31,0 19-16,0-19 0,18-17-15</inkml:trace>
  <inkml:trace contextRef="#ctx0" brushRef="#br0" timeOffset="66089.67">27376 7514 0,'35'0'234,"-18"0"-218,1 0-16,0 0 0,-1 0 46,19 0-30,-1 0 0,-17 0-16,140-53 31,-140 53-31,0 0 47,-1 0-16,1 0-15,0 0 15,-1 0-15,1 0-1,-1 0 1,1 0-1,0 0 1,-18 18 15,17-18-15,1 0 0,-18 35 15,0-17-16,0 17 1,0 0 0,0-17-1,0 35 1,0-35 0,0 17-1,0-18 1,0 1-1,0 0 1,-35 35 0,-1-18-1,19-17-15,-18-1 16,-1 19 0,19 16-1,-1-52-15,0 18 16,-17 0-1,17-1 1,1-17 0,-1 18-1,1-18 1,34 18 312,1-18-312,17 17-1,0-17 1,-35 18 0,18-18-16,17 0 15,1 18 1,-19-18-1,18 17 1,1 1 0,-19 17-1,19-17 1,-19-1 15,19 1-15,-19-18-1,1 0-15,-1 18 32,1-1-17,-18 1 17,18-18-17,-18 18 1,17-18-1,-17 17 1,18-17 0</inkml:trace>
  <inkml:trace contextRef="#ctx0" brushRef="#br0" timeOffset="70097.95">28258 7444 0,'-18'0'219,"0"0"-204,1 0-15,-1 0 16,0 0-16,1 0 16,-1 0-1,0 0 17,1 0-17,-1 0 32,18-18-16,0 0 16,0 1-16,0-1 1,0 0 30,0 1-15,0-1-16,18 18-15,-1 0 0,1 0 15,0 0 0,-1 0-15,1 0-1,0 0 1,-1 18-16,1-1 16,-18 19-1,35 17 16,-17-53-15,-18 17 0,17-17 15,-17 18-15,0 0 15,0-1 0,0 1 0,0-1-15,0 1 31,0 0-16,0-1 0,0 1 1,0 0-1,-17-18 313,-1 0-282,1 0 63,17 17-109,0 1 31,-18-18-16,0 0 0,1 0 0,-1 0 32,36 0 343,-1 0-390,1 0-1,0 0 32,-1 0-16,1 0 16,17 0-31,-17 0 15,-1 0 0,1 0-15,0 0 15,-1 0 16,1 0-16,0 0 1</inkml:trace>
  <inkml:trace contextRef="#ctx0" brushRef="#br0" timeOffset="73648.89">28469 8096 0,'18'0'203,"35"0"-203,-18 0 15,36 0 1,-54 0 0,18 0-16,89 0 15,-106 0 1,17 0-1,-17 0 1,-1 0 15,1 0-15,17 0 15,-17 0 0,-1 0-15,1 0 78,-18-17 31,-18 17-125,1 0 15,-19-18 1,19 18 0,-1 0 15,1 0 0,-1 0 0,0 0 16,18-18 31,-17 18-46,17-17-17,0-1 17,0 0-1,0 1 0,0-18 47,0 17-47,0 36 329,17-18-345,1 17 1,17-17 31,-17 0-16,-18 18-15,0-1 46,17-17-46,1 0 15,-18 18-15,18-18-1,-1 0 17,1 0 15,0 0-16,-18 18 0,0-1 32,0 1-17,0 0 17,0-1-16,-18-17-47,0 18 15,1-18-15,-1 0 16,18 35-16,-18-35 16,1 18 15,-18-18-15,17 17 15,0-17-16,1 18 17,17 0-1,-18-18 0,0 0 0</inkml:trace>
  <inkml:trace contextRef="#ctx0" brushRef="#br0" timeOffset="76825.39">29192 7761 0,'0'18'203,"0"-1"-187,0 1-16,0 0 16,0 17-1,0 0-15,0-17 16,0 17 0,0 0-1,0-17 16,18 17-15,-18-17 0,18 17-1,-1-17 17,-17 0-17,18-18 1,0 0 15,-1 0-15,1 0 31,17 0-16,-17 0 16,-1-36-32,-17 1-15,0-18 16,0 18 0,0 17 15,0 1-16,0-1 1,0 0 0,0-17-1,0 17 1,0 1 31,0-1-16,0 0-15,0 1 15,0-1 16,0 53 187,0 1-218,0-19-16,18 1 15,-18 0 1,18-1-16,-18 36 16,0-18-1,0 1 17,0-19-1,0 1-31,0 0 31,0-1-15,0 1-1,0 0 17,0-1-17,0 1 16,0-1-15,0 1 15,0 0 1,0-1-1,0 19-16,0-19-15,-36 19 32,19-36-17,-19 17 1,1 1 0,18-1-16,-1 1 15,-17 17 1,17-35-1,-17 18 1,17-18 15,0 18 32,1-18-32</inkml:trace>
  <inkml:trace contextRef="#ctx0" brushRef="#br0" timeOffset="78744.98">29792 7497 0,'0'17'265,"0"1"-249,-18-1 0,18 1-1,-17 0 1,17-1 0,-35 54 15,35-36-31,0-17 31,0-1-15,0 1-1,0 35 1,0-35 0,0-1-1,0 1 1,0 0-1,0 17 1,0 0 0,0-17-1,0-1 1,0 1 0,0 0-1,0-1 1,0 1 46,17-18-46,-17 35 0</inkml:trace>
  <inkml:trace contextRef="#ctx0" brushRef="#br0" timeOffset="82103.27">29863 7761 0,'0'-18'235,"0"1"-204,0-1-16,0 1-15,0-1 16,17 0 15,1 1-31,-18-19 63,18 36-32,-1 0 16,1 0-16,-1 0 0,1 0 1,-18 18-17,35 0 17,-35-1-17,0 1 16,0 0-31,0-1 16,0 1 0,0-1-1,0 1 1,0 0 0,0 17 15,0 0-31,0-17 15,0 17 17,-17-17-17,17 0 1,-18-1 0,18 1-1,-18-18 1,18 17-1,-17-17 1,-1 18 31,1-18-16,17 18-31,0 17 31,0-17 16,-18-18-15,18 17-32,18-17 328,-1 0-313,-17-17 1,18 17 15,-1 0 0,-17-18-15,36 18 0,-36-18 15,17 18-15,1-17 46,0 17-31,-1 0 32,1 0 421</inkml:trace>
  <inkml:trace contextRef="#ctx0" brushRef="#br0" timeOffset="84435.6">30074 7444 0,'0'17'234,"0"1"-234,0 0 16,0-1-16,0 1 15,0 35 1,0-36 0,0 1-1,0 0 17,0-1-17,18 1 1,-18 0-1,0-1 1,0 18 0,0-17-1,18-18 1,-18 18 31,0-1-16,0 1 0,0 0 16,0-1 141,17-17-173,-17 18 17,0 0-17,18-18 1,-18 17-1,35 1 1,-35 0 15,18-18-15,-18 17 0,17 1-1,-17-1 16,18-17 1,-18 36 15,0-19-16</inkml:trace>
  <inkml:trace contextRef="#ctx0" brushRef="#br0" timeOffset="86497.5">30656 8008 0,'-17'0'157,"-1"0"-157,-17 0 15,17 0 1,-17 18-16,0 17 15,-1-17 17,19-18-17,-1 17 1,0-17 0,-17 36-1,18-19 1,-1 1-1,18-1 1,-18 1 0,18 0-1,-17-1 1,17 1 0,-18 35-1,18-18 16,0-17-15,0 17 0,0-17-16,0 17 15,0-17-15,0-1 16,0 1 0,0 17-1,18-17 1,-1 0-1,1 17 17,0-35-32,17 0 15,-18 17 1,1 1 15,0-18-15,-1 0 15,1 0-31,17 0 31,-17 0-31,0 0 16,-1 0 0,1 0-1,-1 0 1,1 0-1,0 0 1,-1-18 15,1 18-15,0-35 0</inkml:trace>
  <inkml:trace contextRef="#ctx0" brushRef="#br0" timeOffset="88689.33">30357 8361 0,'17'0'125,"18"-18"-109,-17 18-16,0 0 31,35 0-15,-18 0-1,-17 0 16,-1 0-15,1 0 15,-1 0 1,1 0 14</inkml:trace>
  <inkml:trace contextRef="#ctx0" brushRef="#br0" timeOffset="90282.85">31044 7743 0,'0'36'94,"0"-1"-78,0 18-16,0 0 15,0 0-15,0-18 16,0 36 0,0-36-16,0 53 15,0-35 1,0-18-1,0-17-15,0 17 16,0 0 0,0 1-1,0-1 1,0 0 0,0-17 15</inkml:trace>
  <inkml:trace contextRef="#ctx0" brushRef="#br0" timeOffset="92589.42">31168 7743 0,'18'18'0,"-18"17"0,0-17 15,0 70 1,0-52 0,0-19-1,0 1-15,0 17 16,0-17-1,0 17 17,0-17 233,0-1-249,0 19-16,17-19 16,-17 1-16,0-1 0,0 1 15,18 17 1,-18 18-1,0-35 1,0 0 0,0 17-1,0 0 17,0 0-32,0-17 15,0 17 16,0-17-15,0 0 0,0-1 62,0 1-47</inkml:trace>
  <inkml:trace contextRef="#ctx0" brushRef="#br0" timeOffset="95137.21">30939 7708 0,'17'0'188,"1"-17"-188,0 17 15,-1 0-15,1 0 16,35-18 0,-18 18-16,0 0 15,-17 0 1,17 0-1,18 0 1,-35 0 0,-1 0-1,19 0 1,-19 0 0,1 0-1,0 0 16,-1 0 1,1 0-1,-18 18 0,0 17-31,0-18 16,0 19-1,0-19 1,0 36 0,0-35-16,0 0 15,-18-1 1,-17 1 0,35 0-16,-35-1 15,-1 36 1,1-35-1,-18-18 1,36 17 0,-1-17 15,0 0 0,1 0 0,34 36 282,19-19-313,16 1 16,-34 17-1,0-17-15,17 35 16,18 0-1,-18-18 1,1 0 0,-19 18 15,18-18-15,-35-17-1,18-18 1,17 18-16,-17-1 15,0-17 1,17 36 0,-35-19-1,18-17 1,-1 18 0,1-18-16,-1 18 15,36-1 1,-53 1 15,18-18 0</inkml:trace>
  <inkml:trace contextRef="#ctx0" brushRef="#br0" timeOffset="97138.12">25982 8573 0</inkml:trace>
  <inkml:trace contextRef="#ctx0" brushRef="#br0" timeOffset="98421.83">25982 8908 0</inkml:trace>
  <inkml:trace contextRef="#ctx0" brushRef="#br0" timeOffset="99808.37">26088 9331 0</inkml:trace>
  <inkml:trace contextRef="#ctx0" brushRef="#br0" timeOffset="100723.72">26088 9613 0</inkml:trace>
  <inkml:trace contextRef="#ctx0" brushRef="#br0" timeOffset="101726.28">26194 10160 0</inkml:trace>
  <inkml:trace contextRef="#ctx0" brushRef="#br0" timeOffset="102916.24">26194 10283 0</inkml:trace>
  <inkml:trace contextRef="#ctx0" brushRef="#br0" timeOffset="103808.23">26176 10019 0</inkml:trace>
  <inkml:trace contextRef="#ctx0" brushRef="#br0" timeOffset="105556.48">25859 11095 0,'17'18'156,"19"-1"-140,-1 1-16,0 17 16,18 18-1,-35-18-15,-1 1 16,19-1 0,34 0-1,-70 0 1,0 1-1,18-36 1,-18 17 0,17-17 46</inkml:trace>
  <inkml:trace contextRef="#ctx0" brushRef="#br0" timeOffset="107216.53">25876 11501 0,'36'-89'125,"-19"19"-125,18-18 16,1 17 15,17 1-31,-18-1 16,0 36-1,-35-18 1,0 35-16,0 0 31,0 1-31,35-1 31,18-17-15,-53 17 0,0-17-1,18 35-15,-18-18 31,18 18-15</inkml:trace>
  <inkml:trace contextRef="#ctx0" brushRef="#br0" timeOffset="109378.09">26511 10619 0,'-17'17'250,"17"1"-235,-18 0 1,18-1-16,0 1 16,-18 35-1,18-36 1,0 19 15,-17-19-15,17 1-16,0 0 15,0 34 1,0 1 0,0-35-1,0 0 1,0-1 0,0 19-1,0-19 1,0 1-1,0 0 17,0-1-17,0 1 17,0-1-1,17-17 0,-17 18-15,18-18 46</inkml:trace>
  <inkml:trace contextRef="#ctx0" brushRef="#br0" timeOffset="111655.62">26564 10971 0,'0'-17'203,"0"-1"-203,35-17 15,-35 17 1,18 1 0,-18-1-1,0-17-15,18 35 16,-18-18 15,17 18-15,-17-18-1,0 1 17,0-1 46,0 36 203,0-1-265,0 1-16,0 0 15,0 17 1,0-17-1,0-1 1,0 18 0,0-17 15,0 0 16,0-1-16,0 1 63,18-18-79,-18 18 1,0-1-16,0 1 31,0 17 1,0-17-1,0 0 31,0-1-30,0 1 14</inkml:trace>
  <inkml:trace contextRef="#ctx0" brushRef="#br0" timeOffset="114701.43">26829 10813 0,'0'17'344,"0"1"-344,0 0 15,0-1 1,0 1-1,0-1 1,0 1 0,0 0-1,0-1 1,0 1 31,0 0-16,0-1 0,0 1 32,0 0-16,17-18-16,-17 35-15,18-35-1,0 0 16,-1 0 1,-17 18-17,18-18 32,0 0 0,-1 0-31,19 0 31,-19 0 15,-17-36 63,0 19-94,0-1-15,0 0 15,0 1-15,0-1-1,0-17 1,0 17 0,0 0 15,0 1 0,0-1-15,0 1 15,0-1 0,0 0-15,0 1 46,-35 17-46,35-18 15,-18 18-15,18-18 0,-17 18-1,17-17 1,-18 17-1,18-18 1,0 0 31,-18 18-47,1 0 47,-1 0-16</inkml:trace>
  <inkml:trace contextRef="#ctx0" brushRef="#br0" timeOffset="117218.2">26899 10513 0,'18'0'0,"0"17"31,-18 1-15,17 0-16,-17-1 31,18 1-16,0 17 17,-18-17-17,17 0 1,-17-1 0,0 1-1,18-1-15,17 1 31,-17 0-15,-18 17 0,17-17-1,-17-1 1,18-17 15,0 0-15,-18 18-1,0 0 17,0-1-1,17 1-15,-17 35-1,18-53 1,-18 17-16,0 19 15,0-19 1,0 1 0,0 53 15,0-54-15,0 1-1,0-1 1,0 1 15,0 0 0,0-1 1,0 19 14</inkml:trace>
  <inkml:trace contextRef="#ctx0" brushRef="#br0" timeOffset="123638.1">27746 10619 0,'-18'0'188,"1"0"-173,-1 0 1,0 0-16,-17 17 16,0-17-1,17 18 1,1 0-1,17-1 17,-18-17-17,18 18 1,-18-1 0,18 1-1,-35 17 1,35-17-1,-18 17 1,-17-17 0,35 0-1,-18 17 1,18-18 15,0 1 0,0 0 1,0-1-17,-17-17 1,17 18 0,-18 17-1,18 1-15,0-19 16,0 1-1,0 0 1,0-1-16,0 1 16,0-1-1,0 1 1,0 0 0,0-1-1,0 1 1,0 0 15,18-1-31,35 1 16,-36-18-1,19 35 1,-19-35 0,1 0-1,0 0 1,-18 18-1,35-18 1,-17 0 15,-1 0-15,1 0 31,-1 0-16,1 0 0</inkml:trace>
  <inkml:trace contextRef="#ctx0" brushRef="#br0" timeOffset="125349.23">27446 11042 0,'106'-71'157,"-71"54"-142,36-1-15,-36 18 16,0 0-1,36-18 1,-1 18 0,-52 0-1,17 0 1,1 0 0,-19 0-1,1 0 1,0 0-1,-1 0-15,1 0 16,-1 0 0,1 0-1,17 0 17</inkml:trace>
  <inkml:trace contextRef="#ctx0" brushRef="#br0" timeOffset="127324.79">27605 10654 0,'18'0'265,"105"-53"-249,-88 53-16,-17 0 16,0 0 15,-1 0 31,1 0 17</inkml:trace>
  <inkml:trace contextRef="#ctx0" brushRef="#br0" timeOffset="129517.16">27640 11359 0,'18'0'219,"17"-17"-204,-17 17-15,-1 0 16,1-18-16,17 18 31,-17 0-31,17 0 16,0 0 15,-17 0-15,17 0 30,-17 0 1</inkml:trace>
  <inkml:trace contextRef="#ctx0" brushRef="#br0" timeOffset="131073.43">28293 10530 0,'0'36'188,"0"122"-188,0-105 15,0 88-15,0-105 16,0-19-16,0 1 16,0 17-1,0 18 1,0-17-1,0 34 1,0-17 0,0-35-1,0-1 1,0 1 0,0 0-1,0-1 16,0 1 16</inkml:trace>
  <inkml:trace contextRef="#ctx0" brushRef="#br0" timeOffset="132920.87">28504 10601 0,'0'71'187,"0"70"-171,0-36-1,0-52-15,0 0 0,0-17 16,18-1-16,-18 53 16,0-17-1,0-36 1,0 35 15,0-52-15,0 0-1,0-1 17,0 1 14</inkml:trace>
  <inkml:trace contextRef="#ctx0" brushRef="#br0" timeOffset="135401.07">28240 10583 0,'35'-88'157,"-17"71"-142,-1-1-15,19-53 16,-19 54 0,19-19-1,-19 36-15,36-17 16,-18-1-1,18 0 1,-35 18 0,0 0-1,17 0 17,-17 0-17,34 0 1,-34 0-1,0 0 1,-1 0-16,1 18 31,17 0 1,-35-1-32,0 19 15,18-1 1,-18-17-16,0 17 15,0 0 1,0-17 0,0 35-1,0-18 1,0-17 0,0-1-1,-18 36 1,-17-35-1,17-1 1,1 1 0,-36-18-1,35 18 1,-17-1 0,-18 1-1,18 0 1,17-18-1,0 0 1,1 35 0,-1-35-1,1 0 1,-1 0 15,36 53 188,-1-53-219,36 106 16,-18-71-1,-17-17-15,17 17 16,-17 18-1,-18-36-15,0 19 16,18-19 15,-18 1-15,17 17 0,1 1-1,17-36 1,-17 17 15,-1-17-15,-17 18-1,18-18 1,-18 17 0,0 1 15,18-18-16,-18 18 17,17-18-17,-17 17 1,18-17 0</inkml:trace>
  <inkml:trace contextRef="#ctx0" brushRef="#br0" timeOffset="141538.84">28963 10213 0,'0'-35'344,"0"17"-329,0 0 17,0 1 30,0-1-15,0 0-16,0 1 16,0 34 203,18-17-234,-18 18-1,0 0 17,0-1-1,17 19-16,-17-19 32,0 1-31,0 0 15,0-1-15,0 1 15,0-1 0,0 1 47,0-36 407,0 1-454,0-1 0,0 1 1,0-1-1,0 0 0,0 1 47,0-1-47,0 0 32,36 18 203,-19 0-251,1 0 1,0 0 15,-1 0-15,1 0-1,-1 0 17,1 0-1,17 0 0,-17 0 32,0 0-17,-18 18 33,0 0-64,0-1 16,0 1-31,0 0 16,0 17 0,0-18-1,0 19 1,-18-1 0,0 0-1,18-17 1,-35-18-1,35 18-15,-18-1 16,1-17 0,17 18-1,-18 0 1,1-18 15,17 17-31,-18-17 31,36 0 360,-1 0-375,1 0-1,-1 0 17,1 0-17,0 0 16,17 0 1,-17 0-1,-1 0 0,1 0 0,0 0 48,-1 0-48,1 0 16,-1 0 31,19 0-16</inkml:trace>
  <inkml:trace contextRef="#ctx0" brushRef="#br0" timeOffset="146538.51">29034 10989 0,'17'0'188,"19"0"-188,-19 0 16,18 0-1,1 0-15,34 0 16,-17 0-1,71 0 1,-54 0 0,-34 0-1,-1 0 1,-18 0 15,1 0 0,0 0 1,-1 0-1,-34 0 297,-1 0-328,0 0 16,1 0-16,-1 0 15,1 0 32,-1 0-16,0 0 32,1 0-16,17-18-32,-18 18 1,18-17 0,-18 17-1,18-18 1,0 0 31,0-17-16,0 18 47,0 34 407,36-17-485,-36 18 31,17-18-16,-17 17 1,18-17 0,-18 18 406,0 0-126,0-1-264,-18-17-17,18 18 1,-17-18 0,17 18-1,-36-18 16,36 17-15,0 1 15,0 0 1,-17-18-17,17 17 1,-18-17 15,18 18 0,0 0 16,0 17 0,-18-35-31,18 17 93,0-34 204,36 17-298,-36-18 1,17 18-1,-17-17 1,0-1 31,18 18-16,0 0 32,-18-18-48,0 1 1,17 17 0,-17-18 15,18 18-31,0 0 31,-18-18 0,17 18 16,-17-35-31,18 35-1,-1 0 32,1 0 0</inkml:trace>
  <inkml:trace contextRef="#ctx0" brushRef="#br0" timeOffset="150365.57">29845 10654 0,'0'35'187,"0"-17"-171,0-1 0,0 1-16,0 17 31,0-17-31,0 35 16,0-35-1,0-1 16,0 1-15,0-1 0,0 1 31,18 0-16,-1-18 47,1 0-47,35 0-15,0-18-1,-36 18 1,-17-18-16,18-17 31,0 0-15,-18 17 0,17-17-1,-17 17 32,0 1-31,0-1-1,0 0 1,0 1-16,0-1 31,0 1 0,0-1 1,0 0-1,0 36 172,0 0-187,0 34-16,0-34 15,0 17 1,0 36 0,18-53-1,-18 17 1,0-18-1,0 1 1,0 0 0,0 17-1,0 0 1,0 1 0,0-1 15,0 0-31,0 0 15,0-17 1,0 17 0,0 36-1,0-53 1,0 17 0,-18-18-1,18 1 1,-35 0 15,17-18-15,-17 35-1,17-35 1,1 18 0,-1-18-1,-17 0 1,17 0-16,1 0 15,-19 0 17,19 0-32,-1 0 15,0 0 17</inkml:trace>
  <inkml:trace contextRef="#ctx0" brushRef="#br0" timeOffset="152067.04">30304 10425 0,'-18'0'219,"18"17"-219,-18-17 15,18 18 1,-17 0-1,17-1 1,-18 18 0,18-17-1,0 0-15,0-1 32,0 19-17,0-1 1,0 0 15,0 0-15,0-17-1,0 0 17,0-1-1,0 1 0,0 0 0,0-1 1,0 1-1</inkml:trace>
  <inkml:trace contextRef="#ctx0" brushRef="#br0" timeOffset="153930.5">30445 10636 0,'17'-53'266,"-17"36"-251,0-1-15,0 0 16,0 1 47,0-18-32,0 17 0,0 0 32,0 1-17,-17 17 79,17 17-78,0 1-47,0 17 16,0-17 0,0-1 15,0 1-16,0 0-15,0-1 16,0 1-16,0 17 31,0-17-15,0 17 0,17-17-1,-17 35 1,0-36-1,0 1 1,0 0 0,0-1 15,18-17 0,-18 18 0</inkml:trace>
  <inkml:trace contextRef="#ctx0" brushRef="#br0" timeOffset="156328.4">30656 10513 0,'0'35'219,"0"36"-204,0-36 1,0-17-1,0-1 1,0 1-16,0-1 0,0 1 16,0 0-1,0-1 17,0 1-17,0 17 16,0-17 1,0 0 15,0-1-32,18-17 126,0 0-94,-1-17 15,-17-1-62,0-17 31,18-1-15,-18 19 0,0-1-1,0-17 1,0 17 0,0-17-1,0 17 1,0 1 15,53-36-15,-53 17-1,0 19 1,0-1 46,0 1-30,0-1 15,0 0-16,0 1 16,-18 17-32,1 0 17,-1 0 14,0 0-14,1 0-1,-1 0 16,0 0 0,18 17-47,-17-17 31,17 18-15,0 0 15</inkml:trace>
  <inkml:trace contextRef="#ctx0" brushRef="#br0" timeOffset="164296.44">30992 10336 0,'0'18'375,"0"0"-360,0 17 1,0 0 0,0 1-1,0-19 17,0 1-17,0-1 16,0 1-15,0 0 0,0-1-1,0 19 17,0-1-17,0 0 16,0-17-31,0-1 16,0 1 15,0 35-15,0-35 0,0-1 15,0 1-16,0 0 17,0-1-1,0 1-15,0 17 30</inkml:trace>
  <inkml:trace contextRef="#ctx0" brushRef="#br0" timeOffset="169603.33">31591 10654 0,'-17'0'188,"-36"35"-173,17-17-15,1-1 16,0 19 0,0-36-16,17 17 15,0 19 1,-35-19 0,36 19-1,-1-36-15,0 17 16,1 18-1,-1 18 1,1-17 0,-1-1-1,-17 0 1,35-17 0,0 17-16,0 0 15,0 1 1,0-1 15,0 18-15,0-18-1,17 0 1,54 1 0,-18 17-1,0-36 1,17-17-1,-34 18 1,-1-18 0,0 0-1,-17 0 1,-1 0 0,1 0-1,0 0 32,-1 0 0</inkml:trace>
  <inkml:trace contextRef="#ctx0" brushRef="#br0" timeOffset="171127.75">31150 11236 0,'53'0'156,"88"0"-140,-105 0-16,-1 0 16,18 0-16,0 0 0,88-53 15,-106 53 1,0 0 0</inkml:trace>
  <inkml:trace contextRef="#ctx0" brushRef="#br0" timeOffset="172632.99">32032 10513 0,'0'70'156,"0"107"-156,0-36 16,0 35-16,0 18 16,0-70-1,0-71-15,0 52 16,0-34 0,0-53-1,0-1 1,0 19-16,0-19 31,0 1 0</inkml:trace>
  <inkml:trace contextRef="#ctx0" brushRef="#br0" timeOffset="174485.77">32156 10672 0,'17'52'172,"1"107"-172,0-53 16,-18-53-1,17 70-15,-17-17 16,0-35 15,0-54-31,0 19 16,0-1 0,0 0-1,0-17-15,0 17 16,0-17-1,0-1 32,0 19 0,0-19-16,0 1 1,0 0 15,0-1-16,0 1 47</inkml:trace>
  <inkml:trace contextRef="#ctx0" brushRef="#br0" timeOffset="176954.13">31891 10601 0,'18'0'141,"17"0"-141,0 18 0,36-1 15,-36 1 1,18 0-1,-35-18 1,-1 17 0,19 1 15,-19-18 0,1 35-31,-18-17 16,0-1 15,35-17-15,-35 36-1,18-19-15,-1 1 32,-17 0-17,18-18 1,-18 17-1,35-17 17,-35 18-32,0-1 31,0 1 16,0 0-32,0-1 1,0 1-16,-17 0 16,-1-18-16,0 0 15,-34 35 1,34-17 0,-35-18-1,0 0 1,35 0-1,1 0 1,-1 0 15,1 0 1,17 17 186,35 19-202,-18-19-16,36 36 16,0 18-1,-35-54 1,88 89-1,-36-71 1,1 18 0,17 35-1,-35-52 1,-18-1 0,-17-35-1,17 18 1,-35-1-1,18 1 1,17 17 15,-17-17-15,-1-18 0,-17 18 15,0-1 0,18-17-15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19FA-9C14-4EC1-AD2A-BE38CEBFEA2B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C2A8-EEAE-495E-922F-17B0DFFF3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3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10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9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8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3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0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4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PCA itself is designed to maximize the variance of the first k components, and minimize the variance of the last n-k components, compared to all other orthogonal transformations.</a:t>
            </a: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99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8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01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7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6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75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Variance is about equal in all dimensions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57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2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777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5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79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505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10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11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47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32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50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61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23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19EAB-5A07-056A-15CC-47314D3E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799693-8417-C9F5-F9E7-7A3408519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90514D-B6F3-1F3E-C396-4A841973A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EDE416-006A-0DC4-4DB8-42C4E016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91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C2A8-EEAE-495E-922F-17B0DFFF328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D973-A7AD-4FA1-A2D4-76077157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941D66-C491-4153-9611-7949E401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4EF8B-24F3-49D9-81A3-4D227CD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A87F5-F1E7-4184-836B-8DB3DCA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F7C34-B130-4B82-9FD5-E3F3BE46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90EDD-DCF0-445F-98CB-9B6B210F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11883-0019-4BD3-A557-14F57250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FB1DD-F372-44D5-A8E4-FB4A98CD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99437-5669-43DD-9A96-00FD6665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78D95-1038-4E4D-83C8-B56D733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7A36EB-02E1-4B3E-9B74-B48C0B49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64CEB6-E086-4061-A411-8412F681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4E1D-42BE-44CF-B934-4EE7074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63F3E-5DAF-4831-BE0C-BF878C4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246E7-B50B-4A9A-8443-6D8205F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1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F9AB-D721-4298-921D-77F2DD1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4528F-5E83-4A1A-AAEC-43C6A1D2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A6E5-631D-413A-9F32-1D33C927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041FC-FD44-494A-BAC4-2AAC7B4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EFDD7-9B18-4C8D-A7B7-5A19C5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0F599-ED2C-4997-AA0F-9FA5ED76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DA835-C579-4B79-A911-28B6A1E6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4B411-FFC7-463E-A628-C2B20EA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619DE-86EC-4B15-A700-B557D34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9A70F-AF09-4836-98C8-F70CF19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FD3CF-D974-4F9F-902F-8D10F9F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3FBCB-B742-433D-873F-C3225098A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F98EC-A41E-421A-8F12-30A7DAEA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3CB9A-394F-4DDD-B0C3-2EC41BCA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46892-C722-49AF-92B6-8B55204D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C8E00-CD13-4314-82E1-BDF0A95B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3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2683E-23A7-4BA0-BEEB-1E8A9D76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FD4EB-64D5-47D1-B83C-293844D3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98234-B8B8-4AE2-B030-9B7BC020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A6C6C-93AF-497B-8935-CBC493E2F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EB8D3E-40CB-4246-A19E-290C0086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3DA61-2F17-4EA0-90A0-9D137A0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A4E63-253B-4ECC-9B00-F35E69A6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F762D0-3B7B-4AF3-9A5A-BA40F2E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7E073-570E-4AEF-A19E-03A510A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74DEBC-2726-41ED-8C36-9359A98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2525EE-A3FB-4745-8833-4ED0B4B9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F620D-7E22-4919-A435-32C5C967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D279D8-0471-4ACC-8254-DA42784D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8BACB4-AB46-4CDA-92D4-06CBEE03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FFA6B-1358-43D6-B609-6B2B177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A193-7239-4453-8B51-E2CE6B2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A5032-1440-43AA-85FF-AF4057F7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F53AC4-A934-4928-A1A0-47D7C74F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EBD9A-E711-40F2-BE6B-B690FB2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8E923-CF3A-454B-A154-58F310F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C2A7-18F1-4881-A160-4F901656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3F08-4EA2-4AA1-A696-26BA80A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F8D8D5-5AF7-4A87-A833-D2B316D2E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C335F-C3F7-41F6-9951-C6110661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94256-2B9E-4362-AC20-40D615FF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6365B-7F3D-440B-83F5-6DBA1052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7B86D-11CB-4BE4-9E95-4B5028C2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21E45A-4A6E-41CC-A7CB-47C7826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4D911-2320-4612-A008-3E0FC199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BC7DF-0A4B-4A69-A426-F3F3E154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4168-B4A4-4127-8799-794AF88BF452}" type="datetimeFigureOut">
              <a:rPr lang="fr-FR" smtClean="0"/>
              <a:t>22/03/2024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487D6-E67B-4A05-856F-36E162E5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8AA07-129C-4BB0-91B3-E7874F01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5F1D-4D27-48C3-AEEA-45E8A1714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.readthedocs.io/en/latest/overview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0EF9E45-F50E-4046-961B-B81BD52C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985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i="1" dirty="0"/>
              <a:t>Dimensionality reduction and clustering</a:t>
            </a:r>
            <a:endParaRPr lang="fr-FR" sz="2800" i="1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A3F07A-501A-4901-9829-B3CB1C78FB95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9B1482F-382F-4E3B-AD60-239844C65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2" y="172006"/>
            <a:ext cx="7560840" cy="110929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17991C9-D16D-45D0-8E71-2E60F6028869}"/>
              </a:ext>
            </a:extLst>
          </p:cNvPr>
          <p:cNvSpPr txBox="1">
            <a:spLocks/>
          </p:cNvSpPr>
          <p:nvPr/>
        </p:nvSpPr>
        <p:spPr>
          <a:xfrm>
            <a:off x="2709809" y="4679447"/>
            <a:ext cx="677238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Andrea Staino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Engineering, Trinity College Dublin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400" dirty="0">
                <a:solidFill>
                  <a:sysClr val="windowText" lastClr="000000">
                    <a:tint val="75000"/>
                  </a:sysClr>
                </a:solidFill>
                <a:latin typeface="Calibri"/>
              </a:rPr>
              <a:t>Alstom Digital and Integrated Systems</a:t>
            </a:r>
            <a:endParaRPr kumimoji="0" lang="en-I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0DB92E-DA25-46DB-963C-0EDF3D3D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800" y="2232051"/>
            <a:ext cx="9931400" cy="1470025"/>
          </a:xfrm>
          <a:solidFill>
            <a:srgbClr val="FFFF00"/>
          </a:solidFill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800" dirty="0"/>
              <a:t>Unsupervised learning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A3BCCD-D2F6-4AEE-9800-9B55936D6D07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766539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5038067" y="3449812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442613" y="3362321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562083" y="3895976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123151" y="356171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617978" y="302648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5948809" y="3028831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411241" y="2379094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484569" y="2783312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008313" y="2009037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6832948" y="235229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 rot="19865690">
            <a:off x="7897129" y="1782625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156197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77C2-B899-4D4F-16AC-09B5ED3B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F6B1C98-4C41-314A-FAA4-8B79656F1CEE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DA7F197-9C84-51DB-704D-B5A1472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BFE6A2-07DB-3C02-0545-4EC16D6C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332CA9EE-0553-0D96-8831-31795AE4CA1F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3551AB11-38C5-7AD6-F64B-9FC8ED7EA45A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3C70FE92-99C8-792F-CDA6-ED27B006379B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27602-C532-C166-F3A0-396D7BB7DF52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2720B7B-AAD2-886F-CD4B-6D0585E50F1C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FF0041-A63E-81C9-5F5B-E4E1FE0B9448}"/>
              </a:ext>
            </a:extLst>
          </p:cNvPr>
          <p:cNvCxnSpPr>
            <a:cxnSpLocks/>
          </p:cNvCxnSpPr>
          <p:nvPr/>
        </p:nvCxnSpPr>
        <p:spPr>
          <a:xfrm>
            <a:off x="3751549" y="3766539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CA42A9F-F170-B494-849C-EC794D83B5E2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F6F5164-3288-8EC6-E4E3-7A42EE057082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9F27A73-55F7-5248-B91D-613D73A93367}"/>
              </a:ext>
            </a:extLst>
          </p:cNvPr>
          <p:cNvSpPr/>
          <p:nvPr/>
        </p:nvSpPr>
        <p:spPr>
          <a:xfrm>
            <a:off x="5038067" y="3449812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624CFBB-A1E9-B4CA-41CE-CD98BA991794}"/>
              </a:ext>
            </a:extLst>
          </p:cNvPr>
          <p:cNvSpPr/>
          <p:nvPr/>
        </p:nvSpPr>
        <p:spPr>
          <a:xfrm>
            <a:off x="5442613" y="3362321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4402235-8AE2-2BCE-8EFF-B78120830DD7}"/>
              </a:ext>
            </a:extLst>
          </p:cNvPr>
          <p:cNvSpPr/>
          <p:nvPr/>
        </p:nvSpPr>
        <p:spPr>
          <a:xfrm>
            <a:off x="4562083" y="3895976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8F4D419E-CE02-64F4-3FFB-EE0A379AA789}"/>
              </a:ext>
            </a:extLst>
          </p:cNvPr>
          <p:cNvSpPr/>
          <p:nvPr/>
        </p:nvSpPr>
        <p:spPr>
          <a:xfrm>
            <a:off x="4123151" y="356171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278A35B-A119-1B1F-45B2-C7892E01185F}"/>
              </a:ext>
            </a:extLst>
          </p:cNvPr>
          <p:cNvSpPr/>
          <p:nvPr/>
        </p:nvSpPr>
        <p:spPr>
          <a:xfrm>
            <a:off x="5617978" y="302648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812EF2E3-E280-8FE3-800E-46930C0D9937}"/>
              </a:ext>
            </a:extLst>
          </p:cNvPr>
          <p:cNvSpPr/>
          <p:nvPr/>
        </p:nvSpPr>
        <p:spPr>
          <a:xfrm>
            <a:off x="5948809" y="3028831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A8A6DE5-062E-82B1-0785-07A39800D5F0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33D76C6B-B224-2563-BE0F-DA5527CAC14C}"/>
              </a:ext>
            </a:extLst>
          </p:cNvPr>
          <p:cNvSpPr/>
          <p:nvPr/>
        </p:nvSpPr>
        <p:spPr>
          <a:xfrm>
            <a:off x="6411241" y="2379094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C9684331-E052-30F4-473F-13AB9F030656}"/>
              </a:ext>
            </a:extLst>
          </p:cNvPr>
          <p:cNvSpPr/>
          <p:nvPr/>
        </p:nvSpPr>
        <p:spPr>
          <a:xfrm>
            <a:off x="6484569" y="2783312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B956E5D-77AE-A967-D63E-0D31E1D63BC6}"/>
              </a:ext>
            </a:extLst>
          </p:cNvPr>
          <p:cNvSpPr/>
          <p:nvPr/>
        </p:nvSpPr>
        <p:spPr>
          <a:xfrm>
            <a:off x="7008313" y="2009037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D8709D8-2AAA-50D6-8D7F-B4F4C367125F}"/>
              </a:ext>
            </a:extLst>
          </p:cNvPr>
          <p:cNvSpPr/>
          <p:nvPr/>
        </p:nvSpPr>
        <p:spPr>
          <a:xfrm>
            <a:off x="6832948" y="235229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55AF9898-BC31-4AFF-BFB9-90241DF525B3}"/>
              </a:ext>
            </a:extLst>
          </p:cNvPr>
          <p:cNvSpPr txBox="1"/>
          <p:nvPr/>
        </p:nvSpPr>
        <p:spPr>
          <a:xfrm rot="19865690">
            <a:off x="7897129" y="1782625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E6FE6468-D84D-9FFB-FCBF-897E28BB3ABC}"/>
                  </a:ext>
                </a:extLst>
              </p14:cNvPr>
              <p14:cNvContentPartPr/>
              <p14:nvPr/>
            </p14:nvContentPartPr>
            <p14:xfrm>
              <a:off x="2057400" y="1765440"/>
              <a:ext cx="1549800" cy="21718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E6FE6468-D84D-9FFB-FCBF-897E28BB3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040" y="1756080"/>
                <a:ext cx="156852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7B00A86-B0EE-1F33-5878-857FBE60B4B7}"/>
                  </a:ext>
                </a:extLst>
              </p14:cNvPr>
              <p14:cNvContentPartPr/>
              <p14:nvPr/>
            </p14:nvContentPartPr>
            <p14:xfrm>
              <a:off x="222120" y="1695600"/>
              <a:ext cx="5296320" cy="401328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7B00A86-B0EE-1F33-5878-857FBE60B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760" y="1686240"/>
                <a:ext cx="5315040" cy="40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128F8EFD-A148-31D9-783C-7C3B734FE45F}"/>
                  </a:ext>
                </a:extLst>
              </p14:cNvPr>
              <p14:cNvContentPartPr/>
              <p14:nvPr/>
            </p14:nvContentPartPr>
            <p14:xfrm>
              <a:off x="5632740" y="5081499"/>
              <a:ext cx="4280400" cy="9338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128F8EFD-A148-31D9-783C-7C3B734FE4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3380" y="5072139"/>
                <a:ext cx="4299120" cy="952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4608BB-AD45-A55C-2A1B-FEA7A420D7D5}"/>
              </a:ext>
            </a:extLst>
          </p:cNvPr>
          <p:cNvCxnSpPr/>
          <p:nvPr/>
        </p:nvCxnSpPr>
        <p:spPr>
          <a:xfrm flipV="1">
            <a:off x="2359152" y="5568696"/>
            <a:ext cx="329184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72A0964-35B5-BC6E-19DA-EC8C7855F16A}"/>
              </a:ext>
            </a:extLst>
          </p:cNvPr>
          <p:cNvSpPr txBox="1"/>
          <p:nvPr/>
        </p:nvSpPr>
        <p:spPr>
          <a:xfrm>
            <a:off x="1630023" y="5924255"/>
            <a:ext cx="2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Orthonormal basis 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5F3DF-D432-1538-1DFA-AC47179BA357}"/>
              </a:ext>
            </a:extLst>
          </p:cNvPr>
          <p:cNvSpPr txBox="1"/>
          <p:nvPr/>
        </p:nvSpPr>
        <p:spPr>
          <a:xfrm>
            <a:off x="4307968" y="6161161"/>
            <a:ext cx="342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Orthogonal vectors with unit norm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C263BC1-8FE2-174C-8400-7D37DB720109}"/>
              </a:ext>
            </a:extLst>
          </p:cNvPr>
          <p:cNvCxnSpPr>
            <a:cxnSpLocks/>
          </p:cNvCxnSpPr>
          <p:nvPr/>
        </p:nvCxnSpPr>
        <p:spPr>
          <a:xfrm flipH="1" flipV="1">
            <a:off x="5540832" y="5757273"/>
            <a:ext cx="373725" cy="47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B73CD2A3-9D5E-6056-EA97-5CA1306729F8}"/>
                  </a:ext>
                </a:extLst>
              </p14:cNvPr>
              <p14:cNvContentPartPr/>
              <p14:nvPr/>
            </p14:nvContentPartPr>
            <p14:xfrm>
              <a:off x="9226440" y="5294376"/>
              <a:ext cx="140040" cy="15264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B73CD2A3-9D5E-6056-EA97-5CA1306729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17080" y="5285016"/>
                <a:ext cx="1587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FCA04DC5-F4B5-4FEB-7A9C-92EE32420D41}"/>
                  </a:ext>
                </a:extLst>
              </p14:cNvPr>
              <p14:cNvContentPartPr/>
              <p14:nvPr/>
            </p14:nvContentPartPr>
            <p14:xfrm>
              <a:off x="9038625" y="1974313"/>
              <a:ext cx="1315080" cy="93384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FCA04DC5-F4B5-4FEB-7A9C-92EE32420D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9265" y="1964953"/>
                <a:ext cx="1333800" cy="9525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877522C6-6A49-D414-C056-5E52E8F1ED3B}"/>
              </a:ext>
            </a:extLst>
          </p:cNvPr>
          <p:cNvSpPr txBox="1"/>
          <p:nvPr/>
        </p:nvSpPr>
        <p:spPr>
          <a:xfrm>
            <a:off x="9008188" y="3707759"/>
            <a:ext cx="3307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Transformed features corresponds to coordinates with respect to the new basis </a:t>
            </a:r>
            <a:r>
              <a:rPr lang="en-GB" sz="1600" dirty="0">
                <a:sym typeface="Wingdings" panose="05000000000000000000" pitchFamily="2" charset="2"/>
              </a:rPr>
              <a:t> linear combination of original features</a:t>
            </a:r>
            <a:endParaRPr lang="fr-FR" sz="16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66747D2-8BB8-1F0D-FFCB-604493ECF700}"/>
              </a:ext>
            </a:extLst>
          </p:cNvPr>
          <p:cNvCxnSpPr/>
          <p:nvPr/>
        </p:nvCxnSpPr>
        <p:spPr>
          <a:xfrm flipH="1" flipV="1">
            <a:off x="9696165" y="3051257"/>
            <a:ext cx="572547" cy="76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F4410F2-A5C9-F7D1-FC09-DF7C05859771}"/>
              </a:ext>
            </a:extLst>
          </p:cNvPr>
          <p:cNvSpPr txBox="1"/>
          <p:nvPr/>
        </p:nvSpPr>
        <p:spPr>
          <a:xfrm>
            <a:off x="9873463" y="6146673"/>
            <a:ext cx="21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Orthogonal matrix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922C1E8-DF97-280E-23F9-0E550FC189E9}"/>
              </a:ext>
            </a:extLst>
          </p:cNvPr>
          <p:cNvCxnSpPr>
            <a:cxnSpLocks/>
          </p:cNvCxnSpPr>
          <p:nvPr/>
        </p:nvCxnSpPr>
        <p:spPr>
          <a:xfrm flipH="1" flipV="1">
            <a:off x="9696165" y="5894273"/>
            <a:ext cx="786097" cy="33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9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766539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5038067" y="3449812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442613" y="3362321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562083" y="3895976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123151" y="356171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617978" y="302648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5948809" y="3028831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411241" y="2379094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484569" y="2783312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008313" y="2009037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6832948" y="235229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 rot="19865690">
            <a:off x="7897129" y="1782625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A13A843D-BC68-B20D-5036-175CD0316231}"/>
              </a:ext>
            </a:extLst>
          </p:cNvPr>
          <p:cNvSpPr/>
          <p:nvPr/>
        </p:nvSpPr>
        <p:spPr>
          <a:xfrm>
            <a:off x="5040155" y="3451900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D852CA91-AF25-A93A-8C2B-97633CB43832}"/>
              </a:ext>
            </a:extLst>
          </p:cNvPr>
          <p:cNvSpPr/>
          <p:nvPr/>
        </p:nvSpPr>
        <p:spPr>
          <a:xfrm>
            <a:off x="5444701" y="3364409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03D4E57-8E05-E13E-BAB8-D15F290CCE12}"/>
              </a:ext>
            </a:extLst>
          </p:cNvPr>
          <p:cNvSpPr/>
          <p:nvPr/>
        </p:nvSpPr>
        <p:spPr>
          <a:xfrm>
            <a:off x="4564171" y="3898064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6510BE85-2CEE-BD26-5B12-F5A6314A004F}"/>
              </a:ext>
            </a:extLst>
          </p:cNvPr>
          <p:cNvSpPr/>
          <p:nvPr/>
        </p:nvSpPr>
        <p:spPr>
          <a:xfrm>
            <a:off x="4125239" y="3563801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E33E0104-F6A3-8197-6C02-6E3926AAB5E7}"/>
              </a:ext>
            </a:extLst>
          </p:cNvPr>
          <p:cNvSpPr/>
          <p:nvPr/>
        </p:nvSpPr>
        <p:spPr>
          <a:xfrm>
            <a:off x="5620066" y="3028576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9BD14211-A078-D165-04EB-2B62B1A5228B}"/>
              </a:ext>
            </a:extLst>
          </p:cNvPr>
          <p:cNvSpPr/>
          <p:nvPr/>
        </p:nvSpPr>
        <p:spPr>
          <a:xfrm>
            <a:off x="5950897" y="303091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505420B9-1DAF-78ED-E747-2B710B2B86D8}"/>
              </a:ext>
            </a:extLst>
          </p:cNvPr>
          <p:cNvSpPr/>
          <p:nvPr/>
        </p:nvSpPr>
        <p:spPr>
          <a:xfrm>
            <a:off x="6023183" y="2620060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20C7E7D4-FC6C-B953-6302-67F69601C722}"/>
              </a:ext>
            </a:extLst>
          </p:cNvPr>
          <p:cNvSpPr/>
          <p:nvPr/>
        </p:nvSpPr>
        <p:spPr>
          <a:xfrm>
            <a:off x="6413329" y="2381182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D06E4736-AE4B-2C75-B3DA-35FD73F44380}"/>
              </a:ext>
            </a:extLst>
          </p:cNvPr>
          <p:cNvSpPr/>
          <p:nvPr/>
        </p:nvSpPr>
        <p:spPr>
          <a:xfrm>
            <a:off x="6486657" y="2785400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C2F49A0-E565-69FF-F026-F6F7D3659CD0}"/>
              </a:ext>
            </a:extLst>
          </p:cNvPr>
          <p:cNvSpPr/>
          <p:nvPr/>
        </p:nvSpPr>
        <p:spPr>
          <a:xfrm>
            <a:off x="7010401" y="2011125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6AD3C94D-B52C-95A5-A711-119C28FE5BE4}"/>
              </a:ext>
            </a:extLst>
          </p:cNvPr>
          <p:cNvSpPr/>
          <p:nvPr/>
        </p:nvSpPr>
        <p:spPr>
          <a:xfrm>
            <a:off x="6835036" y="2354387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95BF90CC-C452-5713-A89A-5F5696893592}"/>
              </a:ext>
            </a:extLst>
          </p:cNvPr>
          <p:cNvSpPr txBox="1"/>
          <p:nvPr/>
        </p:nvSpPr>
        <p:spPr>
          <a:xfrm>
            <a:off x="9281786" y="1688835"/>
            <a:ext cx="238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Project the data along the axis that better captures their underlying 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0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920000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234 0.26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3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0091 0.178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2.08333E-7 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0157 0.196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8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0039 0.212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6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156 0.2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00495 0.2634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131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521 0.321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606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0326 0.3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780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0443 0.29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0729 0.360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80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00716 0.4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205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4400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5" grpId="0" animBg="1"/>
      <p:bldP spid="107" grpId="0" animBg="1"/>
      <p:bldP spid="108" grpId="0" animBg="1"/>
      <p:bldP spid="109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19" grpId="0"/>
      <p:bldP spid="1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456811" y="4852175"/>
            <a:ext cx="4983995" cy="87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766539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7645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5038067" y="4766179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442613" y="4766179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562083" y="4766179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123151" y="4766179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617978" y="476617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5948809" y="476617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4766179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411241" y="4766179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484569" y="4766179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008313" y="4766179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6832948" y="476617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>
            <a:off x="8098404" y="4762420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5782E5-E5C2-B3D0-227F-E12EED49671C}"/>
              </a:ext>
            </a:extLst>
          </p:cNvPr>
          <p:cNvSpPr/>
          <p:nvPr/>
        </p:nvSpPr>
        <p:spPr>
          <a:xfrm>
            <a:off x="5038067" y="3449812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FDA175-1B3D-9309-E20F-DD9962C37A13}"/>
              </a:ext>
            </a:extLst>
          </p:cNvPr>
          <p:cNvSpPr/>
          <p:nvPr/>
        </p:nvSpPr>
        <p:spPr>
          <a:xfrm>
            <a:off x="5442613" y="3362321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893914-256E-E1D1-F013-DBD1E380A590}"/>
              </a:ext>
            </a:extLst>
          </p:cNvPr>
          <p:cNvSpPr/>
          <p:nvPr/>
        </p:nvSpPr>
        <p:spPr>
          <a:xfrm>
            <a:off x="4562083" y="3895976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7673F14-5DB2-54C6-391F-BA14CC289044}"/>
              </a:ext>
            </a:extLst>
          </p:cNvPr>
          <p:cNvSpPr/>
          <p:nvPr/>
        </p:nvSpPr>
        <p:spPr>
          <a:xfrm>
            <a:off x="4123151" y="356171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A702A7-33B1-B8CD-3E2B-5005BDD310C5}"/>
              </a:ext>
            </a:extLst>
          </p:cNvPr>
          <p:cNvSpPr/>
          <p:nvPr/>
        </p:nvSpPr>
        <p:spPr>
          <a:xfrm>
            <a:off x="5617978" y="302648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4C28EC1-1A0C-4E5B-E218-495CC7774AA1}"/>
              </a:ext>
            </a:extLst>
          </p:cNvPr>
          <p:cNvSpPr/>
          <p:nvPr/>
        </p:nvSpPr>
        <p:spPr>
          <a:xfrm>
            <a:off x="5948809" y="3028831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0199599-DE7F-37B9-2DF4-646F219F4B1D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B538D50-D9A8-BCC8-69B5-83DBDE9098D8}"/>
              </a:ext>
            </a:extLst>
          </p:cNvPr>
          <p:cNvSpPr/>
          <p:nvPr/>
        </p:nvSpPr>
        <p:spPr>
          <a:xfrm>
            <a:off x="6411241" y="2379094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E61F9C3-16CC-27E9-7238-0D5D62E23B5D}"/>
              </a:ext>
            </a:extLst>
          </p:cNvPr>
          <p:cNvSpPr/>
          <p:nvPr/>
        </p:nvSpPr>
        <p:spPr>
          <a:xfrm>
            <a:off x="6484569" y="2783312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A68A07-7D74-1B5E-C29A-F49F0EFAF308}"/>
              </a:ext>
            </a:extLst>
          </p:cNvPr>
          <p:cNvSpPr/>
          <p:nvPr/>
        </p:nvSpPr>
        <p:spPr>
          <a:xfrm>
            <a:off x="7008313" y="2009037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34378C2-16AB-AFA9-6206-BEA1903F216C}"/>
              </a:ext>
            </a:extLst>
          </p:cNvPr>
          <p:cNvSpPr/>
          <p:nvPr/>
        </p:nvSpPr>
        <p:spPr>
          <a:xfrm>
            <a:off x="6832948" y="235229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5EA351-A90D-8C10-EF07-A239C53707D5}"/>
              </a:ext>
            </a:extLst>
          </p:cNvPr>
          <p:cNvSpPr txBox="1"/>
          <p:nvPr/>
        </p:nvSpPr>
        <p:spPr>
          <a:xfrm>
            <a:off x="9217700" y="1670665"/>
            <a:ext cx="238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Project the data along the axis that better captures their underlying structure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2FA84B-614B-0BB3-C0C1-68C70925470F}"/>
              </a:ext>
            </a:extLst>
          </p:cNvPr>
          <p:cNvSpPr txBox="1"/>
          <p:nvPr/>
        </p:nvSpPr>
        <p:spPr>
          <a:xfrm>
            <a:off x="9037690" y="2910731"/>
            <a:ext cx="2950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axis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  <a:p>
            <a:pPr algn="ctr"/>
            <a:r>
              <a:rPr lang="en-GB" dirty="0"/>
              <a:t>is the direction of maximum variance of the data, or first </a:t>
            </a:r>
            <a:r>
              <a:rPr lang="en-GB" b="1" dirty="0"/>
              <a:t>principal component</a:t>
            </a:r>
            <a:r>
              <a:rPr lang="en-GB" dirty="0"/>
              <a:t>.</a:t>
            </a:r>
          </a:p>
          <a:p>
            <a:pPr marL="285750" indent="-285750" algn="ctr">
              <a:buFontTx/>
              <a:buChar char="-"/>
            </a:pP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C7E4460-81FE-388A-A81C-888B4685E54E}"/>
              </a:ext>
            </a:extLst>
          </p:cNvPr>
          <p:cNvSpPr txBox="1"/>
          <p:nvPr/>
        </p:nvSpPr>
        <p:spPr>
          <a:xfrm>
            <a:off x="8676886" y="4272677"/>
            <a:ext cx="362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of the variance is along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dirty="0"/>
              <a:t> ;  Most of the remainder of the variance (i.e. not explained by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i="1" dirty="0"/>
              <a:t> ) </a:t>
            </a:r>
            <a:r>
              <a:rPr lang="en-GB" dirty="0"/>
              <a:t>is along </a:t>
            </a:r>
            <a:r>
              <a:rPr lang="en-GB" i="1" dirty="0"/>
              <a:t>z</a:t>
            </a:r>
            <a:r>
              <a:rPr lang="en-GB" i="1" baseline="-25000" dirty="0"/>
              <a:t>2</a:t>
            </a:r>
            <a:r>
              <a:rPr lang="en-GB" i="1" dirty="0"/>
              <a:t>;</a:t>
            </a:r>
            <a:endParaRPr lang="fr-FR" i="1" baseline="-25000" dirty="0"/>
          </a:p>
          <a:p>
            <a:r>
              <a:rPr lang="en-GB" dirty="0"/>
              <a:t>Most of the remainder of the variance (not explained by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z</a:t>
            </a:r>
            <a:r>
              <a:rPr lang="en-GB" i="1" baseline="-25000" dirty="0"/>
              <a:t>2</a:t>
            </a:r>
            <a:r>
              <a:rPr lang="en-GB" i="1" dirty="0"/>
              <a:t>)</a:t>
            </a:r>
            <a:endParaRPr lang="fr-FR" i="1" baseline="-25000" dirty="0"/>
          </a:p>
          <a:p>
            <a:r>
              <a:rPr lang="en-GB" i="1" dirty="0"/>
              <a:t> </a:t>
            </a:r>
            <a:r>
              <a:rPr lang="en-GB" dirty="0"/>
              <a:t>is along </a:t>
            </a:r>
            <a:r>
              <a:rPr lang="en-GB" i="1" dirty="0"/>
              <a:t>z</a:t>
            </a:r>
            <a:r>
              <a:rPr lang="en-GB" i="1" baseline="-25000" dirty="0"/>
              <a:t>3</a:t>
            </a:r>
            <a:r>
              <a:rPr lang="en-GB" i="1" dirty="0"/>
              <a:t>;</a:t>
            </a:r>
            <a:endParaRPr lang="en-GB" i="1" baseline="-25000" dirty="0"/>
          </a:p>
          <a:p>
            <a:pPr algn="just"/>
            <a:r>
              <a:rPr lang="en-GB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8948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456811" y="4852175"/>
            <a:ext cx="4983995" cy="87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766539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7645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5038067" y="4766179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442613" y="4766179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562083" y="4766179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123151" y="4766179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617978" y="476617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5948809" y="476617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4766179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411241" y="4766179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484569" y="4766179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008313" y="4766179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6832948" y="476617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>
            <a:off x="8098404" y="4762420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5782E5-E5C2-B3D0-227F-E12EED49671C}"/>
              </a:ext>
            </a:extLst>
          </p:cNvPr>
          <p:cNvSpPr/>
          <p:nvPr/>
        </p:nvSpPr>
        <p:spPr>
          <a:xfrm>
            <a:off x="5038067" y="3449812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FDA175-1B3D-9309-E20F-DD9962C37A13}"/>
              </a:ext>
            </a:extLst>
          </p:cNvPr>
          <p:cNvSpPr/>
          <p:nvPr/>
        </p:nvSpPr>
        <p:spPr>
          <a:xfrm>
            <a:off x="5442613" y="3362321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893914-256E-E1D1-F013-DBD1E380A590}"/>
              </a:ext>
            </a:extLst>
          </p:cNvPr>
          <p:cNvSpPr/>
          <p:nvPr/>
        </p:nvSpPr>
        <p:spPr>
          <a:xfrm>
            <a:off x="4562083" y="3895976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7673F14-5DB2-54C6-391F-BA14CC289044}"/>
              </a:ext>
            </a:extLst>
          </p:cNvPr>
          <p:cNvSpPr/>
          <p:nvPr/>
        </p:nvSpPr>
        <p:spPr>
          <a:xfrm>
            <a:off x="4123151" y="356171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A702A7-33B1-B8CD-3E2B-5005BDD310C5}"/>
              </a:ext>
            </a:extLst>
          </p:cNvPr>
          <p:cNvSpPr/>
          <p:nvPr/>
        </p:nvSpPr>
        <p:spPr>
          <a:xfrm>
            <a:off x="5617978" y="302648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4C28EC1-1A0C-4E5B-E218-495CC7774AA1}"/>
              </a:ext>
            </a:extLst>
          </p:cNvPr>
          <p:cNvSpPr/>
          <p:nvPr/>
        </p:nvSpPr>
        <p:spPr>
          <a:xfrm>
            <a:off x="5948809" y="3028831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0199599-DE7F-37B9-2DF4-646F219F4B1D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B538D50-D9A8-BCC8-69B5-83DBDE9098D8}"/>
              </a:ext>
            </a:extLst>
          </p:cNvPr>
          <p:cNvSpPr/>
          <p:nvPr/>
        </p:nvSpPr>
        <p:spPr>
          <a:xfrm>
            <a:off x="6411241" y="2379094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E61F9C3-16CC-27E9-7238-0D5D62E23B5D}"/>
              </a:ext>
            </a:extLst>
          </p:cNvPr>
          <p:cNvSpPr/>
          <p:nvPr/>
        </p:nvSpPr>
        <p:spPr>
          <a:xfrm>
            <a:off x="6484569" y="2783312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A68A07-7D74-1B5E-C29A-F49F0EFAF308}"/>
              </a:ext>
            </a:extLst>
          </p:cNvPr>
          <p:cNvSpPr/>
          <p:nvPr/>
        </p:nvSpPr>
        <p:spPr>
          <a:xfrm>
            <a:off x="7008313" y="2009037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34378C2-16AB-AFA9-6206-BEA1903F216C}"/>
              </a:ext>
            </a:extLst>
          </p:cNvPr>
          <p:cNvSpPr/>
          <p:nvPr/>
        </p:nvSpPr>
        <p:spPr>
          <a:xfrm>
            <a:off x="6832948" y="2352299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9C9F54-9DD9-FDAD-5309-00B477932063}"/>
              </a:ext>
            </a:extLst>
          </p:cNvPr>
          <p:cNvSpPr txBox="1"/>
          <p:nvPr/>
        </p:nvSpPr>
        <p:spPr>
          <a:xfrm>
            <a:off x="140244" y="2793336"/>
            <a:ext cx="2812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Reduce data from 2D to 1D by retaining only the projections along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GB" b="1" dirty="0"/>
              <a:t> and discarding lowest-variance dimension </a:t>
            </a:r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  <a:p>
            <a:endParaRPr lang="fr-F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6D270306-B1FA-06BE-2E69-62EBF7729686}"/>
                  </a:ext>
                </a:extLst>
              </p14:cNvPr>
              <p14:cNvContentPartPr/>
              <p14:nvPr/>
            </p14:nvContentPartPr>
            <p14:xfrm>
              <a:off x="3187800" y="1714680"/>
              <a:ext cx="4705560" cy="3746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6D270306-B1FA-06BE-2E69-62EBF7729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8440" y="1705320"/>
                <a:ext cx="4724280" cy="37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91DD91CA-80F5-A2F5-FA57-AA0B948A512E}"/>
                  </a:ext>
                </a:extLst>
              </p14:cNvPr>
              <p14:cNvContentPartPr/>
              <p14:nvPr/>
            </p14:nvContentPartPr>
            <p14:xfrm>
              <a:off x="9023400" y="1886040"/>
              <a:ext cx="2794320" cy="234972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91DD91CA-80F5-A2F5-FA57-AA0B948A51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4040" y="1876680"/>
                <a:ext cx="2813040" cy="23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7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PCA: 2D to 1D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683595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4800074" y="3174145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617977" y="3808220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800074" y="4200629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004297" y="340850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438093" y="246593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6080017" y="327529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568326" y="2204923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508153" y="2771504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228489" y="1690914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7294026" y="2545410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 rot="19865690">
            <a:off x="7906792" y="17017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AC99896-8465-6079-F1B4-5912B3BFA62E}"/>
              </a:ext>
            </a:extLst>
          </p:cNvPr>
          <p:cNvCxnSpPr>
            <a:cxnSpLocks/>
          </p:cNvCxnSpPr>
          <p:nvPr/>
        </p:nvCxnSpPr>
        <p:spPr>
          <a:xfrm>
            <a:off x="4148189" y="3583867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DE7DE6-3590-F397-6543-FC282AE3B0C8}"/>
              </a:ext>
            </a:extLst>
          </p:cNvPr>
          <p:cNvCxnSpPr>
            <a:cxnSpLocks/>
          </p:cNvCxnSpPr>
          <p:nvPr/>
        </p:nvCxnSpPr>
        <p:spPr>
          <a:xfrm>
            <a:off x="4583421" y="3853310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CC1F31F-5D1B-3899-F642-C0A395E7FA17}"/>
              </a:ext>
            </a:extLst>
          </p:cNvPr>
          <p:cNvCxnSpPr>
            <a:cxnSpLocks/>
          </p:cNvCxnSpPr>
          <p:nvPr/>
        </p:nvCxnSpPr>
        <p:spPr>
          <a:xfrm>
            <a:off x="4935260" y="3332450"/>
            <a:ext cx="154479" cy="2218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924CA3C-F453-C746-E228-E05EE54F89EB}"/>
              </a:ext>
            </a:extLst>
          </p:cNvPr>
          <p:cNvCxnSpPr>
            <a:cxnSpLocks/>
          </p:cNvCxnSpPr>
          <p:nvPr/>
        </p:nvCxnSpPr>
        <p:spPr>
          <a:xfrm>
            <a:off x="5364083" y="3408040"/>
            <a:ext cx="273764" cy="3915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4B3B4B9-A44F-2541-C44F-1447D92A2AFD}"/>
              </a:ext>
            </a:extLst>
          </p:cNvPr>
          <p:cNvCxnSpPr>
            <a:cxnSpLocks/>
          </p:cNvCxnSpPr>
          <p:nvPr/>
        </p:nvCxnSpPr>
        <p:spPr>
          <a:xfrm>
            <a:off x="5576347" y="2632763"/>
            <a:ext cx="305117" cy="4184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BDE3FD5-DAEB-44B2-6A05-9F53D3F9E738}"/>
              </a:ext>
            </a:extLst>
          </p:cNvPr>
          <p:cNvCxnSpPr>
            <a:cxnSpLocks/>
          </p:cNvCxnSpPr>
          <p:nvPr/>
        </p:nvCxnSpPr>
        <p:spPr>
          <a:xfrm>
            <a:off x="5956138" y="3025020"/>
            <a:ext cx="169151" cy="249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96E2785-F8F4-B1DA-9E7B-FCFA610CD6FB}"/>
              </a:ext>
            </a:extLst>
          </p:cNvPr>
          <p:cNvCxnSpPr>
            <a:cxnSpLocks/>
          </p:cNvCxnSpPr>
          <p:nvPr/>
        </p:nvCxnSpPr>
        <p:spPr>
          <a:xfrm>
            <a:off x="6160684" y="2778098"/>
            <a:ext cx="51413" cy="678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C410D6-977B-2938-C15A-A0B724F4F4D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477048" y="2693827"/>
            <a:ext cx="56787" cy="103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B830172-6904-D660-C95F-1E96047251DC}"/>
              </a:ext>
            </a:extLst>
          </p:cNvPr>
          <p:cNvCxnSpPr>
            <a:cxnSpLocks/>
          </p:cNvCxnSpPr>
          <p:nvPr/>
        </p:nvCxnSpPr>
        <p:spPr>
          <a:xfrm>
            <a:off x="6709192" y="2353735"/>
            <a:ext cx="89594" cy="112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149ED81-FB7B-3B85-C5E8-59E5EBCF86C8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135092" y="2285810"/>
            <a:ext cx="184616" cy="28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223463A-BB8D-F4B6-69E4-6BEFA9403A2E}"/>
              </a:ext>
            </a:extLst>
          </p:cNvPr>
          <p:cNvCxnSpPr>
            <a:cxnSpLocks/>
          </p:cNvCxnSpPr>
          <p:nvPr/>
        </p:nvCxnSpPr>
        <p:spPr>
          <a:xfrm>
            <a:off x="7381708" y="1862115"/>
            <a:ext cx="118082" cy="1709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igne de multiplication 119">
            <a:extLst>
              <a:ext uri="{FF2B5EF4-FFF2-40B4-BE49-F238E27FC236}">
                <a16:creationId xmlns:a16="http://schemas.microsoft.com/office/drawing/2014/main" id="{8E666849-B1E7-4ACB-C990-D92825F53953}"/>
              </a:ext>
            </a:extLst>
          </p:cNvPr>
          <p:cNvSpPr/>
          <p:nvPr/>
        </p:nvSpPr>
        <p:spPr>
          <a:xfrm>
            <a:off x="4320310" y="3865622"/>
            <a:ext cx="163138" cy="2015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Signe de multiplication 120">
            <a:extLst>
              <a:ext uri="{FF2B5EF4-FFF2-40B4-BE49-F238E27FC236}">
                <a16:creationId xmlns:a16="http://schemas.microsoft.com/office/drawing/2014/main" id="{CFF9C59E-B83B-5895-8B0A-4CDC0E3BA107}"/>
              </a:ext>
            </a:extLst>
          </p:cNvPr>
          <p:cNvSpPr/>
          <p:nvPr/>
        </p:nvSpPr>
        <p:spPr>
          <a:xfrm>
            <a:off x="4516179" y="3772822"/>
            <a:ext cx="163138" cy="2015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Signe de multiplication 121">
            <a:extLst>
              <a:ext uri="{FF2B5EF4-FFF2-40B4-BE49-F238E27FC236}">
                <a16:creationId xmlns:a16="http://schemas.microsoft.com/office/drawing/2014/main" id="{3144903F-510F-78FA-B1C5-4B0E3B9FBB8E}"/>
              </a:ext>
            </a:extLst>
          </p:cNvPr>
          <p:cNvSpPr/>
          <p:nvPr/>
        </p:nvSpPr>
        <p:spPr>
          <a:xfrm>
            <a:off x="4995461" y="3457248"/>
            <a:ext cx="163138" cy="201552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Signe de multiplication 122">
            <a:extLst>
              <a:ext uri="{FF2B5EF4-FFF2-40B4-BE49-F238E27FC236}">
                <a16:creationId xmlns:a16="http://schemas.microsoft.com/office/drawing/2014/main" id="{B8E07D17-5A48-A6F8-0DBC-CBBB899CB498}"/>
              </a:ext>
            </a:extLst>
          </p:cNvPr>
          <p:cNvSpPr/>
          <p:nvPr/>
        </p:nvSpPr>
        <p:spPr>
          <a:xfrm>
            <a:off x="5264922" y="3285235"/>
            <a:ext cx="163138" cy="201552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Signe de multiplication 123">
            <a:extLst>
              <a:ext uri="{FF2B5EF4-FFF2-40B4-BE49-F238E27FC236}">
                <a16:creationId xmlns:a16="http://schemas.microsoft.com/office/drawing/2014/main" id="{0E98D2D9-1F72-3E2C-FD04-6F253A09D060}"/>
              </a:ext>
            </a:extLst>
          </p:cNvPr>
          <p:cNvSpPr/>
          <p:nvPr/>
        </p:nvSpPr>
        <p:spPr>
          <a:xfrm>
            <a:off x="5799895" y="2953622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Signe de multiplication 124">
            <a:extLst>
              <a:ext uri="{FF2B5EF4-FFF2-40B4-BE49-F238E27FC236}">
                <a16:creationId xmlns:a16="http://schemas.microsoft.com/office/drawing/2014/main" id="{FF9370ED-E53F-93F9-1553-04A0226D5533}"/>
              </a:ext>
            </a:extLst>
          </p:cNvPr>
          <p:cNvSpPr/>
          <p:nvPr/>
        </p:nvSpPr>
        <p:spPr>
          <a:xfrm>
            <a:off x="5876527" y="2922836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de multiplication 125">
            <a:extLst>
              <a:ext uri="{FF2B5EF4-FFF2-40B4-BE49-F238E27FC236}">
                <a16:creationId xmlns:a16="http://schemas.microsoft.com/office/drawing/2014/main" id="{1D558A58-D40E-9577-117E-504A26E05E49}"/>
              </a:ext>
            </a:extLst>
          </p:cNvPr>
          <p:cNvSpPr/>
          <p:nvPr/>
        </p:nvSpPr>
        <p:spPr>
          <a:xfrm>
            <a:off x="6141478" y="2764687"/>
            <a:ext cx="163138" cy="201552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de multiplication 126">
            <a:extLst>
              <a:ext uri="{FF2B5EF4-FFF2-40B4-BE49-F238E27FC236}">
                <a16:creationId xmlns:a16="http://schemas.microsoft.com/office/drawing/2014/main" id="{CAAE8733-4091-A8FC-C343-3447B7FB51EB}"/>
              </a:ext>
            </a:extLst>
          </p:cNvPr>
          <p:cNvSpPr/>
          <p:nvPr/>
        </p:nvSpPr>
        <p:spPr>
          <a:xfrm>
            <a:off x="6395479" y="2589405"/>
            <a:ext cx="163138" cy="201552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Signe de multiplication 127">
            <a:extLst>
              <a:ext uri="{FF2B5EF4-FFF2-40B4-BE49-F238E27FC236}">
                <a16:creationId xmlns:a16="http://schemas.microsoft.com/office/drawing/2014/main" id="{77E26A05-432C-97AA-FC6F-91E51FC400F1}"/>
              </a:ext>
            </a:extLst>
          </p:cNvPr>
          <p:cNvSpPr/>
          <p:nvPr/>
        </p:nvSpPr>
        <p:spPr>
          <a:xfrm>
            <a:off x="6727455" y="2379860"/>
            <a:ext cx="163138" cy="201552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Signe de multiplication 128">
            <a:extLst>
              <a:ext uri="{FF2B5EF4-FFF2-40B4-BE49-F238E27FC236}">
                <a16:creationId xmlns:a16="http://schemas.microsoft.com/office/drawing/2014/main" id="{6A24C207-F17F-DD0B-280B-A6A1A25B6B6D}"/>
              </a:ext>
            </a:extLst>
          </p:cNvPr>
          <p:cNvSpPr/>
          <p:nvPr/>
        </p:nvSpPr>
        <p:spPr>
          <a:xfrm>
            <a:off x="7066012" y="2184222"/>
            <a:ext cx="163138" cy="201552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Signe de multiplication 129">
            <a:extLst>
              <a:ext uri="{FF2B5EF4-FFF2-40B4-BE49-F238E27FC236}">
                <a16:creationId xmlns:a16="http://schemas.microsoft.com/office/drawing/2014/main" id="{87672214-CB3F-1C01-CCFB-DC15207780FE}"/>
              </a:ext>
            </a:extLst>
          </p:cNvPr>
          <p:cNvSpPr/>
          <p:nvPr/>
        </p:nvSpPr>
        <p:spPr>
          <a:xfrm>
            <a:off x="7429480" y="1947762"/>
            <a:ext cx="163138" cy="201552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20D9BEC0-2D7B-BA70-3F19-9C6C906D26D3}"/>
                  </a:ext>
                </a:extLst>
              </p:cNvPr>
              <p:cNvSpPr txBox="1"/>
              <p:nvPr/>
            </p:nvSpPr>
            <p:spPr>
              <a:xfrm>
                <a:off x="177051" y="1553345"/>
                <a:ext cx="72135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20D9BEC0-2D7B-BA70-3F19-9C6C906D2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" y="1553345"/>
                <a:ext cx="721351" cy="295594"/>
              </a:xfrm>
              <a:prstGeom prst="rect">
                <a:avLst/>
              </a:prstGeom>
              <a:blipFill>
                <a:blip r:embed="rId4"/>
                <a:stretch>
                  <a:fillRect l="-4237" t="-4167" r="-4237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EDE987E2-0629-6675-B4A6-B46FCCF81457}"/>
                  </a:ext>
                </a:extLst>
              </p:cNvPr>
              <p:cNvSpPr txBox="1"/>
              <p:nvPr/>
            </p:nvSpPr>
            <p:spPr>
              <a:xfrm>
                <a:off x="191062" y="2063676"/>
                <a:ext cx="7266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EDE987E2-0629-6675-B4A6-B46FCCF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2" y="2063676"/>
                <a:ext cx="726673" cy="295594"/>
              </a:xfrm>
              <a:prstGeom prst="rect">
                <a:avLst/>
              </a:prstGeom>
              <a:blipFill>
                <a:blip r:embed="rId5"/>
                <a:stretch>
                  <a:fillRect l="-4167" t="-4167" r="-250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7ECF96EA-B73D-CA21-8D7C-7FD27257D39A}"/>
              </a:ext>
            </a:extLst>
          </p:cNvPr>
          <p:cNvCxnSpPr>
            <a:stCxn id="131" idx="3"/>
          </p:cNvCxnSpPr>
          <p:nvPr/>
        </p:nvCxnSpPr>
        <p:spPr>
          <a:xfrm>
            <a:off x="898402" y="1701142"/>
            <a:ext cx="680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AE47624-C5AA-CDA8-C5A1-62B466887B67}"/>
              </a:ext>
            </a:extLst>
          </p:cNvPr>
          <p:cNvCxnSpPr/>
          <p:nvPr/>
        </p:nvCxnSpPr>
        <p:spPr>
          <a:xfrm>
            <a:off x="950437" y="2208032"/>
            <a:ext cx="64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9821D9F-FE35-6A45-6690-515FF3973FE1}"/>
              </a:ext>
            </a:extLst>
          </p:cNvPr>
          <p:cNvSpPr txBox="1"/>
          <p:nvPr/>
        </p:nvSpPr>
        <p:spPr>
          <a:xfrm>
            <a:off x="1533126" y="1509917"/>
            <a:ext cx="29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 of point </a:t>
            </a:r>
            <a:r>
              <a:rPr lang="en-GB" i="1" dirty="0"/>
              <a:t>x</a:t>
            </a:r>
            <a:r>
              <a:rPr lang="en-GB" i="1" baseline="30000" dirty="0"/>
              <a:t>(</a:t>
            </a:r>
            <a:r>
              <a:rPr lang="en-GB" i="1" baseline="30000" dirty="0" err="1"/>
              <a:t>i</a:t>
            </a:r>
            <a:r>
              <a:rPr lang="en-GB" i="1" baseline="30000" dirty="0"/>
              <a:t>)</a:t>
            </a:r>
            <a:r>
              <a:rPr lang="en-GB" dirty="0"/>
              <a:t> on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  <a:p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7EB2C32-71E7-B797-3413-4DB42A38BC30}"/>
              </a:ext>
            </a:extLst>
          </p:cNvPr>
          <p:cNvSpPr txBox="1"/>
          <p:nvPr/>
        </p:nvSpPr>
        <p:spPr>
          <a:xfrm>
            <a:off x="1566396" y="2011274"/>
            <a:ext cx="29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 of point </a:t>
            </a:r>
            <a:r>
              <a:rPr lang="en-GB" i="1" dirty="0"/>
              <a:t>x</a:t>
            </a:r>
            <a:r>
              <a:rPr lang="en-GB" i="1" baseline="30000" dirty="0"/>
              <a:t>(</a:t>
            </a:r>
            <a:r>
              <a:rPr lang="en-GB" i="1" baseline="30000" dirty="0" err="1"/>
              <a:t>i</a:t>
            </a:r>
            <a:r>
              <a:rPr lang="en-GB" i="1" baseline="30000" dirty="0"/>
              <a:t>)</a:t>
            </a:r>
            <a:r>
              <a:rPr lang="en-GB" dirty="0"/>
              <a:t> on </a:t>
            </a:r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  <a:p>
            <a:endParaRPr lang="fr-FR" dirty="0"/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D778C201-9E10-1682-68F1-B226E88D8F25}"/>
              </a:ext>
            </a:extLst>
          </p:cNvPr>
          <p:cNvCxnSpPr>
            <a:cxnSpLocks/>
          </p:cNvCxnSpPr>
          <p:nvPr/>
        </p:nvCxnSpPr>
        <p:spPr>
          <a:xfrm flipH="1" flipV="1">
            <a:off x="4100236" y="2581412"/>
            <a:ext cx="793241" cy="1110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32F8C88-43A3-8BE0-2E93-16AAEB405C1D}"/>
              </a:ext>
            </a:extLst>
          </p:cNvPr>
          <p:cNvSpPr txBox="1"/>
          <p:nvPr/>
        </p:nvSpPr>
        <p:spPr>
          <a:xfrm rot="19865690">
            <a:off x="3780061" y="2482493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4B392A3C-8A2A-F28D-955D-F947222C96C0}"/>
                  </a:ext>
                </a:extLst>
              </p:cNvPr>
              <p:cNvSpPr txBox="1"/>
              <p:nvPr/>
            </p:nvSpPr>
            <p:spPr>
              <a:xfrm>
                <a:off x="8620220" y="1850576"/>
                <a:ext cx="333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Z=</a:t>
                </a:r>
                <a:r>
                  <a:rPr lang="en-GB" dirty="0"/>
                  <a:t>{</a:t>
                </a:r>
                <a:r>
                  <a:rPr lang="en-GB" i="1" dirty="0"/>
                  <a:t>z</a:t>
                </a:r>
                <a:r>
                  <a:rPr lang="en-GB" i="1" baseline="-25000" dirty="0"/>
                  <a:t>1, </a:t>
                </a:r>
                <a:r>
                  <a:rPr lang="en-GB" i="1" dirty="0"/>
                  <a:t>z</a:t>
                </a:r>
                <a:r>
                  <a:rPr lang="en-GB" i="1" baseline="-25000" dirty="0"/>
                  <a:t>2</a:t>
                </a:r>
                <a:r>
                  <a:rPr lang="en-GB" dirty="0"/>
                  <a:t>} orthonormal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4B392A3C-8A2A-F28D-955D-F947222C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20" y="1850576"/>
                <a:ext cx="3339562" cy="369332"/>
              </a:xfrm>
              <a:prstGeom prst="rect">
                <a:avLst/>
              </a:prstGeom>
              <a:blipFill>
                <a:blip r:embed="rId6"/>
                <a:stretch>
                  <a:fillRect l="-146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ZoneTexte 146">
            <a:extLst>
              <a:ext uri="{FF2B5EF4-FFF2-40B4-BE49-F238E27FC236}">
                <a16:creationId xmlns:a16="http://schemas.microsoft.com/office/drawing/2014/main" id="{DFC2800C-3B2A-4D19-8A22-96FF8957BE6A}"/>
              </a:ext>
            </a:extLst>
          </p:cNvPr>
          <p:cNvSpPr txBox="1"/>
          <p:nvPr/>
        </p:nvSpPr>
        <p:spPr>
          <a:xfrm>
            <a:off x="283465" y="4866402"/>
            <a:ext cx="10113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PCA formulation: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maximize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variance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along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the direction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fr-FR" i="1" baseline="-25000" dirty="0"/>
              <a:t> 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or,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equivalently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minimize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projection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error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summation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of distances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along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i="1" dirty="0"/>
              <a:t>z</a:t>
            </a:r>
            <a:r>
              <a:rPr lang="en-GB" i="1" baseline="-25000" dirty="0"/>
              <a:t>2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over the data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Equivalence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derives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from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the orthonormal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property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of </a:t>
            </a:r>
            <a:r>
              <a:rPr lang="fr-FR" b="1" i="0" dirty="0" err="1">
                <a:solidFill>
                  <a:srgbClr val="292929"/>
                </a:solidFill>
                <a:effectLst/>
                <a:latin typeface="source-serif-pro"/>
              </a:rPr>
              <a:t>transformed</a:t>
            </a:r>
            <a:r>
              <a:rPr lang="fr-FR" b="1" i="0" dirty="0">
                <a:solidFill>
                  <a:srgbClr val="292929"/>
                </a:solidFill>
                <a:effectLst/>
                <a:latin typeface="source-serif-pro"/>
              </a:rPr>
              <a:t> basis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7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PCA: 2D to 1D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688571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4800074" y="3174145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617977" y="3808220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800074" y="4200629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004297" y="340850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438093" y="246593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6080017" y="327529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568326" y="2204923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508153" y="2771504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228489" y="1690914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7294026" y="2545410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 rot="19865690">
            <a:off x="7906792" y="17017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AC99896-8465-6079-F1B4-5912B3BFA62E}"/>
              </a:ext>
            </a:extLst>
          </p:cNvPr>
          <p:cNvCxnSpPr>
            <a:cxnSpLocks/>
          </p:cNvCxnSpPr>
          <p:nvPr/>
        </p:nvCxnSpPr>
        <p:spPr>
          <a:xfrm>
            <a:off x="4148189" y="3583867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DE7DE6-3590-F397-6543-FC282AE3B0C8}"/>
              </a:ext>
            </a:extLst>
          </p:cNvPr>
          <p:cNvCxnSpPr>
            <a:cxnSpLocks/>
          </p:cNvCxnSpPr>
          <p:nvPr/>
        </p:nvCxnSpPr>
        <p:spPr>
          <a:xfrm>
            <a:off x="4583421" y="3853310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CC1F31F-5D1B-3899-F642-C0A395E7FA17}"/>
              </a:ext>
            </a:extLst>
          </p:cNvPr>
          <p:cNvCxnSpPr>
            <a:cxnSpLocks/>
          </p:cNvCxnSpPr>
          <p:nvPr/>
        </p:nvCxnSpPr>
        <p:spPr>
          <a:xfrm>
            <a:off x="4935260" y="3332450"/>
            <a:ext cx="154479" cy="2218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924CA3C-F453-C746-E228-E05EE54F89EB}"/>
              </a:ext>
            </a:extLst>
          </p:cNvPr>
          <p:cNvCxnSpPr>
            <a:cxnSpLocks/>
          </p:cNvCxnSpPr>
          <p:nvPr/>
        </p:nvCxnSpPr>
        <p:spPr>
          <a:xfrm>
            <a:off x="5364083" y="3408040"/>
            <a:ext cx="273764" cy="3915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4B3B4B9-A44F-2541-C44F-1447D92A2AFD}"/>
              </a:ext>
            </a:extLst>
          </p:cNvPr>
          <p:cNvCxnSpPr>
            <a:cxnSpLocks/>
          </p:cNvCxnSpPr>
          <p:nvPr/>
        </p:nvCxnSpPr>
        <p:spPr>
          <a:xfrm>
            <a:off x="5576347" y="2632763"/>
            <a:ext cx="305117" cy="4184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BDE3FD5-DAEB-44B2-6A05-9F53D3F9E738}"/>
              </a:ext>
            </a:extLst>
          </p:cNvPr>
          <p:cNvCxnSpPr>
            <a:cxnSpLocks/>
          </p:cNvCxnSpPr>
          <p:nvPr/>
        </p:nvCxnSpPr>
        <p:spPr>
          <a:xfrm>
            <a:off x="5956138" y="3025020"/>
            <a:ext cx="169151" cy="249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96E2785-F8F4-B1DA-9E7B-FCFA610CD6FB}"/>
              </a:ext>
            </a:extLst>
          </p:cNvPr>
          <p:cNvCxnSpPr>
            <a:cxnSpLocks/>
          </p:cNvCxnSpPr>
          <p:nvPr/>
        </p:nvCxnSpPr>
        <p:spPr>
          <a:xfrm>
            <a:off x="6160684" y="2778098"/>
            <a:ext cx="51413" cy="678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C410D6-977B-2938-C15A-A0B724F4F4D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477048" y="2693827"/>
            <a:ext cx="56787" cy="103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B830172-6904-D660-C95F-1E96047251DC}"/>
              </a:ext>
            </a:extLst>
          </p:cNvPr>
          <p:cNvCxnSpPr>
            <a:cxnSpLocks/>
          </p:cNvCxnSpPr>
          <p:nvPr/>
        </p:nvCxnSpPr>
        <p:spPr>
          <a:xfrm>
            <a:off x="6709192" y="2353735"/>
            <a:ext cx="89594" cy="112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149ED81-FB7B-3B85-C5E8-59E5EBCF86C8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135092" y="2285810"/>
            <a:ext cx="184616" cy="28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223463A-BB8D-F4B6-69E4-6BEFA9403A2E}"/>
              </a:ext>
            </a:extLst>
          </p:cNvPr>
          <p:cNvCxnSpPr>
            <a:cxnSpLocks/>
          </p:cNvCxnSpPr>
          <p:nvPr/>
        </p:nvCxnSpPr>
        <p:spPr>
          <a:xfrm>
            <a:off x="7381708" y="1862115"/>
            <a:ext cx="118082" cy="1709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igne de multiplication 119">
            <a:extLst>
              <a:ext uri="{FF2B5EF4-FFF2-40B4-BE49-F238E27FC236}">
                <a16:creationId xmlns:a16="http://schemas.microsoft.com/office/drawing/2014/main" id="{8E666849-B1E7-4ACB-C990-D92825F53953}"/>
              </a:ext>
            </a:extLst>
          </p:cNvPr>
          <p:cNvSpPr/>
          <p:nvPr/>
        </p:nvSpPr>
        <p:spPr>
          <a:xfrm>
            <a:off x="4320310" y="3865622"/>
            <a:ext cx="163138" cy="2015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Signe de multiplication 120">
            <a:extLst>
              <a:ext uri="{FF2B5EF4-FFF2-40B4-BE49-F238E27FC236}">
                <a16:creationId xmlns:a16="http://schemas.microsoft.com/office/drawing/2014/main" id="{CFF9C59E-B83B-5895-8B0A-4CDC0E3BA107}"/>
              </a:ext>
            </a:extLst>
          </p:cNvPr>
          <p:cNvSpPr/>
          <p:nvPr/>
        </p:nvSpPr>
        <p:spPr>
          <a:xfrm>
            <a:off x="4516179" y="3772822"/>
            <a:ext cx="163138" cy="2015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Signe de multiplication 121">
            <a:extLst>
              <a:ext uri="{FF2B5EF4-FFF2-40B4-BE49-F238E27FC236}">
                <a16:creationId xmlns:a16="http://schemas.microsoft.com/office/drawing/2014/main" id="{3144903F-510F-78FA-B1C5-4B0E3B9FBB8E}"/>
              </a:ext>
            </a:extLst>
          </p:cNvPr>
          <p:cNvSpPr/>
          <p:nvPr/>
        </p:nvSpPr>
        <p:spPr>
          <a:xfrm>
            <a:off x="4995461" y="3457248"/>
            <a:ext cx="163138" cy="201552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Signe de multiplication 122">
            <a:extLst>
              <a:ext uri="{FF2B5EF4-FFF2-40B4-BE49-F238E27FC236}">
                <a16:creationId xmlns:a16="http://schemas.microsoft.com/office/drawing/2014/main" id="{B8E07D17-5A48-A6F8-0DBC-CBBB899CB498}"/>
              </a:ext>
            </a:extLst>
          </p:cNvPr>
          <p:cNvSpPr/>
          <p:nvPr/>
        </p:nvSpPr>
        <p:spPr>
          <a:xfrm>
            <a:off x="5264922" y="3285235"/>
            <a:ext cx="163138" cy="201552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Signe de multiplication 123">
            <a:extLst>
              <a:ext uri="{FF2B5EF4-FFF2-40B4-BE49-F238E27FC236}">
                <a16:creationId xmlns:a16="http://schemas.microsoft.com/office/drawing/2014/main" id="{0E98D2D9-1F72-3E2C-FD04-6F253A09D060}"/>
              </a:ext>
            </a:extLst>
          </p:cNvPr>
          <p:cNvSpPr/>
          <p:nvPr/>
        </p:nvSpPr>
        <p:spPr>
          <a:xfrm>
            <a:off x="5799895" y="2953622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Signe de multiplication 124">
            <a:extLst>
              <a:ext uri="{FF2B5EF4-FFF2-40B4-BE49-F238E27FC236}">
                <a16:creationId xmlns:a16="http://schemas.microsoft.com/office/drawing/2014/main" id="{FF9370ED-E53F-93F9-1553-04A0226D5533}"/>
              </a:ext>
            </a:extLst>
          </p:cNvPr>
          <p:cNvSpPr/>
          <p:nvPr/>
        </p:nvSpPr>
        <p:spPr>
          <a:xfrm>
            <a:off x="5876527" y="2922836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de multiplication 125">
            <a:extLst>
              <a:ext uri="{FF2B5EF4-FFF2-40B4-BE49-F238E27FC236}">
                <a16:creationId xmlns:a16="http://schemas.microsoft.com/office/drawing/2014/main" id="{1D558A58-D40E-9577-117E-504A26E05E49}"/>
              </a:ext>
            </a:extLst>
          </p:cNvPr>
          <p:cNvSpPr/>
          <p:nvPr/>
        </p:nvSpPr>
        <p:spPr>
          <a:xfrm>
            <a:off x="6141478" y="2764687"/>
            <a:ext cx="163138" cy="201552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de multiplication 126">
            <a:extLst>
              <a:ext uri="{FF2B5EF4-FFF2-40B4-BE49-F238E27FC236}">
                <a16:creationId xmlns:a16="http://schemas.microsoft.com/office/drawing/2014/main" id="{CAAE8733-4091-A8FC-C343-3447B7FB51EB}"/>
              </a:ext>
            </a:extLst>
          </p:cNvPr>
          <p:cNvSpPr/>
          <p:nvPr/>
        </p:nvSpPr>
        <p:spPr>
          <a:xfrm>
            <a:off x="6395479" y="2589405"/>
            <a:ext cx="163138" cy="201552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Signe de multiplication 127">
            <a:extLst>
              <a:ext uri="{FF2B5EF4-FFF2-40B4-BE49-F238E27FC236}">
                <a16:creationId xmlns:a16="http://schemas.microsoft.com/office/drawing/2014/main" id="{77E26A05-432C-97AA-FC6F-91E51FC400F1}"/>
              </a:ext>
            </a:extLst>
          </p:cNvPr>
          <p:cNvSpPr/>
          <p:nvPr/>
        </p:nvSpPr>
        <p:spPr>
          <a:xfrm>
            <a:off x="6727455" y="2379860"/>
            <a:ext cx="163138" cy="201552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Signe de multiplication 128">
            <a:extLst>
              <a:ext uri="{FF2B5EF4-FFF2-40B4-BE49-F238E27FC236}">
                <a16:creationId xmlns:a16="http://schemas.microsoft.com/office/drawing/2014/main" id="{6A24C207-F17F-DD0B-280B-A6A1A25B6B6D}"/>
              </a:ext>
            </a:extLst>
          </p:cNvPr>
          <p:cNvSpPr/>
          <p:nvPr/>
        </p:nvSpPr>
        <p:spPr>
          <a:xfrm>
            <a:off x="7066012" y="2184222"/>
            <a:ext cx="163138" cy="201552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Signe de multiplication 129">
            <a:extLst>
              <a:ext uri="{FF2B5EF4-FFF2-40B4-BE49-F238E27FC236}">
                <a16:creationId xmlns:a16="http://schemas.microsoft.com/office/drawing/2014/main" id="{87672214-CB3F-1C01-CCFB-DC15207780FE}"/>
              </a:ext>
            </a:extLst>
          </p:cNvPr>
          <p:cNvSpPr/>
          <p:nvPr/>
        </p:nvSpPr>
        <p:spPr>
          <a:xfrm>
            <a:off x="7429480" y="1947762"/>
            <a:ext cx="163138" cy="201552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20D9BEC0-2D7B-BA70-3F19-9C6C906D26D3}"/>
                  </a:ext>
                </a:extLst>
              </p:cNvPr>
              <p:cNvSpPr txBox="1"/>
              <p:nvPr/>
            </p:nvSpPr>
            <p:spPr>
              <a:xfrm>
                <a:off x="177051" y="1553345"/>
                <a:ext cx="72135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20D9BEC0-2D7B-BA70-3F19-9C6C906D2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" y="1553345"/>
                <a:ext cx="721351" cy="295594"/>
              </a:xfrm>
              <a:prstGeom prst="rect">
                <a:avLst/>
              </a:prstGeom>
              <a:blipFill>
                <a:blip r:embed="rId4"/>
                <a:stretch>
                  <a:fillRect l="-4237" t="-4167" r="-4237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EDE987E2-0629-6675-B4A6-B46FCCF81457}"/>
                  </a:ext>
                </a:extLst>
              </p:cNvPr>
              <p:cNvSpPr txBox="1"/>
              <p:nvPr/>
            </p:nvSpPr>
            <p:spPr>
              <a:xfrm>
                <a:off x="191062" y="2063676"/>
                <a:ext cx="7266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EDE987E2-0629-6675-B4A6-B46FCCF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2" y="2063676"/>
                <a:ext cx="726673" cy="295594"/>
              </a:xfrm>
              <a:prstGeom prst="rect">
                <a:avLst/>
              </a:prstGeom>
              <a:blipFill>
                <a:blip r:embed="rId5"/>
                <a:stretch>
                  <a:fillRect l="-4167" t="-4167" r="-250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7ECF96EA-B73D-CA21-8D7C-7FD27257D39A}"/>
              </a:ext>
            </a:extLst>
          </p:cNvPr>
          <p:cNvCxnSpPr>
            <a:stCxn id="131" idx="3"/>
          </p:cNvCxnSpPr>
          <p:nvPr/>
        </p:nvCxnSpPr>
        <p:spPr>
          <a:xfrm>
            <a:off x="898402" y="1701142"/>
            <a:ext cx="680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AE47624-C5AA-CDA8-C5A1-62B466887B67}"/>
              </a:ext>
            </a:extLst>
          </p:cNvPr>
          <p:cNvCxnSpPr/>
          <p:nvPr/>
        </p:nvCxnSpPr>
        <p:spPr>
          <a:xfrm>
            <a:off x="950437" y="2208032"/>
            <a:ext cx="64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9821D9F-FE35-6A45-6690-515FF3973FE1}"/>
              </a:ext>
            </a:extLst>
          </p:cNvPr>
          <p:cNvSpPr txBox="1"/>
          <p:nvPr/>
        </p:nvSpPr>
        <p:spPr>
          <a:xfrm>
            <a:off x="1533126" y="1509917"/>
            <a:ext cx="29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 of point </a:t>
            </a:r>
            <a:r>
              <a:rPr lang="en-GB" i="1" dirty="0"/>
              <a:t>x</a:t>
            </a:r>
            <a:r>
              <a:rPr lang="en-GB" i="1" baseline="30000" dirty="0"/>
              <a:t>(</a:t>
            </a:r>
            <a:r>
              <a:rPr lang="en-GB" i="1" baseline="30000" dirty="0" err="1"/>
              <a:t>i</a:t>
            </a:r>
            <a:r>
              <a:rPr lang="en-GB" i="1" baseline="30000" dirty="0"/>
              <a:t>)</a:t>
            </a:r>
            <a:r>
              <a:rPr lang="en-GB" dirty="0"/>
              <a:t> on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  <a:p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7EB2C32-71E7-B797-3413-4DB42A38BC30}"/>
              </a:ext>
            </a:extLst>
          </p:cNvPr>
          <p:cNvSpPr txBox="1"/>
          <p:nvPr/>
        </p:nvSpPr>
        <p:spPr>
          <a:xfrm>
            <a:off x="1566396" y="2011274"/>
            <a:ext cx="29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 of point </a:t>
            </a:r>
            <a:r>
              <a:rPr lang="en-GB" i="1" dirty="0"/>
              <a:t>x</a:t>
            </a:r>
            <a:r>
              <a:rPr lang="en-GB" i="1" baseline="30000" dirty="0"/>
              <a:t>(</a:t>
            </a:r>
            <a:r>
              <a:rPr lang="en-GB" i="1" baseline="30000" dirty="0" err="1"/>
              <a:t>i</a:t>
            </a:r>
            <a:r>
              <a:rPr lang="en-GB" i="1" baseline="30000" dirty="0"/>
              <a:t>)</a:t>
            </a:r>
            <a:r>
              <a:rPr lang="en-GB" dirty="0"/>
              <a:t> on </a:t>
            </a:r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  <a:p>
            <a:endParaRPr lang="fr-FR" dirty="0"/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D778C201-9E10-1682-68F1-B226E88D8F25}"/>
              </a:ext>
            </a:extLst>
          </p:cNvPr>
          <p:cNvCxnSpPr>
            <a:cxnSpLocks/>
          </p:cNvCxnSpPr>
          <p:nvPr/>
        </p:nvCxnSpPr>
        <p:spPr>
          <a:xfrm flipH="1" flipV="1">
            <a:off x="4100236" y="2581412"/>
            <a:ext cx="793241" cy="1110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32F8C88-43A3-8BE0-2E93-16AAEB405C1D}"/>
              </a:ext>
            </a:extLst>
          </p:cNvPr>
          <p:cNvSpPr txBox="1"/>
          <p:nvPr/>
        </p:nvSpPr>
        <p:spPr>
          <a:xfrm rot="19865690">
            <a:off x="3780061" y="2482493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4B392A3C-8A2A-F28D-955D-F947222C96C0}"/>
                  </a:ext>
                </a:extLst>
              </p:cNvPr>
              <p:cNvSpPr txBox="1"/>
              <p:nvPr/>
            </p:nvSpPr>
            <p:spPr>
              <a:xfrm>
                <a:off x="8620220" y="1850576"/>
                <a:ext cx="333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Z=</a:t>
                </a:r>
                <a:r>
                  <a:rPr lang="en-GB" dirty="0"/>
                  <a:t>{</a:t>
                </a:r>
                <a:r>
                  <a:rPr lang="en-GB" i="1" dirty="0"/>
                  <a:t>z</a:t>
                </a:r>
                <a:r>
                  <a:rPr lang="en-GB" i="1" baseline="-25000" dirty="0"/>
                  <a:t>1, </a:t>
                </a:r>
                <a:r>
                  <a:rPr lang="en-GB" i="1" dirty="0"/>
                  <a:t>z</a:t>
                </a:r>
                <a:r>
                  <a:rPr lang="en-GB" i="1" baseline="-25000" dirty="0"/>
                  <a:t>2</a:t>
                </a:r>
                <a:r>
                  <a:rPr lang="en-GB" dirty="0"/>
                  <a:t>} orthonormal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4B392A3C-8A2A-F28D-955D-F947222C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20" y="1850576"/>
                <a:ext cx="3339562" cy="369332"/>
              </a:xfrm>
              <a:prstGeom prst="rect">
                <a:avLst/>
              </a:prstGeom>
              <a:blipFill>
                <a:blip r:embed="rId6"/>
                <a:stretch>
                  <a:fillRect l="-146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FFC6F110-7A71-A11D-B446-D40ABE1FBB7C}"/>
              </a:ext>
            </a:extLst>
          </p:cNvPr>
          <p:cNvSpPr txBox="1"/>
          <p:nvPr/>
        </p:nvSpPr>
        <p:spPr>
          <a:xfrm>
            <a:off x="11783" y="4473658"/>
            <a:ext cx="692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focus on the direction 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</a:p>
          <a:p>
            <a:endParaRPr lang="fr-FR" i="1" baseline="-25000" dirty="0"/>
          </a:p>
          <a:p>
            <a:r>
              <a:rPr lang="en-GB" dirty="0"/>
              <a:t>Objective: find </a:t>
            </a:r>
            <a:r>
              <a:rPr lang="en-GB" i="1" dirty="0"/>
              <a:t>z</a:t>
            </a:r>
            <a:r>
              <a:rPr lang="en-GB" i="1" baseline="-25000" dirty="0"/>
              <a:t>1  </a:t>
            </a:r>
            <a:r>
              <a:rPr lang="en-GB" dirty="0"/>
              <a:t> that maximizes variance of projected data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8261929-4CEC-F13B-BDDB-161186DF2EA2}"/>
                  </a:ext>
                </a:extLst>
              </p:cNvPr>
              <p:cNvSpPr txBox="1"/>
              <p:nvPr/>
            </p:nvSpPr>
            <p:spPr>
              <a:xfrm>
                <a:off x="610692" y="5594776"/>
                <a:ext cx="96736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8261929-4CEC-F13B-BDDB-161186DF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2" y="5594776"/>
                <a:ext cx="9673674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F4EEF792-E28C-8A22-8A0C-4F2E0D59EBCD}"/>
              </a:ext>
            </a:extLst>
          </p:cNvPr>
          <p:cNvSpPr/>
          <p:nvPr/>
        </p:nvSpPr>
        <p:spPr>
          <a:xfrm rot="5400000">
            <a:off x="7432138" y="4677846"/>
            <a:ext cx="395116" cy="1455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1DDB74A-D0AD-DE74-C264-602FE6E895FC}"/>
              </a:ext>
            </a:extLst>
          </p:cNvPr>
          <p:cNvSpPr txBox="1"/>
          <p:nvPr/>
        </p:nvSpPr>
        <p:spPr>
          <a:xfrm>
            <a:off x="6685405" y="4714417"/>
            <a:ext cx="212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Covariance matrix </a:t>
            </a:r>
            <a:r>
              <a:rPr lang="en-GB" sz="1400" i="1" dirty="0"/>
              <a:t>S</a:t>
            </a:r>
            <a:r>
              <a:rPr lang="en-GB" sz="1400" dirty="0"/>
              <a:t> (note: normalized features)</a:t>
            </a:r>
            <a:endParaRPr lang="fr-FR" sz="14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0DAC043-D0F3-B8C2-04D6-D6D4AEEEFC8C}"/>
              </a:ext>
            </a:extLst>
          </p:cNvPr>
          <p:cNvCxnSpPr>
            <a:cxnSpLocks/>
          </p:cNvCxnSpPr>
          <p:nvPr/>
        </p:nvCxnSpPr>
        <p:spPr>
          <a:xfrm flipH="1">
            <a:off x="2424223" y="5166570"/>
            <a:ext cx="4374563" cy="59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3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909EAA59-B7D5-431D-4429-374775796D07}"/>
              </a:ext>
            </a:extLst>
          </p:cNvPr>
          <p:cNvCxnSpPr>
            <a:cxnSpLocks/>
          </p:cNvCxnSpPr>
          <p:nvPr/>
        </p:nvCxnSpPr>
        <p:spPr>
          <a:xfrm flipV="1">
            <a:off x="3711868" y="1691430"/>
            <a:ext cx="4360628" cy="2719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PCA: 2D to 1D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>
            <a:cxnSpLocks/>
          </p:cNvCxnSpPr>
          <p:nvPr/>
        </p:nvCxnSpPr>
        <p:spPr>
          <a:xfrm flipV="1">
            <a:off x="4887757" y="1252603"/>
            <a:ext cx="0" cy="29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3751549" y="3688571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4562081" y="13986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8480133" y="3766539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3EBEF8-93A1-3547-F941-245993AD6BC1}"/>
              </a:ext>
            </a:extLst>
          </p:cNvPr>
          <p:cNvSpPr/>
          <p:nvPr/>
        </p:nvSpPr>
        <p:spPr>
          <a:xfrm>
            <a:off x="4800074" y="3174145"/>
            <a:ext cx="175365" cy="175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91F9D-1706-763F-F5F3-5CF433C22049}"/>
              </a:ext>
            </a:extLst>
          </p:cNvPr>
          <p:cNvSpPr/>
          <p:nvPr/>
        </p:nvSpPr>
        <p:spPr>
          <a:xfrm>
            <a:off x="5617977" y="3808220"/>
            <a:ext cx="175365" cy="1753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B2E28FFA-C131-ECFD-CD63-870D477CB430}"/>
              </a:ext>
            </a:extLst>
          </p:cNvPr>
          <p:cNvSpPr/>
          <p:nvPr/>
        </p:nvSpPr>
        <p:spPr>
          <a:xfrm>
            <a:off x="4800074" y="4200629"/>
            <a:ext cx="175365" cy="175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884242D-2484-9D17-8CA4-015B88B86C3D}"/>
              </a:ext>
            </a:extLst>
          </p:cNvPr>
          <p:cNvSpPr/>
          <p:nvPr/>
        </p:nvSpPr>
        <p:spPr>
          <a:xfrm>
            <a:off x="4004297" y="3408503"/>
            <a:ext cx="175365" cy="17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0856837-AD55-449D-3D35-81E3840AB073}"/>
              </a:ext>
            </a:extLst>
          </p:cNvPr>
          <p:cNvSpPr/>
          <p:nvPr/>
        </p:nvSpPr>
        <p:spPr>
          <a:xfrm>
            <a:off x="5438093" y="2465939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FA39B0A-D46F-809F-B88A-8DC6E5CB7E9B}"/>
              </a:ext>
            </a:extLst>
          </p:cNvPr>
          <p:cNvSpPr/>
          <p:nvPr/>
        </p:nvSpPr>
        <p:spPr>
          <a:xfrm>
            <a:off x="6080017" y="3275298"/>
            <a:ext cx="175365" cy="1753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D3BEBA-6096-7BCE-BF89-360279BAA5FB}"/>
              </a:ext>
            </a:extLst>
          </p:cNvPr>
          <p:cNvSpPr/>
          <p:nvPr/>
        </p:nvSpPr>
        <p:spPr>
          <a:xfrm>
            <a:off x="6021095" y="2617972"/>
            <a:ext cx="175365" cy="1753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7AFF74EA-83C2-5907-1FBC-C97B3B42399F}"/>
              </a:ext>
            </a:extLst>
          </p:cNvPr>
          <p:cNvSpPr/>
          <p:nvPr/>
        </p:nvSpPr>
        <p:spPr>
          <a:xfrm>
            <a:off x="6568326" y="2204923"/>
            <a:ext cx="175365" cy="1753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6A9A387-BA31-851C-C887-8D51D9E989C2}"/>
              </a:ext>
            </a:extLst>
          </p:cNvPr>
          <p:cNvSpPr/>
          <p:nvPr/>
        </p:nvSpPr>
        <p:spPr>
          <a:xfrm>
            <a:off x="6508153" y="2771504"/>
            <a:ext cx="175365" cy="1753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50799221-6F3E-5334-52F8-02CE190CD697}"/>
              </a:ext>
            </a:extLst>
          </p:cNvPr>
          <p:cNvSpPr/>
          <p:nvPr/>
        </p:nvSpPr>
        <p:spPr>
          <a:xfrm>
            <a:off x="7228489" y="1690914"/>
            <a:ext cx="175365" cy="17536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17AF2BC-B7F5-12E6-7378-61A6DFA0E835}"/>
              </a:ext>
            </a:extLst>
          </p:cNvPr>
          <p:cNvSpPr/>
          <p:nvPr/>
        </p:nvSpPr>
        <p:spPr>
          <a:xfrm>
            <a:off x="7294026" y="2545410"/>
            <a:ext cx="175365" cy="1753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69937F-7FAE-1405-8F94-270FD5F8357A}"/>
              </a:ext>
            </a:extLst>
          </p:cNvPr>
          <p:cNvSpPr txBox="1"/>
          <p:nvPr/>
        </p:nvSpPr>
        <p:spPr>
          <a:xfrm rot="19865690">
            <a:off x="7906792" y="17017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AC99896-8465-6079-F1B4-5912B3BFA62E}"/>
              </a:ext>
            </a:extLst>
          </p:cNvPr>
          <p:cNvCxnSpPr>
            <a:cxnSpLocks/>
          </p:cNvCxnSpPr>
          <p:nvPr/>
        </p:nvCxnSpPr>
        <p:spPr>
          <a:xfrm>
            <a:off x="4148189" y="3583867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DE7DE6-3590-F397-6543-FC282AE3B0C8}"/>
              </a:ext>
            </a:extLst>
          </p:cNvPr>
          <p:cNvCxnSpPr>
            <a:cxnSpLocks/>
          </p:cNvCxnSpPr>
          <p:nvPr/>
        </p:nvCxnSpPr>
        <p:spPr>
          <a:xfrm>
            <a:off x="4583421" y="3853310"/>
            <a:ext cx="256834" cy="3670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CC1F31F-5D1B-3899-F642-C0A395E7FA17}"/>
              </a:ext>
            </a:extLst>
          </p:cNvPr>
          <p:cNvCxnSpPr>
            <a:cxnSpLocks/>
          </p:cNvCxnSpPr>
          <p:nvPr/>
        </p:nvCxnSpPr>
        <p:spPr>
          <a:xfrm>
            <a:off x="4935260" y="3332450"/>
            <a:ext cx="154479" cy="2218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924CA3C-F453-C746-E228-E05EE54F89EB}"/>
              </a:ext>
            </a:extLst>
          </p:cNvPr>
          <p:cNvCxnSpPr>
            <a:cxnSpLocks/>
          </p:cNvCxnSpPr>
          <p:nvPr/>
        </p:nvCxnSpPr>
        <p:spPr>
          <a:xfrm>
            <a:off x="5364083" y="3408040"/>
            <a:ext cx="273764" cy="3915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4B3B4B9-A44F-2541-C44F-1447D92A2AFD}"/>
              </a:ext>
            </a:extLst>
          </p:cNvPr>
          <p:cNvCxnSpPr>
            <a:cxnSpLocks/>
          </p:cNvCxnSpPr>
          <p:nvPr/>
        </p:nvCxnSpPr>
        <p:spPr>
          <a:xfrm>
            <a:off x="5576347" y="2632763"/>
            <a:ext cx="305117" cy="4184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BDE3FD5-DAEB-44B2-6A05-9F53D3F9E738}"/>
              </a:ext>
            </a:extLst>
          </p:cNvPr>
          <p:cNvCxnSpPr>
            <a:cxnSpLocks/>
          </p:cNvCxnSpPr>
          <p:nvPr/>
        </p:nvCxnSpPr>
        <p:spPr>
          <a:xfrm>
            <a:off x="5956138" y="3025020"/>
            <a:ext cx="169151" cy="249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96E2785-F8F4-B1DA-9E7B-FCFA610CD6FB}"/>
              </a:ext>
            </a:extLst>
          </p:cNvPr>
          <p:cNvCxnSpPr>
            <a:cxnSpLocks/>
          </p:cNvCxnSpPr>
          <p:nvPr/>
        </p:nvCxnSpPr>
        <p:spPr>
          <a:xfrm>
            <a:off x="6160684" y="2778098"/>
            <a:ext cx="51413" cy="678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1C410D6-977B-2938-C15A-A0B724F4F4D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477048" y="2693827"/>
            <a:ext cx="56787" cy="103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B830172-6904-D660-C95F-1E96047251DC}"/>
              </a:ext>
            </a:extLst>
          </p:cNvPr>
          <p:cNvCxnSpPr>
            <a:cxnSpLocks/>
          </p:cNvCxnSpPr>
          <p:nvPr/>
        </p:nvCxnSpPr>
        <p:spPr>
          <a:xfrm>
            <a:off x="6709192" y="2353735"/>
            <a:ext cx="89594" cy="112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149ED81-FB7B-3B85-C5E8-59E5EBCF86C8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135092" y="2285810"/>
            <a:ext cx="184616" cy="28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223463A-BB8D-F4B6-69E4-6BEFA9403A2E}"/>
              </a:ext>
            </a:extLst>
          </p:cNvPr>
          <p:cNvCxnSpPr>
            <a:cxnSpLocks/>
          </p:cNvCxnSpPr>
          <p:nvPr/>
        </p:nvCxnSpPr>
        <p:spPr>
          <a:xfrm>
            <a:off x="7381708" y="1862115"/>
            <a:ext cx="118082" cy="1709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igne de multiplication 119">
            <a:extLst>
              <a:ext uri="{FF2B5EF4-FFF2-40B4-BE49-F238E27FC236}">
                <a16:creationId xmlns:a16="http://schemas.microsoft.com/office/drawing/2014/main" id="{8E666849-B1E7-4ACB-C990-D92825F53953}"/>
              </a:ext>
            </a:extLst>
          </p:cNvPr>
          <p:cNvSpPr/>
          <p:nvPr/>
        </p:nvSpPr>
        <p:spPr>
          <a:xfrm>
            <a:off x="4320310" y="3865622"/>
            <a:ext cx="163138" cy="2015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Signe de multiplication 120">
            <a:extLst>
              <a:ext uri="{FF2B5EF4-FFF2-40B4-BE49-F238E27FC236}">
                <a16:creationId xmlns:a16="http://schemas.microsoft.com/office/drawing/2014/main" id="{CFF9C59E-B83B-5895-8B0A-4CDC0E3BA107}"/>
              </a:ext>
            </a:extLst>
          </p:cNvPr>
          <p:cNvSpPr/>
          <p:nvPr/>
        </p:nvSpPr>
        <p:spPr>
          <a:xfrm>
            <a:off x="4516179" y="3772822"/>
            <a:ext cx="163138" cy="2015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Signe de multiplication 121">
            <a:extLst>
              <a:ext uri="{FF2B5EF4-FFF2-40B4-BE49-F238E27FC236}">
                <a16:creationId xmlns:a16="http://schemas.microsoft.com/office/drawing/2014/main" id="{3144903F-510F-78FA-B1C5-4B0E3B9FBB8E}"/>
              </a:ext>
            </a:extLst>
          </p:cNvPr>
          <p:cNvSpPr/>
          <p:nvPr/>
        </p:nvSpPr>
        <p:spPr>
          <a:xfrm>
            <a:off x="4995461" y="3457248"/>
            <a:ext cx="163138" cy="201552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Signe de multiplication 122">
            <a:extLst>
              <a:ext uri="{FF2B5EF4-FFF2-40B4-BE49-F238E27FC236}">
                <a16:creationId xmlns:a16="http://schemas.microsoft.com/office/drawing/2014/main" id="{B8E07D17-5A48-A6F8-0DBC-CBBB899CB498}"/>
              </a:ext>
            </a:extLst>
          </p:cNvPr>
          <p:cNvSpPr/>
          <p:nvPr/>
        </p:nvSpPr>
        <p:spPr>
          <a:xfrm>
            <a:off x="5264922" y="3285235"/>
            <a:ext cx="163138" cy="201552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Signe de multiplication 123">
            <a:extLst>
              <a:ext uri="{FF2B5EF4-FFF2-40B4-BE49-F238E27FC236}">
                <a16:creationId xmlns:a16="http://schemas.microsoft.com/office/drawing/2014/main" id="{0E98D2D9-1F72-3E2C-FD04-6F253A09D060}"/>
              </a:ext>
            </a:extLst>
          </p:cNvPr>
          <p:cNvSpPr/>
          <p:nvPr/>
        </p:nvSpPr>
        <p:spPr>
          <a:xfrm>
            <a:off x="5799895" y="2953622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Signe de multiplication 124">
            <a:extLst>
              <a:ext uri="{FF2B5EF4-FFF2-40B4-BE49-F238E27FC236}">
                <a16:creationId xmlns:a16="http://schemas.microsoft.com/office/drawing/2014/main" id="{FF9370ED-E53F-93F9-1553-04A0226D5533}"/>
              </a:ext>
            </a:extLst>
          </p:cNvPr>
          <p:cNvSpPr/>
          <p:nvPr/>
        </p:nvSpPr>
        <p:spPr>
          <a:xfrm>
            <a:off x="5876527" y="2922836"/>
            <a:ext cx="163138" cy="20155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Signe de multiplication 125">
            <a:extLst>
              <a:ext uri="{FF2B5EF4-FFF2-40B4-BE49-F238E27FC236}">
                <a16:creationId xmlns:a16="http://schemas.microsoft.com/office/drawing/2014/main" id="{1D558A58-D40E-9577-117E-504A26E05E49}"/>
              </a:ext>
            </a:extLst>
          </p:cNvPr>
          <p:cNvSpPr/>
          <p:nvPr/>
        </p:nvSpPr>
        <p:spPr>
          <a:xfrm>
            <a:off x="6141478" y="2764687"/>
            <a:ext cx="163138" cy="201552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Signe de multiplication 126">
            <a:extLst>
              <a:ext uri="{FF2B5EF4-FFF2-40B4-BE49-F238E27FC236}">
                <a16:creationId xmlns:a16="http://schemas.microsoft.com/office/drawing/2014/main" id="{CAAE8733-4091-A8FC-C343-3447B7FB51EB}"/>
              </a:ext>
            </a:extLst>
          </p:cNvPr>
          <p:cNvSpPr/>
          <p:nvPr/>
        </p:nvSpPr>
        <p:spPr>
          <a:xfrm>
            <a:off x="6395479" y="2589405"/>
            <a:ext cx="163138" cy="201552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Signe de multiplication 127">
            <a:extLst>
              <a:ext uri="{FF2B5EF4-FFF2-40B4-BE49-F238E27FC236}">
                <a16:creationId xmlns:a16="http://schemas.microsoft.com/office/drawing/2014/main" id="{77E26A05-432C-97AA-FC6F-91E51FC400F1}"/>
              </a:ext>
            </a:extLst>
          </p:cNvPr>
          <p:cNvSpPr/>
          <p:nvPr/>
        </p:nvSpPr>
        <p:spPr>
          <a:xfrm>
            <a:off x="6727455" y="2379860"/>
            <a:ext cx="163138" cy="201552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Signe de multiplication 128">
            <a:extLst>
              <a:ext uri="{FF2B5EF4-FFF2-40B4-BE49-F238E27FC236}">
                <a16:creationId xmlns:a16="http://schemas.microsoft.com/office/drawing/2014/main" id="{6A24C207-F17F-DD0B-280B-A6A1A25B6B6D}"/>
              </a:ext>
            </a:extLst>
          </p:cNvPr>
          <p:cNvSpPr/>
          <p:nvPr/>
        </p:nvSpPr>
        <p:spPr>
          <a:xfrm>
            <a:off x="7066012" y="2184222"/>
            <a:ext cx="163138" cy="201552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Signe de multiplication 129">
            <a:extLst>
              <a:ext uri="{FF2B5EF4-FFF2-40B4-BE49-F238E27FC236}">
                <a16:creationId xmlns:a16="http://schemas.microsoft.com/office/drawing/2014/main" id="{87672214-CB3F-1C01-CCFB-DC15207780FE}"/>
              </a:ext>
            </a:extLst>
          </p:cNvPr>
          <p:cNvSpPr/>
          <p:nvPr/>
        </p:nvSpPr>
        <p:spPr>
          <a:xfrm>
            <a:off x="7429480" y="1947762"/>
            <a:ext cx="163138" cy="201552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66579A-F2A0-04BC-F5BA-1B23DA3AFBFD}"/>
                  </a:ext>
                </a:extLst>
              </p:cNvPr>
              <p:cNvSpPr txBox="1"/>
              <p:nvPr/>
            </p:nvSpPr>
            <p:spPr>
              <a:xfrm>
                <a:off x="68864" y="1507936"/>
                <a:ext cx="2277171" cy="493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66579A-F2A0-04BC-F5BA-1B23DA3AF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" y="1507936"/>
                <a:ext cx="2277171" cy="493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0F7A73-7521-6839-CFD7-1E3DF10A6597}"/>
                  </a:ext>
                </a:extLst>
              </p:cNvPr>
              <p:cNvSpPr txBox="1"/>
              <p:nvPr/>
            </p:nvSpPr>
            <p:spPr>
              <a:xfrm>
                <a:off x="412920" y="2054829"/>
                <a:ext cx="1317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0F7A73-7521-6839-CFD7-1E3DF10A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0" y="2054829"/>
                <a:ext cx="1317540" cy="276999"/>
              </a:xfrm>
              <a:prstGeom prst="rect">
                <a:avLst/>
              </a:prstGeom>
              <a:blipFill>
                <a:blip r:embed="rId5"/>
                <a:stretch>
                  <a:fillRect l="-2315" r="-3704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203F65B-7C74-5548-39C6-5494C01DBD78}"/>
              </a:ext>
            </a:extLst>
          </p:cNvPr>
          <p:cNvCxnSpPr/>
          <p:nvPr/>
        </p:nvCxnSpPr>
        <p:spPr>
          <a:xfrm>
            <a:off x="1883664" y="2204922"/>
            <a:ext cx="45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D171638-594C-729E-69D3-F06C2B1E314F}"/>
              </a:ext>
            </a:extLst>
          </p:cNvPr>
          <p:cNvSpPr txBox="1"/>
          <p:nvPr/>
        </p:nvSpPr>
        <p:spPr>
          <a:xfrm>
            <a:off x="2131374" y="1990274"/>
            <a:ext cx="213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Unit norm vector (identifies direction)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3EBADE-A1DF-050B-7909-055A8CA0CE9E}"/>
              </a:ext>
            </a:extLst>
          </p:cNvPr>
          <p:cNvSpPr txBox="1"/>
          <p:nvPr/>
        </p:nvSpPr>
        <p:spPr>
          <a:xfrm>
            <a:off x="172504" y="3149986"/>
            <a:ext cx="36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Lagrange’s multipliers approach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9EC4799-6B4A-440F-7CF5-AC5BB1ACBC85}"/>
                  </a:ext>
                </a:extLst>
              </p:cNvPr>
              <p:cNvSpPr txBox="1"/>
              <p:nvPr/>
            </p:nvSpPr>
            <p:spPr>
              <a:xfrm>
                <a:off x="152312" y="3581574"/>
                <a:ext cx="2955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9EC4799-6B4A-440F-7CF5-AC5BB1AC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2" y="3581574"/>
                <a:ext cx="295591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2FF4234B-65F0-13AE-E5DE-663B8DF5F8B2}"/>
              </a:ext>
            </a:extLst>
          </p:cNvPr>
          <p:cNvSpPr/>
          <p:nvPr/>
        </p:nvSpPr>
        <p:spPr>
          <a:xfrm rot="16200000">
            <a:off x="1315752" y="2987158"/>
            <a:ext cx="594360" cy="23917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0F332C7-A6AE-6DED-192B-53DF4CE96F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6499" y="4564702"/>
            <a:ext cx="1160933" cy="1123019"/>
          </a:xfrm>
          <a:prstGeom prst="bentConnector3">
            <a:avLst>
              <a:gd name="adj1" fmla="val 99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AA32F0A-9A39-C347-4530-DF1789C0E912}"/>
              </a:ext>
            </a:extLst>
          </p:cNvPr>
          <p:cNvSpPr txBox="1"/>
          <p:nvPr/>
        </p:nvSpPr>
        <p:spPr>
          <a:xfrm>
            <a:off x="142443" y="4739106"/>
            <a:ext cx="16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Taking derivative </a:t>
            </a:r>
            <a:r>
              <a:rPr lang="en-GB" sz="1600" dirty="0" err="1"/>
              <a:t>wrt</a:t>
            </a:r>
            <a:r>
              <a:rPr lang="en-GB" sz="1600" dirty="0"/>
              <a:t> to </a:t>
            </a:r>
            <a:r>
              <a:rPr lang="en-GB" sz="1600" i="1" dirty="0"/>
              <a:t>z</a:t>
            </a:r>
            <a:r>
              <a:rPr lang="en-GB" sz="1600" i="1" baseline="-25000" dirty="0"/>
              <a:t>1 </a:t>
            </a:r>
            <a:r>
              <a:rPr lang="en-GB" sz="1600" dirty="0"/>
              <a:t>and setting to zero</a:t>
            </a:r>
            <a:endParaRPr lang="fr-FR" sz="1600" i="1" baseline="-25000" dirty="0"/>
          </a:p>
          <a:p>
            <a:r>
              <a:rPr lang="en-GB" dirty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3888FE44-34F8-0B47-163E-9B975CF8718C}"/>
                  </a:ext>
                </a:extLst>
              </p:cNvPr>
              <p:cNvSpPr txBox="1"/>
              <p:nvPr/>
            </p:nvSpPr>
            <p:spPr>
              <a:xfrm>
                <a:off x="2315240" y="5509108"/>
                <a:ext cx="2637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3888FE44-34F8-0B47-163E-9B975CF8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40" y="5509108"/>
                <a:ext cx="26371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31BCF6AA-E5DE-E680-D5A8-58F352160E63}"/>
              </a:ext>
            </a:extLst>
          </p:cNvPr>
          <p:cNvCxnSpPr>
            <a:cxnSpLocks/>
          </p:cNvCxnSpPr>
          <p:nvPr/>
        </p:nvCxnSpPr>
        <p:spPr>
          <a:xfrm>
            <a:off x="4512008" y="5670461"/>
            <a:ext cx="57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090EC960-C75A-303A-259F-8AFB6A029926}"/>
                  </a:ext>
                </a:extLst>
              </p:cNvPr>
              <p:cNvSpPr txBox="1"/>
              <p:nvPr/>
            </p:nvSpPr>
            <p:spPr>
              <a:xfrm>
                <a:off x="4882233" y="5465133"/>
                <a:ext cx="1767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090EC960-C75A-303A-259F-8AFB6A02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33" y="5465133"/>
                <a:ext cx="1767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8BEDD341-2DFD-46A9-FA14-D3ED0E3E4D4D}"/>
              </a:ext>
            </a:extLst>
          </p:cNvPr>
          <p:cNvCxnSpPr>
            <a:cxnSpLocks/>
          </p:cNvCxnSpPr>
          <p:nvPr/>
        </p:nvCxnSpPr>
        <p:spPr>
          <a:xfrm>
            <a:off x="6361535" y="5670461"/>
            <a:ext cx="57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EFD5B5C2-2B61-4E8D-02FA-7958CBB27D70}"/>
                  </a:ext>
                </a:extLst>
              </p:cNvPr>
              <p:cNvSpPr txBox="1"/>
              <p:nvPr/>
            </p:nvSpPr>
            <p:spPr>
              <a:xfrm>
                <a:off x="6915546" y="5465470"/>
                <a:ext cx="4706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/>
                  <a:t>z</a:t>
                </a:r>
                <a:r>
                  <a:rPr lang="en-GB" b="1" i="1" baseline="-25000" dirty="0"/>
                  <a:t>1 </a:t>
                </a:r>
                <a:r>
                  <a:rPr lang="en-GB" b="1" dirty="0"/>
                  <a:t>is an eigenvector of </a:t>
                </a:r>
                <a:r>
                  <a:rPr lang="en-GB" b="1" i="1" dirty="0"/>
                  <a:t>S</a:t>
                </a:r>
                <a:r>
                  <a:rPr lang="en-GB" b="1" dirty="0"/>
                  <a:t>,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fr-FR" b="1" i="1" baseline="-25000" dirty="0"/>
              </a:p>
            </p:txBody>
          </p:sp>
        </mc:Choice>
        <mc:Fallback xmlns="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EFD5B5C2-2B61-4E8D-02FA-7958CBB2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6" y="5465470"/>
                <a:ext cx="4706479" cy="369332"/>
              </a:xfrm>
              <a:prstGeom prst="rect">
                <a:avLst/>
              </a:prstGeom>
              <a:blipFill>
                <a:blip r:embed="rId9"/>
                <a:stretch>
                  <a:fillRect l="-1035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76A9087F-BE39-2E0E-56E7-32E5788319B0}"/>
                  </a:ext>
                </a:extLst>
              </p:cNvPr>
              <p:cNvSpPr txBox="1"/>
              <p:nvPr/>
            </p:nvSpPr>
            <p:spPr>
              <a:xfrm>
                <a:off x="718695" y="5994507"/>
                <a:ext cx="10315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it maximizes the objective</a:t>
                </a:r>
                <a:r>
                  <a:rPr lang="en-GB" i="1" dirty="0"/>
                  <a:t>, z</a:t>
                </a:r>
                <a:r>
                  <a:rPr lang="en-GB" i="1" baseline="-25000" dirty="0"/>
                  <a:t>1 </a:t>
                </a:r>
                <a:r>
                  <a:rPr lang="en-GB" dirty="0"/>
                  <a:t>is the  eigenvector of </a:t>
                </a:r>
                <a:r>
                  <a:rPr lang="en-GB" i="1" dirty="0"/>
                  <a:t>S </a:t>
                </a:r>
                <a:r>
                  <a:rPr lang="en-GB" dirty="0"/>
                  <a:t>corresponding to the maximum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i="1" baseline="-25000" dirty="0"/>
              </a:p>
            </p:txBody>
          </p:sp>
        </mc:Choice>
        <mc:Fallback xmlns=""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76A9087F-BE39-2E0E-56E7-32E578831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5" y="5994507"/>
                <a:ext cx="10315664" cy="369332"/>
              </a:xfrm>
              <a:prstGeom prst="rect">
                <a:avLst/>
              </a:prstGeom>
              <a:blipFill>
                <a:blip r:embed="rId10"/>
                <a:stretch>
                  <a:fillRect l="-532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55CE7DE0-ED5F-6697-9892-46F8A20925E8}"/>
                  </a:ext>
                </a:extLst>
              </p:cNvPr>
              <p:cNvSpPr txBox="1"/>
              <p:nvPr/>
            </p:nvSpPr>
            <p:spPr>
              <a:xfrm>
                <a:off x="9056088" y="1394761"/>
                <a:ext cx="3132666" cy="398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In general, principal components are the eigenvectors of the covariance matrix S, corresponding to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fr-FR" b="1" dirty="0"/>
                  <a:t>..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fr-FR" b="1" dirty="0"/>
              </a:p>
              <a:p>
                <a:endParaRPr lang="fr-FR" b="1" dirty="0"/>
              </a:p>
              <a:p>
                <a:r>
                  <a:rPr lang="en-GB" dirty="0"/>
                  <a:t>By construction,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largest</a:t>
                </a:r>
                <a:r>
                  <a:rPr lang="fr-FR" dirty="0"/>
                  <a:t> </a:t>
                </a:r>
                <a:r>
                  <a:rPr lang="fr-FR" dirty="0" err="1"/>
                  <a:t>eigenvector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the second </a:t>
                </a:r>
                <a:r>
                  <a:rPr lang="fr-FR" dirty="0" err="1"/>
                  <a:t>largest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the </a:t>
                </a:r>
                <a:r>
                  <a:rPr lang="fr-FR" dirty="0" err="1"/>
                  <a:t>smallest</a:t>
                </a:r>
                <a:r>
                  <a:rPr lang="fr-FR" dirty="0"/>
                  <a:t>.</a:t>
                </a:r>
              </a:p>
              <a:p>
                <a:endParaRPr lang="fr-FR" dirty="0"/>
              </a:p>
              <a:p>
                <a:r>
                  <a:rPr lang="fr-FR" dirty="0" err="1"/>
                  <a:t>Correspondingly</a:t>
                </a:r>
                <a:r>
                  <a:rPr lang="fr-FR" dirty="0"/>
                  <a:t>, </a:t>
                </a:r>
                <a:r>
                  <a:rPr lang="en-GB" b="1" i="1" dirty="0"/>
                  <a:t>z</a:t>
                </a:r>
                <a:r>
                  <a:rPr lang="en-GB" b="1" i="1" baseline="-25000" dirty="0"/>
                  <a:t>1  </a:t>
                </a:r>
                <a:r>
                  <a:rPr lang="fr-FR" dirty="0" err="1"/>
                  <a:t>is</a:t>
                </a:r>
                <a:r>
                  <a:rPr lang="fr-FR" dirty="0"/>
                  <a:t> the first principal component (PC1), </a:t>
                </a:r>
                <a:r>
                  <a:rPr lang="en-GB" b="1" i="1" dirty="0"/>
                  <a:t>z</a:t>
                </a:r>
                <a:r>
                  <a:rPr lang="en-GB" b="1" i="1" baseline="-25000" dirty="0"/>
                  <a:t>2 </a:t>
                </a:r>
                <a:r>
                  <a:rPr lang="fr-FR" dirty="0"/>
                  <a:t> the second principal component PC2, etc.</a:t>
                </a:r>
              </a:p>
            </p:txBody>
          </p:sp>
        </mc:Choice>
        <mc:Fallback xmlns="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55CE7DE0-ED5F-6697-9892-46F8A209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8" y="1394761"/>
                <a:ext cx="3132666" cy="3982500"/>
              </a:xfrm>
              <a:prstGeom prst="rect">
                <a:avLst/>
              </a:prstGeom>
              <a:blipFill>
                <a:blip r:embed="rId11"/>
                <a:stretch>
                  <a:fillRect l="-1754" t="-919" r="-1170" b="-1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Example: determining PC2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66579A-F2A0-04BC-F5BA-1B23DA3AFBFD}"/>
                  </a:ext>
                </a:extLst>
              </p:cNvPr>
              <p:cNvSpPr txBox="1"/>
              <p:nvPr/>
            </p:nvSpPr>
            <p:spPr>
              <a:xfrm>
                <a:off x="1969645" y="1517740"/>
                <a:ext cx="2277171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A66579A-F2A0-04BC-F5BA-1B23DA3AF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45" y="1517740"/>
                <a:ext cx="2277171" cy="504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0F7A73-7521-6839-CFD7-1E3DF10A6597}"/>
                  </a:ext>
                </a:extLst>
              </p:cNvPr>
              <p:cNvSpPr txBox="1"/>
              <p:nvPr/>
            </p:nvSpPr>
            <p:spPr>
              <a:xfrm>
                <a:off x="2313701" y="2064633"/>
                <a:ext cx="1317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F0F7A73-7521-6839-CFD7-1E3DF10A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1" y="2064633"/>
                <a:ext cx="1317540" cy="276999"/>
              </a:xfrm>
              <a:prstGeom prst="rect">
                <a:avLst/>
              </a:prstGeom>
              <a:blipFill>
                <a:blip r:embed="rId5"/>
                <a:stretch>
                  <a:fillRect l="-2315" r="-370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203F65B-7C74-5548-39C6-5494C01DBD78}"/>
              </a:ext>
            </a:extLst>
          </p:cNvPr>
          <p:cNvCxnSpPr/>
          <p:nvPr/>
        </p:nvCxnSpPr>
        <p:spPr>
          <a:xfrm>
            <a:off x="3732040" y="2584647"/>
            <a:ext cx="45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D171638-594C-729E-69D3-F06C2B1E314F}"/>
              </a:ext>
            </a:extLst>
          </p:cNvPr>
          <p:cNvSpPr txBox="1"/>
          <p:nvPr/>
        </p:nvSpPr>
        <p:spPr>
          <a:xfrm>
            <a:off x="3881653" y="2422513"/>
            <a:ext cx="21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Orthogonality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3EBADE-A1DF-050B-7909-055A8CA0CE9E}"/>
              </a:ext>
            </a:extLst>
          </p:cNvPr>
          <p:cNvSpPr txBox="1"/>
          <p:nvPr/>
        </p:nvSpPr>
        <p:spPr>
          <a:xfrm>
            <a:off x="268197" y="1393638"/>
            <a:ext cx="36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PC2 satisfies: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9EC4799-6B4A-440F-7CF5-AC5BB1ACBC85}"/>
                  </a:ext>
                </a:extLst>
              </p:cNvPr>
              <p:cNvSpPr txBox="1"/>
              <p:nvPr/>
            </p:nvSpPr>
            <p:spPr>
              <a:xfrm>
                <a:off x="2574277" y="3392686"/>
                <a:ext cx="4075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9EC4799-6B4A-440F-7CF5-AC5BB1AC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77" y="3392686"/>
                <a:ext cx="40753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2FF4234B-65F0-13AE-E5DE-663B8DF5F8B2}"/>
              </a:ext>
            </a:extLst>
          </p:cNvPr>
          <p:cNvSpPr/>
          <p:nvPr/>
        </p:nvSpPr>
        <p:spPr>
          <a:xfrm rot="16200000">
            <a:off x="4372078" y="2208767"/>
            <a:ext cx="594360" cy="3613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0F332C7-A6AE-6DED-192B-53DF4CE96FF9}"/>
              </a:ext>
            </a:extLst>
          </p:cNvPr>
          <p:cNvCxnSpPr>
            <a:cxnSpLocks/>
          </p:cNvCxnSpPr>
          <p:nvPr/>
        </p:nvCxnSpPr>
        <p:spPr>
          <a:xfrm>
            <a:off x="4671878" y="4181745"/>
            <a:ext cx="747742" cy="480858"/>
          </a:xfrm>
          <a:prstGeom prst="bentConnector3">
            <a:avLst>
              <a:gd name="adj1" fmla="val -1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AA32F0A-9A39-C347-4530-DF1789C0E912}"/>
              </a:ext>
            </a:extLst>
          </p:cNvPr>
          <p:cNvSpPr txBox="1"/>
          <p:nvPr/>
        </p:nvSpPr>
        <p:spPr>
          <a:xfrm>
            <a:off x="3108230" y="4209000"/>
            <a:ext cx="16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Taking derivative </a:t>
            </a:r>
            <a:r>
              <a:rPr lang="en-GB" sz="1600" dirty="0" err="1"/>
              <a:t>wrt</a:t>
            </a:r>
            <a:r>
              <a:rPr lang="en-GB" sz="1600" dirty="0"/>
              <a:t> to </a:t>
            </a:r>
            <a:r>
              <a:rPr lang="en-GB" sz="1600" i="1" dirty="0"/>
              <a:t>z</a:t>
            </a:r>
            <a:r>
              <a:rPr lang="en-GB" sz="1600" i="1" baseline="-25000" dirty="0"/>
              <a:t>2 </a:t>
            </a:r>
            <a:r>
              <a:rPr lang="en-GB" sz="1600" dirty="0"/>
              <a:t>and setting to zero</a:t>
            </a:r>
            <a:endParaRPr lang="fr-FR" sz="1600" i="1" baseline="-25000" dirty="0"/>
          </a:p>
          <a:p>
            <a:r>
              <a:rPr lang="en-GB" dirty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3888FE44-34F8-0B47-163E-9B975CF8718C}"/>
                  </a:ext>
                </a:extLst>
              </p:cNvPr>
              <p:cNvSpPr txBox="1"/>
              <p:nvPr/>
            </p:nvSpPr>
            <p:spPr>
              <a:xfrm>
                <a:off x="5101073" y="4477070"/>
                <a:ext cx="3153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3888FE44-34F8-0B47-163E-9B975CF8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73" y="4477070"/>
                <a:ext cx="31533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3ECC5C8-5ED3-9B5B-6AE2-0F184C183770}"/>
                  </a:ext>
                </a:extLst>
              </p:cNvPr>
              <p:cNvSpPr txBox="1"/>
              <p:nvPr/>
            </p:nvSpPr>
            <p:spPr>
              <a:xfrm>
                <a:off x="2620253" y="2457699"/>
                <a:ext cx="1075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3ECC5C8-5ED3-9B5B-6AE2-0F184C18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53" y="2457699"/>
                <a:ext cx="1075102" cy="276999"/>
              </a:xfrm>
              <a:prstGeom prst="rect">
                <a:avLst/>
              </a:prstGeom>
              <a:blipFill>
                <a:blip r:embed="rId8"/>
                <a:stretch>
                  <a:fillRect l="-2841" t="-4348" r="-4545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8A881049-770F-FD7E-4254-C0B52FCBA4E3}"/>
              </a:ext>
            </a:extLst>
          </p:cNvPr>
          <p:cNvSpPr txBox="1"/>
          <p:nvPr/>
        </p:nvSpPr>
        <p:spPr>
          <a:xfrm>
            <a:off x="172504" y="3149986"/>
            <a:ext cx="36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Lagrangian</a:t>
            </a:r>
            <a:r>
              <a:rPr lang="en-GB" dirty="0"/>
              <a:t> expression: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4101C40B-9BCD-2216-A074-ED6766F8C8D8}"/>
                  </a:ext>
                </a:extLst>
              </p:cNvPr>
              <p:cNvSpPr txBox="1"/>
              <p:nvPr/>
            </p:nvSpPr>
            <p:spPr>
              <a:xfrm>
                <a:off x="5320844" y="4897702"/>
                <a:ext cx="34297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4101C40B-9BCD-2216-A074-ED6766F8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844" y="4897702"/>
                <a:ext cx="34297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8B8DDB98-5845-C686-1A24-E4A76B726E12}"/>
              </a:ext>
            </a:extLst>
          </p:cNvPr>
          <p:cNvCxnSpPr>
            <a:cxnSpLocks/>
          </p:cNvCxnSpPr>
          <p:nvPr/>
        </p:nvCxnSpPr>
        <p:spPr>
          <a:xfrm>
            <a:off x="4812715" y="5084749"/>
            <a:ext cx="57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46F5105-5207-A5C3-826F-4F2B23C0CAC2}"/>
              </a:ext>
            </a:extLst>
          </p:cNvPr>
          <p:cNvCxnSpPr>
            <a:cxnSpLocks/>
          </p:cNvCxnSpPr>
          <p:nvPr/>
        </p:nvCxnSpPr>
        <p:spPr>
          <a:xfrm>
            <a:off x="4843486" y="5524228"/>
            <a:ext cx="576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B2306793-988B-159D-3E99-91296F31CC5A}"/>
                  </a:ext>
                </a:extLst>
              </p:cNvPr>
              <p:cNvSpPr txBox="1"/>
              <p:nvPr/>
            </p:nvSpPr>
            <p:spPr>
              <a:xfrm>
                <a:off x="5218951" y="5352580"/>
                <a:ext cx="3809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B2306793-988B-159D-3E99-91296F31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51" y="5352580"/>
                <a:ext cx="38094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ccolade ouvrante 139">
            <a:extLst>
              <a:ext uri="{FF2B5EF4-FFF2-40B4-BE49-F238E27FC236}">
                <a16:creationId xmlns:a16="http://schemas.microsoft.com/office/drawing/2014/main" id="{164110F1-6420-2375-ED8D-0F3272016997}"/>
              </a:ext>
            </a:extLst>
          </p:cNvPr>
          <p:cNvSpPr/>
          <p:nvPr/>
        </p:nvSpPr>
        <p:spPr>
          <a:xfrm rot="16200000">
            <a:off x="5989891" y="5456484"/>
            <a:ext cx="212217" cy="687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Accolade ouvrante 140">
            <a:extLst>
              <a:ext uri="{FF2B5EF4-FFF2-40B4-BE49-F238E27FC236}">
                <a16:creationId xmlns:a16="http://schemas.microsoft.com/office/drawing/2014/main" id="{61E07CDE-018B-3523-CCD6-F6A2662D32B0}"/>
              </a:ext>
            </a:extLst>
          </p:cNvPr>
          <p:cNvSpPr/>
          <p:nvPr/>
        </p:nvSpPr>
        <p:spPr>
          <a:xfrm rot="16200000">
            <a:off x="6985532" y="5547291"/>
            <a:ext cx="212217" cy="4896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Accolade ouvrante 141">
            <a:extLst>
              <a:ext uri="{FF2B5EF4-FFF2-40B4-BE49-F238E27FC236}">
                <a16:creationId xmlns:a16="http://schemas.microsoft.com/office/drawing/2014/main" id="{5F004A5B-5485-9194-ABE6-24A451505CF5}"/>
              </a:ext>
            </a:extLst>
          </p:cNvPr>
          <p:cNvSpPr/>
          <p:nvPr/>
        </p:nvSpPr>
        <p:spPr>
          <a:xfrm rot="16200000">
            <a:off x="7961388" y="5541594"/>
            <a:ext cx="212217" cy="4896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853D02FA-CBDD-F15E-75EB-69F97699063C}"/>
              </a:ext>
            </a:extLst>
          </p:cNvPr>
          <p:cNvSpPr txBox="1"/>
          <p:nvPr/>
        </p:nvSpPr>
        <p:spPr>
          <a:xfrm>
            <a:off x="5965760" y="5875241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fr-FR" dirty="0"/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B3CC9A2-680C-8900-5FDC-6DC5B59F855F}"/>
              </a:ext>
            </a:extLst>
          </p:cNvPr>
          <p:cNvSpPr txBox="1"/>
          <p:nvPr/>
        </p:nvSpPr>
        <p:spPr>
          <a:xfrm>
            <a:off x="6954943" y="5857528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2CA170B-C6CE-B0E4-A220-EBB87346B3BE}"/>
              </a:ext>
            </a:extLst>
          </p:cNvPr>
          <p:cNvSpPr txBox="1"/>
          <p:nvPr/>
        </p:nvSpPr>
        <p:spPr>
          <a:xfrm>
            <a:off x="7923755" y="5864845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FR" dirty="0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270F3D0-A3AB-9901-E9FD-612C8851B5AC}"/>
              </a:ext>
            </a:extLst>
          </p:cNvPr>
          <p:cNvCxnSpPr/>
          <p:nvPr/>
        </p:nvCxnSpPr>
        <p:spPr>
          <a:xfrm>
            <a:off x="8899451" y="5537246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403D46F5-C4C4-E995-F536-FA7FA8FACE7B}"/>
              </a:ext>
            </a:extLst>
          </p:cNvPr>
          <p:cNvCxnSpPr>
            <a:cxnSpLocks/>
          </p:cNvCxnSpPr>
          <p:nvPr/>
        </p:nvCxnSpPr>
        <p:spPr>
          <a:xfrm flipV="1">
            <a:off x="6560870" y="5416709"/>
            <a:ext cx="866260" cy="31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EB66FF6E-8BA7-AE41-80B8-6A2DAA311821}"/>
              </a:ext>
            </a:extLst>
          </p:cNvPr>
          <p:cNvCxnSpPr>
            <a:cxnSpLocks/>
          </p:cNvCxnSpPr>
          <p:nvPr/>
        </p:nvCxnSpPr>
        <p:spPr>
          <a:xfrm flipV="1">
            <a:off x="5320844" y="5420363"/>
            <a:ext cx="1070218" cy="33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755B1E32-9F20-4D41-95EC-4D31DADE10B5}"/>
                  </a:ext>
                </a:extLst>
              </p:cNvPr>
              <p:cNvSpPr txBox="1"/>
              <p:nvPr/>
            </p:nvSpPr>
            <p:spPr>
              <a:xfrm>
                <a:off x="9149631" y="5346993"/>
                <a:ext cx="13814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755B1E32-9F20-4D41-95EC-4D31DADE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631" y="5346993"/>
                <a:ext cx="13814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0C8F3471-F78F-63DC-1942-88F5F83A446B}"/>
              </a:ext>
            </a:extLst>
          </p:cNvPr>
          <p:cNvCxnSpPr>
            <a:cxnSpLocks/>
          </p:cNvCxnSpPr>
          <p:nvPr/>
        </p:nvCxnSpPr>
        <p:spPr>
          <a:xfrm flipV="1">
            <a:off x="4669258" y="3530389"/>
            <a:ext cx="3343106" cy="792044"/>
          </a:xfrm>
          <a:prstGeom prst="bentConnector3">
            <a:avLst>
              <a:gd name="adj1" fmla="val 99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26E1941E-3A76-19FF-47DB-72E954CFC9B9}"/>
              </a:ext>
            </a:extLst>
          </p:cNvPr>
          <p:cNvCxnSpPr>
            <a:cxnSpLocks/>
          </p:cNvCxnSpPr>
          <p:nvPr/>
        </p:nvCxnSpPr>
        <p:spPr>
          <a:xfrm flipV="1">
            <a:off x="5419618" y="3329896"/>
            <a:ext cx="921193" cy="51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687214EB-2534-E6B8-7E8E-285915673CDA}"/>
                  </a:ext>
                </a:extLst>
              </p:cNvPr>
              <p:cNvSpPr txBox="1"/>
              <p:nvPr/>
            </p:nvSpPr>
            <p:spPr>
              <a:xfrm>
                <a:off x="6677724" y="3181859"/>
                <a:ext cx="2950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687214EB-2534-E6B8-7E8E-28591567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24" y="3181859"/>
                <a:ext cx="29506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C1190760-00C8-F946-3364-6DC977FE23E4}"/>
              </a:ext>
            </a:extLst>
          </p:cNvPr>
          <p:cNvCxnSpPr>
            <a:stCxn id="169" idx="0"/>
          </p:cNvCxnSpPr>
          <p:nvPr/>
        </p:nvCxnSpPr>
        <p:spPr>
          <a:xfrm flipV="1">
            <a:off x="8153068" y="2734698"/>
            <a:ext cx="1352439" cy="44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1CC5B621-3F03-CBB2-6BB4-5BC3757B0CE8}"/>
                  </a:ext>
                </a:extLst>
              </p:cNvPr>
              <p:cNvSpPr txBox="1"/>
              <p:nvPr/>
            </p:nvSpPr>
            <p:spPr>
              <a:xfrm>
                <a:off x="7689339" y="2372665"/>
                <a:ext cx="4706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i="1" dirty="0"/>
                  <a:t>z</a:t>
                </a:r>
                <a:r>
                  <a:rPr lang="en-GB" b="1" i="1" baseline="-25000" dirty="0"/>
                  <a:t>2 </a:t>
                </a:r>
                <a:r>
                  <a:rPr lang="en-GB" b="1" dirty="0"/>
                  <a:t>is an eigenvector of </a:t>
                </a:r>
                <a:r>
                  <a:rPr lang="en-GB" b="1" i="1" dirty="0"/>
                  <a:t>S</a:t>
                </a:r>
                <a:r>
                  <a:rPr lang="en-GB" b="1" dirty="0"/>
                  <a:t>,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b="1" i="1" baseline="-25000" dirty="0"/>
                  <a:t> </a:t>
                </a:r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1CC5B621-3F03-CBB2-6BB4-5BC3757B0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39" y="2372665"/>
                <a:ext cx="4706479" cy="369332"/>
              </a:xfrm>
              <a:prstGeom prst="rect">
                <a:avLst/>
              </a:prstGeom>
              <a:blipFill>
                <a:blip r:embed="rId13"/>
                <a:stretch>
                  <a:fillRect l="-103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1E5E56F1-09E2-78A8-9168-4BBAE75E35AE}"/>
              </a:ext>
            </a:extLst>
          </p:cNvPr>
          <p:cNvCxnSpPr>
            <a:cxnSpLocks/>
          </p:cNvCxnSpPr>
          <p:nvPr/>
        </p:nvCxnSpPr>
        <p:spPr>
          <a:xfrm flipV="1">
            <a:off x="11301992" y="2734698"/>
            <a:ext cx="390088" cy="32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395D6C21-5299-1AEE-C1A8-BEF935D44C31}"/>
              </a:ext>
            </a:extLst>
          </p:cNvPr>
          <p:cNvSpPr txBox="1"/>
          <p:nvPr/>
        </p:nvSpPr>
        <p:spPr>
          <a:xfrm>
            <a:off x="9798388" y="3056032"/>
            <a:ext cx="264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Second largest eigenvalue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425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/>
      <p:bldP spid="145" grpId="0"/>
      <p:bldP spid="146" grpId="0"/>
      <p:bldP spid="156" grpId="0"/>
      <p:bldP spid="169" grpId="0"/>
      <p:bldP spid="172" grpId="0"/>
      <p:bldP spid="1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PCA application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4875FCA5-4EA2-1B2A-1C4A-28F56A312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10378"/>
                <a:ext cx="12192000" cy="517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Reduce from 2-dimension to 1-dimension: find a direction </a:t>
                </a:r>
                <a:r>
                  <a:rPr lang="en-GB" i="1" dirty="0"/>
                  <a:t>z</a:t>
                </a:r>
                <a:r>
                  <a:rPr lang="en-GB" i="1" baseline="-25000" dirty="0"/>
                  <a:t>1 </a:t>
                </a:r>
                <a:r>
                  <a:rPr lang="en-US" dirty="0"/>
                  <a:t> (vector with unit norm) by choosing the principal eigenvector of the covariance matrix of the data.</a:t>
                </a:r>
              </a:p>
              <a:p>
                <a:endParaRPr lang="en-US" dirty="0"/>
              </a:p>
              <a:p>
                <a:r>
                  <a:rPr lang="en-US" dirty="0"/>
                  <a:t>Reduce from </a:t>
                </a:r>
                <a:r>
                  <a:rPr lang="en-US" i="1" dirty="0"/>
                  <a:t>n</a:t>
                </a:r>
                <a:r>
                  <a:rPr lang="en-US" dirty="0"/>
                  <a:t>-dimension to </a:t>
                </a:r>
                <a:r>
                  <a:rPr lang="en-US" i="1" dirty="0"/>
                  <a:t>k</a:t>
                </a:r>
                <a:r>
                  <a:rPr lang="en-US" dirty="0"/>
                  <a:t>-dimension: </a:t>
                </a:r>
                <a:r>
                  <a:rPr lang="en-US"/>
                  <a:t>find  </a:t>
                </a:r>
                <a:r>
                  <a:rPr lang="en-GB" i="1" dirty="0"/>
                  <a:t>k</a:t>
                </a:r>
                <a:r>
                  <a:rPr lang="en-GB" dirty="0"/>
                  <a:t> orthonormal vectors</a:t>
                </a:r>
                <a:r>
                  <a:rPr lang="en-GB" i="1" baseline="-25000" dirty="0"/>
                  <a:t> </a:t>
                </a:r>
                <a:r>
                  <a:rPr lang="en-US" dirty="0"/>
                  <a:t>by choosing the top-</a:t>
                </a:r>
                <a:r>
                  <a:rPr lang="en-US" i="1" dirty="0"/>
                  <a:t>k</a:t>
                </a:r>
                <a:r>
                  <a:rPr lang="en-US" dirty="0"/>
                  <a:t> eigenvectors of the covariance matrix of the data. These vectors form an orthonormal basis for the space.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4875FCA5-4EA2-1B2A-1C4A-28F56A312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0378"/>
                <a:ext cx="12192000" cy="5178312"/>
              </a:xfrm>
              <a:prstGeom prst="rect">
                <a:avLst/>
              </a:prstGeom>
              <a:blipFill>
                <a:blip r:embed="rId4"/>
                <a:stretch>
                  <a:fillRect l="-900" t="-1882" r="-1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73ED28-33BE-0011-5A98-DFFC8A66855F}"/>
              </a:ext>
            </a:extLst>
          </p:cNvPr>
          <p:cNvCxnSpPr/>
          <p:nvPr/>
        </p:nvCxnSpPr>
        <p:spPr>
          <a:xfrm flipV="1">
            <a:off x="7055893" y="4462818"/>
            <a:ext cx="170597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EACD648-BA61-919F-E90C-D47B7993AECD}"/>
              </a:ext>
            </a:extLst>
          </p:cNvPr>
          <p:cNvSpPr txBox="1"/>
          <p:nvPr/>
        </p:nvSpPr>
        <p:spPr>
          <a:xfrm>
            <a:off x="8876162" y="4040477"/>
            <a:ext cx="22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Projections of the data point along the axis of the “reduced” space (first-</a:t>
            </a:r>
            <a:r>
              <a:rPr lang="en-GB" i="1" dirty="0"/>
              <a:t>k</a:t>
            </a:r>
            <a:r>
              <a:rPr lang="en-GB" dirty="0"/>
              <a:t> principal components) 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EDCA6A9-BB5B-81D8-0460-3DD1F6D554D5}"/>
              </a:ext>
            </a:extLst>
          </p:cNvPr>
          <p:cNvCxnSpPr>
            <a:cxnSpLocks/>
          </p:cNvCxnSpPr>
          <p:nvPr/>
        </p:nvCxnSpPr>
        <p:spPr>
          <a:xfrm flipV="1">
            <a:off x="3596640" y="5347063"/>
            <a:ext cx="731520" cy="17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9A3ED0C-8E78-A5D3-47DC-20BDAE1E4DCD}"/>
              </a:ext>
            </a:extLst>
          </p:cNvPr>
          <p:cNvSpPr txBox="1"/>
          <p:nvPr/>
        </p:nvSpPr>
        <p:spPr>
          <a:xfrm>
            <a:off x="1070345" y="5447622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Transformed features are uncorrelated, why?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Today’s plan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5064C8D8-F33B-83A8-B1E4-CF2700FC212C}"/>
              </a:ext>
            </a:extLst>
          </p:cNvPr>
          <p:cNvSpPr txBox="1">
            <a:spLocks/>
          </p:cNvSpPr>
          <p:nvPr/>
        </p:nvSpPr>
        <p:spPr>
          <a:xfrm>
            <a:off x="266700" y="16701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Understand Principal Component Analysis and its application for dimensionality reduction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3469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See </a:t>
            </a:r>
            <a:r>
              <a:rPr lang="en-GB" sz="2800" b="0" kern="0" dirty="0">
                <a:solidFill>
                  <a:srgbClr val="034694"/>
                </a:solidFill>
              </a:rPr>
              <a:t>some python example about application of PCA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chemeClr val="bg1">
                    <a:lumMod val="75000"/>
                  </a:schemeClr>
                </a:solidFill>
              </a:rPr>
              <a:t>Understanding K-means algorithm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0" kern="0" dirty="0">
                <a:solidFill>
                  <a:schemeClr val="bg1">
                    <a:lumMod val="75000"/>
                  </a:schemeClr>
                </a:solidFill>
              </a:rPr>
              <a:t>Implement K-means algorithm from scratch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2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Number of components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4875FCA5-4EA2-1B2A-1C4A-28F56A312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44" y="1310356"/>
                <a:ext cx="11851056" cy="4421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sz="2000" dirty="0"/>
                  <a:t>In general, the covariance matrix is associated with </a:t>
                </a:r>
                <a:r>
                  <a:rPr lang="en-GB" sz="2000" i="1" dirty="0"/>
                  <a:t>n</a:t>
                </a:r>
                <a:r>
                  <a:rPr lang="en-GB" sz="2000" dirty="0"/>
                  <a:t> eigenvectors/eigenvalues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u="sng" dirty="0"/>
                  <a:t>As such, application of PCA does not reduce the dimensionality of the data.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The reduction is operated by choosing a number </a:t>
                </a:r>
                <a:r>
                  <a:rPr lang="en-US" sz="2000" i="1" dirty="0"/>
                  <a:t>k&lt;n</a:t>
                </a:r>
                <a:r>
                  <a:rPr lang="en-US" sz="2000" dirty="0"/>
                  <a:t> of principal components that we deem sufficient for retaining enough information/variance for our application. 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000" dirty="0"/>
                  <a:t>Considering the </a:t>
                </a:r>
                <a:r>
                  <a:rPr lang="en-US" sz="2000" dirty="0" err="1"/>
                  <a:t>eigendecomposition</a:t>
                </a:r>
                <a:r>
                  <a:rPr lang="en-US" sz="2000" dirty="0"/>
                  <a:t> of the covariance matrix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 with</a:t>
                </a:r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=orthogonal matrix of eigenvectors of </a:t>
                </a:r>
                <a:r>
                  <a:rPr lang="en-US" sz="2000" i="1" dirty="0"/>
                  <a:t>n</a:t>
                </a:r>
                <a:r>
                  <a:rPr lang="en-US" sz="2000" dirty="0"/>
                  <a:t>-dimension space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sz="2400" dirty="0"/>
                  <a:t> </a:t>
                </a:r>
                <a:r>
                  <a:rPr lang="en-US" sz="2000" dirty="0"/>
                  <a:t>the total variance is given by the sum of all the eigenvalues: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GB" sz="2000" b="0" i="0" dirty="0" smtClean="0"/>
                        <m:t>+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4875FCA5-4EA2-1B2A-1C4A-28F56A312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4" y="1310356"/>
                <a:ext cx="11851056" cy="4421704"/>
              </a:xfrm>
              <a:prstGeom prst="rect">
                <a:avLst/>
              </a:prstGeom>
              <a:blipFill>
                <a:blip r:embed="rId4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1A16DFB-866B-8845-A5CF-EAFBF469D42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60812" y="5675065"/>
            <a:ext cx="1241946" cy="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4670E8-A451-5E5A-2DFA-455B6D826E8D}"/>
              </a:ext>
            </a:extLst>
          </p:cNvPr>
          <p:cNvSpPr txBox="1"/>
          <p:nvPr/>
        </p:nvSpPr>
        <p:spPr>
          <a:xfrm>
            <a:off x="226644" y="5516921"/>
            <a:ext cx="183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Diagonal elements of S corresponds to variances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E5D7719-B917-5AE0-B193-07BC4E4AC5FD}"/>
                  </a:ext>
                </a:extLst>
              </p:cNvPr>
              <p:cNvSpPr txBox="1"/>
              <p:nvPr/>
            </p:nvSpPr>
            <p:spPr>
              <a:xfrm>
                <a:off x="407637" y="5970487"/>
                <a:ext cx="1219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When projecting on </a:t>
                </a:r>
                <a:r>
                  <a:rPr lang="en-GB" sz="2000" i="1" dirty="0"/>
                  <a:t>k</a:t>
                </a:r>
                <a:r>
                  <a:rPr lang="en-GB" sz="2000" dirty="0"/>
                  <a:t>-principal components, the total variance of the reduced data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GB" sz="2000" b="0" i="0" dirty="0" smtClean="0"/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dirty="0"/>
                  <a:t>  </a:t>
                </a:r>
                <a:endParaRPr lang="fr-FR" sz="20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E5D7719-B917-5AE0-B193-07BC4E4A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7" y="5970487"/>
                <a:ext cx="12192000" cy="400110"/>
              </a:xfrm>
              <a:prstGeom prst="rect">
                <a:avLst/>
              </a:prstGeom>
              <a:blipFill>
                <a:blip r:embed="rId5"/>
                <a:stretch>
                  <a:fillRect l="-550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0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Number of components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929D5C-609C-209B-E441-9D0F8CA9C53C}"/>
              </a:ext>
            </a:extLst>
          </p:cNvPr>
          <p:cNvSpPr txBox="1"/>
          <p:nvPr/>
        </p:nvSpPr>
        <p:spPr>
          <a:xfrm>
            <a:off x="114299" y="1338738"/>
            <a:ext cx="11670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Proportion of variance explained by the reduced data:</a:t>
            </a:r>
          </a:p>
          <a:p>
            <a:pPr algn="ctr"/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9E69E4D-03D5-9B24-CA66-2F4D858C90DA}"/>
                  </a:ext>
                </a:extLst>
              </p:cNvPr>
              <p:cNvSpPr txBox="1"/>
              <p:nvPr/>
            </p:nvSpPr>
            <p:spPr>
              <a:xfrm>
                <a:off x="1572903" y="1784899"/>
                <a:ext cx="8320453" cy="940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9E69E4D-03D5-9B24-CA66-2F4D858C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3" y="1784899"/>
                <a:ext cx="8320453" cy="940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2576CBF-6CCD-6D6D-0B68-4E1C089C3545}"/>
              </a:ext>
            </a:extLst>
          </p:cNvPr>
          <p:cNvCxnSpPr>
            <a:cxnSpLocks/>
          </p:cNvCxnSpPr>
          <p:nvPr/>
        </p:nvCxnSpPr>
        <p:spPr>
          <a:xfrm flipV="1">
            <a:off x="1064525" y="2415084"/>
            <a:ext cx="0" cy="328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47E2A0-F738-2DE0-20EA-4FBE9DA6EC81}"/>
              </a:ext>
            </a:extLst>
          </p:cNvPr>
          <p:cNvCxnSpPr/>
          <p:nvPr/>
        </p:nvCxnSpPr>
        <p:spPr>
          <a:xfrm>
            <a:off x="450376" y="5447622"/>
            <a:ext cx="4858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EB2223A-CABA-09E0-91D6-6F8876204A56}"/>
              </a:ext>
            </a:extLst>
          </p:cNvPr>
          <p:cNvSpPr txBox="1"/>
          <p:nvPr/>
        </p:nvSpPr>
        <p:spPr>
          <a:xfrm rot="16200000">
            <a:off x="134145" y="3988279"/>
            <a:ext cx="1654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Explained variance</a:t>
            </a:r>
            <a:endParaRPr lang="fr-FR" sz="1400" dirty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57F0D61B-04DD-D76B-0862-FBC5B2C998AE}"/>
              </a:ext>
            </a:extLst>
          </p:cNvPr>
          <p:cNvSpPr/>
          <p:nvPr/>
        </p:nvSpPr>
        <p:spPr>
          <a:xfrm>
            <a:off x="1446663" y="5418161"/>
            <a:ext cx="0" cy="136478"/>
          </a:xfrm>
          <a:custGeom>
            <a:avLst/>
            <a:gdLst>
              <a:gd name="connsiteX0" fmla="*/ 0 w 0"/>
              <a:gd name="connsiteY0" fmla="*/ 0 h 136478"/>
              <a:gd name="connsiteX1" fmla="*/ 0 w 0"/>
              <a:gd name="connsiteY1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6478">
                <a:moveTo>
                  <a:pt x="0" y="0"/>
                </a:moveTo>
                <a:lnTo>
                  <a:pt x="0" y="1364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28A1A9A-F5A5-5E57-6057-253E75740646}"/>
              </a:ext>
            </a:extLst>
          </p:cNvPr>
          <p:cNvSpPr/>
          <p:nvPr/>
        </p:nvSpPr>
        <p:spPr>
          <a:xfrm>
            <a:off x="2156346" y="5445457"/>
            <a:ext cx="0" cy="13647"/>
          </a:xfrm>
          <a:custGeom>
            <a:avLst/>
            <a:gdLst>
              <a:gd name="connsiteX0" fmla="*/ 0 w 0"/>
              <a:gd name="connsiteY0" fmla="*/ 13647 h 13647"/>
              <a:gd name="connsiteX1" fmla="*/ 0 w 0"/>
              <a:gd name="connsiteY1" fmla="*/ 0 h 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647">
                <a:moveTo>
                  <a:pt x="0" y="13647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E23A62F0-5C56-2FF0-3E8D-99BDD0AC9876}"/>
              </a:ext>
            </a:extLst>
          </p:cNvPr>
          <p:cNvSpPr/>
          <p:nvPr/>
        </p:nvSpPr>
        <p:spPr>
          <a:xfrm>
            <a:off x="2756848" y="5445457"/>
            <a:ext cx="13662" cy="150125"/>
          </a:xfrm>
          <a:custGeom>
            <a:avLst/>
            <a:gdLst>
              <a:gd name="connsiteX0" fmla="*/ 0 w 13662"/>
              <a:gd name="connsiteY0" fmla="*/ 0 h 150125"/>
              <a:gd name="connsiteX1" fmla="*/ 13648 w 13662"/>
              <a:gd name="connsiteY1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62" h="150125">
                <a:moveTo>
                  <a:pt x="0" y="0"/>
                </a:moveTo>
                <a:cubicBezTo>
                  <a:pt x="14653" y="131873"/>
                  <a:pt x="13648" y="81635"/>
                  <a:pt x="13648" y="1501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A2D7275E-EAC6-72F4-269B-A921DB15ED28}"/>
              </a:ext>
            </a:extLst>
          </p:cNvPr>
          <p:cNvSpPr/>
          <p:nvPr/>
        </p:nvSpPr>
        <p:spPr>
          <a:xfrm>
            <a:off x="2144970" y="5434082"/>
            <a:ext cx="13662" cy="150125"/>
          </a:xfrm>
          <a:custGeom>
            <a:avLst/>
            <a:gdLst>
              <a:gd name="connsiteX0" fmla="*/ 0 w 13662"/>
              <a:gd name="connsiteY0" fmla="*/ 0 h 150125"/>
              <a:gd name="connsiteX1" fmla="*/ 13648 w 13662"/>
              <a:gd name="connsiteY1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62" h="150125">
                <a:moveTo>
                  <a:pt x="0" y="0"/>
                </a:moveTo>
                <a:cubicBezTo>
                  <a:pt x="14653" y="131873"/>
                  <a:pt x="13648" y="81635"/>
                  <a:pt x="13648" y="1501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9F1CF9D6-9ADD-7D83-8974-1E3C514FE791}"/>
              </a:ext>
            </a:extLst>
          </p:cNvPr>
          <p:cNvSpPr/>
          <p:nvPr/>
        </p:nvSpPr>
        <p:spPr>
          <a:xfrm>
            <a:off x="3318685" y="5447731"/>
            <a:ext cx="0" cy="136478"/>
          </a:xfrm>
          <a:custGeom>
            <a:avLst/>
            <a:gdLst>
              <a:gd name="connsiteX0" fmla="*/ 0 w 0"/>
              <a:gd name="connsiteY0" fmla="*/ 0 h 136478"/>
              <a:gd name="connsiteX1" fmla="*/ 0 w 0"/>
              <a:gd name="connsiteY1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6478">
                <a:moveTo>
                  <a:pt x="0" y="0"/>
                </a:moveTo>
                <a:lnTo>
                  <a:pt x="0" y="1364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FD8DEB3-B31F-E3A9-A926-9908677D83C7}"/>
              </a:ext>
            </a:extLst>
          </p:cNvPr>
          <p:cNvSpPr/>
          <p:nvPr/>
        </p:nvSpPr>
        <p:spPr>
          <a:xfrm>
            <a:off x="3850947" y="5461378"/>
            <a:ext cx="0" cy="136478"/>
          </a:xfrm>
          <a:custGeom>
            <a:avLst/>
            <a:gdLst>
              <a:gd name="connsiteX0" fmla="*/ 0 w 0"/>
              <a:gd name="connsiteY0" fmla="*/ 0 h 136478"/>
              <a:gd name="connsiteX1" fmla="*/ 0 w 0"/>
              <a:gd name="connsiteY1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6478">
                <a:moveTo>
                  <a:pt x="0" y="0"/>
                </a:moveTo>
                <a:lnTo>
                  <a:pt x="0" y="1364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4EDD5DB6-80E5-9F8B-3850-86CE126CFA82}"/>
              </a:ext>
            </a:extLst>
          </p:cNvPr>
          <p:cNvSpPr/>
          <p:nvPr/>
        </p:nvSpPr>
        <p:spPr>
          <a:xfrm>
            <a:off x="4437803" y="5447731"/>
            <a:ext cx="0" cy="136478"/>
          </a:xfrm>
          <a:custGeom>
            <a:avLst/>
            <a:gdLst>
              <a:gd name="connsiteX0" fmla="*/ 0 w 0"/>
              <a:gd name="connsiteY0" fmla="*/ 0 h 136478"/>
              <a:gd name="connsiteX1" fmla="*/ 0 w 0"/>
              <a:gd name="connsiteY1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6478">
                <a:moveTo>
                  <a:pt x="0" y="0"/>
                </a:moveTo>
                <a:lnTo>
                  <a:pt x="0" y="1364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40162C9-4A54-5DCD-0CBB-34985C30592B}"/>
              </a:ext>
            </a:extLst>
          </p:cNvPr>
          <p:cNvSpPr txBox="1"/>
          <p:nvPr/>
        </p:nvSpPr>
        <p:spPr>
          <a:xfrm>
            <a:off x="1160061" y="5554639"/>
            <a:ext cx="57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PC1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C673D3D-15A9-936E-8762-77C8B28E63E1}"/>
              </a:ext>
            </a:extLst>
          </p:cNvPr>
          <p:cNvSpPr txBox="1"/>
          <p:nvPr/>
        </p:nvSpPr>
        <p:spPr>
          <a:xfrm>
            <a:off x="1828801" y="5542474"/>
            <a:ext cx="57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PC2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606F0C9-4022-8B4E-8006-82059BFDC3F9}"/>
              </a:ext>
            </a:extLst>
          </p:cNvPr>
          <p:cNvSpPr txBox="1"/>
          <p:nvPr/>
        </p:nvSpPr>
        <p:spPr>
          <a:xfrm>
            <a:off x="4194181" y="5573028"/>
            <a:ext cx="57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PCn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A146C-6FA6-06E7-8B1E-A52F1E527D42}"/>
              </a:ext>
            </a:extLst>
          </p:cNvPr>
          <p:cNvSpPr/>
          <p:nvPr/>
        </p:nvSpPr>
        <p:spPr>
          <a:xfrm>
            <a:off x="1380695" y="4203514"/>
            <a:ext cx="166051" cy="1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E8BD4D-3F6D-960F-BC3C-6FDBC9613DEC}"/>
              </a:ext>
            </a:extLst>
          </p:cNvPr>
          <p:cNvSpPr/>
          <p:nvPr/>
        </p:nvSpPr>
        <p:spPr>
          <a:xfrm>
            <a:off x="2082437" y="4641678"/>
            <a:ext cx="152390" cy="80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B3F164-3132-083D-7985-247B94287E33}"/>
              </a:ext>
            </a:extLst>
          </p:cNvPr>
          <p:cNvSpPr/>
          <p:nvPr/>
        </p:nvSpPr>
        <p:spPr>
          <a:xfrm>
            <a:off x="2704549" y="4930706"/>
            <a:ext cx="117133" cy="51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671045-58CB-D249-B9ED-966EA62605CD}"/>
              </a:ext>
            </a:extLst>
          </p:cNvPr>
          <p:cNvSpPr/>
          <p:nvPr/>
        </p:nvSpPr>
        <p:spPr>
          <a:xfrm>
            <a:off x="4392084" y="5279650"/>
            <a:ext cx="117133" cy="152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C02F2B2B-CAEF-A1DE-B621-845BCE02522B}"/>
              </a:ext>
            </a:extLst>
          </p:cNvPr>
          <p:cNvSpPr/>
          <p:nvPr/>
        </p:nvSpPr>
        <p:spPr>
          <a:xfrm>
            <a:off x="1009934" y="2866030"/>
            <a:ext cx="109182" cy="27295"/>
          </a:xfrm>
          <a:custGeom>
            <a:avLst/>
            <a:gdLst>
              <a:gd name="connsiteX0" fmla="*/ 0 w 109182"/>
              <a:gd name="connsiteY0" fmla="*/ 27295 h 27295"/>
              <a:gd name="connsiteX1" fmla="*/ 109182 w 109182"/>
              <a:gd name="connsiteY1" fmla="*/ 0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182" h="27295">
                <a:moveTo>
                  <a:pt x="0" y="27295"/>
                </a:moveTo>
                <a:cubicBezTo>
                  <a:pt x="101904" y="12738"/>
                  <a:pt x="72789" y="36395"/>
                  <a:pt x="1091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0948569-173D-624A-99E0-0144BDC10006}"/>
              </a:ext>
            </a:extLst>
          </p:cNvPr>
          <p:cNvSpPr txBox="1"/>
          <p:nvPr/>
        </p:nvSpPr>
        <p:spPr>
          <a:xfrm>
            <a:off x="765980" y="2725156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FR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4329E21-9CDC-0B24-739B-022A99160B5D}"/>
              </a:ext>
            </a:extLst>
          </p:cNvPr>
          <p:cNvCxnSpPr>
            <a:cxnSpLocks/>
          </p:cNvCxnSpPr>
          <p:nvPr/>
        </p:nvCxnSpPr>
        <p:spPr>
          <a:xfrm flipV="1">
            <a:off x="1064525" y="2908598"/>
            <a:ext cx="3327559" cy="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15E9BEB0-7BEB-F824-D345-3FE8A9DC57D9}"/>
              </a:ext>
            </a:extLst>
          </p:cNvPr>
          <p:cNvCxnSpPr>
            <a:cxnSpLocks/>
          </p:cNvCxnSpPr>
          <p:nvPr/>
        </p:nvCxnSpPr>
        <p:spPr>
          <a:xfrm flipV="1">
            <a:off x="1409705" y="3540805"/>
            <a:ext cx="748927" cy="669221"/>
          </a:xfrm>
          <a:prstGeom prst="bentConnector3">
            <a:avLst>
              <a:gd name="adj1" fmla="val 101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0B8B3E11-24EF-7534-01A6-9668BEF46A63}"/>
              </a:ext>
            </a:extLst>
          </p:cNvPr>
          <p:cNvCxnSpPr/>
          <p:nvPr/>
        </p:nvCxnSpPr>
        <p:spPr>
          <a:xfrm flipV="1">
            <a:off x="2158632" y="3248167"/>
            <a:ext cx="611878" cy="292638"/>
          </a:xfrm>
          <a:prstGeom prst="bentConnector3">
            <a:avLst>
              <a:gd name="adj1" fmla="val 101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2776CCE3-609B-FA73-33B6-078287BCC31D}"/>
              </a:ext>
            </a:extLst>
          </p:cNvPr>
          <p:cNvCxnSpPr>
            <a:cxnSpLocks/>
          </p:cNvCxnSpPr>
          <p:nvPr/>
        </p:nvCxnSpPr>
        <p:spPr>
          <a:xfrm flipV="1">
            <a:off x="2770510" y="3064743"/>
            <a:ext cx="561837" cy="182342"/>
          </a:xfrm>
          <a:prstGeom prst="bentConnector3">
            <a:avLst>
              <a:gd name="adj1" fmla="val 101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ADC36C4-7F30-938F-32CB-DA23501FEC05}"/>
              </a:ext>
            </a:extLst>
          </p:cNvPr>
          <p:cNvCxnSpPr>
            <a:cxnSpLocks/>
          </p:cNvCxnSpPr>
          <p:nvPr/>
        </p:nvCxnSpPr>
        <p:spPr>
          <a:xfrm>
            <a:off x="3332347" y="3063226"/>
            <a:ext cx="36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E7088A-FD31-603C-19A2-8880E8B34793}"/>
              </a:ext>
            </a:extLst>
          </p:cNvPr>
          <p:cNvCxnSpPr>
            <a:cxnSpLocks/>
          </p:cNvCxnSpPr>
          <p:nvPr/>
        </p:nvCxnSpPr>
        <p:spPr>
          <a:xfrm flipV="1">
            <a:off x="3679498" y="2980913"/>
            <a:ext cx="0" cy="8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00608BA-D16B-967A-0134-CBCAF8DCD356}"/>
              </a:ext>
            </a:extLst>
          </p:cNvPr>
          <p:cNvCxnSpPr>
            <a:cxnSpLocks/>
          </p:cNvCxnSpPr>
          <p:nvPr/>
        </p:nvCxnSpPr>
        <p:spPr>
          <a:xfrm>
            <a:off x="3679498" y="2980913"/>
            <a:ext cx="282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9EC6774-C1FB-1418-41EE-2AC88B71862B}"/>
              </a:ext>
            </a:extLst>
          </p:cNvPr>
          <p:cNvCxnSpPr/>
          <p:nvPr/>
        </p:nvCxnSpPr>
        <p:spPr>
          <a:xfrm flipV="1">
            <a:off x="3962400" y="2931736"/>
            <a:ext cx="0" cy="4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A7575DE-BF62-9071-6C98-A8D6FC1A70C4}"/>
              </a:ext>
            </a:extLst>
          </p:cNvPr>
          <p:cNvCxnSpPr>
            <a:cxnSpLocks/>
          </p:cNvCxnSpPr>
          <p:nvPr/>
        </p:nvCxnSpPr>
        <p:spPr>
          <a:xfrm>
            <a:off x="3962400" y="2931736"/>
            <a:ext cx="4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E6DBA6-D166-5811-2A74-B5913F08683B}"/>
              </a:ext>
            </a:extLst>
          </p:cNvPr>
          <p:cNvCxnSpPr/>
          <p:nvPr/>
        </p:nvCxnSpPr>
        <p:spPr>
          <a:xfrm flipV="1">
            <a:off x="4392084" y="2908598"/>
            <a:ext cx="0" cy="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595EA95-6F4D-EA1E-E6CD-528D862ABC34}"/>
              </a:ext>
            </a:extLst>
          </p:cNvPr>
          <p:cNvCxnSpPr>
            <a:cxnSpLocks/>
          </p:cNvCxnSpPr>
          <p:nvPr/>
        </p:nvCxnSpPr>
        <p:spPr>
          <a:xfrm flipH="1" flipV="1">
            <a:off x="3256457" y="3294994"/>
            <a:ext cx="628070" cy="35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3A03B5C0-F394-2CE0-23B6-A334F751BA33}"/>
              </a:ext>
            </a:extLst>
          </p:cNvPr>
          <p:cNvCxnSpPr>
            <a:cxnSpLocks/>
          </p:cNvCxnSpPr>
          <p:nvPr/>
        </p:nvCxnSpPr>
        <p:spPr>
          <a:xfrm flipH="1">
            <a:off x="2339424" y="4316548"/>
            <a:ext cx="1087660" cy="44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6E44B45-3368-DC2C-B230-7896646DAAA4}"/>
              </a:ext>
            </a:extLst>
          </p:cNvPr>
          <p:cNvSpPr txBox="1"/>
          <p:nvPr/>
        </p:nvSpPr>
        <p:spPr>
          <a:xfrm>
            <a:off x="3833160" y="3472735"/>
            <a:ext cx="235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Cumulative explained variance</a:t>
            </a:r>
            <a:endParaRPr lang="fr-FR" sz="12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19E5A81-3D82-621E-A40E-063B1869EB52}"/>
              </a:ext>
            </a:extLst>
          </p:cNvPr>
          <p:cNvSpPr txBox="1"/>
          <p:nvPr/>
        </p:nvSpPr>
        <p:spPr>
          <a:xfrm>
            <a:off x="3382698" y="4124788"/>
            <a:ext cx="385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individual explained variances (per principal component)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9C4A186E-3E0E-5D42-3E28-742C97300D01}"/>
                  </a:ext>
                </a:extLst>
              </p:cNvPr>
              <p:cNvSpPr txBox="1"/>
              <p:nvPr/>
            </p:nvSpPr>
            <p:spPr>
              <a:xfrm>
                <a:off x="7977050" y="2725156"/>
                <a:ext cx="3448969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Select </a:t>
                </a:r>
                <a:r>
                  <a:rPr lang="en-GB" i="1" dirty="0"/>
                  <a:t>k</a:t>
                </a:r>
                <a:r>
                  <a:rPr lang="en-GB" dirty="0"/>
                  <a:t> such that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GB" dirty="0"/>
                  <a:t> &gt; </a:t>
                </a:r>
                <a:r>
                  <a:rPr lang="en-GB" i="1" dirty="0"/>
                  <a:t>value</a:t>
                </a:r>
                <a:r>
                  <a:rPr lang="en-GB" dirty="0"/>
                  <a:t> (e.g. 90%, 95%, etc.) </a:t>
                </a:r>
                <a:endParaRPr lang="fr-FR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9C4A186E-3E0E-5D42-3E28-742C9730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50" y="2725156"/>
                <a:ext cx="3448969" cy="887935"/>
              </a:xfrm>
              <a:prstGeom prst="rect">
                <a:avLst/>
              </a:prstGeom>
              <a:blipFill>
                <a:blip r:embed="rId5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7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PCA Algorithm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E18C9650-466B-CAC7-DE59-4E1C2F4EA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410378"/>
                <a:ext cx="12192000" cy="517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Steps to perform PCA:</a:t>
                </a:r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Normalize features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sz="1100" dirty="0"/>
                  <a:t>Remove the respective mean  across the sampling dimension. If variance units are not comparable, standardize each variable to standard deviation 1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lvl="1"/>
                <a:r>
                  <a:rPr lang="en-US" sz="1800" dirty="0"/>
                  <a:t>Compute the covariance matrix </a:t>
                </a:r>
                <a:r>
                  <a:rPr lang="en-US" sz="1800" i="1" dirty="0"/>
                  <a:t>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800" i="1" dirty="0"/>
              </a:p>
              <a:p>
                <a:pPr lvl="1"/>
                <a:r>
                  <a:rPr lang="en-US" sz="1800" dirty="0"/>
                  <a:t>Compute the eigenvectors and eigenvalues of the covariance matrix</a:t>
                </a:r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Sort the eigenvalues in descending order of magnitude to identify the principal components </a:t>
                </a:r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Select the number of dimensions k based on the ratio of variance explained</a:t>
                </a:r>
              </a:p>
              <a:p>
                <a:pPr lvl="1"/>
                <a:endParaRPr lang="en-US" sz="1800" dirty="0"/>
              </a:p>
              <a:p>
                <a:endParaRPr lang="en-US" dirty="0">
                  <a:solidFill>
                    <a:schemeClr val="bg2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E18C9650-466B-CAC7-DE59-4E1C2F4E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0378"/>
                <a:ext cx="12192000" cy="5178312"/>
              </a:xfrm>
              <a:prstGeom prst="rect">
                <a:avLst/>
              </a:prstGeom>
              <a:blipFill>
                <a:blip r:embed="rId4"/>
                <a:stretch>
                  <a:fillRect l="-650" t="-1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C364E33-D727-E6E0-800F-C4B90847FBC7}"/>
              </a:ext>
            </a:extLst>
          </p:cNvPr>
          <p:cNvCxnSpPr>
            <a:cxnSpLocks/>
          </p:cNvCxnSpPr>
          <p:nvPr/>
        </p:nvCxnSpPr>
        <p:spPr>
          <a:xfrm flipV="1">
            <a:off x="6287589" y="3410732"/>
            <a:ext cx="1785257" cy="19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88DED78-A00C-E751-693F-88ED6F025F6F}"/>
              </a:ext>
            </a:extLst>
          </p:cNvPr>
          <p:cNvSpPr txBox="1"/>
          <p:nvPr/>
        </p:nvSpPr>
        <p:spPr>
          <a:xfrm>
            <a:off x="8072846" y="3272232"/>
            <a:ext cx="31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Input matrix features after normalization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057F61-0C81-DB38-BE64-3968D63656AE}"/>
              </a:ext>
            </a:extLst>
          </p:cNvPr>
          <p:cNvSpPr txBox="1"/>
          <p:nvPr/>
        </p:nvSpPr>
        <p:spPr>
          <a:xfrm>
            <a:off x="3910149" y="1961190"/>
            <a:ext cx="361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avoids bias in determining directions   </a:t>
            </a:r>
            <a:endParaRPr lang="fr-FR" sz="12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F591DBB-DEDC-E153-5F84-C2C006B48349}"/>
              </a:ext>
            </a:extLst>
          </p:cNvPr>
          <p:cNvCxnSpPr>
            <a:cxnSpLocks/>
          </p:cNvCxnSpPr>
          <p:nvPr/>
        </p:nvCxnSpPr>
        <p:spPr>
          <a:xfrm flipH="1">
            <a:off x="2631432" y="2135775"/>
            <a:ext cx="1278717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Notes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 is useful to perform unsupervised dimensional reduction (e.g. data compression), as it allows to express multiple features in as smaller number of principal components.</a:t>
            </a:r>
          </a:p>
          <a:p>
            <a:r>
              <a:rPr lang="en-US" dirty="0"/>
              <a:t>As such it, it is not a features selection tool</a:t>
            </a:r>
          </a:p>
          <a:p>
            <a:pPr lvl="1"/>
            <a:r>
              <a:rPr lang="en-US" sz="2000" dirty="0"/>
              <a:t>In LASSO for example, the interpretation of feature selection operated through  regularization is clear, i.e. if we discard the coefficient associated with the feature</a:t>
            </a:r>
            <a:r>
              <a:rPr lang="en-US" sz="2000" i="1" dirty="0"/>
              <a:t> x</a:t>
            </a:r>
            <a:r>
              <a:rPr lang="en-US" sz="2000" i="1" baseline="-25000" dirty="0"/>
              <a:t>i</a:t>
            </a:r>
            <a:r>
              <a:rPr lang="en-US" sz="2000" dirty="0"/>
              <a:t> it means that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is not a discriminant feature or, more precisely, it does not have a strong linear </a:t>
            </a:r>
            <a:r>
              <a:rPr lang="en-US" sz="2000"/>
              <a:t>influence on </a:t>
            </a:r>
            <a:r>
              <a:rPr lang="en-US" sz="2000" dirty="0"/>
              <a:t>the target variable.</a:t>
            </a:r>
          </a:p>
          <a:p>
            <a:pPr lvl="1"/>
            <a:r>
              <a:rPr lang="en-US" sz="2000" dirty="0"/>
              <a:t>In PCA, the discarded variables are linear combination of the original features, so they are not well interpretable.</a:t>
            </a:r>
          </a:p>
          <a:p>
            <a:r>
              <a:rPr lang="en-US" sz="2400" dirty="0"/>
              <a:t>After PCA transformation, the physical meaning, if any, of original variables is lost. Therefore,  in general PCA makes results of PCA-based ML algorithm application less interpretable.</a:t>
            </a:r>
          </a:p>
          <a:p>
            <a:endParaRPr lang="en-US" sz="2000" dirty="0"/>
          </a:p>
          <a:p>
            <a:r>
              <a:rPr lang="en-US" sz="2400" dirty="0"/>
              <a:t>To go deeper on explainable AI and explanation of predictions from a ML models: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https://shap.readthedocs.io/en/latest/overviews.html</a:t>
            </a: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4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Clustering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7C2611C-7215-E000-B7C5-5D90F42376FC}"/>
              </a:ext>
            </a:extLst>
          </p:cNvPr>
          <p:cNvCxnSpPr/>
          <p:nvPr/>
        </p:nvCxnSpPr>
        <p:spPr>
          <a:xfrm flipV="1">
            <a:off x="2366106" y="1422904"/>
            <a:ext cx="0" cy="469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847B26-0568-F3DF-17B3-289CA0C7BDF0}"/>
              </a:ext>
            </a:extLst>
          </p:cNvPr>
          <p:cNvCxnSpPr>
            <a:cxnSpLocks/>
          </p:cNvCxnSpPr>
          <p:nvPr/>
        </p:nvCxnSpPr>
        <p:spPr>
          <a:xfrm>
            <a:off x="1044091" y="5022274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4C46F7F-3B3B-5633-38D0-D65F6F8107FC}"/>
              </a:ext>
            </a:extLst>
          </p:cNvPr>
          <p:cNvSpPr/>
          <p:nvPr/>
        </p:nvSpPr>
        <p:spPr>
          <a:xfrm rot="5115040">
            <a:off x="5002238" y="51235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A6C9AA-6C5F-B3C3-892D-A93C2C486E7A}"/>
              </a:ext>
            </a:extLst>
          </p:cNvPr>
          <p:cNvSpPr/>
          <p:nvPr/>
        </p:nvSpPr>
        <p:spPr>
          <a:xfrm rot="5115040">
            <a:off x="4328977" y="30358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DC952DF-FF4A-7ED9-D207-503719AA2B7B}"/>
              </a:ext>
            </a:extLst>
          </p:cNvPr>
          <p:cNvSpPr/>
          <p:nvPr/>
        </p:nvSpPr>
        <p:spPr>
          <a:xfrm rot="5115040">
            <a:off x="4370751" y="32201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198B4F-DA34-8E11-32D7-B7FD3210C0F2}"/>
              </a:ext>
            </a:extLst>
          </p:cNvPr>
          <p:cNvSpPr/>
          <p:nvPr/>
        </p:nvSpPr>
        <p:spPr>
          <a:xfrm rot="5115040">
            <a:off x="2336880" y="224814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EF06EE6-8A20-7B40-DCD2-07D760584574}"/>
              </a:ext>
            </a:extLst>
          </p:cNvPr>
          <p:cNvSpPr/>
          <p:nvPr/>
        </p:nvSpPr>
        <p:spPr>
          <a:xfrm rot="5115040">
            <a:off x="4452908" y="274668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4869C9-84BB-708F-CD19-1529064D8615}"/>
              </a:ext>
            </a:extLst>
          </p:cNvPr>
          <p:cNvSpPr/>
          <p:nvPr/>
        </p:nvSpPr>
        <p:spPr>
          <a:xfrm rot="5115040">
            <a:off x="2214753" y="214672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3C914D1-66CD-A7E3-050D-A3C0BC78F9E9}"/>
              </a:ext>
            </a:extLst>
          </p:cNvPr>
          <p:cNvSpPr/>
          <p:nvPr/>
        </p:nvSpPr>
        <p:spPr>
          <a:xfrm rot="5115040">
            <a:off x="4481377" y="31882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640577-45F7-43D1-CC5A-AC61B87AC70B}"/>
              </a:ext>
            </a:extLst>
          </p:cNvPr>
          <p:cNvSpPr/>
          <p:nvPr/>
        </p:nvSpPr>
        <p:spPr>
          <a:xfrm rot="5115040">
            <a:off x="2234043" y="22603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03CB5AA-74FE-856D-C3A4-BCD6275932CC}"/>
              </a:ext>
            </a:extLst>
          </p:cNvPr>
          <p:cNvSpPr/>
          <p:nvPr/>
        </p:nvSpPr>
        <p:spPr>
          <a:xfrm rot="5115040">
            <a:off x="4781426" y="519987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A77A9C-EFF5-6F98-78DC-DDB0BFF2BF82}"/>
              </a:ext>
            </a:extLst>
          </p:cNvPr>
          <p:cNvSpPr/>
          <p:nvPr/>
        </p:nvSpPr>
        <p:spPr>
          <a:xfrm rot="5115040">
            <a:off x="2017954" y="25628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4F11D5-6F97-99F8-EB0B-6BC0DA2FE320}"/>
              </a:ext>
            </a:extLst>
          </p:cNvPr>
          <p:cNvSpPr/>
          <p:nvPr/>
        </p:nvSpPr>
        <p:spPr>
          <a:xfrm rot="5115040">
            <a:off x="4271430" y="517487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6094EC1-5105-390C-CFAD-46D2FA3E49A1}"/>
              </a:ext>
            </a:extLst>
          </p:cNvPr>
          <p:cNvSpPr/>
          <p:nvPr/>
        </p:nvSpPr>
        <p:spPr>
          <a:xfrm rot="21011906">
            <a:off x="1827373" y="41710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4D5424D-9982-5B64-E4F4-8A84CD0B9568}"/>
              </a:ext>
            </a:extLst>
          </p:cNvPr>
          <p:cNvSpPr/>
          <p:nvPr/>
        </p:nvSpPr>
        <p:spPr>
          <a:xfrm rot="21011906">
            <a:off x="2014198" y="4253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293F26D-3B4E-A2F8-07B2-178700A7DB4C}"/>
              </a:ext>
            </a:extLst>
          </p:cNvPr>
          <p:cNvSpPr/>
          <p:nvPr/>
        </p:nvSpPr>
        <p:spPr>
          <a:xfrm rot="21011906">
            <a:off x="1746035" y="44308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8EC11C5-72DA-D33C-48DC-D4ACF6061FFC}"/>
              </a:ext>
            </a:extLst>
          </p:cNvPr>
          <p:cNvSpPr/>
          <p:nvPr/>
        </p:nvSpPr>
        <p:spPr>
          <a:xfrm rot="21011906">
            <a:off x="2055972" y="44378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5738D0-07F1-A2BC-5360-172601ACE8EE}"/>
              </a:ext>
            </a:extLst>
          </p:cNvPr>
          <p:cNvSpPr/>
          <p:nvPr/>
        </p:nvSpPr>
        <p:spPr>
          <a:xfrm rot="5115040">
            <a:off x="2138129" y="39643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C32044-73DB-CDF8-E48F-45DBAF5C10F4}"/>
              </a:ext>
            </a:extLst>
          </p:cNvPr>
          <p:cNvSpPr/>
          <p:nvPr/>
        </p:nvSpPr>
        <p:spPr>
          <a:xfrm rot="5115040">
            <a:off x="2299708" y="415814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4AA2D46-4157-4977-0A69-CEA6988604CD}"/>
              </a:ext>
            </a:extLst>
          </p:cNvPr>
          <p:cNvSpPr/>
          <p:nvPr/>
        </p:nvSpPr>
        <p:spPr>
          <a:xfrm rot="5115040">
            <a:off x="2166598" y="44059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752D086-492D-ED23-A319-19D66F62EC9D}"/>
              </a:ext>
            </a:extLst>
          </p:cNvPr>
          <p:cNvSpPr/>
          <p:nvPr/>
        </p:nvSpPr>
        <p:spPr>
          <a:xfrm rot="21011906">
            <a:off x="1606561" y="42473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2C0D0D-8134-B1BB-E6D4-E7CD57556A40}"/>
              </a:ext>
            </a:extLst>
          </p:cNvPr>
          <p:cNvSpPr/>
          <p:nvPr/>
        </p:nvSpPr>
        <p:spPr>
          <a:xfrm rot="21011906">
            <a:off x="1606562" y="45328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C99B5DC-7BE5-21ED-852B-EBFFEEBD9F7D}"/>
              </a:ext>
            </a:extLst>
          </p:cNvPr>
          <p:cNvSpPr/>
          <p:nvPr/>
        </p:nvSpPr>
        <p:spPr>
          <a:xfrm rot="21011906">
            <a:off x="1281428" y="47107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15B5930-5027-154D-4576-9E5EA36E8A8A}"/>
              </a:ext>
            </a:extLst>
          </p:cNvPr>
          <p:cNvSpPr/>
          <p:nvPr/>
        </p:nvSpPr>
        <p:spPr>
          <a:xfrm rot="21011906">
            <a:off x="1306480" y="452287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150BEC1-2E68-5605-B242-6BD1B1F2A692}"/>
              </a:ext>
            </a:extLst>
          </p:cNvPr>
          <p:cNvSpPr/>
          <p:nvPr/>
        </p:nvSpPr>
        <p:spPr>
          <a:xfrm rot="21011906">
            <a:off x="1081012" y="48861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CFF81C9-D2F2-ED41-3B9E-421C69D8BA49}"/>
              </a:ext>
            </a:extLst>
          </p:cNvPr>
          <p:cNvSpPr/>
          <p:nvPr/>
        </p:nvSpPr>
        <p:spPr>
          <a:xfrm rot="21011906">
            <a:off x="1633554" y="48263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9C0DABE-0146-723C-11C7-D4BCCADBDB3D}"/>
              </a:ext>
            </a:extLst>
          </p:cNvPr>
          <p:cNvSpPr/>
          <p:nvPr/>
        </p:nvSpPr>
        <p:spPr>
          <a:xfrm rot="21011906">
            <a:off x="1131617" y="44151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BA8114-5D8D-148F-DAC8-44B160FF968A}"/>
              </a:ext>
            </a:extLst>
          </p:cNvPr>
          <p:cNvSpPr/>
          <p:nvPr/>
        </p:nvSpPr>
        <p:spPr>
          <a:xfrm rot="21011906">
            <a:off x="1096565" y="42223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74FC08B-EF33-F559-671F-FC976493E823}"/>
              </a:ext>
            </a:extLst>
          </p:cNvPr>
          <p:cNvSpPr/>
          <p:nvPr/>
        </p:nvSpPr>
        <p:spPr>
          <a:xfrm rot="8044736">
            <a:off x="5925452" y="26501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380CEE-5131-F663-B7B1-F3956E97E7C5}"/>
              </a:ext>
            </a:extLst>
          </p:cNvPr>
          <p:cNvSpPr/>
          <p:nvPr/>
        </p:nvSpPr>
        <p:spPr>
          <a:xfrm rot="8044736">
            <a:off x="5950504" y="22166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2905F58-9307-4CFD-97ED-8EFCA110AB31}"/>
              </a:ext>
            </a:extLst>
          </p:cNvPr>
          <p:cNvSpPr/>
          <p:nvPr/>
        </p:nvSpPr>
        <p:spPr>
          <a:xfrm rot="8044736">
            <a:off x="5725036" y="28255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7CD6C20-4864-E7E2-0ECD-8013672FA512}"/>
              </a:ext>
            </a:extLst>
          </p:cNvPr>
          <p:cNvSpPr/>
          <p:nvPr/>
        </p:nvSpPr>
        <p:spPr>
          <a:xfrm rot="8044736">
            <a:off x="5775641" y="210888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7DDCC0C-8E25-E247-A4B1-7BBC71B90FCE}"/>
              </a:ext>
            </a:extLst>
          </p:cNvPr>
          <p:cNvSpPr/>
          <p:nvPr/>
        </p:nvSpPr>
        <p:spPr>
          <a:xfrm rot="8044736">
            <a:off x="5740589" y="19161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ECB2680-9D5B-EEA7-8CAD-6C00C5BE5C0C}"/>
              </a:ext>
            </a:extLst>
          </p:cNvPr>
          <p:cNvSpPr/>
          <p:nvPr/>
        </p:nvSpPr>
        <p:spPr>
          <a:xfrm rot="8044736">
            <a:off x="5220885" y="27137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6D767B6-CD92-F6DE-D954-B0F6162957F0}"/>
              </a:ext>
            </a:extLst>
          </p:cNvPr>
          <p:cNvSpPr/>
          <p:nvPr/>
        </p:nvSpPr>
        <p:spPr>
          <a:xfrm rot="8044736">
            <a:off x="5407710" y="27963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5791F1D-2EC4-B7D5-23F0-3E215720F798}"/>
              </a:ext>
            </a:extLst>
          </p:cNvPr>
          <p:cNvSpPr/>
          <p:nvPr/>
        </p:nvSpPr>
        <p:spPr>
          <a:xfrm rot="8044736">
            <a:off x="1976132" y="185257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6A99C56-5AFB-4433-79EA-2500DDFB02AB}"/>
              </a:ext>
            </a:extLst>
          </p:cNvPr>
          <p:cNvSpPr/>
          <p:nvPr/>
        </p:nvSpPr>
        <p:spPr>
          <a:xfrm rot="8044736">
            <a:off x="2286069" y="18596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A4EED9E-B8C5-500B-BF2F-03A8BEE98080}"/>
              </a:ext>
            </a:extLst>
          </p:cNvPr>
          <p:cNvSpPr/>
          <p:nvPr/>
        </p:nvSpPr>
        <p:spPr>
          <a:xfrm rot="8044736">
            <a:off x="5815347" y="28432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A4164CB-AF1B-390E-1B0F-3DC28102E0D3}"/>
              </a:ext>
            </a:extLst>
          </p:cNvPr>
          <p:cNvSpPr/>
          <p:nvPr/>
        </p:nvSpPr>
        <p:spPr>
          <a:xfrm rot="8044736">
            <a:off x="5531641" y="226147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F57118F-C8C3-0843-1832-2996C781F1E4}"/>
              </a:ext>
            </a:extLst>
          </p:cNvPr>
          <p:cNvSpPr/>
          <p:nvPr/>
        </p:nvSpPr>
        <p:spPr>
          <a:xfrm rot="8044736">
            <a:off x="2924997" y="18116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6D8A6E2-9024-6EC8-770E-871A2A018FF0}"/>
              </a:ext>
            </a:extLst>
          </p:cNvPr>
          <p:cNvSpPr/>
          <p:nvPr/>
        </p:nvSpPr>
        <p:spPr>
          <a:xfrm rot="8044736">
            <a:off x="2396695" y="18277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95D4260-694D-4BE8-6637-51E5C53936B3}"/>
              </a:ext>
            </a:extLst>
          </p:cNvPr>
          <p:cNvSpPr/>
          <p:nvPr/>
        </p:nvSpPr>
        <p:spPr>
          <a:xfrm rot="8044736">
            <a:off x="2944287" y="19252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F438F-5FBC-D81A-430D-211D8B15AE71}"/>
              </a:ext>
            </a:extLst>
          </p:cNvPr>
          <p:cNvSpPr/>
          <p:nvPr/>
        </p:nvSpPr>
        <p:spPr>
          <a:xfrm rot="8044736">
            <a:off x="5000073" y="27901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40F0781-F4D6-F71B-6E6D-5AD0DF348BF5}"/>
              </a:ext>
            </a:extLst>
          </p:cNvPr>
          <p:cNvSpPr/>
          <p:nvPr/>
        </p:nvSpPr>
        <p:spPr>
          <a:xfrm rot="8044736">
            <a:off x="2600340" y="19952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573EF5F-A47C-DEC1-2E0D-7584053DDD5A}"/>
              </a:ext>
            </a:extLst>
          </p:cNvPr>
          <p:cNvSpPr/>
          <p:nvPr/>
        </p:nvSpPr>
        <p:spPr>
          <a:xfrm rot="8044736">
            <a:off x="2275206" y="192753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1E5348F-10A2-3CFD-750D-1D5773F7FDFC}"/>
              </a:ext>
            </a:extLst>
          </p:cNvPr>
          <p:cNvSpPr/>
          <p:nvPr/>
        </p:nvSpPr>
        <p:spPr>
          <a:xfrm rot="8044736">
            <a:off x="2300258" y="19853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A20AD23-6073-922F-FA06-D43C6583DBAF}"/>
              </a:ext>
            </a:extLst>
          </p:cNvPr>
          <p:cNvSpPr/>
          <p:nvPr/>
        </p:nvSpPr>
        <p:spPr>
          <a:xfrm rot="8044736">
            <a:off x="4474524" y="318320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F0E9CF7-8974-F5B0-BEB9-94CCF8F18674}"/>
              </a:ext>
            </a:extLst>
          </p:cNvPr>
          <p:cNvSpPr/>
          <p:nvPr/>
        </p:nvSpPr>
        <p:spPr>
          <a:xfrm rot="8044736">
            <a:off x="3096687" y="20776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CBFA8968-615D-5930-CFA4-D52C2301A398}"/>
              </a:ext>
            </a:extLst>
          </p:cNvPr>
          <p:cNvSpPr/>
          <p:nvPr/>
        </p:nvSpPr>
        <p:spPr>
          <a:xfrm rot="8044736">
            <a:off x="2627332" y="22887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C0AFB20-2926-665A-1C6D-A6D433F8C090}"/>
              </a:ext>
            </a:extLst>
          </p:cNvPr>
          <p:cNvSpPr/>
          <p:nvPr/>
        </p:nvSpPr>
        <p:spPr>
          <a:xfrm rot="8044736">
            <a:off x="4525129" y="271222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42F04BD-5AC0-F4F1-F9B9-031E176CA28E}"/>
              </a:ext>
            </a:extLst>
          </p:cNvPr>
          <p:cNvSpPr/>
          <p:nvPr/>
        </p:nvSpPr>
        <p:spPr>
          <a:xfrm rot="8044736">
            <a:off x="4490077" y="25194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50D8379-8C2B-79B8-FA60-820F2BC6C308}"/>
              </a:ext>
            </a:extLst>
          </p:cNvPr>
          <p:cNvSpPr/>
          <p:nvPr/>
        </p:nvSpPr>
        <p:spPr>
          <a:xfrm rot="5115040">
            <a:off x="4378026" y="505050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610EDC9C-DF5A-6777-ECC9-F575F9B26B8D}"/>
              </a:ext>
            </a:extLst>
          </p:cNvPr>
          <p:cNvSpPr/>
          <p:nvPr/>
        </p:nvSpPr>
        <p:spPr>
          <a:xfrm rot="21011906">
            <a:off x="1389986" y="41804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74D13A6-2CE3-21BA-BE3E-C7B70B33E128}"/>
              </a:ext>
            </a:extLst>
          </p:cNvPr>
          <p:cNvSpPr/>
          <p:nvPr/>
        </p:nvSpPr>
        <p:spPr>
          <a:xfrm rot="21011906">
            <a:off x="1121823" y="43577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EFB6DFA-1909-63F5-B3C7-477F4E6A0CC9}"/>
              </a:ext>
            </a:extLst>
          </p:cNvPr>
          <p:cNvSpPr/>
          <p:nvPr/>
        </p:nvSpPr>
        <p:spPr>
          <a:xfrm rot="21011906">
            <a:off x="1513917" y="389132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A47B053-4247-1BCD-3541-70E0F8E22EBC}"/>
              </a:ext>
            </a:extLst>
          </p:cNvPr>
          <p:cNvSpPr/>
          <p:nvPr/>
        </p:nvSpPr>
        <p:spPr>
          <a:xfrm rot="21011906">
            <a:off x="1009342" y="47532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846E0BF-F2BD-ED12-FD1B-F7A204F183AF}"/>
              </a:ext>
            </a:extLst>
          </p:cNvPr>
          <p:cNvSpPr/>
          <p:nvPr/>
        </p:nvSpPr>
        <p:spPr>
          <a:xfrm rot="8044736">
            <a:off x="5151429" y="203581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490C15D-6BD8-7D30-4E98-B3F36CEBCB35}"/>
              </a:ext>
            </a:extLst>
          </p:cNvPr>
          <p:cNvSpPr/>
          <p:nvPr/>
        </p:nvSpPr>
        <p:spPr>
          <a:xfrm rot="8044736">
            <a:off x="4783498" y="27232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6ACA98F-2B47-B2BF-53D1-627691957768}"/>
              </a:ext>
            </a:extLst>
          </p:cNvPr>
          <p:cNvSpPr/>
          <p:nvPr/>
        </p:nvSpPr>
        <p:spPr>
          <a:xfrm rot="8044736">
            <a:off x="4725951" y="46165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EF5C0B6-109A-B66B-EFE3-7DF64A109A9E}"/>
              </a:ext>
            </a:extLst>
          </p:cNvPr>
          <p:cNvSpPr/>
          <p:nvPr/>
        </p:nvSpPr>
        <p:spPr>
          <a:xfrm rot="21011906">
            <a:off x="988131" y="45969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246212A-7BBE-A1C3-56EE-77651861FA48}"/>
              </a:ext>
            </a:extLst>
          </p:cNvPr>
          <p:cNvSpPr/>
          <p:nvPr/>
        </p:nvSpPr>
        <p:spPr>
          <a:xfrm rot="21011906">
            <a:off x="1174956" y="46794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543484-118B-F1E4-9421-CD22EF876F7C}"/>
              </a:ext>
            </a:extLst>
          </p:cNvPr>
          <p:cNvSpPr/>
          <p:nvPr/>
        </p:nvSpPr>
        <p:spPr>
          <a:xfrm rot="21011906">
            <a:off x="906793" y="485671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66EA6187-42C4-0CA0-03A8-B0AF912980CB}"/>
              </a:ext>
            </a:extLst>
          </p:cNvPr>
          <p:cNvSpPr/>
          <p:nvPr/>
        </p:nvSpPr>
        <p:spPr>
          <a:xfrm rot="21011906">
            <a:off x="1216730" y="48637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8E2D524-DEC5-C234-E16A-B7BC0B696858}"/>
              </a:ext>
            </a:extLst>
          </p:cNvPr>
          <p:cNvSpPr/>
          <p:nvPr/>
        </p:nvSpPr>
        <p:spPr>
          <a:xfrm rot="21011906">
            <a:off x="1298887" y="439027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EC16907-B522-DA48-A652-FD9770766805}"/>
              </a:ext>
            </a:extLst>
          </p:cNvPr>
          <p:cNvSpPr/>
          <p:nvPr/>
        </p:nvSpPr>
        <p:spPr>
          <a:xfrm rot="21011906">
            <a:off x="1460466" y="487063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393E70E-89C0-E476-F241-37EA888178B5}"/>
              </a:ext>
            </a:extLst>
          </p:cNvPr>
          <p:cNvSpPr/>
          <p:nvPr/>
        </p:nvSpPr>
        <p:spPr>
          <a:xfrm rot="21011906">
            <a:off x="1327356" y="48318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4E4DE15-297D-94F2-A59A-127A85E73C1D}"/>
              </a:ext>
            </a:extLst>
          </p:cNvPr>
          <p:cNvSpPr/>
          <p:nvPr/>
        </p:nvSpPr>
        <p:spPr>
          <a:xfrm rot="21011906">
            <a:off x="1479756" y="49842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775C2F9E-E7D3-E0AD-172C-C796B47F4BC7}"/>
              </a:ext>
            </a:extLst>
          </p:cNvPr>
          <p:cNvSpPr/>
          <p:nvPr/>
        </p:nvSpPr>
        <p:spPr>
          <a:xfrm rot="21011906">
            <a:off x="767319" y="46732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3D5917C5-2D51-A69A-830D-D20BA6C0BA54}"/>
              </a:ext>
            </a:extLst>
          </p:cNvPr>
          <p:cNvSpPr/>
          <p:nvPr/>
        </p:nvSpPr>
        <p:spPr>
          <a:xfrm rot="21011906">
            <a:off x="767320" y="495872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F4720600-2085-969F-0547-D9F14716B6A0}"/>
              </a:ext>
            </a:extLst>
          </p:cNvPr>
          <p:cNvSpPr/>
          <p:nvPr/>
        </p:nvSpPr>
        <p:spPr>
          <a:xfrm rot="21011906">
            <a:off x="794312" y="525219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41842BF1-65A5-879A-C304-F13228D645DF}"/>
              </a:ext>
            </a:extLst>
          </p:cNvPr>
          <p:cNvSpPr/>
          <p:nvPr/>
        </p:nvSpPr>
        <p:spPr>
          <a:xfrm rot="2341602">
            <a:off x="1520919" y="46514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23131A2-0254-3FEC-DF00-66AF803FF41B}"/>
              </a:ext>
            </a:extLst>
          </p:cNvPr>
          <p:cNvSpPr/>
          <p:nvPr/>
        </p:nvSpPr>
        <p:spPr>
          <a:xfrm rot="2341602">
            <a:off x="1545971" y="446354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4CCD1F7D-DD03-9D13-EC64-14B17A392984}"/>
              </a:ext>
            </a:extLst>
          </p:cNvPr>
          <p:cNvSpPr/>
          <p:nvPr/>
        </p:nvSpPr>
        <p:spPr>
          <a:xfrm rot="2341602">
            <a:off x="1320503" y="482679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EEF0F041-448E-0B7F-21A8-562A85FC65B3}"/>
              </a:ext>
            </a:extLst>
          </p:cNvPr>
          <p:cNvSpPr/>
          <p:nvPr/>
        </p:nvSpPr>
        <p:spPr>
          <a:xfrm rot="2341602">
            <a:off x="1371108" y="43558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F070102-7682-BA03-191D-6E8CB43137A5}"/>
              </a:ext>
            </a:extLst>
          </p:cNvPr>
          <p:cNvSpPr/>
          <p:nvPr/>
        </p:nvSpPr>
        <p:spPr>
          <a:xfrm rot="2341602">
            <a:off x="1336056" y="416303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2B5F6A0-4704-0799-633B-19990D1C078A}"/>
              </a:ext>
            </a:extLst>
          </p:cNvPr>
          <p:cNvSpPr/>
          <p:nvPr/>
        </p:nvSpPr>
        <p:spPr>
          <a:xfrm rot="21011906">
            <a:off x="836254" y="479756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86FEE4E0-86CA-69F0-C66C-0495069D53D5}"/>
              </a:ext>
            </a:extLst>
          </p:cNvPr>
          <p:cNvSpPr/>
          <p:nvPr/>
        </p:nvSpPr>
        <p:spPr>
          <a:xfrm rot="2341602">
            <a:off x="711844" y="408996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E2E647F-9AAF-B126-78BB-3181AFC3C193}"/>
              </a:ext>
            </a:extLst>
          </p:cNvPr>
          <p:cNvSpPr txBox="1"/>
          <p:nvPr/>
        </p:nvSpPr>
        <p:spPr>
          <a:xfrm>
            <a:off x="1963791" y="1429091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3E93D44-1DF2-3890-332C-C015C88874AA}"/>
              </a:ext>
            </a:extLst>
          </p:cNvPr>
          <p:cNvSpPr txBox="1"/>
          <p:nvPr/>
        </p:nvSpPr>
        <p:spPr>
          <a:xfrm>
            <a:off x="5816229" y="513311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265204A-B0B6-8E0E-789E-C3BD3CDEC11A}"/>
              </a:ext>
            </a:extLst>
          </p:cNvPr>
          <p:cNvSpPr/>
          <p:nvPr/>
        </p:nvSpPr>
        <p:spPr>
          <a:xfrm rot="21011906">
            <a:off x="4410930" y="39003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9F4AB31-8CFF-452C-967F-57EEE63C5593}"/>
              </a:ext>
            </a:extLst>
          </p:cNvPr>
          <p:cNvSpPr/>
          <p:nvPr/>
        </p:nvSpPr>
        <p:spPr>
          <a:xfrm rot="21011906">
            <a:off x="4597755" y="398287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C076B55-A585-0C58-D120-C19CCF40932B}"/>
              </a:ext>
            </a:extLst>
          </p:cNvPr>
          <p:cNvSpPr/>
          <p:nvPr/>
        </p:nvSpPr>
        <p:spPr>
          <a:xfrm rot="21011906">
            <a:off x="4329592" y="41601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56D76E0-51D9-5F2E-5A8F-5B1C92A6348A}"/>
              </a:ext>
            </a:extLst>
          </p:cNvPr>
          <p:cNvSpPr/>
          <p:nvPr/>
        </p:nvSpPr>
        <p:spPr>
          <a:xfrm rot="21011906">
            <a:off x="4639529" y="416717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DA1DF69-004F-5458-EA88-D1CB749AB37B}"/>
              </a:ext>
            </a:extLst>
          </p:cNvPr>
          <p:cNvSpPr/>
          <p:nvPr/>
        </p:nvSpPr>
        <p:spPr>
          <a:xfrm rot="21011906">
            <a:off x="4190118" y="39766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54C9597-03C7-C1A3-7108-4F1BC98AB9C8}"/>
              </a:ext>
            </a:extLst>
          </p:cNvPr>
          <p:cNvSpPr/>
          <p:nvPr/>
        </p:nvSpPr>
        <p:spPr>
          <a:xfrm rot="21011906">
            <a:off x="4190119" y="4262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F6BBE0BA-25FE-35F7-3113-48E7AC89B353}"/>
              </a:ext>
            </a:extLst>
          </p:cNvPr>
          <p:cNvSpPr/>
          <p:nvPr/>
        </p:nvSpPr>
        <p:spPr>
          <a:xfrm rot="21011906">
            <a:off x="3864985" y="444007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9C84041-88F7-ACEE-D7FB-6CE4890E9DAC}"/>
              </a:ext>
            </a:extLst>
          </p:cNvPr>
          <p:cNvSpPr/>
          <p:nvPr/>
        </p:nvSpPr>
        <p:spPr>
          <a:xfrm rot="21011906">
            <a:off x="3890037" y="425218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32F32F4-34A3-DF8C-E6E7-E7F2C3AC892D}"/>
              </a:ext>
            </a:extLst>
          </p:cNvPr>
          <p:cNvSpPr/>
          <p:nvPr/>
        </p:nvSpPr>
        <p:spPr>
          <a:xfrm rot="21011906">
            <a:off x="3664569" y="46154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F59C604C-6CE9-D315-8B77-FE4251BFFE9D}"/>
              </a:ext>
            </a:extLst>
          </p:cNvPr>
          <p:cNvSpPr/>
          <p:nvPr/>
        </p:nvSpPr>
        <p:spPr>
          <a:xfrm rot="21011906">
            <a:off x="4217111" y="455562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D005F4D5-FAFB-B277-8674-251DD28DC34C}"/>
              </a:ext>
            </a:extLst>
          </p:cNvPr>
          <p:cNvSpPr/>
          <p:nvPr/>
        </p:nvSpPr>
        <p:spPr>
          <a:xfrm rot="21011906">
            <a:off x="3715174" y="41444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34960A7-A6C3-AFED-9974-9CA4FAEA56D1}"/>
              </a:ext>
            </a:extLst>
          </p:cNvPr>
          <p:cNvSpPr/>
          <p:nvPr/>
        </p:nvSpPr>
        <p:spPr>
          <a:xfrm rot="21011906">
            <a:off x="3680122" y="395167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FCB5E69A-1E0A-8C35-F4A0-F25C848E773F}"/>
              </a:ext>
            </a:extLst>
          </p:cNvPr>
          <p:cNvSpPr/>
          <p:nvPr/>
        </p:nvSpPr>
        <p:spPr>
          <a:xfrm rot="21011906">
            <a:off x="3973543" y="390981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8C67BAD-A180-68B4-66F9-7A1D675E6602}"/>
              </a:ext>
            </a:extLst>
          </p:cNvPr>
          <p:cNvSpPr/>
          <p:nvPr/>
        </p:nvSpPr>
        <p:spPr>
          <a:xfrm rot="21011906">
            <a:off x="3705380" y="408707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12E9DE5-6671-9851-6E51-C05C63EF4DDC}"/>
              </a:ext>
            </a:extLst>
          </p:cNvPr>
          <p:cNvSpPr/>
          <p:nvPr/>
        </p:nvSpPr>
        <p:spPr>
          <a:xfrm rot="21011906">
            <a:off x="5161741" y="329287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24D7ECF-CB2E-1217-3469-135F4F615B96}"/>
              </a:ext>
            </a:extLst>
          </p:cNvPr>
          <p:cNvSpPr/>
          <p:nvPr/>
        </p:nvSpPr>
        <p:spPr>
          <a:xfrm rot="21011906">
            <a:off x="3592899" y="448255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AE583DE1-764A-5D66-A107-C039906E9DB7}"/>
              </a:ext>
            </a:extLst>
          </p:cNvPr>
          <p:cNvSpPr/>
          <p:nvPr/>
        </p:nvSpPr>
        <p:spPr>
          <a:xfrm rot="21011906">
            <a:off x="3571688" y="43262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95DD2CC-E964-2A9C-91D5-462E5EB302D7}"/>
              </a:ext>
            </a:extLst>
          </p:cNvPr>
          <p:cNvSpPr/>
          <p:nvPr/>
        </p:nvSpPr>
        <p:spPr>
          <a:xfrm rot="21011906">
            <a:off x="3758513" y="44087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C62F7D-CA83-67E5-930F-84ECDB8E3DFB}"/>
              </a:ext>
            </a:extLst>
          </p:cNvPr>
          <p:cNvSpPr/>
          <p:nvPr/>
        </p:nvSpPr>
        <p:spPr>
          <a:xfrm rot="21011906">
            <a:off x="3490350" y="45860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750C5D4D-1822-9AA9-0DB1-A922FB3646BD}"/>
              </a:ext>
            </a:extLst>
          </p:cNvPr>
          <p:cNvSpPr/>
          <p:nvPr/>
        </p:nvSpPr>
        <p:spPr>
          <a:xfrm rot="21011906">
            <a:off x="3800287" y="45930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4096E036-0401-5499-BD8C-D3BDD421E0FA}"/>
              </a:ext>
            </a:extLst>
          </p:cNvPr>
          <p:cNvSpPr/>
          <p:nvPr/>
        </p:nvSpPr>
        <p:spPr>
          <a:xfrm rot="21011906">
            <a:off x="3882444" y="41195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C408DFB-9EC6-1643-19E0-DE1DC7CF5689}"/>
              </a:ext>
            </a:extLst>
          </p:cNvPr>
          <p:cNvSpPr/>
          <p:nvPr/>
        </p:nvSpPr>
        <p:spPr>
          <a:xfrm rot="21011906">
            <a:off x="4044023" y="459994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6DEABF56-6D48-0A27-B989-66600E17C5E2}"/>
              </a:ext>
            </a:extLst>
          </p:cNvPr>
          <p:cNvSpPr/>
          <p:nvPr/>
        </p:nvSpPr>
        <p:spPr>
          <a:xfrm rot="21011906">
            <a:off x="3910913" y="45611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8943B11-64AE-3318-9DDB-5E6E7B356A95}"/>
              </a:ext>
            </a:extLst>
          </p:cNvPr>
          <p:cNvSpPr/>
          <p:nvPr/>
        </p:nvSpPr>
        <p:spPr>
          <a:xfrm rot="21011906">
            <a:off x="4063313" y="4713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B5B9F758-1FCC-F8CC-3F34-866051BB9C09}"/>
              </a:ext>
            </a:extLst>
          </p:cNvPr>
          <p:cNvSpPr/>
          <p:nvPr/>
        </p:nvSpPr>
        <p:spPr>
          <a:xfrm rot="21011906">
            <a:off x="3350876" y="44025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EE5370D-BC91-E3CF-0ABA-90C3A2D17AB5}"/>
              </a:ext>
            </a:extLst>
          </p:cNvPr>
          <p:cNvSpPr/>
          <p:nvPr/>
        </p:nvSpPr>
        <p:spPr>
          <a:xfrm rot="21011906">
            <a:off x="3350877" y="46880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880345EF-7CD7-0CE3-62E0-4279B655854F}"/>
              </a:ext>
            </a:extLst>
          </p:cNvPr>
          <p:cNvSpPr/>
          <p:nvPr/>
        </p:nvSpPr>
        <p:spPr>
          <a:xfrm rot="21011906">
            <a:off x="3377869" y="49815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98D13172-D572-9181-FC51-C960C828F26F}"/>
              </a:ext>
            </a:extLst>
          </p:cNvPr>
          <p:cNvSpPr/>
          <p:nvPr/>
        </p:nvSpPr>
        <p:spPr>
          <a:xfrm rot="2341602">
            <a:off x="4104476" y="43807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1468382-90AD-699F-160A-73E684C8B5ED}"/>
              </a:ext>
            </a:extLst>
          </p:cNvPr>
          <p:cNvSpPr/>
          <p:nvPr/>
        </p:nvSpPr>
        <p:spPr>
          <a:xfrm rot="2341602">
            <a:off x="4129528" y="419286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B63DFDE-9B8C-42FE-7773-63F9066F4F36}"/>
              </a:ext>
            </a:extLst>
          </p:cNvPr>
          <p:cNvSpPr/>
          <p:nvPr/>
        </p:nvSpPr>
        <p:spPr>
          <a:xfrm rot="2341602">
            <a:off x="3904060" y="45561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2EE42D63-6607-57E4-EE03-E8386E310614}"/>
              </a:ext>
            </a:extLst>
          </p:cNvPr>
          <p:cNvSpPr/>
          <p:nvPr/>
        </p:nvSpPr>
        <p:spPr>
          <a:xfrm rot="2341602">
            <a:off x="3954665" y="40851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41881D8-E221-7F96-2D8D-AC40673AD895}"/>
              </a:ext>
            </a:extLst>
          </p:cNvPr>
          <p:cNvSpPr/>
          <p:nvPr/>
        </p:nvSpPr>
        <p:spPr>
          <a:xfrm rot="2341602">
            <a:off x="3919613" y="389234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38A5D7A0-ECBE-3F43-4CFE-C2BFB52DB4C2}"/>
              </a:ext>
            </a:extLst>
          </p:cNvPr>
          <p:cNvSpPr/>
          <p:nvPr/>
        </p:nvSpPr>
        <p:spPr>
          <a:xfrm rot="21011906">
            <a:off x="3419811" y="452688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A35AF125-5FFC-A038-8F49-2BE920B73B5A}"/>
              </a:ext>
            </a:extLst>
          </p:cNvPr>
          <p:cNvSpPr/>
          <p:nvPr/>
        </p:nvSpPr>
        <p:spPr>
          <a:xfrm rot="2341602">
            <a:off x="3295401" y="381928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AFAD111-70C3-F133-F41C-F9930B0F382C}"/>
              </a:ext>
            </a:extLst>
          </p:cNvPr>
          <p:cNvSpPr/>
          <p:nvPr/>
        </p:nvSpPr>
        <p:spPr>
          <a:xfrm rot="5115040">
            <a:off x="2013408" y="36365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BE92D6E-F86A-6C9A-E59B-FFFFDB1F9771}"/>
              </a:ext>
            </a:extLst>
          </p:cNvPr>
          <p:cNvSpPr/>
          <p:nvPr/>
        </p:nvSpPr>
        <p:spPr>
          <a:xfrm rot="5115040">
            <a:off x="1291501" y="378012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BBD98D4A-AFD2-7E65-F1C5-3A7E97B00382}"/>
              </a:ext>
            </a:extLst>
          </p:cNvPr>
          <p:cNvSpPr/>
          <p:nvPr/>
        </p:nvSpPr>
        <p:spPr>
          <a:xfrm rot="5115040">
            <a:off x="2421045" y="33968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5843F44-009E-20C9-3856-33C9FB845386}"/>
              </a:ext>
            </a:extLst>
          </p:cNvPr>
          <p:cNvSpPr/>
          <p:nvPr/>
        </p:nvSpPr>
        <p:spPr>
          <a:xfrm rot="5115040">
            <a:off x="2082747" y="29106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2050FE7-DCB6-F803-7C40-7A8923A54C5B}"/>
              </a:ext>
            </a:extLst>
          </p:cNvPr>
          <p:cNvSpPr/>
          <p:nvPr/>
        </p:nvSpPr>
        <p:spPr>
          <a:xfrm rot="5115040">
            <a:off x="1535237" y="378701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8F77BFE-9E21-32F8-7ACE-440518833298}"/>
              </a:ext>
            </a:extLst>
          </p:cNvPr>
          <p:cNvSpPr/>
          <p:nvPr/>
        </p:nvSpPr>
        <p:spPr>
          <a:xfrm rot="5115040">
            <a:off x="2165808" y="37889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812C4E3-6003-A187-FDA4-EA1B6A8BA526}"/>
              </a:ext>
            </a:extLst>
          </p:cNvPr>
          <p:cNvSpPr/>
          <p:nvPr/>
        </p:nvSpPr>
        <p:spPr>
          <a:xfrm rot="5115040">
            <a:off x="1554527" y="39006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AA54BFD-438B-3022-9E18-DD67237397D3}"/>
              </a:ext>
            </a:extLst>
          </p:cNvPr>
          <p:cNvSpPr/>
          <p:nvPr/>
        </p:nvSpPr>
        <p:spPr>
          <a:xfrm rot="5115040">
            <a:off x="1706927" y="40530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6B703AF5-80E0-38FD-BFB6-523B96A9A5BD}"/>
              </a:ext>
            </a:extLst>
          </p:cNvPr>
          <p:cNvSpPr/>
          <p:nvPr/>
        </p:nvSpPr>
        <p:spPr>
          <a:xfrm rot="8044736">
            <a:off x="3555291" y="25684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EF64CCE-529B-F854-4AC5-E34AF120EEA8}"/>
              </a:ext>
            </a:extLst>
          </p:cNvPr>
          <p:cNvSpPr/>
          <p:nvPr/>
        </p:nvSpPr>
        <p:spPr>
          <a:xfrm rot="8044736">
            <a:off x="3580343" y="23805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3627946A-43CB-48F7-A6AB-48EC6DB07CB0}"/>
              </a:ext>
            </a:extLst>
          </p:cNvPr>
          <p:cNvSpPr/>
          <p:nvPr/>
        </p:nvSpPr>
        <p:spPr>
          <a:xfrm rot="8044736">
            <a:off x="3354875" y="274378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A29E2373-BD6F-2C98-18E8-6BC9D8709B5B}"/>
              </a:ext>
            </a:extLst>
          </p:cNvPr>
          <p:cNvSpPr/>
          <p:nvPr/>
        </p:nvSpPr>
        <p:spPr>
          <a:xfrm rot="8044736">
            <a:off x="3405480" y="22728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BD48F0F7-E64F-E152-BF0A-28CC59DCA471}"/>
              </a:ext>
            </a:extLst>
          </p:cNvPr>
          <p:cNvSpPr/>
          <p:nvPr/>
        </p:nvSpPr>
        <p:spPr>
          <a:xfrm rot="8044736">
            <a:off x="3370428" y="208002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69B3932D-DCE5-242A-8466-B4B61254C806}"/>
              </a:ext>
            </a:extLst>
          </p:cNvPr>
          <p:cNvSpPr/>
          <p:nvPr/>
        </p:nvSpPr>
        <p:spPr>
          <a:xfrm rot="8044736">
            <a:off x="2850724" y="26320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2E9D40FE-7110-4562-414C-08C06B60313A}"/>
              </a:ext>
            </a:extLst>
          </p:cNvPr>
          <p:cNvSpPr/>
          <p:nvPr/>
        </p:nvSpPr>
        <p:spPr>
          <a:xfrm rot="8044736">
            <a:off x="3037549" y="27145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5C0CC6C-6407-CF56-9EFC-E1722EC2E256}"/>
              </a:ext>
            </a:extLst>
          </p:cNvPr>
          <p:cNvSpPr/>
          <p:nvPr/>
        </p:nvSpPr>
        <p:spPr>
          <a:xfrm rot="8044736">
            <a:off x="2769386" y="28918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B1933F18-1A81-BAC5-967C-1091CF9722AA}"/>
              </a:ext>
            </a:extLst>
          </p:cNvPr>
          <p:cNvSpPr/>
          <p:nvPr/>
        </p:nvSpPr>
        <p:spPr>
          <a:xfrm rot="8044736">
            <a:off x="3079323" y="28988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50E0D4F-169E-138B-DFA2-C7678A693EC3}"/>
              </a:ext>
            </a:extLst>
          </p:cNvPr>
          <p:cNvSpPr/>
          <p:nvPr/>
        </p:nvSpPr>
        <p:spPr>
          <a:xfrm rot="8044736">
            <a:off x="3445186" y="27615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081EBE00-CE1B-E02A-021B-CED0DEAEB022}"/>
              </a:ext>
            </a:extLst>
          </p:cNvPr>
          <p:cNvSpPr/>
          <p:nvPr/>
        </p:nvSpPr>
        <p:spPr>
          <a:xfrm rot="8044736">
            <a:off x="3161480" y="242538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5950BBD9-CFBF-E533-108D-EDA351C1BD44}"/>
              </a:ext>
            </a:extLst>
          </p:cNvPr>
          <p:cNvSpPr/>
          <p:nvPr/>
        </p:nvSpPr>
        <p:spPr>
          <a:xfrm rot="8044736">
            <a:off x="3323059" y="29057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6E45DDE-FB12-53F6-73B0-FA66A8D1AF38}"/>
              </a:ext>
            </a:extLst>
          </p:cNvPr>
          <p:cNvSpPr/>
          <p:nvPr/>
        </p:nvSpPr>
        <p:spPr>
          <a:xfrm rot="8044736">
            <a:off x="3189949" y="28669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94ADA3A6-91B1-9119-B43B-EC0DE92AA66B}"/>
              </a:ext>
            </a:extLst>
          </p:cNvPr>
          <p:cNvSpPr/>
          <p:nvPr/>
        </p:nvSpPr>
        <p:spPr>
          <a:xfrm rot="8044736">
            <a:off x="3342349" y="30193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8FAC4AFC-0CB9-32B6-A3D3-BB9948EC2E84}"/>
              </a:ext>
            </a:extLst>
          </p:cNvPr>
          <p:cNvSpPr/>
          <p:nvPr/>
        </p:nvSpPr>
        <p:spPr>
          <a:xfrm rot="8044736">
            <a:off x="2629912" y="27083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3767D32-9B7D-ECA1-5410-FE5CFAA40FAC}"/>
              </a:ext>
            </a:extLst>
          </p:cNvPr>
          <p:cNvSpPr/>
          <p:nvPr/>
        </p:nvSpPr>
        <p:spPr>
          <a:xfrm rot="8044736">
            <a:off x="2629913" y="29938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74FEFD3-6D10-CB95-AA4C-1533019EBF09}"/>
              </a:ext>
            </a:extLst>
          </p:cNvPr>
          <p:cNvSpPr/>
          <p:nvPr/>
        </p:nvSpPr>
        <p:spPr>
          <a:xfrm rot="8044736">
            <a:off x="2304779" y="31717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E9C3D21-9D84-3A92-52DE-5D02F681650E}"/>
              </a:ext>
            </a:extLst>
          </p:cNvPr>
          <p:cNvSpPr/>
          <p:nvPr/>
        </p:nvSpPr>
        <p:spPr>
          <a:xfrm rot="8044736">
            <a:off x="2329831" y="29838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88628904-72AD-F005-A408-0925B61B065D}"/>
              </a:ext>
            </a:extLst>
          </p:cNvPr>
          <p:cNvSpPr/>
          <p:nvPr/>
        </p:nvSpPr>
        <p:spPr>
          <a:xfrm rot="8044736">
            <a:off x="2158955" y="378385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39A0CBB2-A42C-ECBA-F283-3BED12C40193}"/>
              </a:ext>
            </a:extLst>
          </p:cNvPr>
          <p:cNvSpPr/>
          <p:nvPr/>
        </p:nvSpPr>
        <p:spPr>
          <a:xfrm rot="8044736">
            <a:off x="3494749" y="31717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623819E-2D7F-4C8F-CCC8-75CDB516A91C}"/>
              </a:ext>
            </a:extLst>
          </p:cNvPr>
          <p:cNvSpPr/>
          <p:nvPr/>
        </p:nvSpPr>
        <p:spPr>
          <a:xfrm rot="8044736">
            <a:off x="2711497" y="34374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50A90B9-F64C-E3AC-6A54-85A7B955E4E5}"/>
              </a:ext>
            </a:extLst>
          </p:cNvPr>
          <p:cNvSpPr/>
          <p:nvPr/>
        </p:nvSpPr>
        <p:spPr>
          <a:xfrm rot="8044736">
            <a:off x="2154968" y="28761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75F01451-B1A3-2D61-29B3-202EDD943F86}"/>
              </a:ext>
            </a:extLst>
          </p:cNvPr>
          <p:cNvSpPr/>
          <p:nvPr/>
        </p:nvSpPr>
        <p:spPr>
          <a:xfrm rot="8044736">
            <a:off x="2119916" y="26833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13CB39-EFE2-8F88-4BC0-546EA1FF98C9}"/>
              </a:ext>
            </a:extLst>
          </p:cNvPr>
          <p:cNvSpPr/>
          <p:nvPr/>
        </p:nvSpPr>
        <p:spPr>
          <a:xfrm rot="8044736">
            <a:off x="2781268" y="219973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CF360F7-6309-CD44-B1FE-ED8DE8DBEA63}"/>
              </a:ext>
            </a:extLst>
          </p:cNvPr>
          <p:cNvSpPr/>
          <p:nvPr/>
        </p:nvSpPr>
        <p:spPr>
          <a:xfrm rot="8044736">
            <a:off x="2413337" y="264149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45B6685-5DE7-8E66-2C73-896549314AE4}"/>
              </a:ext>
            </a:extLst>
          </p:cNvPr>
          <p:cNvSpPr/>
          <p:nvPr/>
        </p:nvSpPr>
        <p:spPr>
          <a:xfrm rot="5115040">
            <a:off x="4555431" y="22340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5C01F536-2BE3-AF61-70AE-D9102D9250AE}"/>
              </a:ext>
            </a:extLst>
          </p:cNvPr>
          <p:cNvSpPr/>
          <p:nvPr/>
        </p:nvSpPr>
        <p:spPr>
          <a:xfrm rot="5115040">
            <a:off x="4597205" y="241838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EDA4745B-1D6D-839B-8CBA-A720620BEED3}"/>
              </a:ext>
            </a:extLst>
          </p:cNvPr>
          <p:cNvSpPr/>
          <p:nvPr/>
        </p:nvSpPr>
        <p:spPr>
          <a:xfrm rot="5115040">
            <a:off x="4963068" y="22810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AB77B767-5D26-AC0A-91B7-4580BC99D2DF}"/>
              </a:ext>
            </a:extLst>
          </p:cNvPr>
          <p:cNvSpPr/>
          <p:nvPr/>
        </p:nvSpPr>
        <p:spPr>
          <a:xfrm rot="5115040">
            <a:off x="4679362" y="194492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1A68C176-31A0-3B05-1602-E31085A96631}"/>
              </a:ext>
            </a:extLst>
          </p:cNvPr>
          <p:cNvSpPr/>
          <p:nvPr/>
        </p:nvSpPr>
        <p:spPr>
          <a:xfrm rot="5115040">
            <a:off x="4840941" y="242527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D31F04A9-3BCB-6583-5B31-3F7762E21AB4}"/>
              </a:ext>
            </a:extLst>
          </p:cNvPr>
          <p:cNvSpPr/>
          <p:nvPr/>
        </p:nvSpPr>
        <p:spPr>
          <a:xfrm rot="5115040">
            <a:off x="4707831" y="23864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CD74751E-0E90-D918-D6C3-521524233753}"/>
              </a:ext>
            </a:extLst>
          </p:cNvPr>
          <p:cNvSpPr/>
          <p:nvPr/>
        </p:nvSpPr>
        <p:spPr>
          <a:xfrm rot="5115040">
            <a:off x="4860231" y="25388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D5BD4883-C025-B4BD-B9F4-5367D0357D53}"/>
              </a:ext>
            </a:extLst>
          </p:cNvPr>
          <p:cNvSpPr/>
          <p:nvPr/>
        </p:nvSpPr>
        <p:spPr>
          <a:xfrm rot="5115040">
            <a:off x="5012631" y="26912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86E182B5-648D-794E-AAEF-5797689A05AE}"/>
              </a:ext>
            </a:extLst>
          </p:cNvPr>
          <p:cNvSpPr/>
          <p:nvPr/>
        </p:nvSpPr>
        <p:spPr>
          <a:xfrm rot="8044736">
            <a:off x="5366001" y="19261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C275D2-FDC5-0173-8A70-0CAB5A6B08C3}"/>
              </a:ext>
            </a:extLst>
          </p:cNvPr>
          <p:cNvSpPr/>
          <p:nvPr/>
        </p:nvSpPr>
        <p:spPr>
          <a:xfrm rot="8044736">
            <a:off x="5226527" y="174267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A236E19E-380B-93F1-2664-1220532B6918}"/>
              </a:ext>
            </a:extLst>
          </p:cNvPr>
          <p:cNvSpPr/>
          <p:nvPr/>
        </p:nvSpPr>
        <p:spPr>
          <a:xfrm rot="8044736">
            <a:off x="5226528" y="20281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B10BB79-57C2-A691-5545-71619632A469}"/>
              </a:ext>
            </a:extLst>
          </p:cNvPr>
          <p:cNvSpPr/>
          <p:nvPr/>
        </p:nvSpPr>
        <p:spPr>
          <a:xfrm rot="8044736">
            <a:off x="4901394" y="220608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A740226D-52AB-54CA-2AF5-C109C7F1FDC6}"/>
              </a:ext>
            </a:extLst>
          </p:cNvPr>
          <p:cNvSpPr/>
          <p:nvPr/>
        </p:nvSpPr>
        <p:spPr>
          <a:xfrm rot="8044736">
            <a:off x="4926446" y="201819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8F48CE7D-385E-165C-9679-261C42E0050C}"/>
              </a:ext>
            </a:extLst>
          </p:cNvPr>
          <p:cNvSpPr/>
          <p:nvPr/>
        </p:nvSpPr>
        <p:spPr>
          <a:xfrm rot="8044736">
            <a:off x="4700978" y="23814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96ABF7A5-FF85-36FB-F0E9-2F874D51B8D3}"/>
              </a:ext>
            </a:extLst>
          </p:cNvPr>
          <p:cNvSpPr/>
          <p:nvPr/>
        </p:nvSpPr>
        <p:spPr>
          <a:xfrm rot="8044736">
            <a:off x="5253520" y="23216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D2BDDE5-A9EB-D6FC-290F-CE4FF54749C5}"/>
              </a:ext>
            </a:extLst>
          </p:cNvPr>
          <p:cNvSpPr/>
          <p:nvPr/>
        </p:nvSpPr>
        <p:spPr>
          <a:xfrm rot="8044736">
            <a:off x="4751583" y="19104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979DE65C-CDD7-DBEB-B29C-1E243105ACF7}"/>
              </a:ext>
            </a:extLst>
          </p:cNvPr>
          <p:cNvSpPr txBox="1"/>
          <p:nvPr/>
        </p:nvSpPr>
        <p:spPr>
          <a:xfrm>
            <a:off x="6551234" y="1580398"/>
            <a:ext cx="5233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Remember when to use </a:t>
            </a:r>
            <a:r>
              <a:rPr lang="en-US" dirty="0"/>
              <a:t>PCA</a:t>
            </a:r>
            <a:r>
              <a:rPr lang="en-US" sz="1800" dirty="0"/>
              <a:t>: data in the original </a:t>
            </a:r>
            <a:r>
              <a:rPr lang="en-US" sz="1800" i="1" dirty="0"/>
              <a:t>n</a:t>
            </a:r>
            <a:r>
              <a:rPr lang="en-US" sz="1800" dirty="0"/>
              <a:t>-dimensional space mostly lie in a </a:t>
            </a:r>
            <a:r>
              <a:rPr lang="en-US" sz="1800" i="1" dirty="0"/>
              <a:t>k</a:t>
            </a:r>
            <a:r>
              <a:rPr lang="en-US" sz="1800" dirty="0"/>
              <a:t>-dimension subspace,  </a:t>
            </a:r>
            <a:r>
              <a:rPr lang="en-US" sz="1800" i="1" dirty="0"/>
              <a:t>k&lt;&lt;n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F08C118C-5ACB-EB6E-8EA5-2901C1CE22E4}"/>
              </a:ext>
            </a:extLst>
          </p:cNvPr>
          <p:cNvSpPr txBox="1"/>
          <p:nvPr/>
        </p:nvSpPr>
        <p:spPr>
          <a:xfrm>
            <a:off x="6551234" y="2705328"/>
            <a:ext cx="625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Hence, PCA not particularly convenient is this case</a:t>
            </a:r>
            <a:endParaRPr lang="en-US" sz="1800" i="1" dirty="0"/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D1C9E47-3FA3-3EAD-3C29-B0EA1A026C81}"/>
              </a:ext>
            </a:extLst>
          </p:cNvPr>
          <p:cNvSpPr txBox="1"/>
          <p:nvPr/>
        </p:nvSpPr>
        <p:spPr>
          <a:xfrm>
            <a:off x="7060443" y="3358941"/>
            <a:ext cx="414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But, the structure of the data is such that they can be clustered!!</a:t>
            </a:r>
            <a:endParaRPr lang="fr-FR" sz="2000" b="1" dirty="0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id="{860FC382-09CC-9E1B-1CE1-9F3573B46FFD}"/>
              </a:ext>
            </a:extLst>
          </p:cNvPr>
          <p:cNvSpPr/>
          <p:nvPr/>
        </p:nvSpPr>
        <p:spPr>
          <a:xfrm>
            <a:off x="1719618" y="1678675"/>
            <a:ext cx="2188665" cy="2020420"/>
          </a:xfrm>
          <a:custGeom>
            <a:avLst/>
            <a:gdLst>
              <a:gd name="connsiteX0" fmla="*/ 95534 w 2188665"/>
              <a:gd name="connsiteY0" fmla="*/ 163773 h 2020420"/>
              <a:gd name="connsiteX1" fmla="*/ 27295 w 2188665"/>
              <a:gd name="connsiteY1" fmla="*/ 341194 h 2020420"/>
              <a:gd name="connsiteX2" fmla="*/ 0 w 2188665"/>
              <a:gd name="connsiteY2" fmla="*/ 627797 h 2020420"/>
              <a:gd name="connsiteX3" fmla="*/ 27295 w 2188665"/>
              <a:gd name="connsiteY3" fmla="*/ 928047 h 2020420"/>
              <a:gd name="connsiteX4" fmla="*/ 40943 w 2188665"/>
              <a:gd name="connsiteY4" fmla="*/ 982638 h 2020420"/>
              <a:gd name="connsiteX5" fmla="*/ 95534 w 2188665"/>
              <a:gd name="connsiteY5" fmla="*/ 1173707 h 2020420"/>
              <a:gd name="connsiteX6" fmla="*/ 204716 w 2188665"/>
              <a:gd name="connsiteY6" fmla="*/ 1296537 h 2020420"/>
              <a:gd name="connsiteX7" fmla="*/ 259307 w 2188665"/>
              <a:gd name="connsiteY7" fmla="*/ 1351128 h 2020420"/>
              <a:gd name="connsiteX8" fmla="*/ 368489 w 2188665"/>
              <a:gd name="connsiteY8" fmla="*/ 1419367 h 2020420"/>
              <a:gd name="connsiteX9" fmla="*/ 382137 w 2188665"/>
              <a:gd name="connsiteY9" fmla="*/ 1473958 h 2020420"/>
              <a:gd name="connsiteX10" fmla="*/ 409433 w 2188665"/>
              <a:gd name="connsiteY10" fmla="*/ 1555844 h 2020420"/>
              <a:gd name="connsiteX11" fmla="*/ 436728 w 2188665"/>
              <a:gd name="connsiteY11" fmla="*/ 1678674 h 2020420"/>
              <a:gd name="connsiteX12" fmla="*/ 477672 w 2188665"/>
              <a:gd name="connsiteY12" fmla="*/ 1705970 h 2020420"/>
              <a:gd name="connsiteX13" fmla="*/ 491319 w 2188665"/>
              <a:gd name="connsiteY13" fmla="*/ 1760561 h 2020420"/>
              <a:gd name="connsiteX14" fmla="*/ 573206 w 2188665"/>
              <a:gd name="connsiteY14" fmla="*/ 1842447 h 2020420"/>
              <a:gd name="connsiteX15" fmla="*/ 600501 w 2188665"/>
              <a:gd name="connsiteY15" fmla="*/ 1897038 h 2020420"/>
              <a:gd name="connsiteX16" fmla="*/ 641445 w 2188665"/>
              <a:gd name="connsiteY16" fmla="*/ 1910686 h 2020420"/>
              <a:gd name="connsiteX17" fmla="*/ 736979 w 2188665"/>
              <a:gd name="connsiteY17" fmla="*/ 1965277 h 2020420"/>
              <a:gd name="connsiteX18" fmla="*/ 777922 w 2188665"/>
              <a:gd name="connsiteY18" fmla="*/ 2006221 h 2020420"/>
              <a:gd name="connsiteX19" fmla="*/ 1146412 w 2188665"/>
              <a:gd name="connsiteY19" fmla="*/ 2006221 h 2020420"/>
              <a:gd name="connsiteX20" fmla="*/ 1187355 w 2188665"/>
              <a:gd name="connsiteY20" fmla="*/ 1951629 h 2020420"/>
              <a:gd name="connsiteX21" fmla="*/ 1241946 w 2188665"/>
              <a:gd name="connsiteY21" fmla="*/ 1856095 h 2020420"/>
              <a:gd name="connsiteX22" fmla="*/ 1282889 w 2188665"/>
              <a:gd name="connsiteY22" fmla="*/ 1815152 h 2020420"/>
              <a:gd name="connsiteX23" fmla="*/ 1337481 w 2188665"/>
              <a:gd name="connsiteY23" fmla="*/ 1719618 h 2020420"/>
              <a:gd name="connsiteX24" fmla="*/ 1487606 w 2188665"/>
              <a:gd name="connsiteY24" fmla="*/ 1678674 h 2020420"/>
              <a:gd name="connsiteX25" fmla="*/ 1842448 w 2188665"/>
              <a:gd name="connsiteY25" fmla="*/ 1665026 h 2020420"/>
              <a:gd name="connsiteX26" fmla="*/ 1924334 w 2188665"/>
              <a:gd name="connsiteY26" fmla="*/ 1583140 h 2020420"/>
              <a:gd name="connsiteX27" fmla="*/ 1937982 w 2188665"/>
              <a:gd name="connsiteY27" fmla="*/ 1542197 h 2020420"/>
              <a:gd name="connsiteX28" fmla="*/ 1978925 w 2188665"/>
              <a:gd name="connsiteY28" fmla="*/ 1528549 h 2020420"/>
              <a:gd name="connsiteX29" fmla="*/ 2074460 w 2188665"/>
              <a:gd name="connsiteY29" fmla="*/ 1050877 h 2020420"/>
              <a:gd name="connsiteX30" fmla="*/ 2169994 w 2188665"/>
              <a:gd name="connsiteY30" fmla="*/ 791570 h 2020420"/>
              <a:gd name="connsiteX31" fmla="*/ 2183642 w 2188665"/>
              <a:gd name="connsiteY31" fmla="*/ 736979 h 2020420"/>
              <a:gd name="connsiteX32" fmla="*/ 2169994 w 2188665"/>
              <a:gd name="connsiteY32" fmla="*/ 559558 h 2020420"/>
              <a:gd name="connsiteX33" fmla="*/ 2033516 w 2188665"/>
              <a:gd name="connsiteY33" fmla="*/ 532262 h 2020420"/>
              <a:gd name="connsiteX34" fmla="*/ 1924334 w 2188665"/>
              <a:gd name="connsiteY34" fmla="*/ 491319 h 2020420"/>
              <a:gd name="connsiteX35" fmla="*/ 1856095 w 2188665"/>
              <a:gd name="connsiteY35" fmla="*/ 477671 h 2020420"/>
              <a:gd name="connsiteX36" fmla="*/ 1815152 w 2188665"/>
              <a:gd name="connsiteY36" fmla="*/ 395785 h 2020420"/>
              <a:gd name="connsiteX37" fmla="*/ 1801504 w 2188665"/>
              <a:gd name="connsiteY37" fmla="*/ 313898 h 2020420"/>
              <a:gd name="connsiteX38" fmla="*/ 1651379 w 2188665"/>
              <a:gd name="connsiteY38" fmla="*/ 218364 h 2020420"/>
              <a:gd name="connsiteX39" fmla="*/ 1542197 w 2188665"/>
              <a:gd name="connsiteY39" fmla="*/ 163773 h 2020420"/>
              <a:gd name="connsiteX40" fmla="*/ 1501254 w 2188665"/>
              <a:gd name="connsiteY40" fmla="*/ 122829 h 2020420"/>
              <a:gd name="connsiteX41" fmla="*/ 1405719 w 2188665"/>
              <a:gd name="connsiteY41" fmla="*/ 95534 h 2020420"/>
              <a:gd name="connsiteX42" fmla="*/ 1269242 w 2188665"/>
              <a:gd name="connsiteY42" fmla="*/ 40943 h 2020420"/>
              <a:gd name="connsiteX43" fmla="*/ 1228298 w 2188665"/>
              <a:gd name="connsiteY43" fmla="*/ 27295 h 2020420"/>
              <a:gd name="connsiteX44" fmla="*/ 1160060 w 2188665"/>
              <a:gd name="connsiteY44" fmla="*/ 0 h 2020420"/>
              <a:gd name="connsiteX45" fmla="*/ 641445 w 2188665"/>
              <a:gd name="connsiteY45" fmla="*/ 13647 h 2020420"/>
              <a:gd name="connsiteX46" fmla="*/ 614149 w 2188665"/>
              <a:gd name="connsiteY46" fmla="*/ 68238 h 2020420"/>
              <a:gd name="connsiteX47" fmla="*/ 545910 w 2188665"/>
              <a:gd name="connsiteY47" fmla="*/ 122829 h 2020420"/>
              <a:gd name="connsiteX48" fmla="*/ 95534 w 2188665"/>
              <a:gd name="connsiteY48" fmla="*/ 163773 h 202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88665" h="2020420">
                <a:moveTo>
                  <a:pt x="95534" y="163773"/>
                </a:moveTo>
                <a:cubicBezTo>
                  <a:pt x="9098" y="200167"/>
                  <a:pt x="37999" y="266268"/>
                  <a:pt x="27295" y="341194"/>
                </a:cubicBezTo>
                <a:cubicBezTo>
                  <a:pt x="13723" y="436196"/>
                  <a:pt x="0" y="627797"/>
                  <a:pt x="0" y="627797"/>
                </a:cubicBezTo>
                <a:cubicBezTo>
                  <a:pt x="6873" y="724016"/>
                  <a:pt x="11121" y="831003"/>
                  <a:pt x="27295" y="928047"/>
                </a:cubicBezTo>
                <a:cubicBezTo>
                  <a:pt x="30379" y="946549"/>
                  <a:pt x="36874" y="964328"/>
                  <a:pt x="40943" y="982638"/>
                </a:cubicBezTo>
                <a:cubicBezTo>
                  <a:pt x="58309" y="1060785"/>
                  <a:pt x="56085" y="1089173"/>
                  <a:pt x="95534" y="1173707"/>
                </a:cubicBezTo>
                <a:cubicBezTo>
                  <a:pt x="140159" y="1269333"/>
                  <a:pt x="139539" y="1239507"/>
                  <a:pt x="204716" y="1296537"/>
                </a:cubicBezTo>
                <a:cubicBezTo>
                  <a:pt x="224083" y="1313483"/>
                  <a:pt x="238719" y="1335687"/>
                  <a:pt x="259307" y="1351128"/>
                </a:cubicBezTo>
                <a:cubicBezTo>
                  <a:pt x="293641" y="1376879"/>
                  <a:pt x="368489" y="1419367"/>
                  <a:pt x="368489" y="1419367"/>
                </a:cubicBezTo>
                <a:cubicBezTo>
                  <a:pt x="373038" y="1437564"/>
                  <a:pt x="376747" y="1455992"/>
                  <a:pt x="382137" y="1473958"/>
                </a:cubicBezTo>
                <a:cubicBezTo>
                  <a:pt x="390405" y="1501516"/>
                  <a:pt x="403790" y="1527631"/>
                  <a:pt x="409433" y="1555844"/>
                </a:cubicBezTo>
                <a:cubicBezTo>
                  <a:pt x="409733" y="1557344"/>
                  <a:pt x="431223" y="1670416"/>
                  <a:pt x="436728" y="1678674"/>
                </a:cubicBezTo>
                <a:cubicBezTo>
                  <a:pt x="445827" y="1692322"/>
                  <a:pt x="464024" y="1696871"/>
                  <a:pt x="477672" y="1705970"/>
                </a:cubicBezTo>
                <a:cubicBezTo>
                  <a:pt x="482221" y="1724167"/>
                  <a:pt x="480563" y="1745195"/>
                  <a:pt x="491319" y="1760561"/>
                </a:cubicBezTo>
                <a:cubicBezTo>
                  <a:pt x="513456" y="1792185"/>
                  <a:pt x="573206" y="1842447"/>
                  <a:pt x="573206" y="1842447"/>
                </a:cubicBezTo>
                <a:cubicBezTo>
                  <a:pt x="582304" y="1860644"/>
                  <a:pt x="586115" y="1882652"/>
                  <a:pt x="600501" y="1897038"/>
                </a:cubicBezTo>
                <a:cubicBezTo>
                  <a:pt x="610674" y="1907211"/>
                  <a:pt x="628954" y="1903548"/>
                  <a:pt x="641445" y="1910686"/>
                </a:cubicBezTo>
                <a:cubicBezTo>
                  <a:pt x="757122" y="1976787"/>
                  <a:pt x="643102" y="1933984"/>
                  <a:pt x="736979" y="1965277"/>
                </a:cubicBezTo>
                <a:cubicBezTo>
                  <a:pt x="750627" y="1978925"/>
                  <a:pt x="760002" y="1999053"/>
                  <a:pt x="777922" y="2006221"/>
                </a:cubicBezTo>
                <a:cubicBezTo>
                  <a:pt x="857511" y="2038057"/>
                  <a:pt x="1141879" y="2006448"/>
                  <a:pt x="1146412" y="2006221"/>
                </a:cubicBezTo>
                <a:cubicBezTo>
                  <a:pt x="1160060" y="1988024"/>
                  <a:pt x="1175299" y="1970918"/>
                  <a:pt x="1187355" y="1951629"/>
                </a:cubicBezTo>
                <a:cubicBezTo>
                  <a:pt x="1220722" y="1898241"/>
                  <a:pt x="1204385" y="1901169"/>
                  <a:pt x="1241946" y="1856095"/>
                </a:cubicBezTo>
                <a:cubicBezTo>
                  <a:pt x="1254302" y="1841268"/>
                  <a:pt x="1271671" y="1830858"/>
                  <a:pt x="1282889" y="1815152"/>
                </a:cubicBezTo>
                <a:cubicBezTo>
                  <a:pt x="1297891" y="1794150"/>
                  <a:pt x="1314726" y="1738581"/>
                  <a:pt x="1337481" y="1719618"/>
                </a:cubicBezTo>
                <a:cubicBezTo>
                  <a:pt x="1377097" y="1686605"/>
                  <a:pt x="1441101" y="1681493"/>
                  <a:pt x="1487606" y="1678674"/>
                </a:cubicBezTo>
                <a:cubicBezTo>
                  <a:pt x="1605757" y="1671513"/>
                  <a:pt x="1724167" y="1669575"/>
                  <a:pt x="1842448" y="1665026"/>
                </a:cubicBezTo>
                <a:cubicBezTo>
                  <a:pt x="1869743" y="1637731"/>
                  <a:pt x="1912127" y="1619760"/>
                  <a:pt x="1924334" y="1583140"/>
                </a:cubicBezTo>
                <a:cubicBezTo>
                  <a:pt x="1928883" y="1569492"/>
                  <a:pt x="1927810" y="1552369"/>
                  <a:pt x="1937982" y="1542197"/>
                </a:cubicBezTo>
                <a:cubicBezTo>
                  <a:pt x="1948154" y="1532025"/>
                  <a:pt x="1965277" y="1533098"/>
                  <a:pt x="1978925" y="1528549"/>
                </a:cubicBezTo>
                <a:cubicBezTo>
                  <a:pt x="2117222" y="1136710"/>
                  <a:pt x="2027148" y="1460913"/>
                  <a:pt x="2074460" y="1050877"/>
                </a:cubicBezTo>
                <a:cubicBezTo>
                  <a:pt x="2087124" y="941126"/>
                  <a:pt x="2127205" y="898541"/>
                  <a:pt x="2169994" y="791570"/>
                </a:cubicBezTo>
                <a:cubicBezTo>
                  <a:pt x="2176960" y="774155"/>
                  <a:pt x="2179093" y="755176"/>
                  <a:pt x="2183642" y="736979"/>
                </a:cubicBezTo>
                <a:cubicBezTo>
                  <a:pt x="2179093" y="677839"/>
                  <a:pt x="2205071" y="607390"/>
                  <a:pt x="2169994" y="559558"/>
                </a:cubicBezTo>
                <a:cubicBezTo>
                  <a:pt x="2142558" y="522146"/>
                  <a:pt x="2076591" y="549492"/>
                  <a:pt x="2033516" y="532262"/>
                </a:cubicBezTo>
                <a:cubicBezTo>
                  <a:pt x="2012643" y="523913"/>
                  <a:pt x="1952860" y="498451"/>
                  <a:pt x="1924334" y="491319"/>
                </a:cubicBezTo>
                <a:cubicBezTo>
                  <a:pt x="1901830" y="485693"/>
                  <a:pt x="1878841" y="482220"/>
                  <a:pt x="1856095" y="477671"/>
                </a:cubicBezTo>
                <a:cubicBezTo>
                  <a:pt x="1842447" y="450376"/>
                  <a:pt x="1824802" y="424736"/>
                  <a:pt x="1815152" y="395785"/>
                </a:cubicBezTo>
                <a:cubicBezTo>
                  <a:pt x="1806401" y="369533"/>
                  <a:pt x="1818107" y="336036"/>
                  <a:pt x="1801504" y="313898"/>
                </a:cubicBezTo>
                <a:cubicBezTo>
                  <a:pt x="1751217" y="246849"/>
                  <a:pt x="1713216" y="238977"/>
                  <a:pt x="1651379" y="218364"/>
                </a:cubicBezTo>
                <a:cubicBezTo>
                  <a:pt x="1550517" y="117502"/>
                  <a:pt x="1681663" y="233507"/>
                  <a:pt x="1542197" y="163773"/>
                </a:cubicBezTo>
                <a:cubicBezTo>
                  <a:pt x="1524934" y="155141"/>
                  <a:pt x="1517313" y="133535"/>
                  <a:pt x="1501254" y="122829"/>
                </a:cubicBezTo>
                <a:cubicBezTo>
                  <a:pt x="1488749" y="114493"/>
                  <a:pt x="1413986" y="98014"/>
                  <a:pt x="1405719" y="95534"/>
                </a:cubicBezTo>
                <a:cubicBezTo>
                  <a:pt x="1267657" y="54114"/>
                  <a:pt x="1375642" y="86543"/>
                  <a:pt x="1269242" y="40943"/>
                </a:cubicBezTo>
                <a:cubicBezTo>
                  <a:pt x="1256019" y="35276"/>
                  <a:pt x="1241768" y="32346"/>
                  <a:pt x="1228298" y="27295"/>
                </a:cubicBezTo>
                <a:cubicBezTo>
                  <a:pt x="1205360" y="18693"/>
                  <a:pt x="1182806" y="9098"/>
                  <a:pt x="1160060" y="0"/>
                </a:cubicBezTo>
                <a:lnTo>
                  <a:pt x="641445" y="13647"/>
                </a:lnTo>
                <a:cubicBezTo>
                  <a:pt x="621257" y="16170"/>
                  <a:pt x="624243" y="50574"/>
                  <a:pt x="614149" y="68238"/>
                </a:cubicBezTo>
                <a:cubicBezTo>
                  <a:pt x="593681" y="104057"/>
                  <a:pt x="589428" y="118989"/>
                  <a:pt x="545910" y="122829"/>
                </a:cubicBezTo>
                <a:cubicBezTo>
                  <a:pt x="118290" y="160560"/>
                  <a:pt x="181970" y="127379"/>
                  <a:pt x="95534" y="163773"/>
                </a:cubicBezTo>
                <a:close/>
              </a:path>
            </a:pathLst>
          </a:cu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Forme libre : forme 188">
            <a:extLst>
              <a:ext uri="{FF2B5EF4-FFF2-40B4-BE49-F238E27FC236}">
                <a16:creationId xmlns:a16="http://schemas.microsoft.com/office/drawing/2014/main" id="{84ECBAE1-AC4B-90C7-39B8-678BB09A8AE7}"/>
              </a:ext>
            </a:extLst>
          </p:cNvPr>
          <p:cNvSpPr/>
          <p:nvPr/>
        </p:nvSpPr>
        <p:spPr>
          <a:xfrm>
            <a:off x="467574" y="3491951"/>
            <a:ext cx="1975375" cy="2117279"/>
          </a:xfrm>
          <a:custGeom>
            <a:avLst/>
            <a:gdLst>
              <a:gd name="connsiteX0" fmla="*/ 1593238 w 1975375"/>
              <a:gd name="connsiteY0" fmla="*/ 1876 h 2117279"/>
              <a:gd name="connsiteX1" fmla="*/ 1361226 w 1975375"/>
              <a:gd name="connsiteY1" fmla="*/ 15524 h 2117279"/>
              <a:gd name="connsiteX2" fmla="*/ 1252044 w 1975375"/>
              <a:gd name="connsiteY2" fmla="*/ 42819 h 2117279"/>
              <a:gd name="connsiteX3" fmla="*/ 1197453 w 1975375"/>
              <a:gd name="connsiteY3" fmla="*/ 56467 h 2117279"/>
              <a:gd name="connsiteX4" fmla="*/ 1074623 w 1975375"/>
              <a:gd name="connsiteY4" fmla="*/ 97410 h 2117279"/>
              <a:gd name="connsiteX5" fmla="*/ 815316 w 1975375"/>
              <a:gd name="connsiteY5" fmla="*/ 138353 h 2117279"/>
              <a:gd name="connsiteX6" fmla="*/ 747077 w 1975375"/>
              <a:gd name="connsiteY6" fmla="*/ 165649 h 2117279"/>
              <a:gd name="connsiteX7" fmla="*/ 706133 w 1975375"/>
              <a:gd name="connsiteY7" fmla="*/ 192945 h 2117279"/>
              <a:gd name="connsiteX8" fmla="*/ 596951 w 1975375"/>
              <a:gd name="connsiteY8" fmla="*/ 233888 h 2117279"/>
              <a:gd name="connsiteX9" fmla="*/ 542360 w 1975375"/>
              <a:gd name="connsiteY9" fmla="*/ 329422 h 2117279"/>
              <a:gd name="connsiteX10" fmla="*/ 501417 w 1975375"/>
              <a:gd name="connsiteY10" fmla="*/ 384013 h 2117279"/>
              <a:gd name="connsiteX11" fmla="*/ 446826 w 1975375"/>
              <a:gd name="connsiteY11" fmla="*/ 411309 h 2117279"/>
              <a:gd name="connsiteX12" fmla="*/ 405883 w 1975375"/>
              <a:gd name="connsiteY12" fmla="*/ 452252 h 2117279"/>
              <a:gd name="connsiteX13" fmla="*/ 269405 w 1975375"/>
              <a:gd name="connsiteY13" fmla="*/ 547786 h 2117279"/>
              <a:gd name="connsiteX14" fmla="*/ 160223 w 1975375"/>
              <a:gd name="connsiteY14" fmla="*/ 561434 h 2117279"/>
              <a:gd name="connsiteX15" fmla="*/ 78336 w 1975375"/>
              <a:gd name="connsiteY15" fmla="*/ 1243822 h 2117279"/>
              <a:gd name="connsiteX16" fmla="*/ 10098 w 1975375"/>
              <a:gd name="connsiteY16" fmla="*/ 1475834 h 2117279"/>
              <a:gd name="connsiteX17" fmla="*/ 51041 w 1975375"/>
              <a:gd name="connsiteY17" fmla="*/ 1830676 h 2117279"/>
              <a:gd name="connsiteX18" fmla="*/ 91984 w 1975375"/>
              <a:gd name="connsiteY18" fmla="*/ 1857971 h 2117279"/>
              <a:gd name="connsiteX19" fmla="*/ 201166 w 1975375"/>
              <a:gd name="connsiteY19" fmla="*/ 2008097 h 2117279"/>
              <a:gd name="connsiteX20" fmla="*/ 242110 w 1975375"/>
              <a:gd name="connsiteY20" fmla="*/ 2076336 h 2117279"/>
              <a:gd name="connsiteX21" fmla="*/ 351292 w 1975375"/>
              <a:gd name="connsiteY21" fmla="*/ 2117279 h 2117279"/>
              <a:gd name="connsiteX22" fmla="*/ 419530 w 1975375"/>
              <a:gd name="connsiteY22" fmla="*/ 1885267 h 2117279"/>
              <a:gd name="connsiteX23" fmla="*/ 433178 w 1975375"/>
              <a:gd name="connsiteY23" fmla="*/ 1817028 h 2117279"/>
              <a:gd name="connsiteX24" fmla="*/ 446826 w 1975375"/>
              <a:gd name="connsiteY24" fmla="*/ 1776085 h 2117279"/>
              <a:gd name="connsiteX25" fmla="*/ 501417 w 1975375"/>
              <a:gd name="connsiteY25" fmla="*/ 1748789 h 2117279"/>
              <a:gd name="connsiteX26" fmla="*/ 542360 w 1975375"/>
              <a:gd name="connsiteY26" fmla="*/ 1707846 h 2117279"/>
              <a:gd name="connsiteX27" fmla="*/ 665190 w 1975375"/>
              <a:gd name="connsiteY27" fmla="*/ 1680550 h 2117279"/>
              <a:gd name="connsiteX28" fmla="*/ 1333930 w 1975375"/>
              <a:gd name="connsiteY28" fmla="*/ 1666903 h 2117279"/>
              <a:gd name="connsiteX29" fmla="*/ 1443113 w 1975375"/>
              <a:gd name="connsiteY29" fmla="*/ 1612312 h 2117279"/>
              <a:gd name="connsiteX30" fmla="*/ 1470408 w 1975375"/>
              <a:gd name="connsiteY30" fmla="*/ 1571368 h 2117279"/>
              <a:gd name="connsiteX31" fmla="*/ 1593238 w 1975375"/>
              <a:gd name="connsiteY31" fmla="*/ 1434891 h 2117279"/>
              <a:gd name="connsiteX32" fmla="*/ 1675125 w 1975375"/>
              <a:gd name="connsiteY32" fmla="*/ 1284765 h 2117279"/>
              <a:gd name="connsiteX33" fmla="*/ 1729716 w 1975375"/>
              <a:gd name="connsiteY33" fmla="*/ 1175583 h 2117279"/>
              <a:gd name="connsiteX34" fmla="*/ 1784307 w 1975375"/>
              <a:gd name="connsiteY34" fmla="*/ 1148288 h 2117279"/>
              <a:gd name="connsiteX35" fmla="*/ 1879841 w 1975375"/>
              <a:gd name="connsiteY35" fmla="*/ 1052753 h 2117279"/>
              <a:gd name="connsiteX36" fmla="*/ 1948080 w 1975375"/>
              <a:gd name="connsiteY36" fmla="*/ 957219 h 2117279"/>
              <a:gd name="connsiteX37" fmla="*/ 1975375 w 1975375"/>
              <a:gd name="connsiteY37" fmla="*/ 888980 h 2117279"/>
              <a:gd name="connsiteX38" fmla="*/ 1934432 w 1975375"/>
              <a:gd name="connsiteY38" fmla="*/ 547786 h 2117279"/>
              <a:gd name="connsiteX39" fmla="*/ 1920784 w 1975375"/>
              <a:gd name="connsiteY39" fmla="*/ 506843 h 2117279"/>
              <a:gd name="connsiteX40" fmla="*/ 1838898 w 1975375"/>
              <a:gd name="connsiteY40" fmla="*/ 424956 h 2117279"/>
              <a:gd name="connsiteX41" fmla="*/ 1757011 w 1975375"/>
              <a:gd name="connsiteY41" fmla="*/ 329422 h 2117279"/>
              <a:gd name="connsiteX42" fmla="*/ 1729716 w 1975375"/>
              <a:gd name="connsiteY42" fmla="*/ 247536 h 2117279"/>
              <a:gd name="connsiteX43" fmla="*/ 1702420 w 1975375"/>
              <a:gd name="connsiteY43" fmla="*/ 124706 h 2117279"/>
              <a:gd name="connsiteX44" fmla="*/ 1688772 w 1975375"/>
              <a:gd name="connsiteY44" fmla="*/ 70115 h 2117279"/>
              <a:gd name="connsiteX45" fmla="*/ 1634181 w 1975375"/>
              <a:gd name="connsiteY45" fmla="*/ 56467 h 2117279"/>
              <a:gd name="connsiteX46" fmla="*/ 1593238 w 1975375"/>
              <a:gd name="connsiteY46" fmla="*/ 1876 h 21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75375" h="2117279">
                <a:moveTo>
                  <a:pt x="1593238" y="1876"/>
                </a:moveTo>
                <a:cubicBezTo>
                  <a:pt x="1547745" y="-4948"/>
                  <a:pt x="1438379" y="8510"/>
                  <a:pt x="1361226" y="15524"/>
                </a:cubicBezTo>
                <a:cubicBezTo>
                  <a:pt x="1300176" y="21074"/>
                  <a:pt x="1301786" y="28607"/>
                  <a:pt x="1252044" y="42819"/>
                </a:cubicBezTo>
                <a:cubicBezTo>
                  <a:pt x="1234009" y="47972"/>
                  <a:pt x="1215650" y="51918"/>
                  <a:pt x="1197453" y="56467"/>
                </a:cubicBezTo>
                <a:cubicBezTo>
                  <a:pt x="1121859" y="106862"/>
                  <a:pt x="1192303" y="67990"/>
                  <a:pt x="1074623" y="97410"/>
                </a:cubicBezTo>
                <a:cubicBezTo>
                  <a:pt x="869947" y="148580"/>
                  <a:pt x="1158553" y="111951"/>
                  <a:pt x="815316" y="138353"/>
                </a:cubicBezTo>
                <a:cubicBezTo>
                  <a:pt x="792570" y="147452"/>
                  <a:pt x="768989" y="154693"/>
                  <a:pt x="747077" y="165649"/>
                </a:cubicBezTo>
                <a:cubicBezTo>
                  <a:pt x="732406" y="172985"/>
                  <a:pt x="720804" y="185609"/>
                  <a:pt x="706133" y="192945"/>
                </a:cubicBezTo>
                <a:cubicBezTo>
                  <a:pt x="673496" y="209263"/>
                  <a:pt x="632386" y="222076"/>
                  <a:pt x="596951" y="233888"/>
                </a:cubicBezTo>
                <a:cubicBezTo>
                  <a:pt x="570294" y="287204"/>
                  <a:pt x="574513" y="284407"/>
                  <a:pt x="542360" y="329422"/>
                </a:cubicBezTo>
                <a:cubicBezTo>
                  <a:pt x="529139" y="347931"/>
                  <a:pt x="518687" y="369210"/>
                  <a:pt x="501417" y="384013"/>
                </a:cubicBezTo>
                <a:cubicBezTo>
                  <a:pt x="485970" y="397253"/>
                  <a:pt x="463381" y="399484"/>
                  <a:pt x="446826" y="411309"/>
                </a:cubicBezTo>
                <a:cubicBezTo>
                  <a:pt x="431120" y="422527"/>
                  <a:pt x="420408" y="439542"/>
                  <a:pt x="405883" y="452252"/>
                </a:cubicBezTo>
                <a:cubicBezTo>
                  <a:pt x="381433" y="473645"/>
                  <a:pt x="303883" y="537177"/>
                  <a:pt x="269405" y="547786"/>
                </a:cubicBezTo>
                <a:cubicBezTo>
                  <a:pt x="234350" y="558572"/>
                  <a:pt x="196617" y="556885"/>
                  <a:pt x="160223" y="561434"/>
                </a:cubicBezTo>
                <a:cubicBezTo>
                  <a:pt x="-113281" y="670837"/>
                  <a:pt x="114568" y="555407"/>
                  <a:pt x="78336" y="1243822"/>
                </a:cubicBezTo>
                <a:cubicBezTo>
                  <a:pt x="74326" y="1320018"/>
                  <a:pt x="36375" y="1405761"/>
                  <a:pt x="10098" y="1475834"/>
                </a:cubicBezTo>
                <a:cubicBezTo>
                  <a:pt x="12067" y="1521125"/>
                  <a:pt x="-32410" y="1747226"/>
                  <a:pt x="51041" y="1830676"/>
                </a:cubicBezTo>
                <a:cubicBezTo>
                  <a:pt x="62639" y="1842274"/>
                  <a:pt x="78336" y="1848873"/>
                  <a:pt x="91984" y="1857971"/>
                </a:cubicBezTo>
                <a:cubicBezTo>
                  <a:pt x="129108" y="1907469"/>
                  <a:pt x="168325" y="1955551"/>
                  <a:pt x="201166" y="2008097"/>
                </a:cubicBezTo>
                <a:cubicBezTo>
                  <a:pt x="215225" y="2030592"/>
                  <a:pt x="222147" y="2058868"/>
                  <a:pt x="242110" y="2076336"/>
                </a:cubicBezTo>
                <a:cubicBezTo>
                  <a:pt x="252152" y="2085123"/>
                  <a:pt x="329126" y="2109890"/>
                  <a:pt x="351292" y="2117279"/>
                </a:cubicBezTo>
                <a:cubicBezTo>
                  <a:pt x="462680" y="2080149"/>
                  <a:pt x="386088" y="2119360"/>
                  <a:pt x="419530" y="1885267"/>
                </a:cubicBezTo>
                <a:cubicBezTo>
                  <a:pt x="422811" y="1862303"/>
                  <a:pt x="427552" y="1839532"/>
                  <a:pt x="433178" y="1817028"/>
                </a:cubicBezTo>
                <a:cubicBezTo>
                  <a:pt x="436667" y="1803072"/>
                  <a:pt x="436654" y="1786257"/>
                  <a:pt x="446826" y="1776085"/>
                </a:cubicBezTo>
                <a:cubicBezTo>
                  <a:pt x="461212" y="1761699"/>
                  <a:pt x="484862" y="1760614"/>
                  <a:pt x="501417" y="1748789"/>
                </a:cubicBezTo>
                <a:cubicBezTo>
                  <a:pt x="517123" y="1737571"/>
                  <a:pt x="526301" y="1718552"/>
                  <a:pt x="542360" y="1707846"/>
                </a:cubicBezTo>
                <a:cubicBezTo>
                  <a:pt x="563693" y="1693624"/>
                  <a:pt x="657330" y="1680836"/>
                  <a:pt x="665190" y="1680550"/>
                </a:cubicBezTo>
                <a:cubicBezTo>
                  <a:pt x="888002" y="1672448"/>
                  <a:pt x="1111017" y="1671452"/>
                  <a:pt x="1333930" y="1666903"/>
                </a:cubicBezTo>
                <a:cubicBezTo>
                  <a:pt x="1366506" y="1653872"/>
                  <a:pt x="1415859" y="1639566"/>
                  <a:pt x="1443113" y="1612312"/>
                </a:cubicBezTo>
                <a:cubicBezTo>
                  <a:pt x="1454711" y="1600714"/>
                  <a:pt x="1459813" y="1583890"/>
                  <a:pt x="1470408" y="1571368"/>
                </a:cubicBezTo>
                <a:cubicBezTo>
                  <a:pt x="1509942" y="1524646"/>
                  <a:pt x="1552295" y="1480383"/>
                  <a:pt x="1593238" y="1434891"/>
                </a:cubicBezTo>
                <a:cubicBezTo>
                  <a:pt x="1654537" y="1281640"/>
                  <a:pt x="1577724" y="1460087"/>
                  <a:pt x="1675125" y="1284765"/>
                </a:cubicBezTo>
                <a:cubicBezTo>
                  <a:pt x="1708368" y="1224927"/>
                  <a:pt x="1660703" y="1244595"/>
                  <a:pt x="1729716" y="1175583"/>
                </a:cubicBezTo>
                <a:cubicBezTo>
                  <a:pt x="1744102" y="1161197"/>
                  <a:pt x="1766110" y="1157386"/>
                  <a:pt x="1784307" y="1148288"/>
                </a:cubicBezTo>
                <a:cubicBezTo>
                  <a:pt x="1893488" y="1002713"/>
                  <a:pt x="1752463" y="1180133"/>
                  <a:pt x="1879841" y="1052753"/>
                </a:cubicBezTo>
                <a:cubicBezTo>
                  <a:pt x="1886020" y="1046574"/>
                  <a:pt x="1940332" y="972715"/>
                  <a:pt x="1948080" y="957219"/>
                </a:cubicBezTo>
                <a:cubicBezTo>
                  <a:pt x="1959036" y="935307"/>
                  <a:pt x="1966277" y="911726"/>
                  <a:pt x="1975375" y="888980"/>
                </a:cubicBezTo>
                <a:cubicBezTo>
                  <a:pt x="1961727" y="775249"/>
                  <a:pt x="1950631" y="661182"/>
                  <a:pt x="1934432" y="547786"/>
                </a:cubicBezTo>
                <a:cubicBezTo>
                  <a:pt x="1932398" y="533545"/>
                  <a:pt x="1929616" y="518199"/>
                  <a:pt x="1920784" y="506843"/>
                </a:cubicBezTo>
                <a:cubicBezTo>
                  <a:pt x="1897085" y="476373"/>
                  <a:pt x="1862059" y="455837"/>
                  <a:pt x="1838898" y="424956"/>
                </a:cubicBezTo>
                <a:cubicBezTo>
                  <a:pt x="1786373" y="354925"/>
                  <a:pt x="1814038" y="386449"/>
                  <a:pt x="1757011" y="329422"/>
                </a:cubicBezTo>
                <a:cubicBezTo>
                  <a:pt x="1747913" y="302127"/>
                  <a:pt x="1736694" y="275449"/>
                  <a:pt x="1729716" y="247536"/>
                </a:cubicBezTo>
                <a:cubicBezTo>
                  <a:pt x="1696431" y="114400"/>
                  <a:pt x="1737073" y="280643"/>
                  <a:pt x="1702420" y="124706"/>
                </a:cubicBezTo>
                <a:cubicBezTo>
                  <a:pt x="1698351" y="106396"/>
                  <a:pt x="1702035" y="83378"/>
                  <a:pt x="1688772" y="70115"/>
                </a:cubicBezTo>
                <a:cubicBezTo>
                  <a:pt x="1675509" y="56852"/>
                  <a:pt x="1651744" y="63053"/>
                  <a:pt x="1634181" y="56467"/>
                </a:cubicBezTo>
                <a:cubicBezTo>
                  <a:pt x="1615131" y="49323"/>
                  <a:pt x="1638731" y="8700"/>
                  <a:pt x="1593238" y="1876"/>
                </a:cubicBezTo>
                <a:close/>
              </a:path>
            </a:pathLst>
          </a:cu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Forme libre : forme 189">
            <a:extLst>
              <a:ext uri="{FF2B5EF4-FFF2-40B4-BE49-F238E27FC236}">
                <a16:creationId xmlns:a16="http://schemas.microsoft.com/office/drawing/2014/main" id="{C7933FE5-6A6E-5AB9-65E9-23149313C9CE}"/>
              </a:ext>
            </a:extLst>
          </p:cNvPr>
          <p:cNvSpPr/>
          <p:nvPr/>
        </p:nvSpPr>
        <p:spPr>
          <a:xfrm>
            <a:off x="2914667" y="3725839"/>
            <a:ext cx="2216892" cy="1672516"/>
          </a:xfrm>
          <a:custGeom>
            <a:avLst/>
            <a:gdLst>
              <a:gd name="connsiteX0" fmla="*/ 319852 w 2216892"/>
              <a:gd name="connsiteY0" fmla="*/ 27295 h 1672516"/>
              <a:gd name="connsiteX1" fmla="*/ 197023 w 2216892"/>
              <a:gd name="connsiteY1" fmla="*/ 177421 h 1672516"/>
              <a:gd name="connsiteX2" fmla="*/ 87840 w 2216892"/>
              <a:gd name="connsiteY2" fmla="*/ 327546 h 1672516"/>
              <a:gd name="connsiteX3" fmla="*/ 19602 w 2216892"/>
              <a:gd name="connsiteY3" fmla="*/ 409433 h 1672516"/>
              <a:gd name="connsiteX4" fmla="*/ 60545 w 2216892"/>
              <a:gd name="connsiteY4" fmla="*/ 968991 h 1672516"/>
              <a:gd name="connsiteX5" fmla="*/ 87840 w 2216892"/>
              <a:gd name="connsiteY5" fmla="*/ 1037230 h 1672516"/>
              <a:gd name="connsiteX6" fmla="*/ 142432 w 2216892"/>
              <a:gd name="connsiteY6" fmla="*/ 1119116 h 1672516"/>
              <a:gd name="connsiteX7" fmla="*/ 183375 w 2216892"/>
              <a:gd name="connsiteY7" fmla="*/ 1269242 h 1672516"/>
              <a:gd name="connsiteX8" fmla="*/ 237966 w 2216892"/>
              <a:gd name="connsiteY8" fmla="*/ 1405719 h 1672516"/>
              <a:gd name="connsiteX9" fmla="*/ 306205 w 2216892"/>
              <a:gd name="connsiteY9" fmla="*/ 1473958 h 1672516"/>
              <a:gd name="connsiteX10" fmla="*/ 347148 w 2216892"/>
              <a:gd name="connsiteY10" fmla="*/ 1501254 h 1672516"/>
              <a:gd name="connsiteX11" fmla="*/ 824820 w 2216892"/>
              <a:gd name="connsiteY11" fmla="*/ 1610436 h 1672516"/>
              <a:gd name="connsiteX12" fmla="*/ 1111423 w 2216892"/>
              <a:gd name="connsiteY12" fmla="*/ 1637731 h 1672516"/>
              <a:gd name="connsiteX13" fmla="*/ 1670981 w 2216892"/>
              <a:gd name="connsiteY13" fmla="*/ 1665027 h 1672516"/>
              <a:gd name="connsiteX14" fmla="*/ 2175948 w 2216892"/>
              <a:gd name="connsiteY14" fmla="*/ 1651379 h 1672516"/>
              <a:gd name="connsiteX15" fmla="*/ 2216891 w 2216892"/>
              <a:gd name="connsiteY15" fmla="*/ 1528549 h 1672516"/>
              <a:gd name="connsiteX16" fmla="*/ 2203243 w 2216892"/>
              <a:gd name="connsiteY16" fmla="*/ 1064525 h 1672516"/>
              <a:gd name="connsiteX17" fmla="*/ 2175948 w 2216892"/>
              <a:gd name="connsiteY17" fmla="*/ 1009934 h 1672516"/>
              <a:gd name="connsiteX18" fmla="*/ 2148652 w 2216892"/>
              <a:gd name="connsiteY18" fmla="*/ 941695 h 1672516"/>
              <a:gd name="connsiteX19" fmla="*/ 2094061 w 2216892"/>
              <a:gd name="connsiteY19" fmla="*/ 887104 h 1672516"/>
              <a:gd name="connsiteX20" fmla="*/ 1984879 w 2216892"/>
              <a:gd name="connsiteY20" fmla="*/ 777922 h 1672516"/>
              <a:gd name="connsiteX21" fmla="*/ 1957584 w 2216892"/>
              <a:gd name="connsiteY21" fmla="*/ 723331 h 1672516"/>
              <a:gd name="connsiteX22" fmla="*/ 1930288 w 2216892"/>
              <a:gd name="connsiteY22" fmla="*/ 682388 h 1672516"/>
              <a:gd name="connsiteX23" fmla="*/ 1916640 w 2216892"/>
              <a:gd name="connsiteY23" fmla="*/ 559558 h 1672516"/>
              <a:gd name="connsiteX24" fmla="*/ 1862049 w 2216892"/>
              <a:gd name="connsiteY24" fmla="*/ 464024 h 1672516"/>
              <a:gd name="connsiteX25" fmla="*/ 1821106 w 2216892"/>
              <a:gd name="connsiteY25" fmla="*/ 382137 h 1672516"/>
              <a:gd name="connsiteX26" fmla="*/ 1793811 w 2216892"/>
              <a:gd name="connsiteY26" fmla="*/ 313898 h 1672516"/>
              <a:gd name="connsiteX27" fmla="*/ 1739220 w 2216892"/>
              <a:gd name="connsiteY27" fmla="*/ 272955 h 1672516"/>
              <a:gd name="connsiteX28" fmla="*/ 1616390 w 2216892"/>
              <a:gd name="connsiteY28" fmla="*/ 136477 h 1672516"/>
              <a:gd name="connsiteX29" fmla="*/ 1548151 w 2216892"/>
              <a:gd name="connsiteY29" fmla="*/ 109182 h 1672516"/>
              <a:gd name="connsiteX30" fmla="*/ 1507208 w 2216892"/>
              <a:gd name="connsiteY30" fmla="*/ 95534 h 1672516"/>
              <a:gd name="connsiteX31" fmla="*/ 1452617 w 2216892"/>
              <a:gd name="connsiteY31" fmla="*/ 68239 h 1672516"/>
              <a:gd name="connsiteX32" fmla="*/ 1029536 w 2216892"/>
              <a:gd name="connsiteY32" fmla="*/ 54591 h 1672516"/>
              <a:gd name="connsiteX33" fmla="*/ 947649 w 2216892"/>
              <a:gd name="connsiteY33" fmla="*/ 27295 h 1672516"/>
              <a:gd name="connsiteX34" fmla="*/ 783876 w 2216892"/>
              <a:gd name="connsiteY34" fmla="*/ 0 h 1672516"/>
              <a:gd name="connsiteX35" fmla="*/ 415387 w 2216892"/>
              <a:gd name="connsiteY35" fmla="*/ 13648 h 1672516"/>
              <a:gd name="connsiteX36" fmla="*/ 360796 w 2216892"/>
              <a:gd name="connsiteY36" fmla="*/ 27295 h 1672516"/>
              <a:gd name="connsiteX37" fmla="*/ 319852 w 2216892"/>
              <a:gd name="connsiteY37" fmla="*/ 27295 h 167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16892" h="1672516">
                <a:moveTo>
                  <a:pt x="319852" y="27295"/>
                </a:moveTo>
                <a:cubicBezTo>
                  <a:pt x="292557" y="52316"/>
                  <a:pt x="315426" y="47177"/>
                  <a:pt x="197023" y="177421"/>
                </a:cubicBezTo>
                <a:cubicBezTo>
                  <a:pt x="125341" y="256272"/>
                  <a:pt x="154759" y="238321"/>
                  <a:pt x="87840" y="327546"/>
                </a:cubicBezTo>
                <a:cubicBezTo>
                  <a:pt x="66522" y="355971"/>
                  <a:pt x="42348" y="382137"/>
                  <a:pt x="19602" y="409433"/>
                </a:cubicBezTo>
                <a:cubicBezTo>
                  <a:pt x="-14286" y="646645"/>
                  <a:pt x="-6449" y="533528"/>
                  <a:pt x="60545" y="968991"/>
                </a:cubicBezTo>
                <a:cubicBezTo>
                  <a:pt x="64270" y="993205"/>
                  <a:pt x="76109" y="1015723"/>
                  <a:pt x="87840" y="1037230"/>
                </a:cubicBezTo>
                <a:cubicBezTo>
                  <a:pt x="103549" y="1066029"/>
                  <a:pt x="124235" y="1091821"/>
                  <a:pt x="142432" y="1119116"/>
                </a:cubicBezTo>
                <a:cubicBezTo>
                  <a:pt x="156080" y="1169158"/>
                  <a:pt x="171495" y="1218751"/>
                  <a:pt x="183375" y="1269242"/>
                </a:cubicBezTo>
                <a:cubicBezTo>
                  <a:pt x="205831" y="1364682"/>
                  <a:pt x="176253" y="1336292"/>
                  <a:pt x="237966" y="1405719"/>
                </a:cubicBezTo>
                <a:cubicBezTo>
                  <a:pt x="259337" y="1429762"/>
                  <a:pt x="281996" y="1452775"/>
                  <a:pt x="306205" y="1473958"/>
                </a:cubicBezTo>
                <a:cubicBezTo>
                  <a:pt x="318549" y="1484759"/>
                  <a:pt x="332477" y="1493919"/>
                  <a:pt x="347148" y="1501254"/>
                </a:cubicBezTo>
                <a:cubicBezTo>
                  <a:pt x="500819" y="1578090"/>
                  <a:pt x="635632" y="1592418"/>
                  <a:pt x="824820" y="1610436"/>
                </a:cubicBezTo>
                <a:cubicBezTo>
                  <a:pt x="920354" y="1619534"/>
                  <a:pt x="1015643" y="1631745"/>
                  <a:pt x="1111423" y="1637731"/>
                </a:cubicBezTo>
                <a:cubicBezTo>
                  <a:pt x="1443388" y="1658479"/>
                  <a:pt x="1256915" y="1648464"/>
                  <a:pt x="1670981" y="1665027"/>
                </a:cubicBezTo>
                <a:cubicBezTo>
                  <a:pt x="1839303" y="1660478"/>
                  <a:pt x="2012592" y="1692218"/>
                  <a:pt x="2175948" y="1651379"/>
                </a:cubicBezTo>
                <a:cubicBezTo>
                  <a:pt x="2217817" y="1640912"/>
                  <a:pt x="2216891" y="1528549"/>
                  <a:pt x="2216891" y="1528549"/>
                </a:cubicBezTo>
                <a:cubicBezTo>
                  <a:pt x="2212342" y="1373874"/>
                  <a:pt x="2215421" y="1218787"/>
                  <a:pt x="2203243" y="1064525"/>
                </a:cubicBezTo>
                <a:cubicBezTo>
                  <a:pt x="2201642" y="1044243"/>
                  <a:pt x="2184211" y="1028525"/>
                  <a:pt x="2175948" y="1009934"/>
                </a:cubicBezTo>
                <a:cubicBezTo>
                  <a:pt x="2165998" y="987547"/>
                  <a:pt x="2162241" y="962079"/>
                  <a:pt x="2148652" y="941695"/>
                </a:cubicBezTo>
                <a:cubicBezTo>
                  <a:pt x="2134377" y="920283"/>
                  <a:pt x="2111007" y="906471"/>
                  <a:pt x="2094061" y="887104"/>
                </a:cubicBezTo>
                <a:cubicBezTo>
                  <a:pt x="2003184" y="783244"/>
                  <a:pt x="2112444" y="879974"/>
                  <a:pt x="1984879" y="777922"/>
                </a:cubicBezTo>
                <a:cubicBezTo>
                  <a:pt x="1975781" y="759725"/>
                  <a:pt x="1967678" y="740995"/>
                  <a:pt x="1957584" y="723331"/>
                </a:cubicBezTo>
                <a:cubicBezTo>
                  <a:pt x="1949446" y="709090"/>
                  <a:pt x="1934266" y="698301"/>
                  <a:pt x="1930288" y="682388"/>
                </a:cubicBezTo>
                <a:cubicBezTo>
                  <a:pt x="1920296" y="642423"/>
                  <a:pt x="1925903" y="599698"/>
                  <a:pt x="1916640" y="559558"/>
                </a:cubicBezTo>
                <a:cubicBezTo>
                  <a:pt x="1910528" y="533073"/>
                  <a:pt x="1877638" y="487407"/>
                  <a:pt x="1862049" y="464024"/>
                </a:cubicBezTo>
                <a:cubicBezTo>
                  <a:pt x="1827748" y="361113"/>
                  <a:pt x="1874018" y="487960"/>
                  <a:pt x="1821106" y="382137"/>
                </a:cubicBezTo>
                <a:cubicBezTo>
                  <a:pt x="1810150" y="360225"/>
                  <a:pt x="1808510" y="333497"/>
                  <a:pt x="1793811" y="313898"/>
                </a:cubicBezTo>
                <a:cubicBezTo>
                  <a:pt x="1780163" y="295701"/>
                  <a:pt x="1755304" y="289039"/>
                  <a:pt x="1739220" y="272955"/>
                </a:cubicBezTo>
                <a:cubicBezTo>
                  <a:pt x="1682400" y="216136"/>
                  <a:pt x="1735993" y="184317"/>
                  <a:pt x="1616390" y="136477"/>
                </a:cubicBezTo>
                <a:cubicBezTo>
                  <a:pt x="1593644" y="127379"/>
                  <a:pt x="1571090" y="117784"/>
                  <a:pt x="1548151" y="109182"/>
                </a:cubicBezTo>
                <a:cubicBezTo>
                  <a:pt x="1534681" y="104131"/>
                  <a:pt x="1520431" y="101201"/>
                  <a:pt x="1507208" y="95534"/>
                </a:cubicBezTo>
                <a:cubicBezTo>
                  <a:pt x="1488508" y="87520"/>
                  <a:pt x="1472887" y="69976"/>
                  <a:pt x="1452617" y="68239"/>
                </a:cubicBezTo>
                <a:cubicBezTo>
                  <a:pt x="1312032" y="56189"/>
                  <a:pt x="1170563" y="59140"/>
                  <a:pt x="1029536" y="54591"/>
                </a:cubicBezTo>
                <a:cubicBezTo>
                  <a:pt x="1002240" y="45492"/>
                  <a:pt x="975863" y="32937"/>
                  <a:pt x="947649" y="27295"/>
                </a:cubicBezTo>
                <a:cubicBezTo>
                  <a:pt x="847867" y="7340"/>
                  <a:pt x="902374" y="16929"/>
                  <a:pt x="783876" y="0"/>
                </a:cubicBezTo>
                <a:cubicBezTo>
                  <a:pt x="661046" y="4549"/>
                  <a:pt x="538046" y="5735"/>
                  <a:pt x="415387" y="13648"/>
                </a:cubicBezTo>
                <a:cubicBezTo>
                  <a:pt x="396669" y="14856"/>
                  <a:pt x="376403" y="16891"/>
                  <a:pt x="360796" y="27295"/>
                </a:cubicBezTo>
                <a:cubicBezTo>
                  <a:pt x="347148" y="36394"/>
                  <a:pt x="347147" y="2274"/>
                  <a:pt x="319852" y="27295"/>
                </a:cubicBez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209FA66D-8FBA-6FDE-1823-B310CC9FFE16}"/>
              </a:ext>
            </a:extLst>
          </p:cNvPr>
          <p:cNvSpPr/>
          <p:nvPr/>
        </p:nvSpPr>
        <p:spPr>
          <a:xfrm>
            <a:off x="4162538" y="1665027"/>
            <a:ext cx="2006250" cy="1914386"/>
          </a:xfrm>
          <a:custGeom>
            <a:avLst/>
            <a:gdLst>
              <a:gd name="connsiteX0" fmla="*/ 491349 w 2006250"/>
              <a:gd name="connsiteY0" fmla="*/ 163773 h 1914386"/>
              <a:gd name="connsiteX1" fmla="*/ 423110 w 2006250"/>
              <a:gd name="connsiteY1" fmla="*/ 232012 h 1914386"/>
              <a:gd name="connsiteX2" fmla="*/ 163802 w 2006250"/>
              <a:gd name="connsiteY2" fmla="*/ 791570 h 1914386"/>
              <a:gd name="connsiteX3" fmla="*/ 150155 w 2006250"/>
              <a:gd name="connsiteY3" fmla="*/ 873457 h 1914386"/>
              <a:gd name="connsiteX4" fmla="*/ 109211 w 2006250"/>
              <a:gd name="connsiteY4" fmla="*/ 982639 h 1914386"/>
              <a:gd name="connsiteX5" fmla="*/ 95563 w 2006250"/>
              <a:gd name="connsiteY5" fmla="*/ 1119116 h 1914386"/>
              <a:gd name="connsiteX6" fmla="*/ 68268 w 2006250"/>
              <a:gd name="connsiteY6" fmla="*/ 1214651 h 1914386"/>
              <a:gd name="connsiteX7" fmla="*/ 40972 w 2006250"/>
              <a:gd name="connsiteY7" fmla="*/ 1310185 h 1914386"/>
              <a:gd name="connsiteX8" fmla="*/ 27325 w 2006250"/>
              <a:gd name="connsiteY8" fmla="*/ 1405719 h 1914386"/>
              <a:gd name="connsiteX9" fmla="*/ 29 w 2006250"/>
              <a:gd name="connsiteY9" fmla="*/ 1460310 h 1914386"/>
              <a:gd name="connsiteX10" fmla="*/ 68268 w 2006250"/>
              <a:gd name="connsiteY10" fmla="*/ 1733266 h 1914386"/>
              <a:gd name="connsiteX11" fmla="*/ 109211 w 2006250"/>
              <a:gd name="connsiteY11" fmla="*/ 1760561 h 1914386"/>
              <a:gd name="connsiteX12" fmla="*/ 191098 w 2006250"/>
              <a:gd name="connsiteY12" fmla="*/ 1801504 h 1914386"/>
              <a:gd name="connsiteX13" fmla="*/ 982668 w 2006250"/>
              <a:gd name="connsiteY13" fmla="*/ 1856095 h 1914386"/>
              <a:gd name="connsiteX14" fmla="*/ 1228328 w 2006250"/>
              <a:gd name="connsiteY14" fmla="*/ 1842448 h 1914386"/>
              <a:gd name="connsiteX15" fmla="*/ 1282919 w 2006250"/>
              <a:gd name="connsiteY15" fmla="*/ 1815152 h 1914386"/>
              <a:gd name="connsiteX16" fmla="*/ 1351158 w 2006250"/>
              <a:gd name="connsiteY16" fmla="*/ 1705970 h 1914386"/>
              <a:gd name="connsiteX17" fmla="*/ 1433044 w 2006250"/>
              <a:gd name="connsiteY17" fmla="*/ 1555845 h 1914386"/>
              <a:gd name="connsiteX18" fmla="*/ 1501283 w 2006250"/>
              <a:gd name="connsiteY18" fmla="*/ 1392072 h 1914386"/>
              <a:gd name="connsiteX19" fmla="*/ 1569522 w 2006250"/>
              <a:gd name="connsiteY19" fmla="*/ 1364776 h 1914386"/>
              <a:gd name="connsiteX20" fmla="*/ 1801534 w 2006250"/>
              <a:gd name="connsiteY20" fmla="*/ 1351128 h 1914386"/>
              <a:gd name="connsiteX21" fmla="*/ 1828829 w 2006250"/>
              <a:gd name="connsiteY21" fmla="*/ 1310185 h 1914386"/>
              <a:gd name="connsiteX22" fmla="*/ 1869772 w 2006250"/>
              <a:gd name="connsiteY22" fmla="*/ 1255594 h 1914386"/>
              <a:gd name="connsiteX23" fmla="*/ 1883420 w 2006250"/>
              <a:gd name="connsiteY23" fmla="*/ 1187355 h 1914386"/>
              <a:gd name="connsiteX24" fmla="*/ 2006250 w 2006250"/>
              <a:gd name="connsiteY24" fmla="*/ 1023582 h 1914386"/>
              <a:gd name="connsiteX25" fmla="*/ 1978955 w 2006250"/>
              <a:gd name="connsiteY25" fmla="*/ 477672 h 1914386"/>
              <a:gd name="connsiteX26" fmla="*/ 1938011 w 2006250"/>
              <a:gd name="connsiteY26" fmla="*/ 450376 h 1914386"/>
              <a:gd name="connsiteX27" fmla="*/ 1924363 w 2006250"/>
              <a:gd name="connsiteY27" fmla="*/ 409433 h 1914386"/>
              <a:gd name="connsiteX28" fmla="*/ 1856125 w 2006250"/>
              <a:gd name="connsiteY28" fmla="*/ 395785 h 1914386"/>
              <a:gd name="connsiteX29" fmla="*/ 1774238 w 2006250"/>
              <a:gd name="connsiteY29" fmla="*/ 327546 h 1914386"/>
              <a:gd name="connsiteX30" fmla="*/ 1760590 w 2006250"/>
              <a:gd name="connsiteY30" fmla="*/ 286603 h 1914386"/>
              <a:gd name="connsiteX31" fmla="*/ 1665056 w 2006250"/>
              <a:gd name="connsiteY31" fmla="*/ 204716 h 1914386"/>
              <a:gd name="connsiteX32" fmla="*/ 1651408 w 2006250"/>
              <a:gd name="connsiteY32" fmla="*/ 150125 h 1914386"/>
              <a:gd name="connsiteX33" fmla="*/ 1610465 w 2006250"/>
              <a:gd name="connsiteY33" fmla="*/ 122830 h 1914386"/>
              <a:gd name="connsiteX34" fmla="*/ 1555874 w 2006250"/>
              <a:gd name="connsiteY34" fmla="*/ 81886 h 1914386"/>
              <a:gd name="connsiteX35" fmla="*/ 1501283 w 2006250"/>
              <a:gd name="connsiteY35" fmla="*/ 54591 h 1914386"/>
              <a:gd name="connsiteX36" fmla="*/ 1296566 w 2006250"/>
              <a:gd name="connsiteY36" fmla="*/ 27295 h 1914386"/>
              <a:gd name="connsiteX37" fmla="*/ 1201032 w 2006250"/>
              <a:gd name="connsiteY37" fmla="*/ 13648 h 1914386"/>
              <a:gd name="connsiteX38" fmla="*/ 1037259 w 2006250"/>
              <a:gd name="connsiteY38" fmla="*/ 0 h 1914386"/>
              <a:gd name="connsiteX39" fmla="*/ 723361 w 2006250"/>
              <a:gd name="connsiteY39" fmla="*/ 27295 h 1914386"/>
              <a:gd name="connsiteX40" fmla="*/ 682417 w 2006250"/>
              <a:gd name="connsiteY40" fmla="*/ 40943 h 1914386"/>
              <a:gd name="connsiteX41" fmla="*/ 600531 w 2006250"/>
              <a:gd name="connsiteY41" fmla="*/ 122830 h 1914386"/>
              <a:gd name="connsiteX42" fmla="*/ 491349 w 2006250"/>
              <a:gd name="connsiteY42" fmla="*/ 163773 h 19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06250" h="1914386">
                <a:moveTo>
                  <a:pt x="491349" y="163773"/>
                </a:moveTo>
                <a:cubicBezTo>
                  <a:pt x="461779" y="181970"/>
                  <a:pt x="437775" y="203381"/>
                  <a:pt x="423110" y="232012"/>
                </a:cubicBezTo>
                <a:cubicBezTo>
                  <a:pt x="-44693" y="1145342"/>
                  <a:pt x="332280" y="510777"/>
                  <a:pt x="163802" y="791570"/>
                </a:cubicBezTo>
                <a:cubicBezTo>
                  <a:pt x="159253" y="818866"/>
                  <a:pt x="157757" y="846850"/>
                  <a:pt x="150155" y="873457"/>
                </a:cubicBezTo>
                <a:cubicBezTo>
                  <a:pt x="139477" y="910830"/>
                  <a:pt x="117643" y="944696"/>
                  <a:pt x="109211" y="982639"/>
                </a:cubicBezTo>
                <a:cubicBezTo>
                  <a:pt x="99293" y="1027269"/>
                  <a:pt x="102029" y="1073856"/>
                  <a:pt x="95563" y="1119116"/>
                </a:cubicBezTo>
                <a:cubicBezTo>
                  <a:pt x="90126" y="1157176"/>
                  <a:pt x="78875" y="1179296"/>
                  <a:pt x="68268" y="1214651"/>
                </a:cubicBezTo>
                <a:cubicBezTo>
                  <a:pt x="58751" y="1246373"/>
                  <a:pt x="50071" y="1278340"/>
                  <a:pt x="40972" y="1310185"/>
                </a:cubicBezTo>
                <a:cubicBezTo>
                  <a:pt x="36423" y="1342030"/>
                  <a:pt x="35789" y="1374685"/>
                  <a:pt x="27325" y="1405719"/>
                </a:cubicBezTo>
                <a:cubicBezTo>
                  <a:pt x="21972" y="1425347"/>
                  <a:pt x="-939" y="1439988"/>
                  <a:pt x="29" y="1460310"/>
                </a:cubicBezTo>
                <a:cubicBezTo>
                  <a:pt x="1766" y="1496795"/>
                  <a:pt x="6194" y="1671192"/>
                  <a:pt x="68268" y="1733266"/>
                </a:cubicBezTo>
                <a:cubicBezTo>
                  <a:pt x="79866" y="1744864"/>
                  <a:pt x="94873" y="1752595"/>
                  <a:pt x="109211" y="1760561"/>
                </a:cubicBezTo>
                <a:cubicBezTo>
                  <a:pt x="135888" y="1775381"/>
                  <a:pt x="163802" y="1787856"/>
                  <a:pt x="191098" y="1801504"/>
                </a:cubicBezTo>
                <a:cubicBezTo>
                  <a:pt x="407913" y="2018324"/>
                  <a:pt x="226741" y="1856095"/>
                  <a:pt x="982668" y="1856095"/>
                </a:cubicBezTo>
                <a:cubicBezTo>
                  <a:pt x="1064681" y="1856095"/>
                  <a:pt x="1146441" y="1846997"/>
                  <a:pt x="1228328" y="1842448"/>
                </a:cubicBezTo>
                <a:cubicBezTo>
                  <a:pt x="1246525" y="1833349"/>
                  <a:pt x="1267472" y="1828392"/>
                  <a:pt x="1282919" y="1815152"/>
                </a:cubicBezTo>
                <a:cubicBezTo>
                  <a:pt x="1318110" y="1784988"/>
                  <a:pt x="1329753" y="1744499"/>
                  <a:pt x="1351158" y="1705970"/>
                </a:cubicBezTo>
                <a:cubicBezTo>
                  <a:pt x="1399083" y="1619706"/>
                  <a:pt x="1390269" y="1652089"/>
                  <a:pt x="1433044" y="1555845"/>
                </a:cubicBezTo>
                <a:cubicBezTo>
                  <a:pt x="1457063" y="1501802"/>
                  <a:pt x="1466908" y="1440196"/>
                  <a:pt x="1501283" y="1392072"/>
                </a:cubicBezTo>
                <a:cubicBezTo>
                  <a:pt x="1515523" y="1372137"/>
                  <a:pt x="1545248" y="1368086"/>
                  <a:pt x="1569522" y="1364776"/>
                </a:cubicBezTo>
                <a:cubicBezTo>
                  <a:pt x="1646283" y="1354308"/>
                  <a:pt x="1724197" y="1355677"/>
                  <a:pt x="1801534" y="1351128"/>
                </a:cubicBezTo>
                <a:cubicBezTo>
                  <a:pt x="1810632" y="1337480"/>
                  <a:pt x="1819295" y="1323532"/>
                  <a:pt x="1828829" y="1310185"/>
                </a:cubicBezTo>
                <a:cubicBezTo>
                  <a:pt x="1842050" y="1291676"/>
                  <a:pt x="1860534" y="1276380"/>
                  <a:pt x="1869772" y="1255594"/>
                </a:cubicBezTo>
                <a:cubicBezTo>
                  <a:pt x="1879193" y="1234396"/>
                  <a:pt x="1871659" y="1207349"/>
                  <a:pt x="1883420" y="1187355"/>
                </a:cubicBezTo>
                <a:cubicBezTo>
                  <a:pt x="1918019" y="1128538"/>
                  <a:pt x="1965307" y="1078173"/>
                  <a:pt x="2006250" y="1023582"/>
                </a:cubicBezTo>
                <a:cubicBezTo>
                  <a:pt x="1997152" y="841612"/>
                  <a:pt x="2000493" y="658592"/>
                  <a:pt x="1978955" y="477672"/>
                </a:cubicBezTo>
                <a:cubicBezTo>
                  <a:pt x="1977016" y="461384"/>
                  <a:pt x="1948258" y="463184"/>
                  <a:pt x="1938011" y="450376"/>
                </a:cubicBezTo>
                <a:cubicBezTo>
                  <a:pt x="1929024" y="439143"/>
                  <a:pt x="1936333" y="417413"/>
                  <a:pt x="1924363" y="409433"/>
                </a:cubicBezTo>
                <a:cubicBezTo>
                  <a:pt x="1905062" y="396566"/>
                  <a:pt x="1878871" y="400334"/>
                  <a:pt x="1856125" y="395785"/>
                </a:cubicBezTo>
                <a:cubicBezTo>
                  <a:pt x="1761700" y="254151"/>
                  <a:pt x="1912766" y="466074"/>
                  <a:pt x="1774238" y="327546"/>
                </a:cubicBezTo>
                <a:cubicBezTo>
                  <a:pt x="1764066" y="317374"/>
                  <a:pt x="1768952" y="298309"/>
                  <a:pt x="1760590" y="286603"/>
                </a:cubicBezTo>
                <a:cubicBezTo>
                  <a:pt x="1730504" y="244483"/>
                  <a:pt x="1704399" y="230946"/>
                  <a:pt x="1665056" y="204716"/>
                </a:cubicBezTo>
                <a:cubicBezTo>
                  <a:pt x="1660507" y="186519"/>
                  <a:pt x="1661813" y="165732"/>
                  <a:pt x="1651408" y="150125"/>
                </a:cubicBezTo>
                <a:cubicBezTo>
                  <a:pt x="1642310" y="136477"/>
                  <a:pt x="1623812" y="132364"/>
                  <a:pt x="1610465" y="122830"/>
                </a:cubicBezTo>
                <a:cubicBezTo>
                  <a:pt x="1591956" y="109609"/>
                  <a:pt x="1575163" y="93942"/>
                  <a:pt x="1555874" y="81886"/>
                </a:cubicBezTo>
                <a:cubicBezTo>
                  <a:pt x="1538622" y="71103"/>
                  <a:pt x="1520332" y="61734"/>
                  <a:pt x="1501283" y="54591"/>
                </a:cubicBezTo>
                <a:cubicBezTo>
                  <a:pt x="1442068" y="32386"/>
                  <a:pt x="1347167" y="32917"/>
                  <a:pt x="1296566" y="27295"/>
                </a:cubicBezTo>
                <a:cubicBezTo>
                  <a:pt x="1264595" y="23743"/>
                  <a:pt x="1233023" y="17015"/>
                  <a:pt x="1201032" y="13648"/>
                </a:cubicBezTo>
                <a:cubicBezTo>
                  <a:pt x="1146553" y="7913"/>
                  <a:pt x="1091850" y="4549"/>
                  <a:pt x="1037259" y="0"/>
                </a:cubicBezTo>
                <a:cubicBezTo>
                  <a:pt x="932626" y="9098"/>
                  <a:pt x="827696" y="15256"/>
                  <a:pt x="723361" y="27295"/>
                </a:cubicBezTo>
                <a:cubicBezTo>
                  <a:pt x="709070" y="28944"/>
                  <a:pt x="693469" y="31733"/>
                  <a:pt x="682417" y="40943"/>
                </a:cubicBezTo>
                <a:cubicBezTo>
                  <a:pt x="631136" y="83677"/>
                  <a:pt x="660758" y="100929"/>
                  <a:pt x="600531" y="122830"/>
                </a:cubicBezTo>
                <a:cubicBezTo>
                  <a:pt x="464495" y="172298"/>
                  <a:pt x="520919" y="145576"/>
                  <a:pt x="491349" y="163773"/>
                </a:cubicBezTo>
                <a:close/>
              </a:path>
            </a:pathLst>
          </a:cu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DE15C9EF-3CCD-34C5-CCC0-7C522A82D860}"/>
              </a:ext>
            </a:extLst>
          </p:cNvPr>
          <p:cNvSpPr txBox="1"/>
          <p:nvPr/>
        </p:nvSpPr>
        <p:spPr>
          <a:xfrm>
            <a:off x="6523724" y="4596513"/>
            <a:ext cx="54866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Objective: identify groups of the data such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</a:rPr>
              <a:t>Items belonging to the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same cluster are as similar as possible </a:t>
            </a:r>
            <a:r>
              <a:rPr lang="en-US" b="0" i="0" dirty="0">
                <a:solidFill>
                  <a:srgbClr val="29292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u="sng" dirty="0">
                <a:solidFill>
                  <a:srgbClr val="292929"/>
                </a:solidFill>
                <a:sym typeface="Wingdings" panose="05000000000000000000" pitchFamily="2" charset="2"/>
              </a:rPr>
              <a:t>minimize intra-cluster variance</a:t>
            </a:r>
            <a:endParaRPr lang="en-US" b="0" i="0" u="sng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Items belonging different clusters are as different as possible </a:t>
            </a:r>
            <a:r>
              <a:rPr lang="en-US" b="0" i="0" dirty="0">
                <a:solidFill>
                  <a:srgbClr val="29292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b="0" i="0" u="sng" dirty="0">
                <a:solidFill>
                  <a:srgbClr val="292929"/>
                </a:solidFill>
                <a:effectLst/>
                <a:sym typeface="Wingdings" panose="05000000000000000000" pitchFamily="2" charset="2"/>
              </a:rPr>
              <a:t>maximize inter-cluster variance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3534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 animBg="1"/>
      <p:bldP spid="189" grpId="0" animBg="1"/>
      <p:bldP spid="190" grpId="0" animBg="1"/>
      <p:bldP spid="191" grpId="0" animBg="1"/>
      <p:bldP spid="1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Clustering application in railway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AI for Railway – use cases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FE92E7A5-F290-488C-90BD-3C97968A646A}"/>
              </a:ext>
            </a:extLst>
          </p:cNvPr>
          <p:cNvSpPr txBox="1">
            <a:spLocks/>
          </p:cNvSpPr>
          <p:nvPr/>
        </p:nvSpPr>
        <p:spPr bwMode="gray">
          <a:xfrm>
            <a:off x="792000" y="1752600"/>
            <a:ext cx="6980400" cy="14222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68288" indent="-268288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●"/>
              <a:tabLst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90538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90538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Char char=""/>
              <a:tabLst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4375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8213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trains have the similar failure?</a:t>
            </a:r>
          </a:p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switch machines require similar maintenance?</a:t>
            </a:r>
          </a:p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train moves are alike?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E32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CC5A11AF-DEC2-4C62-BDA4-A34DAF723D5D}"/>
              </a:ext>
            </a:extLst>
          </p:cNvPr>
          <p:cNvSpPr txBox="1">
            <a:spLocks/>
          </p:cNvSpPr>
          <p:nvPr/>
        </p:nvSpPr>
        <p:spPr bwMode="gray">
          <a:xfrm>
            <a:off x="792000" y="1352741"/>
            <a:ext cx="9114000" cy="55225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DC322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we have a computer/machine to automatically reveal structure of my data?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DC32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FB6CAC-EB26-465B-98FC-120326F3AC1F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972B5BA-A65F-41D1-9826-44C903B81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F7F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48400" y="2895600"/>
            <a:ext cx="4495800" cy="3230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1E3246">
                <a:alpha val="70000"/>
              </a:srgbClr>
            </a:outerShdw>
          </a:effectLst>
        </p:spPr>
      </p:pic>
      <p:sp>
        <p:nvSpPr>
          <p:cNvPr id="30" name="TextBox 48">
            <a:extLst>
              <a:ext uri="{FF2B5EF4-FFF2-40B4-BE49-F238E27FC236}">
                <a16:creationId xmlns:a16="http://schemas.microsoft.com/office/drawing/2014/main" id="{801B3DE4-5141-4DFA-8EEF-3CB9CDFA971C}"/>
              </a:ext>
            </a:extLst>
          </p:cNvPr>
          <p:cNvSpPr txBox="1"/>
          <p:nvPr/>
        </p:nvSpPr>
        <p:spPr>
          <a:xfrm>
            <a:off x="792000" y="3941371"/>
            <a:ext cx="4683767" cy="113877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C3223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general, these should be 3 different types of train move profiles: constant speed trains, accelerating and decelerating trains.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we automatically detect different train speed types?</a:t>
            </a:r>
          </a:p>
        </p:txBody>
      </p:sp>
    </p:spTree>
    <p:extLst>
      <p:ext uri="{BB962C8B-B14F-4D97-AF65-F5344CB8AC3E}">
        <p14:creationId xmlns:p14="http://schemas.microsoft.com/office/powerpoint/2010/main" val="29476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Clustering application in railway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AI for Railway – use cases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535095C7-B208-4A71-B14B-178E64E84C62}"/>
              </a:ext>
            </a:extLst>
          </p:cNvPr>
          <p:cNvSpPr txBox="1">
            <a:spLocks/>
          </p:cNvSpPr>
          <p:nvPr/>
        </p:nvSpPr>
        <p:spPr bwMode="gray">
          <a:xfrm>
            <a:off x="792000" y="1752600"/>
            <a:ext cx="6980400" cy="14222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68288" indent="-268288" algn="l" defTabSz="9144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●"/>
              <a:tabLst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90538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90538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Char char=""/>
              <a:tabLst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4375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8213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trains have the similar failure?</a:t>
            </a:r>
          </a:p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switch machines require similar maintenance?</a:t>
            </a:r>
          </a:p>
          <a:p>
            <a:pPr marL="268288" marR="0" lvl="0" indent="-268288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train moves are alike?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64B0B31F-41E8-4DC1-9010-2DBB7FE579A7}"/>
              </a:ext>
            </a:extLst>
          </p:cNvPr>
          <p:cNvSpPr txBox="1">
            <a:spLocks/>
          </p:cNvSpPr>
          <p:nvPr/>
        </p:nvSpPr>
        <p:spPr bwMode="gray">
          <a:xfrm>
            <a:off x="792000" y="1352741"/>
            <a:ext cx="9114000" cy="55225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DC322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we have a computer/machine to automatically reveal structure of my data?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DC32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8B10FE3-F3E8-4A32-8AF9-D2E81D27D256}"/>
              </a:ext>
            </a:extLst>
          </p:cNvPr>
          <p:cNvSpPr txBox="1">
            <a:spLocks/>
          </p:cNvSpPr>
          <p:nvPr/>
        </p:nvSpPr>
        <p:spPr bwMode="gray">
          <a:xfrm>
            <a:off x="943680" y="5739921"/>
            <a:ext cx="10302240" cy="684213"/>
          </a:xfrm>
          <a:prstGeom prst="roundRect">
            <a:avLst>
              <a:gd name="adj" fmla="val 50000"/>
            </a:avLst>
          </a:prstGeom>
          <a:solidFill>
            <a:srgbClr val="1E3246"/>
          </a:solidFill>
        </p:spPr>
        <p:txBody>
          <a:bodyPr vert="horz" lIns="720000" tIns="0" rIns="72000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90538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490538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Char char=""/>
              <a:tabLst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4375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-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8213" indent="223838" algn="l" defTabSz="914400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712788" indent="17640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C3223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Clustering Algorithms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6DC050-A7D2-419E-A868-244609297E87}"/>
              </a:ext>
            </a:extLst>
          </p:cNvPr>
          <p:cNvSpPr/>
          <p:nvPr/>
        </p:nvSpPr>
        <p:spPr>
          <a:xfrm>
            <a:off x="6521465" y="3212951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E89C13D4-719D-43D5-A7D5-6DB35D46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67" y="3013602"/>
            <a:ext cx="2672485" cy="2485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1E3246">
                <a:alpha val="70000"/>
              </a:srgbClr>
            </a:outerShdw>
          </a:effec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162C22B3-7711-45A4-98C2-108D44D2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780" y="3025121"/>
            <a:ext cx="3314072" cy="2462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1E3246">
                <a:alpha val="70000"/>
              </a:srgbClr>
            </a:outerShdw>
          </a:effectLst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E1310AB4-2334-4635-BEEB-85B95794959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F7F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08652" y="3464007"/>
            <a:ext cx="2206126" cy="1585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1E3246">
                <a:alpha val="70000"/>
              </a:srgbClr>
            </a:outerShdw>
          </a:effectLst>
        </p:spPr>
      </p:pic>
      <p:cxnSp>
        <p:nvCxnSpPr>
          <p:cNvPr id="37" name="Straight Arrow Connector 20">
            <a:extLst>
              <a:ext uri="{FF2B5EF4-FFF2-40B4-BE49-F238E27FC236}">
                <a16:creationId xmlns:a16="http://schemas.microsoft.com/office/drawing/2014/main" id="{79801FF9-6C00-49F8-9044-5D9EAB135C47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>
            <a:off x="3514778" y="4256579"/>
            <a:ext cx="683989" cy="0"/>
          </a:xfrm>
          <a:prstGeom prst="straightConnector1">
            <a:avLst/>
          </a:prstGeom>
          <a:noFill/>
          <a:ln w="9525" cap="flat" cmpd="sng" algn="ctr">
            <a:solidFill>
              <a:srgbClr val="DC3223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8" name="TextBox 21">
            <a:extLst>
              <a:ext uri="{FF2B5EF4-FFF2-40B4-BE49-F238E27FC236}">
                <a16:creationId xmlns:a16="http://schemas.microsoft.com/office/drawing/2014/main" id="{1F9762E6-5A2C-4E8A-B85A-CF4D051C1878}"/>
              </a:ext>
            </a:extLst>
          </p:cNvPr>
          <p:cNvSpPr txBox="1"/>
          <p:nvPr/>
        </p:nvSpPr>
        <p:spPr>
          <a:xfrm>
            <a:off x="3297711" y="3936007"/>
            <a:ext cx="1016625" cy="21544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F7F7F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extraction</a:t>
            </a:r>
          </a:p>
        </p:txBody>
      </p:sp>
      <p:cxnSp>
        <p:nvCxnSpPr>
          <p:cNvPr id="39" name="Straight Arrow Connector 45">
            <a:extLst>
              <a:ext uri="{FF2B5EF4-FFF2-40B4-BE49-F238E27FC236}">
                <a16:creationId xmlns:a16="http://schemas.microsoft.com/office/drawing/2014/main" id="{16C2925E-BDF6-4967-8507-FEF1F684A5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871252" y="4256579"/>
            <a:ext cx="724528" cy="1"/>
          </a:xfrm>
          <a:prstGeom prst="straightConnector1">
            <a:avLst/>
          </a:prstGeom>
          <a:noFill/>
          <a:ln w="9525" cap="flat" cmpd="sng" algn="ctr">
            <a:solidFill>
              <a:srgbClr val="DC3223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0" name="TextBox 46">
            <a:extLst>
              <a:ext uri="{FF2B5EF4-FFF2-40B4-BE49-F238E27FC236}">
                <a16:creationId xmlns:a16="http://schemas.microsoft.com/office/drawing/2014/main" id="{1D2C4ACE-3D35-43D3-8DEE-6C6F99B08634}"/>
              </a:ext>
            </a:extLst>
          </p:cNvPr>
          <p:cNvSpPr txBox="1"/>
          <p:nvPr/>
        </p:nvSpPr>
        <p:spPr>
          <a:xfrm>
            <a:off x="5100012" y="4100293"/>
            <a:ext cx="1382110" cy="21544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C3223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Smart grouping in clusters</a:t>
            </a:r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D97C5590-8229-4DB0-A0F2-675ED8E223D5}"/>
              </a:ext>
            </a:extLst>
          </p:cNvPr>
          <p:cNvSpPr txBox="1"/>
          <p:nvPr/>
        </p:nvSpPr>
        <p:spPr>
          <a:xfrm>
            <a:off x="9385852" y="3825970"/>
            <a:ext cx="1220206" cy="21544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19AA6E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1E32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 moves clustering</a:t>
            </a:r>
          </a:p>
        </p:txBody>
      </p:sp>
    </p:spTree>
    <p:extLst>
      <p:ext uri="{BB962C8B-B14F-4D97-AF65-F5344CB8AC3E}">
        <p14:creationId xmlns:p14="http://schemas.microsoft.com/office/powerpoint/2010/main" val="728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nimBg="1"/>
      <p:bldP spid="38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1" dirty="0"/>
              <a:t>k</a:t>
            </a:r>
            <a:r>
              <a:rPr lang="en-GB" dirty="0"/>
              <a:t>-means clustering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lvl="0">
              <a:buClr>
                <a:srgbClr val="5A90A8"/>
              </a:buClr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7C2611C-7215-E000-B7C5-5D90F42376FC}"/>
              </a:ext>
            </a:extLst>
          </p:cNvPr>
          <p:cNvCxnSpPr/>
          <p:nvPr/>
        </p:nvCxnSpPr>
        <p:spPr>
          <a:xfrm flipV="1">
            <a:off x="2366106" y="1422904"/>
            <a:ext cx="0" cy="469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847B26-0568-F3DF-17B3-289CA0C7BDF0}"/>
              </a:ext>
            </a:extLst>
          </p:cNvPr>
          <p:cNvCxnSpPr>
            <a:cxnSpLocks/>
          </p:cNvCxnSpPr>
          <p:nvPr/>
        </p:nvCxnSpPr>
        <p:spPr>
          <a:xfrm>
            <a:off x="1044091" y="5022274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4C46F7F-3B3B-5633-38D0-D65F6F8107FC}"/>
              </a:ext>
            </a:extLst>
          </p:cNvPr>
          <p:cNvSpPr/>
          <p:nvPr/>
        </p:nvSpPr>
        <p:spPr>
          <a:xfrm rot="5115040">
            <a:off x="5002238" y="51235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A6C9AA-6C5F-B3C3-892D-A93C2C486E7A}"/>
              </a:ext>
            </a:extLst>
          </p:cNvPr>
          <p:cNvSpPr/>
          <p:nvPr/>
        </p:nvSpPr>
        <p:spPr>
          <a:xfrm rot="5115040">
            <a:off x="4328977" y="30358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DC952DF-FF4A-7ED9-D207-503719AA2B7B}"/>
              </a:ext>
            </a:extLst>
          </p:cNvPr>
          <p:cNvSpPr/>
          <p:nvPr/>
        </p:nvSpPr>
        <p:spPr>
          <a:xfrm rot="5115040">
            <a:off x="4370751" y="32201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198B4F-DA34-8E11-32D7-B7FD3210C0F2}"/>
              </a:ext>
            </a:extLst>
          </p:cNvPr>
          <p:cNvSpPr/>
          <p:nvPr/>
        </p:nvSpPr>
        <p:spPr>
          <a:xfrm rot="5115040">
            <a:off x="2336880" y="224814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EF06EE6-8A20-7B40-DCD2-07D760584574}"/>
              </a:ext>
            </a:extLst>
          </p:cNvPr>
          <p:cNvSpPr/>
          <p:nvPr/>
        </p:nvSpPr>
        <p:spPr>
          <a:xfrm rot="5115040">
            <a:off x="4452908" y="274668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4869C9-84BB-708F-CD19-1529064D8615}"/>
              </a:ext>
            </a:extLst>
          </p:cNvPr>
          <p:cNvSpPr/>
          <p:nvPr/>
        </p:nvSpPr>
        <p:spPr>
          <a:xfrm rot="5115040">
            <a:off x="2214753" y="214672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3C914D1-66CD-A7E3-050D-A3C0BC78F9E9}"/>
              </a:ext>
            </a:extLst>
          </p:cNvPr>
          <p:cNvSpPr/>
          <p:nvPr/>
        </p:nvSpPr>
        <p:spPr>
          <a:xfrm rot="5115040">
            <a:off x="4481377" y="31882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640577-45F7-43D1-CC5A-AC61B87AC70B}"/>
              </a:ext>
            </a:extLst>
          </p:cNvPr>
          <p:cNvSpPr/>
          <p:nvPr/>
        </p:nvSpPr>
        <p:spPr>
          <a:xfrm rot="5115040">
            <a:off x="2234043" y="22603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03CB5AA-74FE-856D-C3A4-BCD6275932CC}"/>
              </a:ext>
            </a:extLst>
          </p:cNvPr>
          <p:cNvSpPr/>
          <p:nvPr/>
        </p:nvSpPr>
        <p:spPr>
          <a:xfrm rot="5115040">
            <a:off x="4781426" y="519987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A77A9C-EFF5-6F98-78DC-DDB0BFF2BF82}"/>
              </a:ext>
            </a:extLst>
          </p:cNvPr>
          <p:cNvSpPr/>
          <p:nvPr/>
        </p:nvSpPr>
        <p:spPr>
          <a:xfrm rot="5115040">
            <a:off x="2017954" y="25628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4F11D5-6F97-99F8-EB0B-6BC0DA2FE320}"/>
              </a:ext>
            </a:extLst>
          </p:cNvPr>
          <p:cNvSpPr/>
          <p:nvPr/>
        </p:nvSpPr>
        <p:spPr>
          <a:xfrm rot="5115040">
            <a:off x="4271430" y="517487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6094EC1-5105-390C-CFAD-46D2FA3E49A1}"/>
              </a:ext>
            </a:extLst>
          </p:cNvPr>
          <p:cNvSpPr/>
          <p:nvPr/>
        </p:nvSpPr>
        <p:spPr>
          <a:xfrm rot="21011906">
            <a:off x="1827373" y="41710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4D5424D-9982-5B64-E4F4-8A84CD0B9568}"/>
              </a:ext>
            </a:extLst>
          </p:cNvPr>
          <p:cNvSpPr/>
          <p:nvPr/>
        </p:nvSpPr>
        <p:spPr>
          <a:xfrm rot="21011906">
            <a:off x="2014198" y="4253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293F26D-3B4E-A2F8-07B2-178700A7DB4C}"/>
              </a:ext>
            </a:extLst>
          </p:cNvPr>
          <p:cNvSpPr/>
          <p:nvPr/>
        </p:nvSpPr>
        <p:spPr>
          <a:xfrm rot="21011906">
            <a:off x="1746035" y="44308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8EC11C5-72DA-D33C-48DC-D4ACF6061FFC}"/>
              </a:ext>
            </a:extLst>
          </p:cNvPr>
          <p:cNvSpPr/>
          <p:nvPr/>
        </p:nvSpPr>
        <p:spPr>
          <a:xfrm rot="21011906">
            <a:off x="2055972" y="44378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5738D0-07F1-A2BC-5360-172601ACE8EE}"/>
              </a:ext>
            </a:extLst>
          </p:cNvPr>
          <p:cNvSpPr/>
          <p:nvPr/>
        </p:nvSpPr>
        <p:spPr>
          <a:xfrm rot="5115040">
            <a:off x="2138129" y="39643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C32044-73DB-CDF8-E48F-45DBAF5C10F4}"/>
              </a:ext>
            </a:extLst>
          </p:cNvPr>
          <p:cNvSpPr/>
          <p:nvPr/>
        </p:nvSpPr>
        <p:spPr>
          <a:xfrm rot="5115040">
            <a:off x="2299708" y="415814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4AA2D46-4157-4977-0A69-CEA6988604CD}"/>
              </a:ext>
            </a:extLst>
          </p:cNvPr>
          <p:cNvSpPr/>
          <p:nvPr/>
        </p:nvSpPr>
        <p:spPr>
          <a:xfrm rot="5115040">
            <a:off x="2166598" y="44059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752D086-492D-ED23-A319-19D66F62EC9D}"/>
              </a:ext>
            </a:extLst>
          </p:cNvPr>
          <p:cNvSpPr/>
          <p:nvPr/>
        </p:nvSpPr>
        <p:spPr>
          <a:xfrm rot="21011906">
            <a:off x="1606561" y="42473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2C0D0D-8134-B1BB-E6D4-E7CD57556A40}"/>
              </a:ext>
            </a:extLst>
          </p:cNvPr>
          <p:cNvSpPr/>
          <p:nvPr/>
        </p:nvSpPr>
        <p:spPr>
          <a:xfrm rot="21011906">
            <a:off x="1606562" y="45328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C99B5DC-7BE5-21ED-852B-EBFFEEBD9F7D}"/>
              </a:ext>
            </a:extLst>
          </p:cNvPr>
          <p:cNvSpPr/>
          <p:nvPr/>
        </p:nvSpPr>
        <p:spPr>
          <a:xfrm rot="21011906">
            <a:off x="1281428" y="47107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15B5930-5027-154D-4576-9E5EA36E8A8A}"/>
              </a:ext>
            </a:extLst>
          </p:cNvPr>
          <p:cNvSpPr/>
          <p:nvPr/>
        </p:nvSpPr>
        <p:spPr>
          <a:xfrm rot="21011906">
            <a:off x="1306480" y="452287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150BEC1-2E68-5605-B242-6BD1B1F2A692}"/>
              </a:ext>
            </a:extLst>
          </p:cNvPr>
          <p:cNvSpPr/>
          <p:nvPr/>
        </p:nvSpPr>
        <p:spPr>
          <a:xfrm rot="21011906">
            <a:off x="1081012" y="48861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CFF81C9-D2F2-ED41-3B9E-421C69D8BA49}"/>
              </a:ext>
            </a:extLst>
          </p:cNvPr>
          <p:cNvSpPr/>
          <p:nvPr/>
        </p:nvSpPr>
        <p:spPr>
          <a:xfrm rot="21011906">
            <a:off x="1633554" y="48263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9C0DABE-0146-723C-11C7-D4BCCADBDB3D}"/>
              </a:ext>
            </a:extLst>
          </p:cNvPr>
          <p:cNvSpPr/>
          <p:nvPr/>
        </p:nvSpPr>
        <p:spPr>
          <a:xfrm rot="21011906">
            <a:off x="1131617" y="44151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BA8114-5D8D-148F-DAC8-44B160FF968A}"/>
              </a:ext>
            </a:extLst>
          </p:cNvPr>
          <p:cNvSpPr/>
          <p:nvPr/>
        </p:nvSpPr>
        <p:spPr>
          <a:xfrm rot="21011906">
            <a:off x="1096565" y="42223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74FC08B-EF33-F559-671F-FC976493E823}"/>
              </a:ext>
            </a:extLst>
          </p:cNvPr>
          <p:cNvSpPr/>
          <p:nvPr/>
        </p:nvSpPr>
        <p:spPr>
          <a:xfrm rot="8044736">
            <a:off x="5925452" y="26501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2380CEE-5131-F663-B7B1-F3956E97E7C5}"/>
              </a:ext>
            </a:extLst>
          </p:cNvPr>
          <p:cNvSpPr/>
          <p:nvPr/>
        </p:nvSpPr>
        <p:spPr>
          <a:xfrm rot="8044736">
            <a:off x="5950504" y="22166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2905F58-9307-4CFD-97ED-8EFCA110AB31}"/>
              </a:ext>
            </a:extLst>
          </p:cNvPr>
          <p:cNvSpPr/>
          <p:nvPr/>
        </p:nvSpPr>
        <p:spPr>
          <a:xfrm rot="8044736">
            <a:off x="5725036" y="28255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7CD6C20-4864-E7E2-0ECD-8013672FA512}"/>
              </a:ext>
            </a:extLst>
          </p:cNvPr>
          <p:cNvSpPr/>
          <p:nvPr/>
        </p:nvSpPr>
        <p:spPr>
          <a:xfrm rot="8044736">
            <a:off x="5775641" y="210888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7DDCC0C-8E25-E247-A4B1-7BBC71B90FCE}"/>
              </a:ext>
            </a:extLst>
          </p:cNvPr>
          <p:cNvSpPr/>
          <p:nvPr/>
        </p:nvSpPr>
        <p:spPr>
          <a:xfrm rot="8044736">
            <a:off x="5740589" y="19161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ECB2680-9D5B-EEA7-8CAD-6C00C5BE5C0C}"/>
              </a:ext>
            </a:extLst>
          </p:cNvPr>
          <p:cNvSpPr/>
          <p:nvPr/>
        </p:nvSpPr>
        <p:spPr>
          <a:xfrm rot="8044736">
            <a:off x="5220885" y="27137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6D767B6-CD92-F6DE-D954-B0F6162957F0}"/>
              </a:ext>
            </a:extLst>
          </p:cNvPr>
          <p:cNvSpPr/>
          <p:nvPr/>
        </p:nvSpPr>
        <p:spPr>
          <a:xfrm rot="8044736">
            <a:off x="5407710" y="27963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5791F1D-2EC4-B7D5-23F0-3E215720F798}"/>
              </a:ext>
            </a:extLst>
          </p:cNvPr>
          <p:cNvSpPr/>
          <p:nvPr/>
        </p:nvSpPr>
        <p:spPr>
          <a:xfrm rot="8044736">
            <a:off x="1976132" y="185257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6A99C56-5AFB-4433-79EA-2500DDFB02AB}"/>
              </a:ext>
            </a:extLst>
          </p:cNvPr>
          <p:cNvSpPr/>
          <p:nvPr/>
        </p:nvSpPr>
        <p:spPr>
          <a:xfrm rot="8044736">
            <a:off x="2286069" y="18596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A4EED9E-B8C5-500B-BF2F-03A8BEE98080}"/>
              </a:ext>
            </a:extLst>
          </p:cNvPr>
          <p:cNvSpPr/>
          <p:nvPr/>
        </p:nvSpPr>
        <p:spPr>
          <a:xfrm rot="8044736">
            <a:off x="5815347" y="28432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A4164CB-AF1B-390E-1B0F-3DC28102E0D3}"/>
              </a:ext>
            </a:extLst>
          </p:cNvPr>
          <p:cNvSpPr/>
          <p:nvPr/>
        </p:nvSpPr>
        <p:spPr>
          <a:xfrm rot="8044736">
            <a:off x="5531641" y="226147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F57118F-C8C3-0843-1832-2996C781F1E4}"/>
              </a:ext>
            </a:extLst>
          </p:cNvPr>
          <p:cNvSpPr/>
          <p:nvPr/>
        </p:nvSpPr>
        <p:spPr>
          <a:xfrm rot="8044736">
            <a:off x="2924997" y="18116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6D8A6E2-9024-6EC8-770E-871A2A018FF0}"/>
              </a:ext>
            </a:extLst>
          </p:cNvPr>
          <p:cNvSpPr/>
          <p:nvPr/>
        </p:nvSpPr>
        <p:spPr>
          <a:xfrm rot="8044736">
            <a:off x="2396695" y="18277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95D4260-694D-4BE8-6637-51E5C53936B3}"/>
              </a:ext>
            </a:extLst>
          </p:cNvPr>
          <p:cNvSpPr/>
          <p:nvPr/>
        </p:nvSpPr>
        <p:spPr>
          <a:xfrm rot="8044736">
            <a:off x="2944287" y="19252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F438F-5FBC-D81A-430D-211D8B15AE71}"/>
              </a:ext>
            </a:extLst>
          </p:cNvPr>
          <p:cNvSpPr/>
          <p:nvPr/>
        </p:nvSpPr>
        <p:spPr>
          <a:xfrm rot="8044736">
            <a:off x="5000073" y="27901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40F0781-F4D6-F71B-6E6D-5AD0DF348BF5}"/>
              </a:ext>
            </a:extLst>
          </p:cNvPr>
          <p:cNvSpPr/>
          <p:nvPr/>
        </p:nvSpPr>
        <p:spPr>
          <a:xfrm rot="8044736">
            <a:off x="2600340" y="19952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573EF5F-A47C-DEC1-2E0D-7584053DDD5A}"/>
              </a:ext>
            </a:extLst>
          </p:cNvPr>
          <p:cNvSpPr/>
          <p:nvPr/>
        </p:nvSpPr>
        <p:spPr>
          <a:xfrm rot="8044736">
            <a:off x="2275206" y="192753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1E5348F-10A2-3CFD-750D-1D5773F7FDFC}"/>
              </a:ext>
            </a:extLst>
          </p:cNvPr>
          <p:cNvSpPr/>
          <p:nvPr/>
        </p:nvSpPr>
        <p:spPr>
          <a:xfrm rot="8044736">
            <a:off x="2300258" y="19853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A20AD23-6073-922F-FA06-D43C6583DBAF}"/>
              </a:ext>
            </a:extLst>
          </p:cNvPr>
          <p:cNvSpPr/>
          <p:nvPr/>
        </p:nvSpPr>
        <p:spPr>
          <a:xfrm rot="8044736">
            <a:off x="4474524" y="318320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F0E9CF7-8974-F5B0-BEB9-94CCF8F18674}"/>
              </a:ext>
            </a:extLst>
          </p:cNvPr>
          <p:cNvSpPr/>
          <p:nvPr/>
        </p:nvSpPr>
        <p:spPr>
          <a:xfrm rot="8044736">
            <a:off x="3096687" y="20776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CBFA8968-615D-5930-CFA4-D52C2301A398}"/>
              </a:ext>
            </a:extLst>
          </p:cNvPr>
          <p:cNvSpPr/>
          <p:nvPr/>
        </p:nvSpPr>
        <p:spPr>
          <a:xfrm rot="8044736">
            <a:off x="2627332" y="22887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C0AFB20-2926-665A-1C6D-A6D433F8C090}"/>
              </a:ext>
            </a:extLst>
          </p:cNvPr>
          <p:cNvSpPr/>
          <p:nvPr/>
        </p:nvSpPr>
        <p:spPr>
          <a:xfrm rot="8044736">
            <a:off x="4525129" y="271222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42F04BD-5AC0-F4F1-F9B9-031E176CA28E}"/>
              </a:ext>
            </a:extLst>
          </p:cNvPr>
          <p:cNvSpPr/>
          <p:nvPr/>
        </p:nvSpPr>
        <p:spPr>
          <a:xfrm rot="8044736">
            <a:off x="4490077" y="25194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50D8379-8C2B-79B8-FA60-820F2BC6C308}"/>
              </a:ext>
            </a:extLst>
          </p:cNvPr>
          <p:cNvSpPr/>
          <p:nvPr/>
        </p:nvSpPr>
        <p:spPr>
          <a:xfrm rot="5115040">
            <a:off x="4378026" y="505050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610EDC9C-DF5A-6777-ECC9-F575F9B26B8D}"/>
              </a:ext>
            </a:extLst>
          </p:cNvPr>
          <p:cNvSpPr/>
          <p:nvPr/>
        </p:nvSpPr>
        <p:spPr>
          <a:xfrm rot="21011906">
            <a:off x="1389986" y="41804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74D13A6-2CE3-21BA-BE3E-C7B70B33E128}"/>
              </a:ext>
            </a:extLst>
          </p:cNvPr>
          <p:cNvSpPr/>
          <p:nvPr/>
        </p:nvSpPr>
        <p:spPr>
          <a:xfrm rot="21011906">
            <a:off x="1121823" y="43577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2EFB6DFA-1909-63F5-B3C7-477F4E6A0CC9}"/>
              </a:ext>
            </a:extLst>
          </p:cNvPr>
          <p:cNvSpPr/>
          <p:nvPr/>
        </p:nvSpPr>
        <p:spPr>
          <a:xfrm rot="21011906">
            <a:off x="1513917" y="389132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A47B053-4247-1BCD-3541-70E0F8E22EBC}"/>
              </a:ext>
            </a:extLst>
          </p:cNvPr>
          <p:cNvSpPr/>
          <p:nvPr/>
        </p:nvSpPr>
        <p:spPr>
          <a:xfrm rot="21011906">
            <a:off x="1009342" y="47532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846E0BF-F2BD-ED12-FD1B-F7A204F183AF}"/>
              </a:ext>
            </a:extLst>
          </p:cNvPr>
          <p:cNvSpPr/>
          <p:nvPr/>
        </p:nvSpPr>
        <p:spPr>
          <a:xfrm rot="8044736">
            <a:off x="5151429" y="203581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490C15D-6BD8-7D30-4E98-B3F36CEBCB35}"/>
              </a:ext>
            </a:extLst>
          </p:cNvPr>
          <p:cNvSpPr/>
          <p:nvPr/>
        </p:nvSpPr>
        <p:spPr>
          <a:xfrm rot="8044736">
            <a:off x="4783498" y="27232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6ACA98F-2B47-B2BF-53D1-627691957768}"/>
              </a:ext>
            </a:extLst>
          </p:cNvPr>
          <p:cNvSpPr/>
          <p:nvPr/>
        </p:nvSpPr>
        <p:spPr>
          <a:xfrm rot="8044736">
            <a:off x="4725951" y="46165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EF5C0B6-109A-B66B-EFE3-7DF64A109A9E}"/>
              </a:ext>
            </a:extLst>
          </p:cNvPr>
          <p:cNvSpPr/>
          <p:nvPr/>
        </p:nvSpPr>
        <p:spPr>
          <a:xfrm rot="21011906">
            <a:off x="988131" y="45969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246212A-7BBE-A1C3-56EE-77651861FA48}"/>
              </a:ext>
            </a:extLst>
          </p:cNvPr>
          <p:cNvSpPr/>
          <p:nvPr/>
        </p:nvSpPr>
        <p:spPr>
          <a:xfrm rot="21011906">
            <a:off x="1174956" y="46794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543484-118B-F1E4-9421-CD22EF876F7C}"/>
              </a:ext>
            </a:extLst>
          </p:cNvPr>
          <p:cNvSpPr/>
          <p:nvPr/>
        </p:nvSpPr>
        <p:spPr>
          <a:xfrm rot="21011906">
            <a:off x="906793" y="485671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66EA6187-42C4-0CA0-03A8-B0AF912980CB}"/>
              </a:ext>
            </a:extLst>
          </p:cNvPr>
          <p:cNvSpPr/>
          <p:nvPr/>
        </p:nvSpPr>
        <p:spPr>
          <a:xfrm rot="21011906">
            <a:off x="1216730" y="48637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8E2D524-DEC5-C234-E16A-B7BC0B696858}"/>
              </a:ext>
            </a:extLst>
          </p:cNvPr>
          <p:cNvSpPr/>
          <p:nvPr/>
        </p:nvSpPr>
        <p:spPr>
          <a:xfrm rot="21011906">
            <a:off x="1298887" y="439027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EC16907-B522-DA48-A652-FD9770766805}"/>
              </a:ext>
            </a:extLst>
          </p:cNvPr>
          <p:cNvSpPr/>
          <p:nvPr/>
        </p:nvSpPr>
        <p:spPr>
          <a:xfrm rot="21011906">
            <a:off x="1460466" y="487063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393E70E-89C0-E476-F241-37EA888178B5}"/>
              </a:ext>
            </a:extLst>
          </p:cNvPr>
          <p:cNvSpPr/>
          <p:nvPr/>
        </p:nvSpPr>
        <p:spPr>
          <a:xfrm rot="21011906">
            <a:off x="1327356" y="48318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4E4DE15-297D-94F2-A59A-127A85E73C1D}"/>
              </a:ext>
            </a:extLst>
          </p:cNvPr>
          <p:cNvSpPr/>
          <p:nvPr/>
        </p:nvSpPr>
        <p:spPr>
          <a:xfrm rot="21011906">
            <a:off x="1479756" y="49842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775C2F9E-E7D3-E0AD-172C-C796B47F4BC7}"/>
              </a:ext>
            </a:extLst>
          </p:cNvPr>
          <p:cNvSpPr/>
          <p:nvPr/>
        </p:nvSpPr>
        <p:spPr>
          <a:xfrm rot="21011906">
            <a:off x="767319" y="46732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3D5917C5-2D51-A69A-830D-D20BA6C0BA54}"/>
              </a:ext>
            </a:extLst>
          </p:cNvPr>
          <p:cNvSpPr/>
          <p:nvPr/>
        </p:nvSpPr>
        <p:spPr>
          <a:xfrm rot="21011906">
            <a:off x="767320" y="495872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F4720600-2085-969F-0547-D9F14716B6A0}"/>
              </a:ext>
            </a:extLst>
          </p:cNvPr>
          <p:cNvSpPr/>
          <p:nvPr/>
        </p:nvSpPr>
        <p:spPr>
          <a:xfrm rot="21011906">
            <a:off x="794312" y="525219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41842BF1-65A5-879A-C304-F13228D645DF}"/>
              </a:ext>
            </a:extLst>
          </p:cNvPr>
          <p:cNvSpPr/>
          <p:nvPr/>
        </p:nvSpPr>
        <p:spPr>
          <a:xfrm rot="2341602">
            <a:off x="1520919" y="46514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23131A2-0254-3FEC-DF00-66AF803FF41B}"/>
              </a:ext>
            </a:extLst>
          </p:cNvPr>
          <p:cNvSpPr/>
          <p:nvPr/>
        </p:nvSpPr>
        <p:spPr>
          <a:xfrm rot="2341602">
            <a:off x="1545971" y="446354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4CCD1F7D-DD03-9D13-EC64-14B17A392984}"/>
              </a:ext>
            </a:extLst>
          </p:cNvPr>
          <p:cNvSpPr/>
          <p:nvPr/>
        </p:nvSpPr>
        <p:spPr>
          <a:xfrm rot="2341602">
            <a:off x="1320503" y="482679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EEF0F041-448E-0B7F-21A8-562A85FC65B3}"/>
              </a:ext>
            </a:extLst>
          </p:cNvPr>
          <p:cNvSpPr/>
          <p:nvPr/>
        </p:nvSpPr>
        <p:spPr>
          <a:xfrm rot="2341602">
            <a:off x="1371108" y="43558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F070102-7682-BA03-191D-6E8CB43137A5}"/>
              </a:ext>
            </a:extLst>
          </p:cNvPr>
          <p:cNvSpPr/>
          <p:nvPr/>
        </p:nvSpPr>
        <p:spPr>
          <a:xfrm rot="2341602">
            <a:off x="1336056" y="416303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2B5F6A0-4704-0799-633B-19990D1C078A}"/>
              </a:ext>
            </a:extLst>
          </p:cNvPr>
          <p:cNvSpPr/>
          <p:nvPr/>
        </p:nvSpPr>
        <p:spPr>
          <a:xfrm rot="21011906">
            <a:off x="836254" y="479756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86FEE4E0-86CA-69F0-C66C-0495069D53D5}"/>
              </a:ext>
            </a:extLst>
          </p:cNvPr>
          <p:cNvSpPr/>
          <p:nvPr/>
        </p:nvSpPr>
        <p:spPr>
          <a:xfrm rot="2341602">
            <a:off x="711844" y="408996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E2E647F-9AAF-B126-78BB-3181AFC3C193}"/>
              </a:ext>
            </a:extLst>
          </p:cNvPr>
          <p:cNvSpPr txBox="1"/>
          <p:nvPr/>
        </p:nvSpPr>
        <p:spPr>
          <a:xfrm>
            <a:off x="1963791" y="1429091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3E93D44-1DF2-3890-332C-C015C88874AA}"/>
              </a:ext>
            </a:extLst>
          </p:cNvPr>
          <p:cNvSpPr txBox="1"/>
          <p:nvPr/>
        </p:nvSpPr>
        <p:spPr>
          <a:xfrm>
            <a:off x="5816229" y="513311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265204A-B0B6-8E0E-789E-C3BD3CDEC11A}"/>
              </a:ext>
            </a:extLst>
          </p:cNvPr>
          <p:cNvSpPr/>
          <p:nvPr/>
        </p:nvSpPr>
        <p:spPr>
          <a:xfrm rot="21011906">
            <a:off x="4410930" y="39003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9F4AB31-8CFF-452C-967F-57EEE63C5593}"/>
              </a:ext>
            </a:extLst>
          </p:cNvPr>
          <p:cNvSpPr/>
          <p:nvPr/>
        </p:nvSpPr>
        <p:spPr>
          <a:xfrm rot="21011906">
            <a:off x="4597755" y="398287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C076B55-A585-0C58-D120-C19CCF40932B}"/>
              </a:ext>
            </a:extLst>
          </p:cNvPr>
          <p:cNvSpPr/>
          <p:nvPr/>
        </p:nvSpPr>
        <p:spPr>
          <a:xfrm rot="21011906">
            <a:off x="4329592" y="41601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56D76E0-51D9-5F2E-5A8F-5B1C92A6348A}"/>
              </a:ext>
            </a:extLst>
          </p:cNvPr>
          <p:cNvSpPr/>
          <p:nvPr/>
        </p:nvSpPr>
        <p:spPr>
          <a:xfrm rot="21011906">
            <a:off x="4639529" y="416717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DA1DF69-004F-5458-EA88-D1CB749AB37B}"/>
              </a:ext>
            </a:extLst>
          </p:cNvPr>
          <p:cNvSpPr/>
          <p:nvPr/>
        </p:nvSpPr>
        <p:spPr>
          <a:xfrm rot="21011906">
            <a:off x="4190118" y="39766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54C9597-03C7-C1A3-7108-4F1BC98AB9C8}"/>
              </a:ext>
            </a:extLst>
          </p:cNvPr>
          <p:cNvSpPr/>
          <p:nvPr/>
        </p:nvSpPr>
        <p:spPr>
          <a:xfrm rot="21011906">
            <a:off x="4190119" y="4262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F6BBE0BA-25FE-35F7-3113-48E7AC89B353}"/>
              </a:ext>
            </a:extLst>
          </p:cNvPr>
          <p:cNvSpPr/>
          <p:nvPr/>
        </p:nvSpPr>
        <p:spPr>
          <a:xfrm rot="21011906">
            <a:off x="3864985" y="444007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9C84041-88F7-ACEE-D7FB-6CE4890E9DAC}"/>
              </a:ext>
            </a:extLst>
          </p:cNvPr>
          <p:cNvSpPr/>
          <p:nvPr/>
        </p:nvSpPr>
        <p:spPr>
          <a:xfrm rot="21011906">
            <a:off x="3890037" y="425218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32F32F4-34A3-DF8C-E6E7-E7F2C3AC892D}"/>
              </a:ext>
            </a:extLst>
          </p:cNvPr>
          <p:cNvSpPr/>
          <p:nvPr/>
        </p:nvSpPr>
        <p:spPr>
          <a:xfrm rot="21011906">
            <a:off x="3664569" y="46154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F59C604C-6CE9-D315-8B77-FE4251BFFE9D}"/>
              </a:ext>
            </a:extLst>
          </p:cNvPr>
          <p:cNvSpPr/>
          <p:nvPr/>
        </p:nvSpPr>
        <p:spPr>
          <a:xfrm rot="21011906">
            <a:off x="4217111" y="455562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D005F4D5-FAFB-B277-8674-251DD28DC34C}"/>
              </a:ext>
            </a:extLst>
          </p:cNvPr>
          <p:cNvSpPr/>
          <p:nvPr/>
        </p:nvSpPr>
        <p:spPr>
          <a:xfrm rot="21011906">
            <a:off x="3715174" y="41444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34960A7-A6C3-AFED-9974-9CA4FAEA56D1}"/>
              </a:ext>
            </a:extLst>
          </p:cNvPr>
          <p:cNvSpPr/>
          <p:nvPr/>
        </p:nvSpPr>
        <p:spPr>
          <a:xfrm rot="21011906">
            <a:off x="3680122" y="395167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FCB5E69A-1E0A-8C35-F4A0-F25C848E773F}"/>
              </a:ext>
            </a:extLst>
          </p:cNvPr>
          <p:cNvSpPr/>
          <p:nvPr/>
        </p:nvSpPr>
        <p:spPr>
          <a:xfrm rot="21011906">
            <a:off x="3973543" y="390981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8C67BAD-A180-68B4-66F9-7A1D675E6602}"/>
              </a:ext>
            </a:extLst>
          </p:cNvPr>
          <p:cNvSpPr/>
          <p:nvPr/>
        </p:nvSpPr>
        <p:spPr>
          <a:xfrm rot="21011906">
            <a:off x="3705380" y="408707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12E9DE5-6671-9851-6E51-C05C63EF4DDC}"/>
              </a:ext>
            </a:extLst>
          </p:cNvPr>
          <p:cNvSpPr/>
          <p:nvPr/>
        </p:nvSpPr>
        <p:spPr>
          <a:xfrm rot="21011906">
            <a:off x="5161741" y="329287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24D7ECF-CB2E-1217-3469-135F4F615B96}"/>
              </a:ext>
            </a:extLst>
          </p:cNvPr>
          <p:cNvSpPr/>
          <p:nvPr/>
        </p:nvSpPr>
        <p:spPr>
          <a:xfrm rot="21011906">
            <a:off x="3592899" y="448255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AE583DE1-764A-5D66-A107-C039906E9DB7}"/>
              </a:ext>
            </a:extLst>
          </p:cNvPr>
          <p:cNvSpPr/>
          <p:nvPr/>
        </p:nvSpPr>
        <p:spPr>
          <a:xfrm rot="21011906">
            <a:off x="3571688" y="43262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95DD2CC-E964-2A9C-91D5-462E5EB302D7}"/>
              </a:ext>
            </a:extLst>
          </p:cNvPr>
          <p:cNvSpPr/>
          <p:nvPr/>
        </p:nvSpPr>
        <p:spPr>
          <a:xfrm rot="21011906">
            <a:off x="3758513" y="44087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DC62F7D-CA83-67E5-930F-84ECDB8E3DFB}"/>
              </a:ext>
            </a:extLst>
          </p:cNvPr>
          <p:cNvSpPr/>
          <p:nvPr/>
        </p:nvSpPr>
        <p:spPr>
          <a:xfrm rot="21011906">
            <a:off x="3490350" y="458602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750C5D4D-1822-9AA9-0DB1-A922FB3646BD}"/>
              </a:ext>
            </a:extLst>
          </p:cNvPr>
          <p:cNvSpPr/>
          <p:nvPr/>
        </p:nvSpPr>
        <p:spPr>
          <a:xfrm rot="21011906">
            <a:off x="3800287" y="45930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4096E036-0401-5499-BD8C-D3BDD421E0FA}"/>
              </a:ext>
            </a:extLst>
          </p:cNvPr>
          <p:cNvSpPr/>
          <p:nvPr/>
        </p:nvSpPr>
        <p:spPr>
          <a:xfrm rot="21011906">
            <a:off x="3882444" y="41195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DC408DFB-9EC6-1643-19E0-DE1DC7CF5689}"/>
              </a:ext>
            </a:extLst>
          </p:cNvPr>
          <p:cNvSpPr/>
          <p:nvPr/>
        </p:nvSpPr>
        <p:spPr>
          <a:xfrm rot="21011906">
            <a:off x="4044023" y="459994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6DEABF56-6D48-0A27-B989-66600E17C5E2}"/>
              </a:ext>
            </a:extLst>
          </p:cNvPr>
          <p:cNvSpPr/>
          <p:nvPr/>
        </p:nvSpPr>
        <p:spPr>
          <a:xfrm rot="21011906">
            <a:off x="3910913" y="45611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B8943B11-64AE-3318-9DDB-5E6E7B356A95}"/>
              </a:ext>
            </a:extLst>
          </p:cNvPr>
          <p:cNvSpPr/>
          <p:nvPr/>
        </p:nvSpPr>
        <p:spPr>
          <a:xfrm rot="21011906">
            <a:off x="4063313" y="4713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B5B9F758-1FCC-F8CC-3F34-866051BB9C09}"/>
              </a:ext>
            </a:extLst>
          </p:cNvPr>
          <p:cNvSpPr/>
          <p:nvPr/>
        </p:nvSpPr>
        <p:spPr>
          <a:xfrm rot="21011906">
            <a:off x="3350876" y="440255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EE5370D-BC91-E3CF-0ABA-90C3A2D17AB5}"/>
              </a:ext>
            </a:extLst>
          </p:cNvPr>
          <p:cNvSpPr/>
          <p:nvPr/>
        </p:nvSpPr>
        <p:spPr>
          <a:xfrm rot="21011906">
            <a:off x="3350877" y="46880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880345EF-7CD7-0CE3-62E0-4279B655854F}"/>
              </a:ext>
            </a:extLst>
          </p:cNvPr>
          <p:cNvSpPr/>
          <p:nvPr/>
        </p:nvSpPr>
        <p:spPr>
          <a:xfrm rot="21011906">
            <a:off x="3377869" y="49815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98D13172-D572-9181-FC51-C960C828F26F}"/>
              </a:ext>
            </a:extLst>
          </p:cNvPr>
          <p:cNvSpPr/>
          <p:nvPr/>
        </p:nvSpPr>
        <p:spPr>
          <a:xfrm rot="2341602">
            <a:off x="4104476" y="43807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1468382-90AD-699F-160A-73E684C8B5ED}"/>
              </a:ext>
            </a:extLst>
          </p:cNvPr>
          <p:cNvSpPr/>
          <p:nvPr/>
        </p:nvSpPr>
        <p:spPr>
          <a:xfrm rot="2341602">
            <a:off x="4129528" y="419286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FB63DFDE-9B8C-42FE-7773-63F9066F4F36}"/>
              </a:ext>
            </a:extLst>
          </p:cNvPr>
          <p:cNvSpPr/>
          <p:nvPr/>
        </p:nvSpPr>
        <p:spPr>
          <a:xfrm rot="2341602">
            <a:off x="3904060" y="45561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2EE42D63-6607-57E4-EE03-E8386E310614}"/>
              </a:ext>
            </a:extLst>
          </p:cNvPr>
          <p:cNvSpPr/>
          <p:nvPr/>
        </p:nvSpPr>
        <p:spPr>
          <a:xfrm rot="2341602">
            <a:off x="3954665" y="40851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941881D8-E221-7F96-2D8D-AC40673AD895}"/>
              </a:ext>
            </a:extLst>
          </p:cNvPr>
          <p:cNvSpPr/>
          <p:nvPr/>
        </p:nvSpPr>
        <p:spPr>
          <a:xfrm rot="2341602">
            <a:off x="3919613" y="389234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38A5D7A0-ECBE-3F43-4CFE-C2BFB52DB4C2}"/>
              </a:ext>
            </a:extLst>
          </p:cNvPr>
          <p:cNvSpPr/>
          <p:nvPr/>
        </p:nvSpPr>
        <p:spPr>
          <a:xfrm rot="21011906">
            <a:off x="3419811" y="452688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A35AF125-5FFC-A038-8F49-2BE920B73B5A}"/>
              </a:ext>
            </a:extLst>
          </p:cNvPr>
          <p:cNvSpPr/>
          <p:nvPr/>
        </p:nvSpPr>
        <p:spPr>
          <a:xfrm rot="2341602">
            <a:off x="3295401" y="381928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AFAD111-70C3-F133-F41C-F9930B0F382C}"/>
              </a:ext>
            </a:extLst>
          </p:cNvPr>
          <p:cNvSpPr/>
          <p:nvPr/>
        </p:nvSpPr>
        <p:spPr>
          <a:xfrm rot="5115040">
            <a:off x="2013408" y="36365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BE92D6E-F86A-6C9A-E59B-FFFFDB1F9771}"/>
              </a:ext>
            </a:extLst>
          </p:cNvPr>
          <p:cNvSpPr/>
          <p:nvPr/>
        </p:nvSpPr>
        <p:spPr>
          <a:xfrm rot="5115040">
            <a:off x="1291501" y="378012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BBD98D4A-AFD2-7E65-F1C5-3A7E97B00382}"/>
              </a:ext>
            </a:extLst>
          </p:cNvPr>
          <p:cNvSpPr/>
          <p:nvPr/>
        </p:nvSpPr>
        <p:spPr>
          <a:xfrm rot="5115040">
            <a:off x="2421045" y="339684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5843F44-009E-20C9-3856-33C9FB845386}"/>
              </a:ext>
            </a:extLst>
          </p:cNvPr>
          <p:cNvSpPr/>
          <p:nvPr/>
        </p:nvSpPr>
        <p:spPr>
          <a:xfrm rot="5115040">
            <a:off x="2082747" y="29106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2050FE7-DCB6-F803-7C40-7A8923A54C5B}"/>
              </a:ext>
            </a:extLst>
          </p:cNvPr>
          <p:cNvSpPr/>
          <p:nvPr/>
        </p:nvSpPr>
        <p:spPr>
          <a:xfrm rot="5115040">
            <a:off x="1535237" y="378701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8F77BFE-9E21-32F8-7ACE-440518833298}"/>
              </a:ext>
            </a:extLst>
          </p:cNvPr>
          <p:cNvSpPr/>
          <p:nvPr/>
        </p:nvSpPr>
        <p:spPr>
          <a:xfrm rot="5115040">
            <a:off x="2165808" y="378890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812C4E3-6003-A187-FDA4-EA1B6A8BA526}"/>
              </a:ext>
            </a:extLst>
          </p:cNvPr>
          <p:cNvSpPr/>
          <p:nvPr/>
        </p:nvSpPr>
        <p:spPr>
          <a:xfrm rot="5115040">
            <a:off x="1554527" y="39006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AA54BFD-438B-3022-9E18-DD67237397D3}"/>
              </a:ext>
            </a:extLst>
          </p:cNvPr>
          <p:cNvSpPr/>
          <p:nvPr/>
        </p:nvSpPr>
        <p:spPr>
          <a:xfrm rot="5115040">
            <a:off x="1706927" y="40530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6B703AF5-80E0-38FD-BFB6-523B96A9A5BD}"/>
              </a:ext>
            </a:extLst>
          </p:cNvPr>
          <p:cNvSpPr/>
          <p:nvPr/>
        </p:nvSpPr>
        <p:spPr>
          <a:xfrm rot="8044736">
            <a:off x="3555291" y="25684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EF64CCE-529B-F854-4AC5-E34AF120EEA8}"/>
              </a:ext>
            </a:extLst>
          </p:cNvPr>
          <p:cNvSpPr/>
          <p:nvPr/>
        </p:nvSpPr>
        <p:spPr>
          <a:xfrm rot="8044736">
            <a:off x="3580343" y="23805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3627946A-43CB-48F7-A6AB-48EC6DB07CB0}"/>
              </a:ext>
            </a:extLst>
          </p:cNvPr>
          <p:cNvSpPr/>
          <p:nvPr/>
        </p:nvSpPr>
        <p:spPr>
          <a:xfrm rot="8044736">
            <a:off x="3354875" y="274378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A29E2373-BD6F-2C98-18E8-6BC9D8709B5B}"/>
              </a:ext>
            </a:extLst>
          </p:cNvPr>
          <p:cNvSpPr/>
          <p:nvPr/>
        </p:nvSpPr>
        <p:spPr>
          <a:xfrm rot="8044736">
            <a:off x="3405480" y="22728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BD48F0F7-E64F-E152-BF0A-28CC59DCA471}"/>
              </a:ext>
            </a:extLst>
          </p:cNvPr>
          <p:cNvSpPr/>
          <p:nvPr/>
        </p:nvSpPr>
        <p:spPr>
          <a:xfrm rot="8044736">
            <a:off x="3370428" y="208002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69B3932D-DCE5-242A-8466-B4B61254C806}"/>
              </a:ext>
            </a:extLst>
          </p:cNvPr>
          <p:cNvSpPr/>
          <p:nvPr/>
        </p:nvSpPr>
        <p:spPr>
          <a:xfrm rot="8044736">
            <a:off x="2850724" y="26320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2E9D40FE-7110-4562-414C-08C06B60313A}"/>
              </a:ext>
            </a:extLst>
          </p:cNvPr>
          <p:cNvSpPr/>
          <p:nvPr/>
        </p:nvSpPr>
        <p:spPr>
          <a:xfrm rot="8044736">
            <a:off x="3037549" y="27145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5C0CC6C-6407-CF56-9EFC-E1722EC2E256}"/>
              </a:ext>
            </a:extLst>
          </p:cNvPr>
          <p:cNvSpPr/>
          <p:nvPr/>
        </p:nvSpPr>
        <p:spPr>
          <a:xfrm rot="8044736">
            <a:off x="2769386" y="28918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B1933F18-1A81-BAC5-967C-1091CF9722AA}"/>
              </a:ext>
            </a:extLst>
          </p:cNvPr>
          <p:cNvSpPr/>
          <p:nvPr/>
        </p:nvSpPr>
        <p:spPr>
          <a:xfrm rot="8044736">
            <a:off x="3079323" y="28988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50E0D4F-169E-138B-DFA2-C7678A693EC3}"/>
              </a:ext>
            </a:extLst>
          </p:cNvPr>
          <p:cNvSpPr/>
          <p:nvPr/>
        </p:nvSpPr>
        <p:spPr>
          <a:xfrm rot="8044736">
            <a:off x="3445186" y="27615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081EBE00-CE1B-E02A-021B-CED0DEAEB022}"/>
              </a:ext>
            </a:extLst>
          </p:cNvPr>
          <p:cNvSpPr/>
          <p:nvPr/>
        </p:nvSpPr>
        <p:spPr>
          <a:xfrm rot="8044736">
            <a:off x="3161480" y="242538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5950BBD9-CFBF-E533-108D-EDA351C1BD44}"/>
              </a:ext>
            </a:extLst>
          </p:cNvPr>
          <p:cNvSpPr/>
          <p:nvPr/>
        </p:nvSpPr>
        <p:spPr>
          <a:xfrm rot="8044736">
            <a:off x="3323059" y="290574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6E45DDE-FB12-53F6-73B0-FA66A8D1AF38}"/>
              </a:ext>
            </a:extLst>
          </p:cNvPr>
          <p:cNvSpPr/>
          <p:nvPr/>
        </p:nvSpPr>
        <p:spPr>
          <a:xfrm rot="8044736">
            <a:off x="3189949" y="28669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94ADA3A6-91B1-9119-B43B-EC0DE92AA66B}"/>
              </a:ext>
            </a:extLst>
          </p:cNvPr>
          <p:cNvSpPr/>
          <p:nvPr/>
        </p:nvSpPr>
        <p:spPr>
          <a:xfrm rot="8044736">
            <a:off x="3342349" y="30193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8FAC4AFC-0CB9-32B6-A3D3-BB9948EC2E84}"/>
              </a:ext>
            </a:extLst>
          </p:cNvPr>
          <p:cNvSpPr/>
          <p:nvPr/>
        </p:nvSpPr>
        <p:spPr>
          <a:xfrm rot="8044736">
            <a:off x="2629912" y="270835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13767D32-9B7D-ECA1-5410-FE5CFAA40FAC}"/>
              </a:ext>
            </a:extLst>
          </p:cNvPr>
          <p:cNvSpPr/>
          <p:nvPr/>
        </p:nvSpPr>
        <p:spPr>
          <a:xfrm rot="8044736">
            <a:off x="2629913" y="29938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74FEFD3-6D10-CB95-AA4C-1533019EBF09}"/>
              </a:ext>
            </a:extLst>
          </p:cNvPr>
          <p:cNvSpPr/>
          <p:nvPr/>
        </p:nvSpPr>
        <p:spPr>
          <a:xfrm rot="8044736">
            <a:off x="2304779" y="31717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E9C3D21-9D84-3A92-52DE-5D02F681650E}"/>
              </a:ext>
            </a:extLst>
          </p:cNvPr>
          <p:cNvSpPr/>
          <p:nvPr/>
        </p:nvSpPr>
        <p:spPr>
          <a:xfrm rot="8044736">
            <a:off x="2329831" y="298387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88628904-72AD-F005-A408-0925B61B065D}"/>
              </a:ext>
            </a:extLst>
          </p:cNvPr>
          <p:cNvSpPr/>
          <p:nvPr/>
        </p:nvSpPr>
        <p:spPr>
          <a:xfrm rot="8044736">
            <a:off x="2158955" y="378385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39A0CBB2-A42C-ECBA-F283-3BED12C40193}"/>
              </a:ext>
            </a:extLst>
          </p:cNvPr>
          <p:cNvSpPr/>
          <p:nvPr/>
        </p:nvSpPr>
        <p:spPr>
          <a:xfrm rot="8044736">
            <a:off x="3494749" y="317176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623819E-2D7F-4C8F-CCC8-75CDB516A91C}"/>
              </a:ext>
            </a:extLst>
          </p:cNvPr>
          <p:cNvSpPr/>
          <p:nvPr/>
        </p:nvSpPr>
        <p:spPr>
          <a:xfrm rot="8044736">
            <a:off x="2711497" y="34374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50A90B9-F64C-E3AC-6A54-85A7B955E4E5}"/>
              </a:ext>
            </a:extLst>
          </p:cNvPr>
          <p:cNvSpPr/>
          <p:nvPr/>
        </p:nvSpPr>
        <p:spPr>
          <a:xfrm rot="8044736">
            <a:off x="2154968" y="28761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75F01451-B1A3-2D61-29B3-202EDD943F86}"/>
              </a:ext>
            </a:extLst>
          </p:cNvPr>
          <p:cNvSpPr/>
          <p:nvPr/>
        </p:nvSpPr>
        <p:spPr>
          <a:xfrm rot="8044736">
            <a:off x="2119916" y="268335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13CB39-EFE2-8F88-4BC0-546EA1FF98C9}"/>
              </a:ext>
            </a:extLst>
          </p:cNvPr>
          <p:cNvSpPr/>
          <p:nvPr/>
        </p:nvSpPr>
        <p:spPr>
          <a:xfrm rot="8044736">
            <a:off x="2781268" y="219973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5CF360F7-6309-CD44-B1FE-ED8DE8DBEA63}"/>
              </a:ext>
            </a:extLst>
          </p:cNvPr>
          <p:cNvSpPr/>
          <p:nvPr/>
        </p:nvSpPr>
        <p:spPr>
          <a:xfrm rot="8044736">
            <a:off x="2413337" y="264149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45B6685-5DE7-8E66-2C73-896549314AE4}"/>
              </a:ext>
            </a:extLst>
          </p:cNvPr>
          <p:cNvSpPr/>
          <p:nvPr/>
        </p:nvSpPr>
        <p:spPr>
          <a:xfrm rot="5115040">
            <a:off x="4555431" y="22340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5C01F536-2BE3-AF61-70AE-D9102D9250AE}"/>
              </a:ext>
            </a:extLst>
          </p:cNvPr>
          <p:cNvSpPr/>
          <p:nvPr/>
        </p:nvSpPr>
        <p:spPr>
          <a:xfrm rot="5115040">
            <a:off x="4597205" y="241838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EDA4745B-1D6D-839B-8CBA-A720620BEED3}"/>
              </a:ext>
            </a:extLst>
          </p:cNvPr>
          <p:cNvSpPr/>
          <p:nvPr/>
        </p:nvSpPr>
        <p:spPr>
          <a:xfrm rot="5115040">
            <a:off x="4963068" y="22810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AB77B767-5D26-AC0A-91B7-4580BC99D2DF}"/>
              </a:ext>
            </a:extLst>
          </p:cNvPr>
          <p:cNvSpPr/>
          <p:nvPr/>
        </p:nvSpPr>
        <p:spPr>
          <a:xfrm rot="5115040">
            <a:off x="4679362" y="194492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1A68C176-31A0-3B05-1602-E31085A96631}"/>
              </a:ext>
            </a:extLst>
          </p:cNvPr>
          <p:cNvSpPr/>
          <p:nvPr/>
        </p:nvSpPr>
        <p:spPr>
          <a:xfrm rot="5115040">
            <a:off x="4840941" y="242527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D31F04A9-3BCB-6583-5B31-3F7762E21AB4}"/>
              </a:ext>
            </a:extLst>
          </p:cNvPr>
          <p:cNvSpPr/>
          <p:nvPr/>
        </p:nvSpPr>
        <p:spPr>
          <a:xfrm rot="5115040">
            <a:off x="4707831" y="23864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CD74751E-0E90-D918-D6C3-521524233753}"/>
              </a:ext>
            </a:extLst>
          </p:cNvPr>
          <p:cNvSpPr/>
          <p:nvPr/>
        </p:nvSpPr>
        <p:spPr>
          <a:xfrm rot="5115040">
            <a:off x="4860231" y="25388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D5BD4883-C025-B4BD-B9F4-5367D0357D53}"/>
              </a:ext>
            </a:extLst>
          </p:cNvPr>
          <p:cNvSpPr/>
          <p:nvPr/>
        </p:nvSpPr>
        <p:spPr>
          <a:xfrm rot="5115040">
            <a:off x="5012631" y="26912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86E182B5-648D-794E-AAEF-5797689A05AE}"/>
              </a:ext>
            </a:extLst>
          </p:cNvPr>
          <p:cNvSpPr/>
          <p:nvPr/>
        </p:nvSpPr>
        <p:spPr>
          <a:xfrm rot="8044736">
            <a:off x="5366001" y="19261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FFC275D2-FDC5-0173-8A70-0CAB5A6B08C3}"/>
              </a:ext>
            </a:extLst>
          </p:cNvPr>
          <p:cNvSpPr/>
          <p:nvPr/>
        </p:nvSpPr>
        <p:spPr>
          <a:xfrm rot="8044736">
            <a:off x="5226527" y="174267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A236E19E-380B-93F1-2664-1220532B6918}"/>
              </a:ext>
            </a:extLst>
          </p:cNvPr>
          <p:cNvSpPr/>
          <p:nvPr/>
        </p:nvSpPr>
        <p:spPr>
          <a:xfrm rot="8044736">
            <a:off x="5226528" y="20281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B10BB79-57C2-A691-5545-71619632A469}"/>
              </a:ext>
            </a:extLst>
          </p:cNvPr>
          <p:cNvSpPr/>
          <p:nvPr/>
        </p:nvSpPr>
        <p:spPr>
          <a:xfrm rot="8044736">
            <a:off x="4901394" y="220608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A740226D-52AB-54CA-2AF5-C109C7F1FDC6}"/>
              </a:ext>
            </a:extLst>
          </p:cNvPr>
          <p:cNvSpPr/>
          <p:nvPr/>
        </p:nvSpPr>
        <p:spPr>
          <a:xfrm rot="8044736">
            <a:off x="4926446" y="201819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8F48CE7D-385E-165C-9679-261C42E0050C}"/>
              </a:ext>
            </a:extLst>
          </p:cNvPr>
          <p:cNvSpPr/>
          <p:nvPr/>
        </p:nvSpPr>
        <p:spPr>
          <a:xfrm rot="8044736">
            <a:off x="4700978" y="238144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96ABF7A5-FF85-36FB-F0E9-2F874D51B8D3}"/>
              </a:ext>
            </a:extLst>
          </p:cNvPr>
          <p:cNvSpPr/>
          <p:nvPr/>
        </p:nvSpPr>
        <p:spPr>
          <a:xfrm rot="8044736">
            <a:off x="5253520" y="23216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D2BDDE5-A9EB-D6FC-290F-CE4FF54749C5}"/>
              </a:ext>
            </a:extLst>
          </p:cNvPr>
          <p:cNvSpPr/>
          <p:nvPr/>
        </p:nvSpPr>
        <p:spPr>
          <a:xfrm rot="8044736">
            <a:off x="4751583" y="19104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979DE65C-CDD7-DBEB-B29C-1E243105ACF7}"/>
              </a:ext>
            </a:extLst>
          </p:cNvPr>
          <p:cNvSpPr txBox="1"/>
          <p:nvPr/>
        </p:nvSpPr>
        <p:spPr>
          <a:xfrm>
            <a:off x="6426493" y="1580398"/>
            <a:ext cx="523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Unsupervised problem: discover pattern in data from input samples alone, i.e. no labels are given</a:t>
            </a:r>
            <a:endParaRPr lang="en-US" sz="18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A61589-433C-AD70-49A5-70708949C30D}"/>
              </a:ext>
            </a:extLst>
          </p:cNvPr>
          <p:cNvSpPr txBox="1"/>
          <p:nvPr/>
        </p:nvSpPr>
        <p:spPr>
          <a:xfrm>
            <a:off x="6448917" y="2518768"/>
            <a:ext cx="5634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Input: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clusters: </a:t>
            </a:r>
            <a:r>
              <a:rPr lang="en-US" i="1" dirty="0"/>
              <a:t>k</a:t>
            </a:r>
            <a:endParaRPr lang="en-US" sz="1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E24F530-B993-BC9D-926C-C8A4653CB286}"/>
                  </a:ext>
                </a:extLst>
              </p:cNvPr>
              <p:cNvSpPr txBox="1"/>
              <p:nvPr/>
            </p:nvSpPr>
            <p:spPr>
              <a:xfrm>
                <a:off x="8230273" y="2821415"/>
                <a:ext cx="3294869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….,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E24F530-B993-BC9D-926C-C8A4653CB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73" y="2821415"/>
                <a:ext cx="3294869" cy="300660"/>
              </a:xfrm>
              <a:prstGeom prst="rect">
                <a:avLst/>
              </a:prstGeom>
              <a:blipFill>
                <a:blip r:embed="rId4"/>
                <a:stretch>
                  <a:fillRect t="-6122" b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7E0FCF4-BB61-1EAA-51D1-9CBD3202F258}"/>
                  </a:ext>
                </a:extLst>
              </p:cNvPr>
              <p:cNvSpPr txBox="1"/>
              <p:nvPr/>
            </p:nvSpPr>
            <p:spPr>
              <a:xfrm>
                <a:off x="6248944" y="5017365"/>
                <a:ext cx="5979214" cy="124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Output: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d>
                      <m:dPr>
                        <m:begChr m:val="{"/>
                        <m:endChr m:val="}"/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1,..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the cluster to which is assigned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centroids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7E0FCF4-BB61-1EAA-51D1-9CBD3202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44" y="5017365"/>
                <a:ext cx="5979214" cy="1241237"/>
              </a:xfrm>
              <a:prstGeom prst="rect">
                <a:avLst/>
              </a:prstGeom>
              <a:blipFill>
                <a:blip r:embed="rId5"/>
                <a:stretch>
                  <a:fillRect t="-2451" b="-53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E75435E4-2AE8-E063-B37B-7B2BBA0760A3}"/>
              </a:ext>
            </a:extLst>
          </p:cNvPr>
          <p:cNvSpPr txBox="1"/>
          <p:nvPr/>
        </p:nvSpPr>
        <p:spPr>
          <a:xfrm>
            <a:off x="6361769" y="3943867"/>
            <a:ext cx="5233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Similarity metrics: d</a:t>
            </a:r>
            <a:r>
              <a:rPr lang="en-US" dirty="0"/>
              <a:t>istance (e.g. Euclidian) between data points and the center (centroid)  of the associated cluster.</a:t>
            </a:r>
            <a:endParaRPr lang="en-US" sz="18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9324188-DEB3-D1F9-8A87-4E76B237D483}"/>
              </a:ext>
            </a:extLst>
          </p:cNvPr>
          <p:cNvSpPr/>
          <p:nvPr/>
        </p:nvSpPr>
        <p:spPr>
          <a:xfrm>
            <a:off x="340763" y="3423949"/>
            <a:ext cx="2102932" cy="2126254"/>
          </a:xfrm>
          <a:prstGeom prst="ellipse">
            <a:avLst/>
          </a:prstGeom>
          <a:solidFill>
            <a:srgbClr val="FFC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60EE198-4F56-6894-9135-7A0E1957BE7A}"/>
              </a:ext>
            </a:extLst>
          </p:cNvPr>
          <p:cNvSpPr/>
          <p:nvPr/>
        </p:nvSpPr>
        <p:spPr>
          <a:xfrm>
            <a:off x="1570177" y="1455483"/>
            <a:ext cx="2142949" cy="2190247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BF1793D-7249-582C-F58B-AAC7F72BDA8C}"/>
              </a:ext>
            </a:extLst>
          </p:cNvPr>
          <p:cNvSpPr/>
          <p:nvPr/>
        </p:nvSpPr>
        <p:spPr>
          <a:xfrm>
            <a:off x="2881960" y="3398199"/>
            <a:ext cx="2378715" cy="2216421"/>
          </a:xfrm>
          <a:prstGeom prst="ellipse">
            <a:avLst/>
          </a:prstGeom>
          <a:solidFill>
            <a:srgbClr val="FFFF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CC8CBD3-484D-69BB-33AE-D69AC19F535F}"/>
              </a:ext>
            </a:extLst>
          </p:cNvPr>
          <p:cNvSpPr/>
          <p:nvPr/>
        </p:nvSpPr>
        <p:spPr>
          <a:xfrm>
            <a:off x="4111960" y="1565211"/>
            <a:ext cx="1904765" cy="1972293"/>
          </a:xfrm>
          <a:prstGeom prst="ellipse">
            <a:avLst/>
          </a:prstGeom>
          <a:solidFill>
            <a:srgbClr val="92D05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9AF2D09-9E81-A483-20C3-D188C52375E3}"/>
              </a:ext>
            </a:extLst>
          </p:cNvPr>
          <p:cNvSpPr txBox="1"/>
          <p:nvPr/>
        </p:nvSpPr>
        <p:spPr>
          <a:xfrm>
            <a:off x="1449452" y="1585475"/>
            <a:ext cx="54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1</a:t>
            </a:r>
            <a:endParaRPr lang="fr-FR" sz="2000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81BC83-A5A8-2F36-5685-8309D0BBE8B4}"/>
              </a:ext>
            </a:extLst>
          </p:cNvPr>
          <p:cNvSpPr txBox="1"/>
          <p:nvPr/>
        </p:nvSpPr>
        <p:spPr>
          <a:xfrm>
            <a:off x="4439347" y="1262865"/>
            <a:ext cx="54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2</a:t>
            </a:r>
            <a:endParaRPr lang="fr-FR" sz="2000" i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CFAF619-A47C-2555-7130-154CC9BA2A7B}"/>
              </a:ext>
            </a:extLst>
          </p:cNvPr>
          <p:cNvSpPr txBox="1"/>
          <p:nvPr/>
        </p:nvSpPr>
        <p:spPr>
          <a:xfrm>
            <a:off x="5206895" y="3865062"/>
            <a:ext cx="54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3</a:t>
            </a:r>
            <a:endParaRPr lang="fr-FR" sz="2000" i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40A254-25D3-D1AB-957D-82896FF7ADDF}"/>
              </a:ext>
            </a:extLst>
          </p:cNvPr>
          <p:cNvSpPr txBox="1"/>
          <p:nvPr/>
        </p:nvSpPr>
        <p:spPr>
          <a:xfrm>
            <a:off x="596633" y="3142176"/>
            <a:ext cx="54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4</a:t>
            </a:r>
            <a:endParaRPr lang="fr-FR" sz="2000" i="1" dirty="0"/>
          </a:p>
        </p:txBody>
      </p:sp>
      <p:sp>
        <p:nvSpPr>
          <p:cNvPr id="73" name="Étoile : 5 branches 72">
            <a:extLst>
              <a:ext uri="{FF2B5EF4-FFF2-40B4-BE49-F238E27FC236}">
                <a16:creationId xmlns:a16="http://schemas.microsoft.com/office/drawing/2014/main" id="{E834B5D2-EE98-3886-D7CF-B5BF7DAE0922}"/>
              </a:ext>
            </a:extLst>
          </p:cNvPr>
          <p:cNvSpPr/>
          <p:nvPr/>
        </p:nvSpPr>
        <p:spPr>
          <a:xfrm>
            <a:off x="2500426" y="2404196"/>
            <a:ext cx="323218" cy="327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Étoile : 5 branches 183">
            <a:extLst>
              <a:ext uri="{FF2B5EF4-FFF2-40B4-BE49-F238E27FC236}">
                <a16:creationId xmlns:a16="http://schemas.microsoft.com/office/drawing/2014/main" id="{AA981A3F-CFA4-F055-356E-8A5BFC970D76}"/>
              </a:ext>
            </a:extLst>
          </p:cNvPr>
          <p:cNvSpPr/>
          <p:nvPr/>
        </p:nvSpPr>
        <p:spPr>
          <a:xfrm>
            <a:off x="1287843" y="4330938"/>
            <a:ext cx="323218" cy="327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Étoile : 5 branches 191">
            <a:extLst>
              <a:ext uri="{FF2B5EF4-FFF2-40B4-BE49-F238E27FC236}">
                <a16:creationId xmlns:a16="http://schemas.microsoft.com/office/drawing/2014/main" id="{873B7176-A96A-E8F2-8A4B-12D6E96FF8DA}"/>
              </a:ext>
            </a:extLst>
          </p:cNvPr>
          <p:cNvSpPr/>
          <p:nvPr/>
        </p:nvSpPr>
        <p:spPr>
          <a:xfrm>
            <a:off x="3922830" y="4303272"/>
            <a:ext cx="323218" cy="327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Étoile : 5 branches 192">
            <a:extLst>
              <a:ext uri="{FF2B5EF4-FFF2-40B4-BE49-F238E27FC236}">
                <a16:creationId xmlns:a16="http://schemas.microsoft.com/office/drawing/2014/main" id="{815EBD3E-C0B2-7791-2E9D-B0F434A85920}"/>
              </a:ext>
            </a:extLst>
          </p:cNvPr>
          <p:cNvSpPr/>
          <p:nvPr/>
        </p:nvSpPr>
        <p:spPr>
          <a:xfrm>
            <a:off x="4946857" y="2339053"/>
            <a:ext cx="323218" cy="3271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CBCEF554-A249-0FDD-1A17-96A43A6C1C1E}"/>
                  </a:ext>
                </a:extLst>
              </p:cNvPr>
              <p:cNvSpPr txBox="1"/>
              <p:nvPr/>
            </p:nvSpPr>
            <p:spPr>
              <a:xfrm>
                <a:off x="4057463" y="4240315"/>
                <a:ext cx="7165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CBCEF554-A249-0FDD-1A17-96A43A6C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63" y="4240315"/>
                <a:ext cx="716515" cy="461665"/>
              </a:xfrm>
              <a:prstGeom prst="rect">
                <a:avLst/>
              </a:prstGeom>
              <a:blipFill>
                <a:blip r:embed="rId6"/>
                <a:stretch>
                  <a:fillRect r="-18803"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90ABB5D1-A6A9-A93F-BC99-E9436537835C}"/>
                  </a:ext>
                </a:extLst>
              </p:cNvPr>
              <p:cNvSpPr txBox="1"/>
              <p:nvPr/>
            </p:nvSpPr>
            <p:spPr>
              <a:xfrm>
                <a:off x="2421509" y="2167603"/>
                <a:ext cx="10475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90ABB5D1-A6A9-A93F-BC99-E9436537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509" y="2167603"/>
                <a:ext cx="1047556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A52925B5-15FE-F34D-B37D-09D740B41AF2}"/>
                  </a:ext>
                </a:extLst>
              </p:cNvPr>
              <p:cNvSpPr txBox="1"/>
              <p:nvPr/>
            </p:nvSpPr>
            <p:spPr>
              <a:xfrm>
                <a:off x="5140237" y="2286121"/>
                <a:ext cx="5417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A52925B5-15FE-F34D-B37D-09D740B4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37" y="2286121"/>
                <a:ext cx="541762" cy="461665"/>
              </a:xfrm>
              <a:prstGeom prst="rect">
                <a:avLst/>
              </a:prstGeom>
              <a:blipFill>
                <a:blip r:embed="rId8"/>
                <a:stretch>
                  <a:fillRect r="-26966"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ZoneTexte 197">
                <a:extLst>
                  <a:ext uri="{FF2B5EF4-FFF2-40B4-BE49-F238E27FC236}">
                    <a16:creationId xmlns:a16="http://schemas.microsoft.com/office/drawing/2014/main" id="{A16AAD89-6AD4-FF46-2450-F57E2B2DA929}"/>
                  </a:ext>
                </a:extLst>
              </p:cNvPr>
              <p:cNvSpPr txBox="1"/>
              <p:nvPr/>
            </p:nvSpPr>
            <p:spPr>
              <a:xfrm>
                <a:off x="1219461" y="4365590"/>
                <a:ext cx="10475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8" name="ZoneTexte 197">
                <a:extLst>
                  <a:ext uri="{FF2B5EF4-FFF2-40B4-BE49-F238E27FC236}">
                    <a16:creationId xmlns:a16="http://schemas.microsoft.com/office/drawing/2014/main" id="{A16AAD89-6AD4-FF46-2450-F57E2B2D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61" y="4365590"/>
                <a:ext cx="104755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/>
      <p:bldP spid="35" grpId="0"/>
      <p:bldP spid="39" grpId="0"/>
      <p:bldP spid="45" grpId="0"/>
      <p:bldP spid="73" grpId="0" animBg="1"/>
      <p:bldP spid="184" grpId="0" animBg="1"/>
      <p:bldP spid="192" grpId="0" animBg="1"/>
      <p:bldP spid="193" grpId="0" animBg="1"/>
      <p:bldP spid="195" grpId="0"/>
      <p:bldP spid="196" grpId="0"/>
      <p:bldP spid="197" grpId="0"/>
      <p:bldP spid="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1" dirty="0"/>
              <a:t>k</a:t>
            </a:r>
            <a:r>
              <a:rPr lang="en-GB" dirty="0"/>
              <a:t>-means algorithm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lvl="0">
              <a:buClr>
                <a:srgbClr val="5A90A8"/>
              </a:buClr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C3B2336-2941-D33E-C965-52E4B45AC3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1562778"/>
                <a:ext cx="12192000" cy="517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Cast (yet another) optimization problem: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fr-FR" sz="2400" dirty="0" err="1"/>
                  <a:t>Minimizing</a:t>
                </a:r>
                <a:r>
                  <a:rPr lang="fr-FR" sz="2400" dirty="0"/>
                  <a:t> WCSS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equivalent</a:t>
                </a:r>
                <a:r>
                  <a:rPr lang="fr-FR" sz="2400" dirty="0"/>
                  <a:t> to </a:t>
                </a:r>
                <a:r>
                  <a:rPr lang="fr-FR" sz="2400" dirty="0" err="1"/>
                  <a:t>maximizing</a:t>
                </a:r>
                <a:r>
                  <a:rPr lang="fr-FR" sz="2400" dirty="0"/>
                  <a:t> the BCSS (</a:t>
                </a:r>
                <a:r>
                  <a:rPr lang="fr-FR" sz="2400" dirty="0" err="1"/>
                  <a:t>between</a:t>
                </a:r>
                <a:r>
                  <a:rPr lang="fr-FR" sz="2400" dirty="0"/>
                  <a:t>-cluster </a:t>
                </a:r>
                <a:r>
                  <a:rPr lang="fr-FR" sz="2400" dirty="0" err="1"/>
                  <a:t>sum</a:t>
                </a:r>
                <a:r>
                  <a:rPr lang="fr-FR" sz="2400" dirty="0"/>
                  <a:t> of squares)</a:t>
                </a:r>
              </a:p>
              <a:p>
                <a:r>
                  <a:rPr lang="fr-FR" sz="2400" dirty="0"/>
                  <a:t>How to solve </a:t>
                </a:r>
                <a:r>
                  <a:rPr lang="fr-FR" sz="2400" dirty="0" err="1"/>
                  <a:t>this</a:t>
                </a:r>
                <a:r>
                  <a:rPr lang="fr-FR" sz="2400" dirty="0"/>
                  <a:t> (hard) </a:t>
                </a:r>
                <a:r>
                  <a:rPr lang="fr-FR" sz="2400" dirty="0" err="1"/>
                  <a:t>problem</a:t>
                </a:r>
                <a:r>
                  <a:rPr lang="fr-FR" sz="2400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lim>
                      </m:limLow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</m:nary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fr-FR" sz="2400" dirty="0"/>
              </a:p>
              <a:p>
                <a:pPr marL="180000" lvl="1" indent="0">
                  <a:buNone/>
                </a:pPr>
                <a:endParaRPr lang="fr-FR" sz="1800" dirty="0"/>
              </a:p>
              <a:p>
                <a:pPr marL="465750" lvl="1" indent="-285750"/>
                <a:r>
                  <a:rPr lang="fr-FR" sz="1600" dirty="0"/>
                  <a:t>Fix the </a:t>
                </a:r>
                <a:r>
                  <a:rPr lang="fr-FR" sz="1600" dirty="0" err="1"/>
                  <a:t>centroids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:r>
                  <a:rPr lang="fr-FR" sz="1600" dirty="0" err="1"/>
                  <a:t>minimize</a:t>
                </a:r>
                <a:r>
                  <a:rPr lang="fr-FR" sz="1600" dirty="0"/>
                  <a:t> WCSS </a:t>
                </a:r>
                <a:r>
                  <a:rPr lang="fr-FR" sz="1600" dirty="0" err="1"/>
                  <a:t>using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as </a:t>
                </a:r>
                <a:r>
                  <a:rPr lang="fr-FR" sz="1600" dirty="0" err="1"/>
                  <a:t>optimization</a:t>
                </a:r>
                <a:r>
                  <a:rPr lang="fr-FR" sz="1600" dirty="0"/>
                  <a:t> variable (</a:t>
                </a:r>
                <a:r>
                  <a:rPr lang="fr-FR" sz="1600" dirty="0" err="1"/>
                  <a:t>i.e</a:t>
                </a:r>
                <a:r>
                  <a:rPr lang="fr-FR" sz="1600" dirty="0"/>
                  <a:t> cluster </a:t>
                </a:r>
                <a:r>
                  <a:rPr lang="fr-FR" sz="1600" dirty="0" err="1"/>
                  <a:t>membership</a:t>
                </a:r>
                <a:r>
                  <a:rPr lang="fr-FR" sz="1600" dirty="0"/>
                  <a:t>)</a:t>
                </a:r>
              </a:p>
              <a:p>
                <a:pPr marL="180000" lvl="1" indent="0">
                  <a:buNone/>
                </a:pPr>
                <a:endParaRPr lang="fr-FR" sz="1000" dirty="0"/>
              </a:p>
              <a:p>
                <a:pPr marL="465750" lvl="1" indent="-285750"/>
                <a:r>
                  <a:rPr lang="fr-FR" sz="1600" dirty="0"/>
                  <a:t>Fix cluster </a:t>
                </a:r>
                <a:r>
                  <a:rPr lang="fr-FR" sz="1600" dirty="0" err="1"/>
                  <a:t>membership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and </a:t>
                </a:r>
                <a:r>
                  <a:rPr lang="fr-FR" sz="1600" dirty="0" err="1"/>
                  <a:t>minimize</a:t>
                </a:r>
                <a:r>
                  <a:rPr lang="fr-FR" sz="1600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(i.e. update </a:t>
                </a:r>
                <a:r>
                  <a:rPr lang="fr-FR" sz="1600" dirty="0" err="1"/>
                  <a:t>centroids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so</a:t>
                </a:r>
                <a:r>
                  <a:rPr lang="fr-FR" sz="1600" dirty="0"/>
                  <a:t> </a:t>
                </a:r>
                <a:r>
                  <a:rPr lang="fr-FR" sz="1600" dirty="0" err="1"/>
                  <a:t>that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their</a:t>
                </a:r>
                <a:r>
                  <a:rPr lang="fr-FR" sz="1600" dirty="0"/>
                  <a:t> distance for </a:t>
                </a:r>
                <a:r>
                  <a:rPr lang="fr-FR" sz="1600" dirty="0" err="1"/>
                  <a:t>wc</a:t>
                </a:r>
                <a:r>
                  <a:rPr lang="fr-FR" sz="1600" dirty="0"/>
                  <a:t> points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minimal)</a:t>
                </a: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C3B2336-2941-D33E-C965-52E4B45A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62778"/>
                <a:ext cx="12192000" cy="5178312"/>
              </a:xfrm>
              <a:prstGeom prst="rect">
                <a:avLst/>
              </a:prstGeom>
              <a:blipFill>
                <a:blip r:embed="rId4"/>
                <a:stretch>
                  <a:fillRect l="-900" t="-1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1780C572-1BAB-1A1C-A845-4692669AE430}"/>
                  </a:ext>
                </a:extLst>
              </p:cNvPr>
              <p:cNvSpPr txBox="1"/>
              <p:nvPr/>
            </p:nvSpPr>
            <p:spPr>
              <a:xfrm>
                <a:off x="4620729" y="2507519"/>
                <a:ext cx="2277171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1780C572-1BAB-1A1C-A845-4692669A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29" y="2507519"/>
                <a:ext cx="2277171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Accolade fermante 186">
            <a:extLst>
              <a:ext uri="{FF2B5EF4-FFF2-40B4-BE49-F238E27FC236}">
                <a16:creationId xmlns:a16="http://schemas.microsoft.com/office/drawing/2014/main" id="{FCC15844-DA63-F817-8AF6-76F0BDC8B3C6}"/>
              </a:ext>
            </a:extLst>
          </p:cNvPr>
          <p:cNvSpPr/>
          <p:nvPr/>
        </p:nvSpPr>
        <p:spPr>
          <a:xfrm rot="16200000">
            <a:off x="2983027" y="817246"/>
            <a:ext cx="314416" cy="315634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876E37D-A4DC-58B1-DF8B-B1A0E427192C}"/>
              </a:ext>
            </a:extLst>
          </p:cNvPr>
          <p:cNvSpPr txBox="1"/>
          <p:nvPr/>
        </p:nvSpPr>
        <p:spPr>
          <a:xfrm>
            <a:off x="1562064" y="1946007"/>
            <a:ext cx="420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/>
              <a:t>WCSS – Within Cluster Sum of Squares </a:t>
            </a:r>
            <a:endParaRPr lang="fr-FR" sz="1600" b="1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5884374-193E-3C6C-352C-2FB352F89558}"/>
              </a:ext>
            </a:extLst>
          </p:cNvPr>
          <p:cNvCxnSpPr/>
          <p:nvPr/>
        </p:nvCxnSpPr>
        <p:spPr>
          <a:xfrm>
            <a:off x="7104888" y="2935224"/>
            <a:ext cx="685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8442AC-C91B-C88B-6413-D8C1B51FA12C}"/>
                  </a:ext>
                </a:extLst>
              </p:cNvPr>
              <p:cNvSpPr txBox="1"/>
              <p:nvPr/>
            </p:nvSpPr>
            <p:spPr>
              <a:xfrm>
                <a:off x="7672037" y="2619788"/>
                <a:ext cx="4519963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∗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8442AC-C91B-C88B-6413-D8C1B51F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7" y="2619788"/>
                <a:ext cx="4519963" cy="724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7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K-means algorithm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lvl="0">
              <a:buClr>
                <a:srgbClr val="5A90A8"/>
              </a:buClr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C3B2336-2941-D33E-C965-52E4B45AC3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1562778"/>
                <a:ext cx="12192000" cy="517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dirty="0"/>
                  <a:t>Steps of K-</a:t>
                </a:r>
                <a:r>
                  <a:rPr lang="fr-FR" sz="2400" dirty="0" err="1"/>
                  <a:t>means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algorithm</a:t>
                </a:r>
                <a:r>
                  <a:rPr lang="fr-FR" sz="2400" dirty="0"/>
                  <a:t>:</a:t>
                </a:r>
              </a:p>
              <a:p>
                <a:pPr lvl="1"/>
                <a:r>
                  <a:rPr lang="fr-FR" sz="2000" dirty="0" err="1"/>
                  <a:t>specify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clusters </a:t>
                </a:r>
                <a:r>
                  <a:rPr lang="fr-FR" sz="2000" i="1" dirty="0"/>
                  <a:t>k</a:t>
                </a:r>
              </a:p>
              <a:p>
                <a:pPr lvl="1"/>
                <a:r>
                  <a:rPr lang="fr-FR" sz="2000" dirty="0" err="1"/>
                  <a:t>randomly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initialize</a:t>
                </a:r>
                <a:r>
                  <a:rPr lang="fr-FR" sz="2000" dirty="0"/>
                  <a:t> the cluster </a:t>
                </a:r>
                <a:r>
                  <a:rPr lang="fr-FR" sz="2000" dirty="0" err="1"/>
                  <a:t>centroids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fr-FR" sz="2000" dirty="0" err="1"/>
                  <a:t>repeat</a:t>
                </a:r>
                <a:r>
                  <a:rPr lang="fr-FR" sz="2000" dirty="0"/>
                  <a:t> till exit condition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met:</a:t>
                </a:r>
              </a:p>
              <a:p>
                <a:pPr marL="457200" lvl="1" indent="0">
                  <a:buNone/>
                </a:pPr>
                <a:endParaRPr lang="fr-FR" sz="2000" dirty="0"/>
              </a:p>
              <a:p>
                <a:pPr lvl="2"/>
                <a:r>
                  <a:rPr lang="fr-FR" sz="1800" dirty="0"/>
                  <a:t>for i = 1 : m</a:t>
                </a:r>
              </a:p>
              <a:p>
                <a:pPr lvl="3"/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:=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d>
                      <m:dPr>
                        <m:begChr m:val="{"/>
                        <m:endChr m:val="}"/>
                        <m:ctrlPr>
                          <a:rPr lang="en-GB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1,..</m:t>
                        </m:r>
                        <m:r>
                          <a:rPr lang="en-GB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fr-FR" sz="1600" dirty="0"/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dirty="0"/>
                  <a:t> = index of </a:t>
                </a:r>
                <a:r>
                  <a:rPr lang="fr-FR" sz="1600" dirty="0" err="1"/>
                  <a:t>centroid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closest</a:t>
                </a:r>
                <a:r>
                  <a:rPr lang="fr-FR" sz="16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i="1" dirty="0"/>
                  <a:t>-&gt; assign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1600" i="1" dirty="0"/>
                  <a:t> to </a:t>
                </a:r>
                <a:r>
                  <a:rPr lang="fr-FR" sz="1600" i="1" dirty="0" err="1"/>
                  <a:t>its</a:t>
                </a:r>
                <a:r>
                  <a:rPr lang="fr-FR" sz="1600" i="1" dirty="0"/>
                  <a:t> </a:t>
                </a:r>
                <a:r>
                  <a:rPr lang="fr-FR" sz="1600" i="1" dirty="0" err="1"/>
                  <a:t>nearest</a:t>
                </a:r>
                <a:r>
                  <a:rPr lang="fr-FR" sz="1600" i="1" dirty="0"/>
                  <a:t> </a:t>
                </a:r>
                <a:r>
                  <a:rPr lang="fr-FR" sz="1600" i="1" dirty="0" err="1"/>
                  <a:t>centroid</a:t>
                </a:r>
                <a:endParaRPr lang="fr-FR" sz="1600" i="1" dirty="0"/>
              </a:p>
              <a:p>
                <a:pPr lvl="3"/>
                <a:endParaRPr lang="fr-FR" sz="1600" i="1" dirty="0"/>
              </a:p>
              <a:p>
                <a:pPr marL="1371600" lvl="3" indent="0">
                  <a:buNone/>
                </a:pPr>
                <a:endParaRPr lang="fr-FR" sz="1600" i="1" dirty="0"/>
              </a:p>
              <a:p>
                <a:pPr lvl="2"/>
                <a:r>
                  <a:rPr lang="fr-FR" sz="1800" dirty="0"/>
                  <a:t>for j = 1 : </a:t>
                </a:r>
                <a:r>
                  <a:rPr lang="fr-FR" sz="1800" i="1" dirty="0"/>
                  <a:t>k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i="1" dirty="0"/>
                  <a:t> :=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fr-FR" sz="1600" i="1" dirty="0"/>
                  <a:t> </a:t>
                </a:r>
                <a:r>
                  <a:rPr lang="fr-FR" sz="1600" i="1" dirty="0">
                    <a:sym typeface="Wingdings" panose="05000000000000000000" pitchFamily="2" charset="2"/>
                  </a:rPr>
                  <a:t></a:t>
                </a:r>
                <a:r>
                  <a:rPr lang="fr-FR" sz="1600" i="1" dirty="0"/>
                  <a:t>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of points </a:t>
                </a:r>
                <a:r>
                  <a:rPr lang="fr-FR" sz="1600" dirty="0" err="1"/>
                  <a:t>assigned</a:t>
                </a:r>
                <a:r>
                  <a:rPr lang="fr-FR" sz="1600" dirty="0"/>
                  <a:t> to cluster </a:t>
                </a:r>
                <a:r>
                  <a:rPr lang="fr-FR" sz="1600" i="1" dirty="0"/>
                  <a:t>j (</a:t>
                </a:r>
                <a:r>
                  <a:rPr lang="fr-FR" sz="1600" i="1" dirty="0" err="1"/>
                  <a:t>centroid</a:t>
                </a:r>
                <a:r>
                  <a:rPr lang="fr-FR" sz="1600" i="1" dirty="0"/>
                  <a:t> of points </a:t>
                </a:r>
                <a:r>
                  <a:rPr lang="fr-FR" sz="1600" i="1" dirty="0" err="1"/>
                  <a:t>belonging</a:t>
                </a:r>
                <a:r>
                  <a:rPr lang="fr-FR" sz="1600" i="1" dirty="0"/>
                  <a:t> to cluster j)</a:t>
                </a:r>
              </a:p>
              <a:p>
                <a:pPr lvl="3"/>
                <a:endParaRPr lang="fr-FR" sz="1600" i="1" dirty="0"/>
              </a:p>
              <a:p>
                <a:pPr lvl="3"/>
                <a:endParaRPr lang="fr-FR" sz="1600" i="1" dirty="0"/>
              </a:p>
              <a:p>
                <a:r>
                  <a:rPr lang="fr-FR" sz="2000" i="1" dirty="0"/>
                  <a:t>Note: variants </a:t>
                </a:r>
                <a:r>
                  <a:rPr lang="fr-FR" sz="2000" i="1" dirty="0" err="1"/>
                  <a:t>exist</a:t>
                </a:r>
                <a:r>
                  <a:rPr lang="fr-FR" sz="2000" i="1" dirty="0"/>
                  <a:t> (e.g. K-</a:t>
                </a:r>
                <a:r>
                  <a:rPr lang="fr-FR" sz="2000" i="1" dirty="0" err="1"/>
                  <a:t>medians</a:t>
                </a:r>
                <a:r>
                  <a:rPr lang="fr-FR" sz="2000" i="1" dirty="0"/>
                  <a:t>, Soft K-</a:t>
                </a:r>
                <a:r>
                  <a:rPr lang="fr-FR" sz="2000" i="1" dirty="0" err="1"/>
                  <a:t>means</a:t>
                </a:r>
                <a:r>
                  <a:rPr lang="fr-FR" sz="2000" i="1" dirty="0"/>
                  <a:t>…)</a:t>
                </a:r>
              </a:p>
              <a:p>
                <a:endParaRPr lang="fr-FR" sz="2400" i="1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C3B2336-2941-D33E-C965-52E4B45A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62778"/>
                <a:ext cx="12192000" cy="5178312"/>
              </a:xfrm>
              <a:prstGeom prst="rect">
                <a:avLst/>
              </a:prstGeom>
              <a:blipFill>
                <a:blip r:embed="rId4"/>
                <a:stretch>
                  <a:fillRect l="-650" t="-1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C6B78770-845B-C829-E532-E42633DAE940}"/>
              </a:ext>
            </a:extLst>
          </p:cNvPr>
          <p:cNvSpPr/>
          <p:nvPr/>
        </p:nvSpPr>
        <p:spPr>
          <a:xfrm>
            <a:off x="1051560" y="3375124"/>
            <a:ext cx="10988040" cy="877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EE5164C8-0E84-C414-0DE1-1D034DBA8341}"/>
              </a:ext>
            </a:extLst>
          </p:cNvPr>
          <p:cNvCxnSpPr>
            <a:cxnSpLocks/>
          </p:cNvCxnSpPr>
          <p:nvPr/>
        </p:nvCxnSpPr>
        <p:spPr>
          <a:xfrm flipV="1">
            <a:off x="4901184" y="2838500"/>
            <a:ext cx="3282696" cy="53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ZoneTexte 200">
                <a:extLst>
                  <a:ext uri="{FF2B5EF4-FFF2-40B4-BE49-F238E27FC236}">
                    <a16:creationId xmlns:a16="http://schemas.microsoft.com/office/drawing/2014/main" id="{B54E2D9C-F487-B293-05BC-712919104B81}"/>
                  </a:ext>
                </a:extLst>
              </p:cNvPr>
              <p:cNvSpPr txBox="1"/>
              <p:nvPr/>
            </p:nvSpPr>
            <p:spPr>
              <a:xfrm>
                <a:off x="8183880" y="2536924"/>
                <a:ext cx="3474720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Cluster assignment step:</a:t>
                </a:r>
              </a:p>
              <a:p>
                <a:r>
                  <a:rPr lang="en-GB" sz="1400" dirty="0"/>
                  <a:t>Minimize </a:t>
                </a:r>
                <a:r>
                  <a:rPr lang="en-GB" sz="1400" dirty="0" err="1"/>
                  <a:t>distorsion</a:t>
                </a:r>
                <a:r>
                  <a:rPr lang="en-GB" sz="1400" dirty="0"/>
                  <a:t> </a:t>
                </a:r>
                <a:r>
                  <a:rPr lang="en-GB" sz="1400" dirty="0" err="1"/>
                  <a:t>wrt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dirty="0"/>
                  <a:t>,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400" dirty="0"/>
                  <a:t> fixed  </a:t>
                </a:r>
                <a:endParaRPr lang="fr-FR" sz="1400" dirty="0"/>
              </a:p>
            </p:txBody>
          </p:sp>
        </mc:Choice>
        <mc:Fallback xmlns="">
          <p:sp>
            <p:nvSpPr>
              <p:cNvPr id="201" name="ZoneTexte 200">
                <a:extLst>
                  <a:ext uri="{FF2B5EF4-FFF2-40B4-BE49-F238E27FC236}">
                    <a16:creationId xmlns:a16="http://schemas.microsoft.com/office/drawing/2014/main" id="{B54E2D9C-F487-B293-05BC-71291910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0" y="2536924"/>
                <a:ext cx="3474720" cy="540533"/>
              </a:xfrm>
              <a:prstGeom prst="rect">
                <a:avLst/>
              </a:prstGeom>
              <a:blipFill>
                <a:blip r:embed="rId5"/>
                <a:stretch>
                  <a:fillRect l="-526" t="-2247" b="-89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276C2382-0E51-9453-651C-6E8D4D55C7EB}"/>
              </a:ext>
            </a:extLst>
          </p:cNvPr>
          <p:cNvSpPr/>
          <p:nvPr/>
        </p:nvSpPr>
        <p:spPr>
          <a:xfrm>
            <a:off x="1000142" y="4550615"/>
            <a:ext cx="10988040" cy="877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72593F58-B51F-6B18-66CC-87C409E5A79C}"/>
              </a:ext>
            </a:extLst>
          </p:cNvPr>
          <p:cNvCxnSpPr>
            <a:cxnSpLocks/>
          </p:cNvCxnSpPr>
          <p:nvPr/>
        </p:nvCxnSpPr>
        <p:spPr>
          <a:xfrm>
            <a:off x="4901184" y="5418866"/>
            <a:ext cx="3282696" cy="70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>
                <a:extLst>
                  <a:ext uri="{FF2B5EF4-FFF2-40B4-BE49-F238E27FC236}">
                    <a16:creationId xmlns:a16="http://schemas.microsoft.com/office/drawing/2014/main" id="{FE877332-DFF9-05F8-CD3B-0E62A482E665}"/>
                  </a:ext>
                </a:extLst>
              </p:cNvPr>
              <p:cNvSpPr txBox="1"/>
              <p:nvPr/>
            </p:nvSpPr>
            <p:spPr>
              <a:xfrm>
                <a:off x="8221980" y="5727184"/>
                <a:ext cx="3474720" cy="7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Moving centroids step:</a:t>
                </a:r>
              </a:p>
              <a:p>
                <a:r>
                  <a:rPr lang="en-GB" sz="1400" dirty="0"/>
                  <a:t>Minimize </a:t>
                </a:r>
                <a:r>
                  <a:rPr lang="en-GB" sz="1400" dirty="0" err="1"/>
                  <a:t>distorsion</a:t>
                </a:r>
                <a:r>
                  <a:rPr lang="en-GB" sz="1400" dirty="0"/>
                  <a:t> </a:t>
                </a:r>
                <a:r>
                  <a:rPr lang="en-GB" sz="1400" dirty="0" err="1"/>
                  <a:t>wrt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400" dirty="0"/>
                  <a:t>, </a:t>
                </a:r>
                <a:r>
                  <a:rPr lang="fr-FR" sz="1400" dirty="0" err="1"/>
                  <a:t>following</a:t>
                </a:r>
                <a:r>
                  <a:rPr lang="fr-FR" sz="1400" dirty="0"/>
                  <a:t> cluster </a:t>
                </a:r>
                <a:r>
                  <a:rPr lang="fr-FR" sz="1400" dirty="0" err="1"/>
                  <a:t>assignment</a:t>
                </a:r>
                <a:endParaRPr lang="fr-FR" sz="1400" dirty="0"/>
              </a:p>
            </p:txBody>
          </p:sp>
        </mc:Choice>
        <mc:Fallback xmlns="">
          <p:sp>
            <p:nvSpPr>
              <p:cNvPr id="208" name="ZoneTexte 207">
                <a:extLst>
                  <a:ext uri="{FF2B5EF4-FFF2-40B4-BE49-F238E27FC236}">
                    <a16:creationId xmlns:a16="http://schemas.microsoft.com/office/drawing/2014/main" id="{FE877332-DFF9-05F8-CD3B-0E62A482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5727184"/>
                <a:ext cx="3474720" cy="755976"/>
              </a:xfrm>
              <a:prstGeom prst="rect">
                <a:avLst/>
              </a:prstGeom>
              <a:blipFill>
                <a:blip r:embed="rId6"/>
                <a:stretch>
                  <a:fillRect l="-526" t="-800" b="-72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201" grpId="0"/>
      <p:bldP spid="202" grpId="0" animBg="1"/>
      <p:bldP spid="2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Today’s plan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5064C8D8-F33B-83A8-B1E4-CF2700FC212C}"/>
              </a:ext>
            </a:extLst>
          </p:cNvPr>
          <p:cNvSpPr txBox="1">
            <a:spLocks/>
          </p:cNvSpPr>
          <p:nvPr/>
        </p:nvSpPr>
        <p:spPr>
          <a:xfrm>
            <a:off x="266700" y="16701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indent="-342900">
              <a:buClr>
                <a:srgbClr val="5A90A8"/>
              </a:buClr>
              <a:buFont typeface="Arial" panose="020B0604020202020204" pitchFamily="34" charset="0"/>
              <a:buChar char="•"/>
              <a:defRPr/>
            </a:pPr>
            <a:r>
              <a:rPr lang="en-GB" sz="2800" b="0" kern="0" dirty="0">
                <a:solidFill>
                  <a:schemeClr val="bg1">
                    <a:lumMod val="75000"/>
                  </a:schemeClr>
                </a:solidFill>
              </a:rPr>
              <a:t>Understand Principal Component Analysis and its application for dimensionality reduction</a:t>
            </a:r>
          </a:p>
          <a:p>
            <a:pPr marL="342900" indent="-342900">
              <a:buClr>
                <a:srgbClr val="5A90A8"/>
              </a:buClr>
              <a:buFont typeface="Arial" panose="020B0604020202020204" pitchFamily="34" charset="0"/>
              <a:buChar char="•"/>
              <a:defRPr/>
            </a:pPr>
            <a:r>
              <a:rPr lang="en-GB" sz="2800" b="0" kern="0" dirty="0">
                <a:solidFill>
                  <a:schemeClr val="bg1">
                    <a:lumMod val="75000"/>
                  </a:schemeClr>
                </a:solidFill>
              </a:rPr>
              <a:t>See some python example about application of PCA</a:t>
            </a:r>
          </a:p>
          <a:p>
            <a:pPr marL="342900" indent="-342900">
              <a:buClr>
                <a:srgbClr val="5A90A8"/>
              </a:buClr>
              <a:buFont typeface="Arial" panose="020B0604020202020204" pitchFamily="34" charset="0"/>
              <a:buChar char="•"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Understanding K-means algorithm</a:t>
            </a:r>
          </a:p>
          <a:p>
            <a:pPr marL="342900" indent="-342900">
              <a:buClr>
                <a:srgbClr val="5A90A8"/>
              </a:buClr>
              <a:buFont typeface="Arial" panose="020B0604020202020204" pitchFamily="34" charset="0"/>
              <a:buChar char="•"/>
              <a:defRPr/>
            </a:pPr>
            <a:r>
              <a:rPr lang="en-GB" sz="2800" b="0" kern="0" dirty="0">
                <a:solidFill>
                  <a:srgbClr val="034694"/>
                </a:solidFill>
              </a:rPr>
              <a:t>Implement K-means algorithm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26711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Choosing K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E644-2A2A-0C00-0842-0A7FF852A91A}"/>
              </a:ext>
            </a:extLst>
          </p:cNvPr>
          <p:cNvSpPr txBox="1">
            <a:spLocks/>
          </p:cNvSpPr>
          <p:nvPr/>
        </p:nvSpPr>
        <p:spPr>
          <a:xfrm>
            <a:off x="396720" y="1545033"/>
            <a:ext cx="10724936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“Elbow” method: try different K values, plot the distortion score vs K, and pick  the  the point after which adding more centroids (clusters) doesn’t bring significant change to the objective function.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2721D3C-ABB0-E75B-F8F7-774C1CF5428D}"/>
              </a:ext>
            </a:extLst>
          </p:cNvPr>
          <p:cNvCxnSpPr/>
          <p:nvPr/>
        </p:nvCxnSpPr>
        <p:spPr>
          <a:xfrm flipV="1">
            <a:off x="1528549" y="2715904"/>
            <a:ext cx="0" cy="33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29C2C30-92D0-4FB8-74EB-39B620711DB1}"/>
              </a:ext>
            </a:extLst>
          </p:cNvPr>
          <p:cNvCxnSpPr>
            <a:cxnSpLocks/>
          </p:cNvCxnSpPr>
          <p:nvPr/>
        </p:nvCxnSpPr>
        <p:spPr>
          <a:xfrm>
            <a:off x="1089204" y="5821112"/>
            <a:ext cx="7249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0E87960-477B-5E71-6CBC-5B1ABF9386CF}"/>
              </a:ext>
            </a:extLst>
          </p:cNvPr>
          <p:cNvSpPr txBox="1"/>
          <p:nvPr/>
        </p:nvSpPr>
        <p:spPr>
          <a:xfrm>
            <a:off x="1201003" y="2723767"/>
            <a:ext cx="9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J</a:t>
            </a:r>
            <a:endParaRPr lang="fr-FR" sz="32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67B643-94AD-FBC3-CC10-570BA32D8616}"/>
              </a:ext>
            </a:extLst>
          </p:cNvPr>
          <p:cNvSpPr txBox="1"/>
          <p:nvPr/>
        </p:nvSpPr>
        <p:spPr>
          <a:xfrm>
            <a:off x="8185640" y="5799606"/>
            <a:ext cx="9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k</a:t>
            </a:r>
            <a:endParaRPr lang="fr-FR" sz="3200" i="1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C4B9E3C-4C88-46D8-5A61-40552AD72802}"/>
              </a:ext>
            </a:extLst>
          </p:cNvPr>
          <p:cNvSpPr/>
          <p:nvPr/>
        </p:nvSpPr>
        <p:spPr>
          <a:xfrm>
            <a:off x="1719618" y="2920618"/>
            <a:ext cx="96410" cy="996286"/>
          </a:xfrm>
          <a:custGeom>
            <a:avLst/>
            <a:gdLst>
              <a:gd name="connsiteX0" fmla="*/ 0 w 96410"/>
              <a:gd name="connsiteY0" fmla="*/ 0 h 996286"/>
              <a:gd name="connsiteX1" fmla="*/ 54591 w 96410"/>
              <a:gd name="connsiteY1" fmla="*/ 559558 h 996286"/>
              <a:gd name="connsiteX2" fmla="*/ 95534 w 96410"/>
              <a:gd name="connsiteY2" fmla="*/ 996286 h 9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10" h="996286">
                <a:moveTo>
                  <a:pt x="0" y="0"/>
                </a:moveTo>
                <a:cubicBezTo>
                  <a:pt x="18197" y="186519"/>
                  <a:pt x="32511" y="373458"/>
                  <a:pt x="54591" y="559558"/>
                </a:cubicBezTo>
                <a:cubicBezTo>
                  <a:pt x="106004" y="992901"/>
                  <a:pt x="95534" y="626410"/>
                  <a:pt x="95534" y="99628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E7A2F1B-D2DB-3A5D-7214-D2CB191A283A}"/>
              </a:ext>
            </a:extLst>
          </p:cNvPr>
          <p:cNvSpPr/>
          <p:nvPr/>
        </p:nvSpPr>
        <p:spPr>
          <a:xfrm>
            <a:off x="1828800" y="3916904"/>
            <a:ext cx="409433" cy="914400"/>
          </a:xfrm>
          <a:custGeom>
            <a:avLst/>
            <a:gdLst>
              <a:gd name="connsiteX0" fmla="*/ 0 w 409433"/>
              <a:gd name="connsiteY0" fmla="*/ 0 h 914400"/>
              <a:gd name="connsiteX1" fmla="*/ 163773 w 409433"/>
              <a:gd name="connsiteY1" fmla="*/ 545911 h 914400"/>
              <a:gd name="connsiteX2" fmla="*/ 191069 w 409433"/>
              <a:gd name="connsiteY2" fmla="*/ 627797 h 914400"/>
              <a:gd name="connsiteX3" fmla="*/ 218364 w 409433"/>
              <a:gd name="connsiteY3" fmla="*/ 668741 h 914400"/>
              <a:gd name="connsiteX4" fmla="*/ 232012 w 409433"/>
              <a:gd name="connsiteY4" fmla="*/ 709684 h 914400"/>
              <a:gd name="connsiteX5" fmla="*/ 272955 w 409433"/>
              <a:gd name="connsiteY5" fmla="*/ 723332 h 914400"/>
              <a:gd name="connsiteX6" fmla="*/ 354842 w 409433"/>
              <a:gd name="connsiteY6" fmla="*/ 859809 h 914400"/>
              <a:gd name="connsiteX7" fmla="*/ 409433 w 409433"/>
              <a:gd name="connsiteY7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433" h="914400">
                <a:moveTo>
                  <a:pt x="0" y="0"/>
                </a:moveTo>
                <a:cubicBezTo>
                  <a:pt x="105465" y="590604"/>
                  <a:pt x="-9715" y="198937"/>
                  <a:pt x="163773" y="545911"/>
                </a:cubicBezTo>
                <a:cubicBezTo>
                  <a:pt x="176640" y="571645"/>
                  <a:pt x="179384" y="601505"/>
                  <a:pt x="191069" y="627797"/>
                </a:cubicBezTo>
                <a:cubicBezTo>
                  <a:pt x="197731" y="642786"/>
                  <a:pt x="211029" y="654070"/>
                  <a:pt x="218364" y="668741"/>
                </a:cubicBezTo>
                <a:cubicBezTo>
                  <a:pt x="224798" y="681608"/>
                  <a:pt x="221840" y="699512"/>
                  <a:pt x="232012" y="709684"/>
                </a:cubicBezTo>
                <a:cubicBezTo>
                  <a:pt x="242184" y="719856"/>
                  <a:pt x="259307" y="718783"/>
                  <a:pt x="272955" y="723332"/>
                </a:cubicBezTo>
                <a:cubicBezTo>
                  <a:pt x="277584" y="731433"/>
                  <a:pt x="333184" y="833819"/>
                  <a:pt x="354842" y="859809"/>
                </a:cubicBezTo>
                <a:cubicBezTo>
                  <a:pt x="354864" y="859836"/>
                  <a:pt x="397293" y="902261"/>
                  <a:pt x="409433" y="9144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0DF047B-71B7-EC68-FD38-C804C73CBB41}"/>
              </a:ext>
            </a:extLst>
          </p:cNvPr>
          <p:cNvSpPr/>
          <p:nvPr/>
        </p:nvSpPr>
        <p:spPr>
          <a:xfrm>
            <a:off x="2251881" y="4844952"/>
            <a:ext cx="668740" cy="545911"/>
          </a:xfrm>
          <a:custGeom>
            <a:avLst/>
            <a:gdLst>
              <a:gd name="connsiteX0" fmla="*/ 0 w 668740"/>
              <a:gd name="connsiteY0" fmla="*/ 0 h 545911"/>
              <a:gd name="connsiteX1" fmla="*/ 436728 w 668740"/>
              <a:gd name="connsiteY1" fmla="*/ 450376 h 545911"/>
              <a:gd name="connsiteX2" fmla="*/ 559558 w 668740"/>
              <a:gd name="connsiteY2" fmla="*/ 518615 h 545911"/>
              <a:gd name="connsiteX3" fmla="*/ 668740 w 668740"/>
              <a:gd name="connsiteY3" fmla="*/ 545911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740" h="545911">
                <a:moveTo>
                  <a:pt x="0" y="0"/>
                </a:moveTo>
                <a:cubicBezTo>
                  <a:pt x="432542" y="494333"/>
                  <a:pt x="128254" y="183031"/>
                  <a:pt x="436728" y="450376"/>
                </a:cubicBezTo>
                <a:cubicBezTo>
                  <a:pt x="527625" y="529154"/>
                  <a:pt x="448144" y="492904"/>
                  <a:pt x="559558" y="518615"/>
                </a:cubicBezTo>
                <a:cubicBezTo>
                  <a:pt x="596111" y="527051"/>
                  <a:pt x="668740" y="545911"/>
                  <a:pt x="668740" y="54591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95438FE3-068F-5A93-EBCC-440713689CB2}"/>
              </a:ext>
            </a:extLst>
          </p:cNvPr>
          <p:cNvSpPr/>
          <p:nvPr/>
        </p:nvSpPr>
        <p:spPr>
          <a:xfrm>
            <a:off x="2866030" y="5404513"/>
            <a:ext cx="1146412" cy="204717"/>
          </a:xfrm>
          <a:custGeom>
            <a:avLst/>
            <a:gdLst>
              <a:gd name="connsiteX0" fmla="*/ 0 w 1146412"/>
              <a:gd name="connsiteY0" fmla="*/ 0 h 204717"/>
              <a:gd name="connsiteX1" fmla="*/ 191069 w 1146412"/>
              <a:gd name="connsiteY1" fmla="*/ 27296 h 204717"/>
              <a:gd name="connsiteX2" fmla="*/ 382137 w 1146412"/>
              <a:gd name="connsiteY2" fmla="*/ 54591 h 204717"/>
              <a:gd name="connsiteX3" fmla="*/ 532263 w 1146412"/>
              <a:gd name="connsiteY3" fmla="*/ 81887 h 204717"/>
              <a:gd name="connsiteX4" fmla="*/ 709683 w 1146412"/>
              <a:gd name="connsiteY4" fmla="*/ 109183 h 204717"/>
              <a:gd name="connsiteX5" fmla="*/ 859809 w 1146412"/>
              <a:gd name="connsiteY5" fmla="*/ 122830 h 204717"/>
              <a:gd name="connsiteX6" fmla="*/ 1009934 w 1146412"/>
              <a:gd name="connsiteY6" fmla="*/ 150126 h 204717"/>
              <a:gd name="connsiteX7" fmla="*/ 1105469 w 1146412"/>
              <a:gd name="connsiteY7" fmla="*/ 191069 h 204717"/>
              <a:gd name="connsiteX8" fmla="*/ 1146412 w 1146412"/>
              <a:gd name="connsiteY8" fmla="*/ 204717 h 20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412" h="204717">
                <a:moveTo>
                  <a:pt x="0" y="0"/>
                </a:moveTo>
                <a:cubicBezTo>
                  <a:pt x="156709" y="26119"/>
                  <a:pt x="3206" y="1679"/>
                  <a:pt x="191069" y="27296"/>
                </a:cubicBezTo>
                <a:lnTo>
                  <a:pt x="382137" y="54591"/>
                </a:lnTo>
                <a:cubicBezTo>
                  <a:pt x="462415" y="81351"/>
                  <a:pt x="397231" y="62596"/>
                  <a:pt x="532263" y="81887"/>
                </a:cubicBezTo>
                <a:cubicBezTo>
                  <a:pt x="625337" y="95184"/>
                  <a:pt x="610635" y="98178"/>
                  <a:pt x="709683" y="109183"/>
                </a:cubicBezTo>
                <a:cubicBezTo>
                  <a:pt x="759624" y="114732"/>
                  <a:pt x="809905" y="116959"/>
                  <a:pt x="859809" y="122830"/>
                </a:cubicBezTo>
                <a:cubicBezTo>
                  <a:pt x="902211" y="127818"/>
                  <a:pt x="966840" y="141507"/>
                  <a:pt x="1009934" y="150126"/>
                </a:cubicBezTo>
                <a:cubicBezTo>
                  <a:pt x="1072265" y="191679"/>
                  <a:pt x="1028354" y="169036"/>
                  <a:pt x="1105469" y="191069"/>
                </a:cubicBezTo>
                <a:cubicBezTo>
                  <a:pt x="1119301" y="195021"/>
                  <a:pt x="1146412" y="204717"/>
                  <a:pt x="1146412" y="20471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7824F8F-8D53-6AE6-81B8-336D948B957A}"/>
              </a:ext>
            </a:extLst>
          </p:cNvPr>
          <p:cNvSpPr/>
          <p:nvPr/>
        </p:nvSpPr>
        <p:spPr>
          <a:xfrm>
            <a:off x="3998794" y="5609230"/>
            <a:ext cx="1269242" cy="81990"/>
          </a:xfrm>
          <a:custGeom>
            <a:avLst/>
            <a:gdLst>
              <a:gd name="connsiteX0" fmla="*/ 0 w 1269242"/>
              <a:gd name="connsiteY0" fmla="*/ 0 h 81990"/>
              <a:gd name="connsiteX1" fmla="*/ 1009934 w 1269242"/>
              <a:gd name="connsiteY1" fmla="*/ 27295 h 81990"/>
              <a:gd name="connsiteX2" fmla="*/ 1105469 w 1269242"/>
              <a:gd name="connsiteY2" fmla="*/ 54591 h 81990"/>
              <a:gd name="connsiteX3" fmla="*/ 1187355 w 1269242"/>
              <a:gd name="connsiteY3" fmla="*/ 68239 h 81990"/>
              <a:gd name="connsiteX4" fmla="*/ 1269242 w 1269242"/>
              <a:gd name="connsiteY4" fmla="*/ 81886 h 8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242" h="81990">
                <a:moveTo>
                  <a:pt x="0" y="0"/>
                </a:moveTo>
                <a:lnTo>
                  <a:pt x="1009934" y="27295"/>
                </a:lnTo>
                <a:cubicBezTo>
                  <a:pt x="1045876" y="28677"/>
                  <a:pt x="1071738" y="47095"/>
                  <a:pt x="1105469" y="54591"/>
                </a:cubicBezTo>
                <a:cubicBezTo>
                  <a:pt x="1132482" y="60594"/>
                  <a:pt x="1160220" y="62812"/>
                  <a:pt x="1187355" y="68239"/>
                </a:cubicBezTo>
                <a:cubicBezTo>
                  <a:pt x="1266624" y="84093"/>
                  <a:pt x="1215500" y="81886"/>
                  <a:pt x="1269242" y="8188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8AD5CFFD-8A92-F559-E835-1CDA8457364F}"/>
              </a:ext>
            </a:extLst>
          </p:cNvPr>
          <p:cNvSpPr/>
          <p:nvPr/>
        </p:nvSpPr>
        <p:spPr>
          <a:xfrm>
            <a:off x="5254388" y="5691116"/>
            <a:ext cx="2074460" cy="81918"/>
          </a:xfrm>
          <a:custGeom>
            <a:avLst/>
            <a:gdLst>
              <a:gd name="connsiteX0" fmla="*/ 0 w 2074460"/>
              <a:gd name="connsiteY0" fmla="*/ 0 h 81918"/>
              <a:gd name="connsiteX1" fmla="*/ 327546 w 2074460"/>
              <a:gd name="connsiteY1" fmla="*/ 27296 h 81918"/>
              <a:gd name="connsiteX2" fmla="*/ 996287 w 2074460"/>
              <a:gd name="connsiteY2" fmla="*/ 40944 h 81918"/>
              <a:gd name="connsiteX3" fmla="*/ 1050878 w 2074460"/>
              <a:gd name="connsiteY3" fmla="*/ 68239 h 81918"/>
              <a:gd name="connsiteX4" fmla="*/ 1310185 w 2074460"/>
              <a:gd name="connsiteY4" fmla="*/ 54591 h 81918"/>
              <a:gd name="connsiteX5" fmla="*/ 2074460 w 2074460"/>
              <a:gd name="connsiteY5" fmla="*/ 54591 h 8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4460" h="81918">
                <a:moveTo>
                  <a:pt x="0" y="0"/>
                </a:moveTo>
                <a:cubicBezTo>
                  <a:pt x="145459" y="24243"/>
                  <a:pt x="105603" y="20671"/>
                  <a:pt x="327546" y="27296"/>
                </a:cubicBezTo>
                <a:lnTo>
                  <a:pt x="996287" y="40944"/>
                </a:lnTo>
                <a:cubicBezTo>
                  <a:pt x="1014484" y="50042"/>
                  <a:pt x="1031577" y="61805"/>
                  <a:pt x="1050878" y="68239"/>
                </a:cubicBezTo>
                <a:cubicBezTo>
                  <a:pt x="1158192" y="104010"/>
                  <a:pt x="1162748" y="58804"/>
                  <a:pt x="1310185" y="54591"/>
                </a:cubicBezTo>
                <a:cubicBezTo>
                  <a:pt x="1564839" y="47315"/>
                  <a:pt x="1819702" y="54591"/>
                  <a:pt x="2074460" y="5459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1138BC4-205F-9BBC-1172-05F5C9913EBF}"/>
              </a:ext>
            </a:extLst>
          </p:cNvPr>
          <p:cNvSpPr/>
          <p:nvPr/>
        </p:nvSpPr>
        <p:spPr>
          <a:xfrm>
            <a:off x="1733266" y="3686878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44CB51-18C5-15C9-D9A0-39E752129F92}"/>
              </a:ext>
            </a:extLst>
          </p:cNvPr>
          <p:cNvSpPr/>
          <p:nvPr/>
        </p:nvSpPr>
        <p:spPr>
          <a:xfrm>
            <a:off x="2156347" y="4807596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A04107-298E-98B5-CE58-5E3FF78D657F}"/>
              </a:ext>
            </a:extLst>
          </p:cNvPr>
          <p:cNvSpPr/>
          <p:nvPr/>
        </p:nvSpPr>
        <p:spPr>
          <a:xfrm>
            <a:off x="1746914" y="3686878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B287660-6C0F-CBAC-F527-DF4A7705BF69}"/>
              </a:ext>
            </a:extLst>
          </p:cNvPr>
          <p:cNvSpPr/>
          <p:nvPr/>
        </p:nvSpPr>
        <p:spPr>
          <a:xfrm>
            <a:off x="2746144" y="5292270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8D831DA-665D-437E-988F-F07DD42ED237}"/>
              </a:ext>
            </a:extLst>
          </p:cNvPr>
          <p:cNvSpPr/>
          <p:nvPr/>
        </p:nvSpPr>
        <p:spPr>
          <a:xfrm>
            <a:off x="3714470" y="5463366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DB12B89-CE04-BAFC-2436-14B07F355685}"/>
              </a:ext>
            </a:extLst>
          </p:cNvPr>
          <p:cNvSpPr/>
          <p:nvPr/>
        </p:nvSpPr>
        <p:spPr>
          <a:xfrm>
            <a:off x="4915476" y="5558902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6F02637-A707-04FD-7320-C6FC6EEBA5E5}"/>
              </a:ext>
            </a:extLst>
          </p:cNvPr>
          <p:cNvSpPr/>
          <p:nvPr/>
        </p:nvSpPr>
        <p:spPr>
          <a:xfrm>
            <a:off x="6089186" y="5654436"/>
            <a:ext cx="163772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499ACD-A195-975F-5897-872D8CE922F2}"/>
              </a:ext>
            </a:extLst>
          </p:cNvPr>
          <p:cNvCxnSpPr>
            <a:cxnSpLocks/>
          </p:cNvCxnSpPr>
          <p:nvPr/>
        </p:nvCxnSpPr>
        <p:spPr>
          <a:xfrm flipH="1">
            <a:off x="2887958" y="4177397"/>
            <a:ext cx="1745457" cy="11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EF2B0A6-7763-D003-C543-80CE0830EEFB}"/>
              </a:ext>
            </a:extLst>
          </p:cNvPr>
          <p:cNvSpPr txBox="1"/>
          <p:nvPr/>
        </p:nvSpPr>
        <p:spPr>
          <a:xfrm>
            <a:off x="4624815" y="3858076"/>
            <a:ext cx="20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“Elbow” point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6AA507-7A71-F5C0-81CA-CD7287A59306}"/>
              </a:ext>
            </a:extLst>
          </p:cNvPr>
          <p:cNvSpPr txBox="1"/>
          <p:nvPr/>
        </p:nvSpPr>
        <p:spPr>
          <a:xfrm>
            <a:off x="1624083" y="5776862"/>
            <a:ext cx="2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FR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B55AA7CC-409A-DC45-FE69-94D630E81071}"/>
              </a:ext>
            </a:extLst>
          </p:cNvPr>
          <p:cNvSpPr txBox="1"/>
          <p:nvPr/>
        </p:nvSpPr>
        <p:spPr>
          <a:xfrm>
            <a:off x="2065374" y="5776862"/>
            <a:ext cx="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fr-FR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B7406CA-E7DF-F996-D84F-9DA721F7892C}"/>
              </a:ext>
            </a:extLst>
          </p:cNvPr>
          <p:cNvSpPr txBox="1"/>
          <p:nvPr/>
        </p:nvSpPr>
        <p:spPr>
          <a:xfrm>
            <a:off x="2671463" y="5776862"/>
            <a:ext cx="2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fr-FR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F29FF6EC-473F-A8DA-2CB3-D1B5BE9D8D3F}"/>
              </a:ext>
            </a:extLst>
          </p:cNvPr>
          <p:cNvSpPr txBox="1"/>
          <p:nvPr/>
        </p:nvSpPr>
        <p:spPr>
          <a:xfrm>
            <a:off x="3566621" y="5776862"/>
            <a:ext cx="2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fr-FR" dirty="0"/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0FFD79D5-B16D-4FBE-C2B2-032A5BD45FB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770898" y="3861615"/>
            <a:ext cx="37665" cy="19676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62BACA6B-76E0-EBD3-F72D-46EF0DD04B1B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238233" y="5012313"/>
            <a:ext cx="1557" cy="7881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31388E49-33E4-53B5-BB9C-E1DD2AC5203E}"/>
              </a:ext>
            </a:extLst>
          </p:cNvPr>
          <p:cNvCxnSpPr>
            <a:cxnSpLocks/>
            <a:stCxn id="23" idx="4"/>
            <a:endCxn id="163" idx="0"/>
          </p:cNvCxnSpPr>
          <p:nvPr/>
        </p:nvCxnSpPr>
        <p:spPr>
          <a:xfrm flipH="1">
            <a:off x="2808408" y="5496987"/>
            <a:ext cx="19622" cy="279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831067DA-E453-6C2E-BECB-70EC699AA1F7}"/>
              </a:ext>
            </a:extLst>
          </p:cNvPr>
          <p:cNvCxnSpPr>
            <a:cxnSpLocks/>
          </p:cNvCxnSpPr>
          <p:nvPr/>
        </p:nvCxnSpPr>
        <p:spPr>
          <a:xfrm>
            <a:off x="3807260" y="5645952"/>
            <a:ext cx="12382" cy="1420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ZoneTexte 195">
            <a:extLst>
              <a:ext uri="{FF2B5EF4-FFF2-40B4-BE49-F238E27FC236}">
                <a16:creationId xmlns:a16="http://schemas.microsoft.com/office/drawing/2014/main" id="{61B5E1E3-43F3-9210-6C5C-1A9D715520ED}"/>
              </a:ext>
            </a:extLst>
          </p:cNvPr>
          <p:cNvSpPr txBox="1"/>
          <p:nvPr/>
        </p:nvSpPr>
        <p:spPr>
          <a:xfrm>
            <a:off x="4823684" y="5776862"/>
            <a:ext cx="2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fr-FR" dirty="0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F96C9B8-17F6-4721-2086-21D47387184B}"/>
              </a:ext>
            </a:extLst>
          </p:cNvPr>
          <p:cNvSpPr txBox="1"/>
          <p:nvPr/>
        </p:nvSpPr>
        <p:spPr>
          <a:xfrm>
            <a:off x="6016747" y="5776862"/>
            <a:ext cx="2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fr-FR" dirty="0"/>
          </a:p>
        </p:txBody>
      </p: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8C47E94B-B060-B54B-5EC3-35B83347F6BC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6184718" y="5684416"/>
            <a:ext cx="44256" cy="18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B03C96A1-4156-2EBD-98D2-ED689F77F609}"/>
              </a:ext>
            </a:extLst>
          </p:cNvPr>
          <p:cNvSpPr txBox="1"/>
          <p:nvPr/>
        </p:nvSpPr>
        <p:spPr>
          <a:xfrm>
            <a:off x="7497368" y="4346990"/>
            <a:ext cx="42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Often decay is monotonically decreasing</a:t>
            </a:r>
            <a:endParaRPr lang="fr-FR" dirty="0"/>
          </a:p>
        </p:txBody>
      </p:sp>
      <p:pic>
        <p:nvPicPr>
          <p:cNvPr id="209" name="Graphique 208" descr="Avertissement avec un remplissage uni">
            <a:extLst>
              <a:ext uri="{FF2B5EF4-FFF2-40B4-BE49-F238E27FC236}">
                <a16:creationId xmlns:a16="http://schemas.microsoft.com/office/drawing/2014/main" id="{D09BF2B5-F331-59C2-EBB3-BC4DD1A1E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552" y="4309888"/>
            <a:ext cx="383035" cy="3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K-means limitations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8C15916-226D-8798-6D6A-073DE778F3F4}"/>
              </a:ext>
            </a:extLst>
          </p:cNvPr>
          <p:cNvSpPr txBox="1">
            <a:spLocks/>
          </p:cNvSpPr>
          <p:nvPr/>
        </p:nvSpPr>
        <p:spPr>
          <a:xfrm>
            <a:off x="396720" y="1545033"/>
            <a:ext cx="10724936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sp>
        <p:nvSpPr>
          <p:cNvPr id="206" name="Espace réservé du contenu 2">
            <a:extLst>
              <a:ext uri="{FF2B5EF4-FFF2-40B4-BE49-F238E27FC236}">
                <a16:creationId xmlns:a16="http://schemas.microsoft.com/office/drawing/2014/main" id="{88BA3045-7188-E870-3CBB-DDB664B91F36}"/>
              </a:ext>
            </a:extLst>
          </p:cNvPr>
          <p:cNvSpPr txBox="1">
            <a:spLocks/>
          </p:cNvSpPr>
          <p:nvPr/>
        </p:nvSpPr>
        <p:spPr>
          <a:xfrm>
            <a:off x="549120" y="1697433"/>
            <a:ext cx="10724936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207" name="Espace réservé du contenu 2">
            <a:extLst>
              <a:ext uri="{FF2B5EF4-FFF2-40B4-BE49-F238E27FC236}">
                <a16:creationId xmlns:a16="http://schemas.microsoft.com/office/drawing/2014/main" id="{334ACDEF-AFF5-008E-674F-B413E4E50F18}"/>
              </a:ext>
            </a:extLst>
          </p:cNvPr>
          <p:cNvSpPr txBox="1">
            <a:spLocks/>
          </p:cNvSpPr>
          <p:nvPr/>
        </p:nvSpPr>
        <p:spPr>
          <a:xfrm>
            <a:off x="327800" y="1437671"/>
            <a:ext cx="10724936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High sensitivity to initialization</a:t>
            </a:r>
          </a:p>
          <a:p>
            <a:pPr lvl="1"/>
            <a:r>
              <a:rPr lang="en-GB" sz="2000" dirty="0"/>
              <a:t>Slow convergence</a:t>
            </a:r>
          </a:p>
          <a:p>
            <a:pPr lvl="1"/>
            <a:r>
              <a:rPr lang="en-GB" sz="2000" dirty="0"/>
              <a:t>Local optima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rgbClr val="92D050"/>
                </a:solidFill>
                <a:sym typeface="Wingdings" panose="05000000000000000000" pitchFamily="2" charset="2"/>
              </a:rPr>
              <a:t> mitigation: try different initializations of centroids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srgbClr val="92D050"/>
                </a:solidFill>
                <a:sym typeface="Wingdings" panose="05000000000000000000" pitchFamily="2" charset="2"/>
              </a:rPr>
              <a:t>                       </a:t>
            </a:r>
            <a:r>
              <a:rPr lang="en-GB" dirty="0">
                <a:solidFill>
                  <a:srgbClr val="92D050"/>
                </a:solidFill>
                <a:sym typeface="Wingdings" panose="05000000000000000000" pitchFamily="2" charset="2"/>
              </a:rPr>
              <a:t>K-means++ initialization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GB" sz="2000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r>
              <a:rPr lang="en-GB" sz="2400" dirty="0"/>
              <a:t>K-means does not work well for clusters</a:t>
            </a:r>
          </a:p>
          <a:p>
            <a:pPr lvl="1"/>
            <a:r>
              <a:rPr lang="en-GB" sz="2000" dirty="0"/>
              <a:t>with significant difference in size </a:t>
            </a:r>
          </a:p>
          <a:p>
            <a:pPr lvl="1"/>
            <a:r>
              <a:rPr lang="en-GB" sz="2000" dirty="0"/>
              <a:t>with significant difference in density</a:t>
            </a:r>
          </a:p>
          <a:p>
            <a:pPr lvl="1"/>
            <a:r>
              <a:rPr lang="en-GB" sz="2000" dirty="0"/>
              <a:t>with non-spherical shape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K-means does not work well for data: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with outliers (why?)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1D72E-C0CD-AAB8-FDC2-4A9BCDB0B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74" y="3060865"/>
            <a:ext cx="6062504" cy="23867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1155CD-6F1A-78D1-1E37-DEA0D2C3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572" y="2867371"/>
            <a:ext cx="5730628" cy="34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Some conclusive notes about clustering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75FCA5-4EA2-1B2A-1C4A-28F56A312D1B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3F622-1EAF-DD11-55F9-02228F57203A}"/>
              </a:ext>
            </a:extLst>
          </p:cNvPr>
          <p:cNvSpPr txBox="1">
            <a:spLocks/>
          </p:cNvSpPr>
          <p:nvPr/>
        </p:nvSpPr>
        <p:spPr>
          <a:xfrm>
            <a:off x="327800" y="1437671"/>
            <a:ext cx="10724936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Normalize features to bring them on a </a:t>
            </a:r>
            <a:r>
              <a:rPr lang="en-GB" sz="3200"/>
              <a:t>comparable scale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K-means assumes spherical shapes of clusters</a:t>
            </a:r>
          </a:p>
          <a:p>
            <a:endParaRPr lang="en-GB" sz="3200" dirty="0"/>
          </a:p>
          <a:p>
            <a:r>
              <a:rPr lang="en-GB" sz="3200" dirty="0"/>
              <a:t>K-means works on numerical data</a:t>
            </a:r>
          </a:p>
          <a:p>
            <a:endParaRPr lang="en-GB" sz="3200" dirty="0"/>
          </a:p>
          <a:p>
            <a:r>
              <a:rPr lang="en-GB" sz="3200" dirty="0"/>
              <a:t>K-means gives more importance to bigger clusters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371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Sample uses of </a:t>
            </a:r>
            <a:r>
              <a:rPr lang="en-US" sz="3600"/>
              <a:t>Machine Learning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graphicFrame>
        <p:nvGraphicFramePr>
          <p:cNvPr id="19" name="Tableau 7">
            <a:extLst>
              <a:ext uri="{FF2B5EF4-FFF2-40B4-BE49-F238E27FC236}">
                <a16:creationId xmlns:a16="http://schemas.microsoft.com/office/drawing/2014/main" id="{DF9BF235-07FF-4D98-B553-74FBF5722AF3}"/>
              </a:ext>
            </a:extLst>
          </p:cNvPr>
          <p:cNvGraphicFramePr>
            <a:graphicFrameLocks/>
          </p:cNvGraphicFramePr>
          <p:nvPr/>
        </p:nvGraphicFramePr>
        <p:xfrm>
          <a:off x="2067677" y="2047290"/>
          <a:ext cx="7750092" cy="3198478"/>
        </p:xfrm>
        <a:graphic>
          <a:graphicData uri="http://schemas.openxmlformats.org/drawingml/2006/table">
            <a:tbl>
              <a:tblPr firstRow="1" bandRow="1"/>
              <a:tblGrid>
                <a:gridCol w="3875046">
                  <a:extLst>
                    <a:ext uri="{9D8B030D-6E8A-4147-A177-3AD203B41FA5}">
                      <a16:colId xmlns:a16="http://schemas.microsoft.com/office/drawing/2014/main" val="2804725837"/>
                    </a:ext>
                  </a:extLst>
                </a:gridCol>
                <a:gridCol w="3875046">
                  <a:extLst>
                    <a:ext uri="{9D8B030D-6E8A-4147-A177-3AD203B41FA5}">
                      <a16:colId xmlns:a16="http://schemas.microsoft.com/office/drawing/2014/main" val="9176184"/>
                    </a:ext>
                  </a:extLst>
                </a:gridCol>
              </a:tblGrid>
              <a:tr h="1599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CLASSIFICATION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CLUSTERING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23814"/>
                  </a:ext>
                </a:extLst>
              </a:tr>
              <a:tr h="1599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REGRESSION</a:t>
                      </a:r>
                      <a:endParaRPr lang="fr-FR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  <a:endParaRPr lang="fr-FR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67823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A0856735-9517-49F6-B780-A2065BB1CA3B}"/>
              </a:ext>
            </a:extLst>
          </p:cNvPr>
          <p:cNvSpPr txBox="1"/>
          <p:nvPr/>
        </p:nvSpPr>
        <p:spPr>
          <a:xfrm>
            <a:off x="3096127" y="1786333"/>
            <a:ext cx="259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SUPERVISED LEARNING</a:t>
            </a:r>
            <a:endParaRPr lang="fr-FR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54EA7D-EA97-4A7B-B20C-A37E2D5EB084}"/>
              </a:ext>
            </a:extLst>
          </p:cNvPr>
          <p:cNvSpPr txBox="1"/>
          <p:nvPr/>
        </p:nvSpPr>
        <p:spPr>
          <a:xfrm>
            <a:off x="6723398" y="1786333"/>
            <a:ext cx="259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UNSUPERVISED LEARNING</a:t>
            </a:r>
            <a:endParaRPr lang="fr-FR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0941975-F626-48FD-AE91-03469EB53B4F}"/>
              </a:ext>
            </a:extLst>
          </p:cNvPr>
          <p:cNvSpPr txBox="1"/>
          <p:nvPr/>
        </p:nvSpPr>
        <p:spPr>
          <a:xfrm rot="16200000">
            <a:off x="1178403" y="2674954"/>
            <a:ext cx="151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DATA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69FF893-E189-470F-B58A-D93470D3C93D}"/>
              </a:ext>
            </a:extLst>
          </p:cNvPr>
          <p:cNvSpPr txBox="1"/>
          <p:nvPr/>
        </p:nvSpPr>
        <p:spPr>
          <a:xfrm rot="16200000">
            <a:off x="1178404" y="4356493"/>
            <a:ext cx="151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CONTINOUS DATA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6CD2B5CD-37F8-43BA-B361-86FD868F952D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9318F-0710-35C9-6CFA-BBE6CFB37D35}"/>
              </a:ext>
            </a:extLst>
          </p:cNvPr>
          <p:cNvSpPr/>
          <p:nvPr/>
        </p:nvSpPr>
        <p:spPr>
          <a:xfrm>
            <a:off x="2782958" y="4004946"/>
            <a:ext cx="2358885" cy="8057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Sample uses of </a:t>
            </a:r>
            <a:r>
              <a:rPr lang="en-US" sz="3600"/>
              <a:t>Machine Learning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CA6DA282-379B-45A0-9F0E-DB8AE9D1CAD4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graphicFrame>
        <p:nvGraphicFramePr>
          <p:cNvPr id="19" name="Tableau 7">
            <a:extLst>
              <a:ext uri="{FF2B5EF4-FFF2-40B4-BE49-F238E27FC236}">
                <a16:creationId xmlns:a16="http://schemas.microsoft.com/office/drawing/2014/main" id="{DF9BF235-07FF-4D98-B553-74FBF5722AF3}"/>
              </a:ext>
            </a:extLst>
          </p:cNvPr>
          <p:cNvGraphicFramePr>
            <a:graphicFrameLocks/>
          </p:cNvGraphicFramePr>
          <p:nvPr/>
        </p:nvGraphicFramePr>
        <p:xfrm>
          <a:off x="2067677" y="2047290"/>
          <a:ext cx="7750092" cy="3198478"/>
        </p:xfrm>
        <a:graphic>
          <a:graphicData uri="http://schemas.openxmlformats.org/drawingml/2006/table">
            <a:tbl>
              <a:tblPr firstRow="1" bandRow="1"/>
              <a:tblGrid>
                <a:gridCol w="3875046">
                  <a:extLst>
                    <a:ext uri="{9D8B030D-6E8A-4147-A177-3AD203B41FA5}">
                      <a16:colId xmlns:a16="http://schemas.microsoft.com/office/drawing/2014/main" val="2804725837"/>
                    </a:ext>
                  </a:extLst>
                </a:gridCol>
                <a:gridCol w="3875046">
                  <a:extLst>
                    <a:ext uri="{9D8B030D-6E8A-4147-A177-3AD203B41FA5}">
                      <a16:colId xmlns:a16="http://schemas.microsoft.com/office/drawing/2014/main" val="9176184"/>
                    </a:ext>
                  </a:extLst>
                </a:gridCol>
              </a:tblGrid>
              <a:tr h="1599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CLASSIFICATION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CLUSTERING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23814"/>
                  </a:ext>
                </a:extLst>
              </a:tr>
              <a:tr h="1599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REGRESSION</a:t>
                      </a:r>
                      <a:endParaRPr lang="fr-FR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DIMENSIONALITY REDUCTION</a:t>
                      </a:r>
                      <a:endParaRPr lang="fr-FR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90A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67823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A0856735-9517-49F6-B780-A2065BB1CA3B}"/>
              </a:ext>
            </a:extLst>
          </p:cNvPr>
          <p:cNvSpPr txBox="1"/>
          <p:nvPr/>
        </p:nvSpPr>
        <p:spPr>
          <a:xfrm>
            <a:off x="3096127" y="1786333"/>
            <a:ext cx="259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SUPERVISED LEARNING</a:t>
            </a:r>
            <a:endParaRPr lang="fr-FR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54EA7D-EA97-4A7B-B20C-A37E2D5EB084}"/>
              </a:ext>
            </a:extLst>
          </p:cNvPr>
          <p:cNvSpPr txBox="1"/>
          <p:nvPr/>
        </p:nvSpPr>
        <p:spPr>
          <a:xfrm>
            <a:off x="6723398" y="1786333"/>
            <a:ext cx="259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UNSUPERVISED LEARNING</a:t>
            </a:r>
            <a:endParaRPr lang="fr-FR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0941975-F626-48FD-AE91-03469EB53B4F}"/>
              </a:ext>
            </a:extLst>
          </p:cNvPr>
          <p:cNvSpPr txBox="1"/>
          <p:nvPr/>
        </p:nvSpPr>
        <p:spPr>
          <a:xfrm rot="16200000">
            <a:off x="1178403" y="2674954"/>
            <a:ext cx="151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DATA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69FF893-E189-470F-B58A-D93470D3C93D}"/>
              </a:ext>
            </a:extLst>
          </p:cNvPr>
          <p:cNvSpPr txBox="1"/>
          <p:nvPr/>
        </p:nvSpPr>
        <p:spPr>
          <a:xfrm rot="16200000">
            <a:off x="1178404" y="4356493"/>
            <a:ext cx="151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CONTINOUS DATA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6CD2B5CD-37F8-43BA-B361-86FD868F952D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9318F-0710-35C9-6CFA-BBE6CFB37D35}"/>
              </a:ext>
            </a:extLst>
          </p:cNvPr>
          <p:cNvSpPr/>
          <p:nvPr/>
        </p:nvSpPr>
        <p:spPr>
          <a:xfrm>
            <a:off x="2809461" y="4004946"/>
            <a:ext cx="2358888" cy="8057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00039 -0.2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2662 L 0.32058 0.00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11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58 0.00857 L 0.31524 -0.230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1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Dimensionality Reduction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Issue: create low dimensional representation of high dimensional data</a:t>
            </a:r>
          </a:p>
          <a:p>
            <a:endParaRPr lang="en-US" dirty="0"/>
          </a:p>
          <a:p>
            <a:r>
              <a:rPr lang="en-US" dirty="0"/>
              <a:t>Regularization: discard some features by bringing the associated coefficients of the model to zero.</a:t>
            </a:r>
          </a:p>
          <a:p>
            <a:pPr lvl="1"/>
            <a:r>
              <a:rPr lang="en-US" sz="2200" dirty="0"/>
              <a:t>When to use it:</a:t>
            </a:r>
            <a:r>
              <a:rPr lang="en-US" sz="2200" dirty="0">
                <a:sym typeface="Wingdings" panose="05000000000000000000" pitchFamily="2" charset="2"/>
              </a:rPr>
              <a:t> mitigating model’s overfitting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Applies to features in the original space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PCA-based dimensionality reduction: reduce the number of variables by identifying the dominant modes of variability from the dataset</a:t>
            </a:r>
          </a:p>
          <a:p>
            <a:pPr lvl="1"/>
            <a:r>
              <a:rPr lang="en-US" sz="2200" dirty="0"/>
              <a:t>When to use it: data in the original </a:t>
            </a:r>
            <a:r>
              <a:rPr lang="en-US" sz="2200" i="1" dirty="0"/>
              <a:t>n</a:t>
            </a:r>
            <a:r>
              <a:rPr lang="en-US" sz="2200" dirty="0"/>
              <a:t>-dimensional space mostly lie in a </a:t>
            </a:r>
            <a:r>
              <a:rPr lang="en-US" sz="2200" i="1" dirty="0"/>
              <a:t>k</a:t>
            </a:r>
            <a:r>
              <a:rPr lang="en-US" sz="2200" dirty="0"/>
              <a:t>-dimension subspace,  </a:t>
            </a:r>
            <a:r>
              <a:rPr lang="en-US" sz="2200" i="1" dirty="0"/>
              <a:t>k&lt;&lt;n</a:t>
            </a:r>
          </a:p>
          <a:p>
            <a:pPr lvl="1"/>
            <a:r>
              <a:rPr lang="en-US" sz="2200" dirty="0"/>
              <a:t>Transform the original features into new ones better representing the structure of the data</a:t>
            </a:r>
          </a:p>
          <a:p>
            <a:pPr lvl="2"/>
            <a:r>
              <a:rPr lang="en-US" sz="1800" dirty="0"/>
              <a:t>In the features representation, it is easier to identify the </a:t>
            </a:r>
            <a:r>
              <a:rPr lang="en-US" sz="1800" i="1" dirty="0"/>
              <a:t>k</a:t>
            </a:r>
            <a:r>
              <a:rPr lang="en-US" sz="1800" dirty="0"/>
              <a:t> important dimensions.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0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Dimensionality Reduction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517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Issue: create low dimensional representation of high dimensional data</a:t>
            </a:r>
          </a:p>
          <a:p>
            <a:endParaRPr lang="en-US" dirty="0"/>
          </a:p>
          <a:p>
            <a:r>
              <a:rPr lang="en-US" dirty="0"/>
              <a:t>Regularization: discard some features by bringing the associated coefficients of the model to zero.</a:t>
            </a:r>
          </a:p>
          <a:p>
            <a:pPr lvl="1"/>
            <a:r>
              <a:rPr lang="en-US" sz="2200" dirty="0"/>
              <a:t>When to use it:</a:t>
            </a:r>
            <a:r>
              <a:rPr lang="en-US" sz="2200" dirty="0">
                <a:sym typeface="Wingdings" panose="05000000000000000000" pitchFamily="2" charset="2"/>
              </a:rPr>
              <a:t> mitigating model’s overfitting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Applies to features in the original space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PCA-based dimensionality reduction: reduce the number of variables by identifying the dominant modes of variability from the dataset</a:t>
            </a:r>
          </a:p>
          <a:p>
            <a:pPr lvl="1"/>
            <a:r>
              <a:rPr lang="en-US" sz="2200" dirty="0"/>
              <a:t>When to use it: data in the original </a:t>
            </a:r>
            <a:r>
              <a:rPr lang="en-US" sz="2200" i="1" dirty="0"/>
              <a:t>n</a:t>
            </a:r>
            <a:r>
              <a:rPr lang="en-US" sz="2200" dirty="0"/>
              <a:t>-dimensional space mostly lie in a </a:t>
            </a:r>
            <a:r>
              <a:rPr lang="en-US" sz="2200" i="1" dirty="0"/>
              <a:t>k</a:t>
            </a:r>
            <a:r>
              <a:rPr lang="en-US" sz="2200" dirty="0"/>
              <a:t>-dimension subspace,  </a:t>
            </a:r>
            <a:r>
              <a:rPr lang="en-US" sz="2200" i="1" dirty="0"/>
              <a:t>k&lt;&lt;n</a:t>
            </a:r>
          </a:p>
          <a:p>
            <a:pPr lvl="1"/>
            <a:r>
              <a:rPr lang="en-US" sz="2200" dirty="0"/>
              <a:t>Transform the original features into new ones better representing the structure of the data</a:t>
            </a:r>
          </a:p>
          <a:p>
            <a:pPr lvl="2"/>
            <a:r>
              <a:rPr lang="en-US" sz="1800" dirty="0"/>
              <a:t>In the features representation, it is easier to identify the </a:t>
            </a:r>
            <a:r>
              <a:rPr lang="en-US" sz="1800" i="1" dirty="0"/>
              <a:t>k</a:t>
            </a:r>
            <a:r>
              <a:rPr lang="en-US" sz="1800" dirty="0"/>
              <a:t> important dimensions.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76FD2C-9F52-B05F-D9AA-45C341AD408E}"/>
              </a:ext>
            </a:extLst>
          </p:cNvPr>
          <p:cNvSpPr txBox="1"/>
          <p:nvPr/>
        </p:nvSpPr>
        <p:spPr>
          <a:xfrm>
            <a:off x="7077205" y="2967335"/>
            <a:ext cx="290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Supervised Learning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A5DF66-AF28-7B7B-57D8-ECB6F826A8CD}"/>
              </a:ext>
            </a:extLst>
          </p:cNvPr>
          <p:cNvSpPr txBox="1"/>
          <p:nvPr/>
        </p:nvSpPr>
        <p:spPr>
          <a:xfrm>
            <a:off x="7077204" y="3999534"/>
            <a:ext cx="404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Unsupervised Learning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1C446BA-9B16-1361-182F-47D93991185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208757" y="2743200"/>
            <a:ext cx="4868448" cy="45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468E68E-0F65-4C5C-98F4-8A5ED2459F06}"/>
              </a:ext>
            </a:extLst>
          </p:cNvPr>
          <p:cNvCxnSpPr>
            <a:stCxn id="5" idx="1"/>
          </p:cNvCxnSpPr>
          <p:nvPr/>
        </p:nvCxnSpPr>
        <p:spPr>
          <a:xfrm flipH="1">
            <a:off x="2079321" y="4230367"/>
            <a:ext cx="4997883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/>
          <p:nvPr/>
        </p:nvCxnSpPr>
        <p:spPr>
          <a:xfrm flipV="1">
            <a:off x="3144033" y="1422904"/>
            <a:ext cx="0" cy="469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1822018" y="5022274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C0F3CBE-09E2-E829-8967-49D0EEAB2504}"/>
              </a:ext>
            </a:extLst>
          </p:cNvPr>
          <p:cNvSpPr/>
          <p:nvPr/>
        </p:nvSpPr>
        <p:spPr>
          <a:xfrm rot="5115040">
            <a:off x="3855812" y="32811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F329D37-B11E-828B-D9C9-8CF21AAB5FC6}"/>
              </a:ext>
            </a:extLst>
          </p:cNvPr>
          <p:cNvSpPr/>
          <p:nvPr/>
        </p:nvSpPr>
        <p:spPr>
          <a:xfrm rot="5115040">
            <a:off x="4042637" y="33636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280885-7084-8D02-631A-AD922FCE3035}"/>
              </a:ext>
            </a:extLst>
          </p:cNvPr>
          <p:cNvSpPr/>
          <p:nvPr/>
        </p:nvSpPr>
        <p:spPr>
          <a:xfrm rot="5115040">
            <a:off x="3774474" y="354088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4F5BCA-8437-A87A-B003-FF0FA099DD8A}"/>
              </a:ext>
            </a:extLst>
          </p:cNvPr>
          <p:cNvSpPr/>
          <p:nvPr/>
        </p:nvSpPr>
        <p:spPr>
          <a:xfrm rot="5115040">
            <a:off x="4084411" y="354791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733BE1C-81BE-BE55-03F5-E9FCF04CC59F}"/>
              </a:ext>
            </a:extLst>
          </p:cNvPr>
          <p:cNvSpPr/>
          <p:nvPr/>
        </p:nvSpPr>
        <p:spPr>
          <a:xfrm rot="5115040">
            <a:off x="4450274" y="3410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02D19D6-4E62-3379-526A-F76AC1399F48}"/>
              </a:ext>
            </a:extLst>
          </p:cNvPr>
          <p:cNvSpPr/>
          <p:nvPr/>
        </p:nvSpPr>
        <p:spPr>
          <a:xfrm rot="5115040">
            <a:off x="4166568" y="30744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5DCA1F4-5326-91B1-1DC0-620282572F41}"/>
              </a:ext>
            </a:extLst>
          </p:cNvPr>
          <p:cNvSpPr/>
          <p:nvPr/>
        </p:nvSpPr>
        <p:spPr>
          <a:xfrm rot="5115040">
            <a:off x="4328147" y="35548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A22623F-1789-12F5-FC7C-E928551D99A9}"/>
              </a:ext>
            </a:extLst>
          </p:cNvPr>
          <p:cNvSpPr/>
          <p:nvPr/>
        </p:nvSpPr>
        <p:spPr>
          <a:xfrm rot="5115040">
            <a:off x="4195037" y="35160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027CD48-CDDC-D803-776C-A6A394F96076}"/>
              </a:ext>
            </a:extLst>
          </p:cNvPr>
          <p:cNvSpPr/>
          <p:nvPr/>
        </p:nvSpPr>
        <p:spPr>
          <a:xfrm rot="5115040">
            <a:off x="4347437" y="36684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E083E54-DB93-882C-4EE0-C5DC3EF9A659}"/>
              </a:ext>
            </a:extLst>
          </p:cNvPr>
          <p:cNvSpPr/>
          <p:nvPr/>
        </p:nvSpPr>
        <p:spPr>
          <a:xfrm rot="5115040">
            <a:off x="3635000" y="33574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7151799-0BEF-19D6-5030-2FACF16202C9}"/>
              </a:ext>
            </a:extLst>
          </p:cNvPr>
          <p:cNvSpPr/>
          <p:nvPr/>
        </p:nvSpPr>
        <p:spPr>
          <a:xfrm rot="5115040">
            <a:off x="3635001" y="36428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3058DE3-6ADD-7D1F-0D8C-2DFEA33DB755}"/>
              </a:ext>
            </a:extLst>
          </p:cNvPr>
          <p:cNvSpPr/>
          <p:nvPr/>
        </p:nvSpPr>
        <p:spPr>
          <a:xfrm rot="5115040">
            <a:off x="3309867" y="38208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CF8D4B-01BB-7BEE-09B3-CBD3F0884086}"/>
              </a:ext>
            </a:extLst>
          </p:cNvPr>
          <p:cNvSpPr/>
          <p:nvPr/>
        </p:nvSpPr>
        <p:spPr>
          <a:xfrm rot="5115040">
            <a:off x="3334919" y="363292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14EE58-F7E1-52E3-5115-3BBDC2AB2537}"/>
              </a:ext>
            </a:extLst>
          </p:cNvPr>
          <p:cNvSpPr/>
          <p:nvPr/>
        </p:nvSpPr>
        <p:spPr>
          <a:xfrm rot="5115040">
            <a:off x="3109451" y="399618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DDB8D69-57D2-0D81-733B-9CD309F02686}"/>
              </a:ext>
            </a:extLst>
          </p:cNvPr>
          <p:cNvSpPr/>
          <p:nvPr/>
        </p:nvSpPr>
        <p:spPr>
          <a:xfrm rot="5115040">
            <a:off x="4499837" y="38208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BAD2090-FC4B-83D9-2D3F-F261772A5D67}"/>
              </a:ext>
            </a:extLst>
          </p:cNvPr>
          <p:cNvSpPr/>
          <p:nvPr/>
        </p:nvSpPr>
        <p:spPr>
          <a:xfrm rot="5115040">
            <a:off x="3661993" y="393636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2E291D9-8EF2-873A-A261-294BC34B88C7}"/>
              </a:ext>
            </a:extLst>
          </p:cNvPr>
          <p:cNvSpPr/>
          <p:nvPr/>
        </p:nvSpPr>
        <p:spPr>
          <a:xfrm rot="5115040">
            <a:off x="3160056" y="35251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E4AB80B-4565-41BA-3879-E5722E73F51B}"/>
              </a:ext>
            </a:extLst>
          </p:cNvPr>
          <p:cNvSpPr/>
          <p:nvPr/>
        </p:nvSpPr>
        <p:spPr>
          <a:xfrm rot="5115040">
            <a:off x="3125004" y="333241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6623D56-A91D-62FA-A468-616847DCE2B5}"/>
              </a:ext>
            </a:extLst>
          </p:cNvPr>
          <p:cNvSpPr/>
          <p:nvPr/>
        </p:nvSpPr>
        <p:spPr>
          <a:xfrm rot="5115040">
            <a:off x="2605300" y="388444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7B32E0F-FC99-E073-F740-222E75FCCDD6}"/>
              </a:ext>
            </a:extLst>
          </p:cNvPr>
          <p:cNvSpPr/>
          <p:nvPr/>
        </p:nvSpPr>
        <p:spPr>
          <a:xfrm rot="5115040">
            <a:off x="2792125" y="39669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2B95DF-DD8B-6D43-124F-1AE383235E75}"/>
              </a:ext>
            </a:extLst>
          </p:cNvPr>
          <p:cNvSpPr/>
          <p:nvPr/>
        </p:nvSpPr>
        <p:spPr>
          <a:xfrm rot="5115040">
            <a:off x="2523962" y="41442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22E6C48-7A76-1DF6-E265-9D0EC6DE098C}"/>
              </a:ext>
            </a:extLst>
          </p:cNvPr>
          <p:cNvSpPr/>
          <p:nvPr/>
        </p:nvSpPr>
        <p:spPr>
          <a:xfrm rot="5115040">
            <a:off x="2833899" y="415125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4916072-C2B6-CEC6-72B0-F6A5565499C0}"/>
              </a:ext>
            </a:extLst>
          </p:cNvPr>
          <p:cNvSpPr/>
          <p:nvPr/>
        </p:nvSpPr>
        <p:spPr>
          <a:xfrm rot="5115040">
            <a:off x="3199762" y="40138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F2D4A71-441F-0596-D6D9-35F183B3D0A0}"/>
              </a:ext>
            </a:extLst>
          </p:cNvPr>
          <p:cNvSpPr/>
          <p:nvPr/>
        </p:nvSpPr>
        <p:spPr>
          <a:xfrm rot="5115040">
            <a:off x="2916056" y="36777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FFEB09-E28E-58C0-A5AE-023938242ABB}"/>
              </a:ext>
            </a:extLst>
          </p:cNvPr>
          <p:cNvSpPr/>
          <p:nvPr/>
        </p:nvSpPr>
        <p:spPr>
          <a:xfrm rot="5115040">
            <a:off x="3077635" y="415814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BE90760-4574-91A6-ADD0-8A8C389A5386}"/>
              </a:ext>
            </a:extLst>
          </p:cNvPr>
          <p:cNvSpPr/>
          <p:nvPr/>
        </p:nvSpPr>
        <p:spPr>
          <a:xfrm rot="5115040">
            <a:off x="2944525" y="41193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3206F16-7899-0DFB-7AF0-D884EAC513AA}"/>
              </a:ext>
            </a:extLst>
          </p:cNvPr>
          <p:cNvSpPr/>
          <p:nvPr/>
        </p:nvSpPr>
        <p:spPr>
          <a:xfrm rot="5115040">
            <a:off x="3096925" y="42717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AFC9FB-9427-90FA-D8D3-0FB234B3C154}"/>
              </a:ext>
            </a:extLst>
          </p:cNvPr>
          <p:cNvSpPr/>
          <p:nvPr/>
        </p:nvSpPr>
        <p:spPr>
          <a:xfrm rot="5115040">
            <a:off x="2384488" y="39607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0514D98-D705-AC27-C73E-5FC31748DBA4}"/>
              </a:ext>
            </a:extLst>
          </p:cNvPr>
          <p:cNvSpPr/>
          <p:nvPr/>
        </p:nvSpPr>
        <p:spPr>
          <a:xfrm rot="5115040">
            <a:off x="2384489" y="424623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003DC0A-E221-0C73-45AF-7DAC00A8167A}"/>
              </a:ext>
            </a:extLst>
          </p:cNvPr>
          <p:cNvSpPr/>
          <p:nvPr/>
        </p:nvSpPr>
        <p:spPr>
          <a:xfrm rot="5115040">
            <a:off x="2059355" y="4424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B777020-7959-6AB6-49F6-1F3E7845CE09}"/>
              </a:ext>
            </a:extLst>
          </p:cNvPr>
          <p:cNvSpPr/>
          <p:nvPr/>
        </p:nvSpPr>
        <p:spPr>
          <a:xfrm rot="5115040">
            <a:off x="2084407" y="423626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72C95F4-7233-2647-B5BF-AC962E6682A8}"/>
              </a:ext>
            </a:extLst>
          </p:cNvPr>
          <p:cNvSpPr/>
          <p:nvPr/>
        </p:nvSpPr>
        <p:spPr>
          <a:xfrm rot="5115040">
            <a:off x="1858939" y="45995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0747D76-4518-F936-9C5B-C671943ECC07}"/>
              </a:ext>
            </a:extLst>
          </p:cNvPr>
          <p:cNvSpPr/>
          <p:nvPr/>
        </p:nvSpPr>
        <p:spPr>
          <a:xfrm rot="5115040">
            <a:off x="3249325" y="4424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430A78-7BC0-1457-6A03-0F1142E30946}"/>
              </a:ext>
            </a:extLst>
          </p:cNvPr>
          <p:cNvSpPr/>
          <p:nvPr/>
        </p:nvSpPr>
        <p:spPr>
          <a:xfrm rot="5115040">
            <a:off x="2411481" y="453970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23B7903-3378-98FE-7D9D-92A62CE0D4F4}"/>
              </a:ext>
            </a:extLst>
          </p:cNvPr>
          <p:cNvSpPr/>
          <p:nvPr/>
        </p:nvSpPr>
        <p:spPr>
          <a:xfrm rot="5115040">
            <a:off x="1909544" y="412853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F6B681-ED00-ABF3-429F-649A5EF4C9CD}"/>
              </a:ext>
            </a:extLst>
          </p:cNvPr>
          <p:cNvSpPr/>
          <p:nvPr/>
        </p:nvSpPr>
        <p:spPr>
          <a:xfrm rot="5115040">
            <a:off x="1874492" y="393575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999100-4375-CA54-2E62-802418BE7A34}"/>
              </a:ext>
            </a:extLst>
          </p:cNvPr>
          <p:cNvSpPr/>
          <p:nvPr/>
        </p:nvSpPr>
        <p:spPr>
          <a:xfrm rot="8044736">
            <a:off x="5639112" y="27322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D058FBD-69AC-0A07-797B-F5734D813BBA}"/>
              </a:ext>
            </a:extLst>
          </p:cNvPr>
          <p:cNvSpPr/>
          <p:nvPr/>
        </p:nvSpPr>
        <p:spPr>
          <a:xfrm rot="8044736">
            <a:off x="5664164" y="254438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BC9E3F9-B2FC-2412-BE39-6FAABED734F2}"/>
              </a:ext>
            </a:extLst>
          </p:cNvPr>
          <p:cNvSpPr/>
          <p:nvPr/>
        </p:nvSpPr>
        <p:spPr>
          <a:xfrm rot="8044736">
            <a:off x="5438696" y="29076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E376F7A-7D50-B1BC-9ADE-EB1DD2284725}"/>
              </a:ext>
            </a:extLst>
          </p:cNvPr>
          <p:cNvSpPr/>
          <p:nvPr/>
        </p:nvSpPr>
        <p:spPr>
          <a:xfrm rot="8044736">
            <a:off x="5489301" y="24366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A8FB063-3D04-79CA-1A25-C7E200BD6907}"/>
              </a:ext>
            </a:extLst>
          </p:cNvPr>
          <p:cNvSpPr/>
          <p:nvPr/>
        </p:nvSpPr>
        <p:spPr>
          <a:xfrm rot="8044736">
            <a:off x="5454249" y="22438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F662403-E46B-7202-EE66-FF2BA5E26328}"/>
              </a:ext>
            </a:extLst>
          </p:cNvPr>
          <p:cNvSpPr/>
          <p:nvPr/>
        </p:nvSpPr>
        <p:spPr>
          <a:xfrm rot="8044736">
            <a:off x="4934545" y="27958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B9472-C6CA-88D7-D1F5-88C8F31DF39C}"/>
              </a:ext>
            </a:extLst>
          </p:cNvPr>
          <p:cNvSpPr/>
          <p:nvPr/>
        </p:nvSpPr>
        <p:spPr>
          <a:xfrm rot="8044736">
            <a:off x="5121370" y="28784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03D609-BAB8-9CEE-46A8-94EFED7F8E6F}"/>
              </a:ext>
            </a:extLst>
          </p:cNvPr>
          <p:cNvSpPr/>
          <p:nvPr/>
        </p:nvSpPr>
        <p:spPr>
          <a:xfrm rot="8044736">
            <a:off x="4853207" y="30556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0F2F7B9-8448-13A7-039D-A3EBD6379494}"/>
              </a:ext>
            </a:extLst>
          </p:cNvPr>
          <p:cNvSpPr/>
          <p:nvPr/>
        </p:nvSpPr>
        <p:spPr>
          <a:xfrm rot="8044736">
            <a:off x="5163144" y="306270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F4ED81-FEEF-B5EC-69FD-95039CB322BB}"/>
              </a:ext>
            </a:extLst>
          </p:cNvPr>
          <p:cNvSpPr/>
          <p:nvPr/>
        </p:nvSpPr>
        <p:spPr>
          <a:xfrm rot="8044736">
            <a:off x="5529007" y="29253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E2EFE9-E246-FCD7-6E7C-46F0010A4712}"/>
              </a:ext>
            </a:extLst>
          </p:cNvPr>
          <p:cNvSpPr/>
          <p:nvPr/>
        </p:nvSpPr>
        <p:spPr>
          <a:xfrm rot="8044736">
            <a:off x="5245301" y="25892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D7536B8-B556-4EAC-2058-CE28E77348DD}"/>
              </a:ext>
            </a:extLst>
          </p:cNvPr>
          <p:cNvSpPr/>
          <p:nvPr/>
        </p:nvSpPr>
        <p:spPr>
          <a:xfrm rot="8044736">
            <a:off x="5406880" y="306959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4A1B414-1636-BB78-D227-DA3CCC5CC2DE}"/>
              </a:ext>
            </a:extLst>
          </p:cNvPr>
          <p:cNvSpPr/>
          <p:nvPr/>
        </p:nvSpPr>
        <p:spPr>
          <a:xfrm rot="8044736">
            <a:off x="5273770" y="30308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F0CF166-5086-1D5B-01A3-CFD72FF5C44B}"/>
              </a:ext>
            </a:extLst>
          </p:cNvPr>
          <p:cNvSpPr/>
          <p:nvPr/>
        </p:nvSpPr>
        <p:spPr>
          <a:xfrm rot="8044736">
            <a:off x="5426170" y="31832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32F57FE-19F1-5B8D-658D-57E7E8E3CB15}"/>
              </a:ext>
            </a:extLst>
          </p:cNvPr>
          <p:cNvSpPr/>
          <p:nvPr/>
        </p:nvSpPr>
        <p:spPr>
          <a:xfrm rot="8044736">
            <a:off x="4713733" y="28722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03EF806-D8F1-5F6E-FC52-457C9160747E}"/>
              </a:ext>
            </a:extLst>
          </p:cNvPr>
          <p:cNvSpPr/>
          <p:nvPr/>
        </p:nvSpPr>
        <p:spPr>
          <a:xfrm rot="8044736">
            <a:off x="4713734" y="31576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D79A45A-47C0-E374-E75C-FCCD2B9FE00F}"/>
              </a:ext>
            </a:extLst>
          </p:cNvPr>
          <p:cNvSpPr/>
          <p:nvPr/>
        </p:nvSpPr>
        <p:spPr>
          <a:xfrm rot="8044736">
            <a:off x="4388600" y="33356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2DDFF18-2E1C-30DF-3C85-4D95A8D8AE44}"/>
              </a:ext>
            </a:extLst>
          </p:cNvPr>
          <p:cNvSpPr/>
          <p:nvPr/>
        </p:nvSpPr>
        <p:spPr>
          <a:xfrm rot="8044736">
            <a:off x="4413652" y="314771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52D68A5-6C11-D121-C91C-0E80510A87B4}"/>
              </a:ext>
            </a:extLst>
          </p:cNvPr>
          <p:cNvSpPr/>
          <p:nvPr/>
        </p:nvSpPr>
        <p:spPr>
          <a:xfrm rot="8044736">
            <a:off x="4188184" y="35109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C4E7EF7-F357-6CDC-BA53-528B034C9AAB}"/>
              </a:ext>
            </a:extLst>
          </p:cNvPr>
          <p:cNvSpPr/>
          <p:nvPr/>
        </p:nvSpPr>
        <p:spPr>
          <a:xfrm rot="8044736">
            <a:off x="5578570" y="33356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E342D19-826A-A38A-4C02-AE53132DC8DC}"/>
              </a:ext>
            </a:extLst>
          </p:cNvPr>
          <p:cNvSpPr/>
          <p:nvPr/>
        </p:nvSpPr>
        <p:spPr>
          <a:xfrm rot="8044736">
            <a:off x="4740726" y="3451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4068C64-C629-2ADF-65C6-D70EE0615D5A}"/>
              </a:ext>
            </a:extLst>
          </p:cNvPr>
          <p:cNvSpPr/>
          <p:nvPr/>
        </p:nvSpPr>
        <p:spPr>
          <a:xfrm rot="8044736">
            <a:off x="4238789" y="30399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1FEAE4A-8AD2-3E41-8305-47724AA80891}"/>
              </a:ext>
            </a:extLst>
          </p:cNvPr>
          <p:cNvSpPr/>
          <p:nvPr/>
        </p:nvSpPr>
        <p:spPr>
          <a:xfrm rot="8044736">
            <a:off x="4203737" y="284720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CEE446C-A1EE-94BB-9D73-098767E61C14}"/>
              </a:ext>
            </a:extLst>
          </p:cNvPr>
          <p:cNvSpPr/>
          <p:nvPr/>
        </p:nvSpPr>
        <p:spPr>
          <a:xfrm rot="5115040">
            <a:off x="3231600" y="32080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199A2A0-63F5-56E9-9921-085B790E0ADE}"/>
              </a:ext>
            </a:extLst>
          </p:cNvPr>
          <p:cNvSpPr/>
          <p:nvPr/>
        </p:nvSpPr>
        <p:spPr>
          <a:xfrm rot="5115040">
            <a:off x="3703935" y="34817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85F1E81-74F4-5B28-1431-6D4B3565AA3F}"/>
              </a:ext>
            </a:extLst>
          </p:cNvPr>
          <p:cNvSpPr/>
          <p:nvPr/>
        </p:nvSpPr>
        <p:spPr>
          <a:xfrm rot="5115040">
            <a:off x="2167913" y="389388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6E4320B-9E36-8F83-9262-81234FDAF333}"/>
              </a:ext>
            </a:extLst>
          </p:cNvPr>
          <p:cNvSpPr/>
          <p:nvPr/>
        </p:nvSpPr>
        <p:spPr>
          <a:xfrm rot="5115040">
            <a:off x="1899750" y="407115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12E5B13A-3EA9-7E57-F552-216744FB5AE9}"/>
              </a:ext>
            </a:extLst>
          </p:cNvPr>
          <p:cNvSpPr/>
          <p:nvPr/>
        </p:nvSpPr>
        <p:spPr>
          <a:xfrm rot="5115040">
            <a:off x="2291844" y="36047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68FA0CD-F4E4-7454-7747-3E12004ED49B}"/>
              </a:ext>
            </a:extLst>
          </p:cNvPr>
          <p:cNvSpPr/>
          <p:nvPr/>
        </p:nvSpPr>
        <p:spPr>
          <a:xfrm rot="5115040">
            <a:off x="1787269" y="446663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9F58146-81E1-5C39-66F2-EC0CC12D2E8B}"/>
              </a:ext>
            </a:extLst>
          </p:cNvPr>
          <p:cNvSpPr/>
          <p:nvPr/>
        </p:nvSpPr>
        <p:spPr>
          <a:xfrm rot="8044736">
            <a:off x="4865089" y="236357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74EAB9E-5B6F-5C3A-561B-670FABB7FC9D}"/>
              </a:ext>
            </a:extLst>
          </p:cNvPr>
          <p:cNvSpPr/>
          <p:nvPr/>
        </p:nvSpPr>
        <p:spPr>
          <a:xfrm rot="8044736">
            <a:off x="4497158" y="28053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C0C2135-CAA3-6AC0-B23E-DE47C596C8C6}"/>
              </a:ext>
            </a:extLst>
          </p:cNvPr>
          <p:cNvSpPr/>
          <p:nvPr/>
        </p:nvSpPr>
        <p:spPr>
          <a:xfrm rot="8044736">
            <a:off x="3579525" y="27741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FE2CCF1-238C-0106-4146-B03462750B94}"/>
              </a:ext>
            </a:extLst>
          </p:cNvPr>
          <p:cNvSpPr/>
          <p:nvPr/>
        </p:nvSpPr>
        <p:spPr>
          <a:xfrm rot="5115040">
            <a:off x="1766058" y="431032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A04F700B-1CAE-9ECC-D457-C5E22132E0BD}"/>
              </a:ext>
            </a:extLst>
          </p:cNvPr>
          <p:cNvSpPr/>
          <p:nvPr/>
        </p:nvSpPr>
        <p:spPr>
          <a:xfrm rot="5115040">
            <a:off x="1952883" y="43928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928C822-2B1A-6249-9164-FBD30BEF7A72}"/>
              </a:ext>
            </a:extLst>
          </p:cNvPr>
          <p:cNvSpPr/>
          <p:nvPr/>
        </p:nvSpPr>
        <p:spPr>
          <a:xfrm rot="5115040">
            <a:off x="1684720" y="457010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E66FA86-05BA-F05F-BAC1-4F77560CEB4A}"/>
              </a:ext>
            </a:extLst>
          </p:cNvPr>
          <p:cNvSpPr/>
          <p:nvPr/>
        </p:nvSpPr>
        <p:spPr>
          <a:xfrm rot="5115040">
            <a:off x="1994657" y="45771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9656BCE-72D9-B28A-A92F-DC2BC4B6EAFB}"/>
              </a:ext>
            </a:extLst>
          </p:cNvPr>
          <p:cNvSpPr/>
          <p:nvPr/>
        </p:nvSpPr>
        <p:spPr>
          <a:xfrm rot="5115040">
            <a:off x="2076814" y="410366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6C31A6C-4EC2-112E-1B31-C09326102C70}"/>
              </a:ext>
            </a:extLst>
          </p:cNvPr>
          <p:cNvSpPr/>
          <p:nvPr/>
        </p:nvSpPr>
        <p:spPr>
          <a:xfrm rot="5115040">
            <a:off x="2238393" y="45840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FAA9E0F-8D0F-95A7-70A9-11409D398C3E}"/>
              </a:ext>
            </a:extLst>
          </p:cNvPr>
          <p:cNvSpPr/>
          <p:nvPr/>
        </p:nvSpPr>
        <p:spPr>
          <a:xfrm rot="5115040">
            <a:off x="2105283" y="45452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4ECDA141-D63A-61A7-DD97-525F40369895}"/>
              </a:ext>
            </a:extLst>
          </p:cNvPr>
          <p:cNvSpPr/>
          <p:nvPr/>
        </p:nvSpPr>
        <p:spPr>
          <a:xfrm rot="5115040">
            <a:off x="2257683" y="46976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D35CB53-0EE7-4E35-49EE-40E73D6AAEF0}"/>
              </a:ext>
            </a:extLst>
          </p:cNvPr>
          <p:cNvSpPr/>
          <p:nvPr/>
        </p:nvSpPr>
        <p:spPr>
          <a:xfrm rot="5115040">
            <a:off x="1545246" y="438663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B9A9FE8-15C0-78DA-18D6-48596E709914}"/>
              </a:ext>
            </a:extLst>
          </p:cNvPr>
          <p:cNvSpPr/>
          <p:nvPr/>
        </p:nvSpPr>
        <p:spPr>
          <a:xfrm rot="5115040">
            <a:off x="1545247" y="467211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0A80F81-BC9C-193C-7513-AEFF4E5AEB50}"/>
              </a:ext>
            </a:extLst>
          </p:cNvPr>
          <p:cNvSpPr/>
          <p:nvPr/>
        </p:nvSpPr>
        <p:spPr>
          <a:xfrm rot="5115040">
            <a:off x="1572239" y="496558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70D483A6-C982-ABFA-A442-0CDFB3990BC2}"/>
              </a:ext>
            </a:extLst>
          </p:cNvPr>
          <p:cNvSpPr/>
          <p:nvPr/>
        </p:nvSpPr>
        <p:spPr>
          <a:xfrm rot="8044736">
            <a:off x="2298846" y="43648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49E2483-7205-8230-4B57-77EB8D3B5F4C}"/>
              </a:ext>
            </a:extLst>
          </p:cNvPr>
          <p:cNvSpPr/>
          <p:nvPr/>
        </p:nvSpPr>
        <p:spPr>
          <a:xfrm rot="8044736">
            <a:off x="2323898" y="41769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EB3C3797-B896-257C-8703-3273769CD339}"/>
              </a:ext>
            </a:extLst>
          </p:cNvPr>
          <p:cNvSpPr/>
          <p:nvPr/>
        </p:nvSpPr>
        <p:spPr>
          <a:xfrm rot="8044736">
            <a:off x="2098430" y="45401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008A70B5-2F68-8091-78E5-C89939081E93}"/>
              </a:ext>
            </a:extLst>
          </p:cNvPr>
          <p:cNvSpPr/>
          <p:nvPr/>
        </p:nvSpPr>
        <p:spPr>
          <a:xfrm rot="8044736">
            <a:off x="2149035" y="406920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0F2DE811-2A0A-B9AC-3E31-D2D35D05F76F}"/>
              </a:ext>
            </a:extLst>
          </p:cNvPr>
          <p:cNvSpPr/>
          <p:nvPr/>
        </p:nvSpPr>
        <p:spPr>
          <a:xfrm rot="8044736">
            <a:off x="2113983" y="387642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A09BF8-CC36-B47D-9CD4-E4856D5F53CA}"/>
              </a:ext>
            </a:extLst>
          </p:cNvPr>
          <p:cNvSpPr/>
          <p:nvPr/>
        </p:nvSpPr>
        <p:spPr>
          <a:xfrm rot="5115040">
            <a:off x="1614181" y="45109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0F6C701-75EC-61EE-ACD3-7473AF272674}"/>
              </a:ext>
            </a:extLst>
          </p:cNvPr>
          <p:cNvSpPr/>
          <p:nvPr/>
        </p:nvSpPr>
        <p:spPr>
          <a:xfrm rot="8044736">
            <a:off x="1489771" y="380335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2741718" y="1429091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6690990" y="507888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C630FC2-1EFB-D5A0-9DA3-5BBDE54F2BF7}"/>
              </a:ext>
            </a:extLst>
          </p:cNvPr>
          <p:cNvSpPr txBox="1"/>
          <p:nvPr/>
        </p:nvSpPr>
        <p:spPr>
          <a:xfrm>
            <a:off x="7342341" y="3813233"/>
            <a:ext cx="333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mostly lie along a 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6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A55B-F1AC-4CA3-AB27-BC142C5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60966"/>
            <a:ext cx="11007356" cy="865188"/>
          </a:xfrm>
          <a:solidFill>
            <a:srgbClr val="FFFF00"/>
          </a:solidFill>
          <a:effectLst>
            <a:outerShdw blurRad="241300" dist="38100" dir="2700000" algn="tl" rotWithShape="0">
              <a:prstClr val="black">
                <a:alpha val="74000"/>
              </a:prstClr>
            </a:outerShdw>
          </a:effectLst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1FB551-4AC7-44F7-B729-3283CA7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60" y="104341"/>
            <a:ext cx="771240" cy="9784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:a16="http://schemas.microsoft.com/office/drawing/2014/main" id="{9EDA588E-7D44-46F1-8D4C-5FD3DB7D0915}"/>
              </a:ext>
            </a:extLst>
          </p:cNvPr>
          <p:cNvSpPr txBox="1">
            <a:spLocks/>
          </p:cNvSpPr>
          <p:nvPr/>
        </p:nvSpPr>
        <p:spPr>
          <a:xfrm>
            <a:off x="114300" y="1517740"/>
            <a:ext cx="11670063" cy="459259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Pct val="85000"/>
              <a:buFont typeface="+mj-lt"/>
              <a:buNone/>
              <a:defRPr lang="en-US" sz="2000" b="1" baseline="0" noProof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44500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lang="en-US" sz="17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625475" indent="-1809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lang="en-US" sz="1400" noProof="0" dirty="0" smtClean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898525" indent="-1825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lstom" pitchFamily="2" charset="0"/>
              <a:buChar char="−"/>
              <a:defRPr lang="en-US" sz="1200" baseline="0" noProof="0" dirty="0" smtClean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4pPr>
            <a:lvl5pPr marL="1079500" indent="-180975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1200" noProof="0" dirty="0">
                <a:solidFill>
                  <a:srgbClr val="5F5F5F"/>
                </a:solidFill>
                <a:latin typeface="Arial" panose="020B0604020202020204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B5CA5"/>
              </a:buClr>
              <a:buFont typeface="Arial" pitchFamily="34" charset="0"/>
              <a:buChar char="•"/>
              <a:defRPr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A90A8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5A90A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F5B950-A7E0-46ED-A0D1-F0824A7E772D}"/>
              </a:ext>
            </a:extLst>
          </p:cNvPr>
          <p:cNvSpPr txBox="1"/>
          <p:nvPr/>
        </p:nvSpPr>
        <p:spPr>
          <a:xfrm>
            <a:off x="0" y="6488668"/>
            <a:ext cx="5419618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Unsupervised learning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AAC5FDA-507F-4065-A047-FB8C01997CD6}"/>
              </a:ext>
            </a:extLst>
          </p:cNvPr>
          <p:cNvSpPr txBox="1"/>
          <p:nvPr/>
        </p:nvSpPr>
        <p:spPr>
          <a:xfrm>
            <a:off x="5419618" y="6488668"/>
            <a:ext cx="67723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Computation for Transportation Engineering </a:t>
            </a:r>
            <a:r>
              <a:rPr lang="en-IE" dirty="0"/>
              <a:t>– </a:t>
            </a:r>
            <a:r>
              <a:rPr lang="en-IE" i="1" dirty="0"/>
              <a:t>Hilary Term 2024</a:t>
            </a:r>
            <a:endParaRPr lang="en-IE" i="1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99F4-CA9F-4F60-155C-94D0EAB3A791}"/>
              </a:ext>
            </a:extLst>
          </p:cNvPr>
          <p:cNvSpPr txBox="1">
            <a:spLocks/>
          </p:cNvSpPr>
          <p:nvPr/>
        </p:nvSpPr>
        <p:spPr>
          <a:xfrm>
            <a:off x="0" y="1410378"/>
            <a:ext cx="12192000" cy="487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122EF3-F9E1-D9D5-D649-DB84A577D9FA}"/>
              </a:ext>
            </a:extLst>
          </p:cNvPr>
          <p:cNvCxnSpPr/>
          <p:nvPr/>
        </p:nvCxnSpPr>
        <p:spPr>
          <a:xfrm flipV="1">
            <a:off x="3144033" y="1422904"/>
            <a:ext cx="0" cy="469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182DCD-B22A-283B-6D06-EC84505A831C}"/>
              </a:ext>
            </a:extLst>
          </p:cNvPr>
          <p:cNvCxnSpPr>
            <a:cxnSpLocks/>
          </p:cNvCxnSpPr>
          <p:nvPr/>
        </p:nvCxnSpPr>
        <p:spPr>
          <a:xfrm>
            <a:off x="1822018" y="5022274"/>
            <a:ext cx="506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C0F3CBE-09E2-E829-8967-49D0EEAB2504}"/>
              </a:ext>
            </a:extLst>
          </p:cNvPr>
          <p:cNvSpPr/>
          <p:nvPr/>
        </p:nvSpPr>
        <p:spPr>
          <a:xfrm rot="5115040">
            <a:off x="3855812" y="328110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F329D37-B11E-828B-D9C9-8CF21AAB5FC6}"/>
              </a:ext>
            </a:extLst>
          </p:cNvPr>
          <p:cNvSpPr/>
          <p:nvPr/>
        </p:nvSpPr>
        <p:spPr>
          <a:xfrm rot="5115040">
            <a:off x="4042637" y="33636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280885-7084-8D02-631A-AD922FCE3035}"/>
              </a:ext>
            </a:extLst>
          </p:cNvPr>
          <p:cNvSpPr/>
          <p:nvPr/>
        </p:nvSpPr>
        <p:spPr>
          <a:xfrm rot="5115040">
            <a:off x="3774474" y="354088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4F5BCA-8437-A87A-B003-FF0FA099DD8A}"/>
              </a:ext>
            </a:extLst>
          </p:cNvPr>
          <p:cNvSpPr/>
          <p:nvPr/>
        </p:nvSpPr>
        <p:spPr>
          <a:xfrm rot="5115040">
            <a:off x="4084411" y="354791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733BE1C-81BE-BE55-03F5-E9FCF04CC59F}"/>
              </a:ext>
            </a:extLst>
          </p:cNvPr>
          <p:cNvSpPr/>
          <p:nvPr/>
        </p:nvSpPr>
        <p:spPr>
          <a:xfrm rot="5115040">
            <a:off x="4450274" y="341056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02D19D6-4E62-3379-526A-F76AC1399F48}"/>
              </a:ext>
            </a:extLst>
          </p:cNvPr>
          <p:cNvSpPr/>
          <p:nvPr/>
        </p:nvSpPr>
        <p:spPr>
          <a:xfrm rot="5115040">
            <a:off x="4166568" y="30744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5DCA1F4-5326-91B1-1DC0-620282572F41}"/>
              </a:ext>
            </a:extLst>
          </p:cNvPr>
          <p:cNvSpPr/>
          <p:nvPr/>
        </p:nvSpPr>
        <p:spPr>
          <a:xfrm rot="5115040">
            <a:off x="4328147" y="355480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A22623F-1789-12F5-FC7C-E928551D99A9}"/>
              </a:ext>
            </a:extLst>
          </p:cNvPr>
          <p:cNvSpPr/>
          <p:nvPr/>
        </p:nvSpPr>
        <p:spPr>
          <a:xfrm rot="5115040">
            <a:off x="4195037" y="35160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027CD48-CDDC-D803-776C-A6A394F96076}"/>
              </a:ext>
            </a:extLst>
          </p:cNvPr>
          <p:cNvSpPr/>
          <p:nvPr/>
        </p:nvSpPr>
        <p:spPr>
          <a:xfrm rot="5115040">
            <a:off x="4347437" y="36684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E083E54-DB93-882C-4EE0-C5DC3EF9A659}"/>
              </a:ext>
            </a:extLst>
          </p:cNvPr>
          <p:cNvSpPr/>
          <p:nvPr/>
        </p:nvSpPr>
        <p:spPr>
          <a:xfrm rot="5115040">
            <a:off x="3635000" y="335741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7151799-0BEF-19D6-5030-2FACF16202C9}"/>
              </a:ext>
            </a:extLst>
          </p:cNvPr>
          <p:cNvSpPr/>
          <p:nvPr/>
        </p:nvSpPr>
        <p:spPr>
          <a:xfrm rot="5115040">
            <a:off x="3635001" y="36428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3058DE3-6ADD-7D1F-0D8C-2DFEA33DB755}"/>
              </a:ext>
            </a:extLst>
          </p:cNvPr>
          <p:cNvSpPr/>
          <p:nvPr/>
        </p:nvSpPr>
        <p:spPr>
          <a:xfrm rot="5115040">
            <a:off x="3309867" y="38208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CF8D4B-01BB-7BEE-09B3-CBD3F0884086}"/>
              </a:ext>
            </a:extLst>
          </p:cNvPr>
          <p:cNvSpPr/>
          <p:nvPr/>
        </p:nvSpPr>
        <p:spPr>
          <a:xfrm rot="5115040">
            <a:off x="3334919" y="363292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14EE58-F7E1-52E3-5115-3BBDC2AB2537}"/>
              </a:ext>
            </a:extLst>
          </p:cNvPr>
          <p:cNvSpPr/>
          <p:nvPr/>
        </p:nvSpPr>
        <p:spPr>
          <a:xfrm rot="5115040">
            <a:off x="3109451" y="399618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DDB8D69-57D2-0D81-733B-9CD309F02686}"/>
              </a:ext>
            </a:extLst>
          </p:cNvPr>
          <p:cNvSpPr/>
          <p:nvPr/>
        </p:nvSpPr>
        <p:spPr>
          <a:xfrm rot="5115040">
            <a:off x="4499837" y="38208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BAD2090-FC4B-83D9-2D3F-F261772A5D67}"/>
              </a:ext>
            </a:extLst>
          </p:cNvPr>
          <p:cNvSpPr/>
          <p:nvPr/>
        </p:nvSpPr>
        <p:spPr>
          <a:xfrm rot="5115040">
            <a:off x="3661993" y="393636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2E291D9-8EF2-873A-A261-294BC34B88C7}"/>
              </a:ext>
            </a:extLst>
          </p:cNvPr>
          <p:cNvSpPr/>
          <p:nvPr/>
        </p:nvSpPr>
        <p:spPr>
          <a:xfrm rot="5115040">
            <a:off x="3160056" y="352519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E4AB80B-4565-41BA-3879-E5722E73F51B}"/>
              </a:ext>
            </a:extLst>
          </p:cNvPr>
          <p:cNvSpPr/>
          <p:nvPr/>
        </p:nvSpPr>
        <p:spPr>
          <a:xfrm rot="5115040">
            <a:off x="3125004" y="333241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6623D56-A91D-62FA-A468-616847DCE2B5}"/>
              </a:ext>
            </a:extLst>
          </p:cNvPr>
          <p:cNvSpPr/>
          <p:nvPr/>
        </p:nvSpPr>
        <p:spPr>
          <a:xfrm rot="5115040">
            <a:off x="2605300" y="388444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7B32E0F-FC99-E073-F740-222E75FCCDD6}"/>
              </a:ext>
            </a:extLst>
          </p:cNvPr>
          <p:cNvSpPr/>
          <p:nvPr/>
        </p:nvSpPr>
        <p:spPr>
          <a:xfrm rot="5115040">
            <a:off x="2792125" y="39669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2B95DF-DD8B-6D43-124F-1AE383235E75}"/>
              </a:ext>
            </a:extLst>
          </p:cNvPr>
          <p:cNvSpPr/>
          <p:nvPr/>
        </p:nvSpPr>
        <p:spPr>
          <a:xfrm rot="5115040">
            <a:off x="2523962" y="41442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22E6C48-7A76-1DF6-E265-9D0EC6DE098C}"/>
              </a:ext>
            </a:extLst>
          </p:cNvPr>
          <p:cNvSpPr/>
          <p:nvPr/>
        </p:nvSpPr>
        <p:spPr>
          <a:xfrm rot="5115040">
            <a:off x="2833899" y="415125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4916072-C2B6-CEC6-72B0-F6A5565499C0}"/>
              </a:ext>
            </a:extLst>
          </p:cNvPr>
          <p:cNvSpPr/>
          <p:nvPr/>
        </p:nvSpPr>
        <p:spPr>
          <a:xfrm rot="5115040">
            <a:off x="3199762" y="40138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F2D4A71-441F-0596-D6D9-35F183B3D0A0}"/>
              </a:ext>
            </a:extLst>
          </p:cNvPr>
          <p:cNvSpPr/>
          <p:nvPr/>
        </p:nvSpPr>
        <p:spPr>
          <a:xfrm rot="5115040">
            <a:off x="2916056" y="36777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BFFEB09-E28E-58C0-A5AE-023938242ABB}"/>
              </a:ext>
            </a:extLst>
          </p:cNvPr>
          <p:cNvSpPr/>
          <p:nvPr/>
        </p:nvSpPr>
        <p:spPr>
          <a:xfrm rot="5115040">
            <a:off x="3077635" y="415814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BE90760-4574-91A6-ADD0-8A8C389A5386}"/>
              </a:ext>
            </a:extLst>
          </p:cNvPr>
          <p:cNvSpPr/>
          <p:nvPr/>
        </p:nvSpPr>
        <p:spPr>
          <a:xfrm rot="5115040">
            <a:off x="2944525" y="41193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3206F16-7899-0DFB-7AF0-D884EAC513AA}"/>
              </a:ext>
            </a:extLst>
          </p:cNvPr>
          <p:cNvSpPr/>
          <p:nvPr/>
        </p:nvSpPr>
        <p:spPr>
          <a:xfrm rot="5115040">
            <a:off x="3096925" y="42717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8AFC9FB-9427-90FA-D8D3-0FB234B3C154}"/>
              </a:ext>
            </a:extLst>
          </p:cNvPr>
          <p:cNvSpPr/>
          <p:nvPr/>
        </p:nvSpPr>
        <p:spPr>
          <a:xfrm rot="5115040">
            <a:off x="2384488" y="39607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0514D98-D705-AC27-C73E-5FC31748DBA4}"/>
              </a:ext>
            </a:extLst>
          </p:cNvPr>
          <p:cNvSpPr/>
          <p:nvPr/>
        </p:nvSpPr>
        <p:spPr>
          <a:xfrm rot="5115040">
            <a:off x="2384489" y="424623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003DC0A-E221-0C73-45AF-7DAC00A8167A}"/>
              </a:ext>
            </a:extLst>
          </p:cNvPr>
          <p:cNvSpPr/>
          <p:nvPr/>
        </p:nvSpPr>
        <p:spPr>
          <a:xfrm rot="5115040">
            <a:off x="2059355" y="4424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B777020-7959-6AB6-49F6-1F3E7845CE09}"/>
              </a:ext>
            </a:extLst>
          </p:cNvPr>
          <p:cNvSpPr/>
          <p:nvPr/>
        </p:nvSpPr>
        <p:spPr>
          <a:xfrm rot="5115040">
            <a:off x="2084407" y="423626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72C95F4-7233-2647-B5BF-AC962E6682A8}"/>
              </a:ext>
            </a:extLst>
          </p:cNvPr>
          <p:cNvSpPr/>
          <p:nvPr/>
        </p:nvSpPr>
        <p:spPr>
          <a:xfrm rot="5115040">
            <a:off x="1858939" y="459951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0747D76-4518-F936-9C5B-C671943ECC07}"/>
              </a:ext>
            </a:extLst>
          </p:cNvPr>
          <p:cNvSpPr/>
          <p:nvPr/>
        </p:nvSpPr>
        <p:spPr>
          <a:xfrm rot="5115040">
            <a:off x="3249325" y="4424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430A78-7BC0-1457-6A03-0F1142E30946}"/>
              </a:ext>
            </a:extLst>
          </p:cNvPr>
          <p:cNvSpPr/>
          <p:nvPr/>
        </p:nvSpPr>
        <p:spPr>
          <a:xfrm rot="5115040">
            <a:off x="2411481" y="453970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23B7903-3378-98FE-7D9D-92A62CE0D4F4}"/>
              </a:ext>
            </a:extLst>
          </p:cNvPr>
          <p:cNvSpPr/>
          <p:nvPr/>
        </p:nvSpPr>
        <p:spPr>
          <a:xfrm rot="5115040">
            <a:off x="1909544" y="412853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F6B681-ED00-ABF3-429F-649A5EF4C9CD}"/>
              </a:ext>
            </a:extLst>
          </p:cNvPr>
          <p:cNvSpPr/>
          <p:nvPr/>
        </p:nvSpPr>
        <p:spPr>
          <a:xfrm rot="5115040">
            <a:off x="1874492" y="393575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999100-4375-CA54-2E62-802418BE7A34}"/>
              </a:ext>
            </a:extLst>
          </p:cNvPr>
          <p:cNvSpPr/>
          <p:nvPr/>
        </p:nvSpPr>
        <p:spPr>
          <a:xfrm rot="8044736">
            <a:off x="5639112" y="27322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D058FBD-69AC-0A07-797B-F5734D813BBA}"/>
              </a:ext>
            </a:extLst>
          </p:cNvPr>
          <p:cNvSpPr/>
          <p:nvPr/>
        </p:nvSpPr>
        <p:spPr>
          <a:xfrm rot="8044736">
            <a:off x="5664164" y="254438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BC9E3F9-B2FC-2412-BE39-6FAABED734F2}"/>
              </a:ext>
            </a:extLst>
          </p:cNvPr>
          <p:cNvSpPr/>
          <p:nvPr/>
        </p:nvSpPr>
        <p:spPr>
          <a:xfrm rot="8044736">
            <a:off x="5438696" y="290763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E376F7A-7D50-B1BC-9ADE-EB1DD2284725}"/>
              </a:ext>
            </a:extLst>
          </p:cNvPr>
          <p:cNvSpPr/>
          <p:nvPr/>
        </p:nvSpPr>
        <p:spPr>
          <a:xfrm rot="8044736">
            <a:off x="5489301" y="243664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A8FB063-3D04-79CA-1A25-C7E200BD6907}"/>
              </a:ext>
            </a:extLst>
          </p:cNvPr>
          <p:cNvSpPr/>
          <p:nvPr/>
        </p:nvSpPr>
        <p:spPr>
          <a:xfrm rot="8044736">
            <a:off x="5454249" y="224386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F662403-E46B-7202-EE66-FF2BA5E26328}"/>
              </a:ext>
            </a:extLst>
          </p:cNvPr>
          <p:cNvSpPr/>
          <p:nvPr/>
        </p:nvSpPr>
        <p:spPr>
          <a:xfrm rot="8044736">
            <a:off x="4934545" y="279589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6EB9472-C6CA-88D7-D1F5-88C8F31DF39C}"/>
              </a:ext>
            </a:extLst>
          </p:cNvPr>
          <p:cNvSpPr/>
          <p:nvPr/>
        </p:nvSpPr>
        <p:spPr>
          <a:xfrm rot="8044736">
            <a:off x="5121370" y="28784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03D609-BAB8-9CEE-46A8-94EFED7F8E6F}"/>
              </a:ext>
            </a:extLst>
          </p:cNvPr>
          <p:cNvSpPr/>
          <p:nvPr/>
        </p:nvSpPr>
        <p:spPr>
          <a:xfrm rot="8044736">
            <a:off x="4853207" y="30556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0F2F7B9-8448-13A7-039D-A3EBD6379494}"/>
              </a:ext>
            </a:extLst>
          </p:cNvPr>
          <p:cNvSpPr/>
          <p:nvPr/>
        </p:nvSpPr>
        <p:spPr>
          <a:xfrm rot="8044736">
            <a:off x="5163144" y="306270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F4ED81-FEEF-B5EC-69FD-95039CB322BB}"/>
              </a:ext>
            </a:extLst>
          </p:cNvPr>
          <p:cNvSpPr/>
          <p:nvPr/>
        </p:nvSpPr>
        <p:spPr>
          <a:xfrm rot="8044736">
            <a:off x="5529007" y="292535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E2EFE9-E246-FCD7-6E7C-46F0010A4712}"/>
              </a:ext>
            </a:extLst>
          </p:cNvPr>
          <p:cNvSpPr/>
          <p:nvPr/>
        </p:nvSpPr>
        <p:spPr>
          <a:xfrm rot="8044736">
            <a:off x="5245301" y="25892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D7536B8-B556-4EAC-2058-CE28E77348DD}"/>
              </a:ext>
            </a:extLst>
          </p:cNvPr>
          <p:cNvSpPr/>
          <p:nvPr/>
        </p:nvSpPr>
        <p:spPr>
          <a:xfrm rot="8044736">
            <a:off x="5406880" y="306959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4A1B414-1636-BB78-D227-DA3CCC5CC2DE}"/>
              </a:ext>
            </a:extLst>
          </p:cNvPr>
          <p:cNvSpPr/>
          <p:nvPr/>
        </p:nvSpPr>
        <p:spPr>
          <a:xfrm rot="8044736">
            <a:off x="5273770" y="30308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F0CF166-5086-1D5B-01A3-CFD72FF5C44B}"/>
              </a:ext>
            </a:extLst>
          </p:cNvPr>
          <p:cNvSpPr/>
          <p:nvPr/>
        </p:nvSpPr>
        <p:spPr>
          <a:xfrm rot="8044736">
            <a:off x="5426170" y="31832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32F57FE-19F1-5B8D-658D-57E7E8E3CB15}"/>
              </a:ext>
            </a:extLst>
          </p:cNvPr>
          <p:cNvSpPr/>
          <p:nvPr/>
        </p:nvSpPr>
        <p:spPr>
          <a:xfrm rot="8044736">
            <a:off x="4713733" y="287220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03EF806-D8F1-5F6E-FC52-457C9160747E}"/>
              </a:ext>
            </a:extLst>
          </p:cNvPr>
          <p:cNvSpPr/>
          <p:nvPr/>
        </p:nvSpPr>
        <p:spPr>
          <a:xfrm rot="8044736">
            <a:off x="4713734" y="31576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D79A45A-47C0-E374-E75C-FCCD2B9FE00F}"/>
              </a:ext>
            </a:extLst>
          </p:cNvPr>
          <p:cNvSpPr/>
          <p:nvPr/>
        </p:nvSpPr>
        <p:spPr>
          <a:xfrm rot="8044736">
            <a:off x="4388600" y="33356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52DDFF18-2E1C-30DF-3C85-4D95A8D8AE44}"/>
              </a:ext>
            </a:extLst>
          </p:cNvPr>
          <p:cNvSpPr/>
          <p:nvPr/>
        </p:nvSpPr>
        <p:spPr>
          <a:xfrm rot="8044736">
            <a:off x="4413652" y="314771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52D68A5-6C11-D121-C91C-0E80510A87B4}"/>
              </a:ext>
            </a:extLst>
          </p:cNvPr>
          <p:cNvSpPr/>
          <p:nvPr/>
        </p:nvSpPr>
        <p:spPr>
          <a:xfrm rot="8044736">
            <a:off x="4188184" y="351097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C4E7EF7-F357-6CDC-BA53-528B034C9AAB}"/>
              </a:ext>
            </a:extLst>
          </p:cNvPr>
          <p:cNvSpPr/>
          <p:nvPr/>
        </p:nvSpPr>
        <p:spPr>
          <a:xfrm rot="8044736">
            <a:off x="5578570" y="333560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E342D19-826A-A38A-4C02-AE53132DC8DC}"/>
              </a:ext>
            </a:extLst>
          </p:cNvPr>
          <p:cNvSpPr/>
          <p:nvPr/>
        </p:nvSpPr>
        <p:spPr>
          <a:xfrm rot="8044736">
            <a:off x="4740726" y="345115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4068C64-C629-2ADF-65C6-D70EE0615D5A}"/>
              </a:ext>
            </a:extLst>
          </p:cNvPr>
          <p:cNvSpPr/>
          <p:nvPr/>
        </p:nvSpPr>
        <p:spPr>
          <a:xfrm rot="8044736">
            <a:off x="4238789" y="303998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1FEAE4A-8AD2-3E41-8305-47724AA80891}"/>
              </a:ext>
            </a:extLst>
          </p:cNvPr>
          <p:cNvSpPr/>
          <p:nvPr/>
        </p:nvSpPr>
        <p:spPr>
          <a:xfrm rot="8044736">
            <a:off x="4203737" y="284720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CEE446C-A1EE-94BB-9D73-098767E61C14}"/>
              </a:ext>
            </a:extLst>
          </p:cNvPr>
          <p:cNvSpPr/>
          <p:nvPr/>
        </p:nvSpPr>
        <p:spPr>
          <a:xfrm rot="5115040">
            <a:off x="3231600" y="320804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199A2A0-63F5-56E9-9921-085B790E0ADE}"/>
              </a:ext>
            </a:extLst>
          </p:cNvPr>
          <p:cNvSpPr/>
          <p:nvPr/>
        </p:nvSpPr>
        <p:spPr>
          <a:xfrm rot="5115040">
            <a:off x="3703935" y="348173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85F1E81-74F4-5B28-1431-6D4B3565AA3F}"/>
              </a:ext>
            </a:extLst>
          </p:cNvPr>
          <p:cNvSpPr/>
          <p:nvPr/>
        </p:nvSpPr>
        <p:spPr>
          <a:xfrm rot="5115040">
            <a:off x="2167913" y="389388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6E4320B-9E36-8F83-9262-81234FDAF333}"/>
              </a:ext>
            </a:extLst>
          </p:cNvPr>
          <p:cNvSpPr/>
          <p:nvPr/>
        </p:nvSpPr>
        <p:spPr>
          <a:xfrm rot="5115040">
            <a:off x="1899750" y="4071150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12E5B13A-3EA9-7E57-F552-216744FB5AE9}"/>
              </a:ext>
            </a:extLst>
          </p:cNvPr>
          <p:cNvSpPr/>
          <p:nvPr/>
        </p:nvSpPr>
        <p:spPr>
          <a:xfrm rot="5115040">
            <a:off x="2291844" y="360471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68FA0CD-F4E4-7454-7747-3E12004ED49B}"/>
              </a:ext>
            </a:extLst>
          </p:cNvPr>
          <p:cNvSpPr/>
          <p:nvPr/>
        </p:nvSpPr>
        <p:spPr>
          <a:xfrm rot="5115040">
            <a:off x="1787269" y="446663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9F58146-81E1-5C39-66F2-EC0CC12D2E8B}"/>
              </a:ext>
            </a:extLst>
          </p:cNvPr>
          <p:cNvSpPr/>
          <p:nvPr/>
        </p:nvSpPr>
        <p:spPr>
          <a:xfrm rot="8044736">
            <a:off x="4865089" y="236357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74EAB9E-5B6F-5C3A-561B-670FABB7FC9D}"/>
              </a:ext>
            </a:extLst>
          </p:cNvPr>
          <p:cNvSpPr/>
          <p:nvPr/>
        </p:nvSpPr>
        <p:spPr>
          <a:xfrm rot="8044736">
            <a:off x="4497158" y="280533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C0C2135-CAA3-6AC0-B23E-DE47C596C8C6}"/>
              </a:ext>
            </a:extLst>
          </p:cNvPr>
          <p:cNvSpPr/>
          <p:nvPr/>
        </p:nvSpPr>
        <p:spPr>
          <a:xfrm rot="8044736">
            <a:off x="3579525" y="27741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FE2CCF1-238C-0106-4146-B03462750B94}"/>
              </a:ext>
            </a:extLst>
          </p:cNvPr>
          <p:cNvSpPr/>
          <p:nvPr/>
        </p:nvSpPr>
        <p:spPr>
          <a:xfrm rot="5115040">
            <a:off x="1766058" y="4310329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A04F700B-1CAE-9ECC-D457-C5E22132E0BD}"/>
              </a:ext>
            </a:extLst>
          </p:cNvPr>
          <p:cNvSpPr/>
          <p:nvPr/>
        </p:nvSpPr>
        <p:spPr>
          <a:xfrm rot="5115040">
            <a:off x="1952883" y="43928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928C822-2B1A-6249-9164-FBD30BEF7A72}"/>
              </a:ext>
            </a:extLst>
          </p:cNvPr>
          <p:cNvSpPr/>
          <p:nvPr/>
        </p:nvSpPr>
        <p:spPr>
          <a:xfrm rot="5115040">
            <a:off x="1684720" y="4570102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E66FA86-05BA-F05F-BAC1-4F77560CEB4A}"/>
              </a:ext>
            </a:extLst>
          </p:cNvPr>
          <p:cNvSpPr/>
          <p:nvPr/>
        </p:nvSpPr>
        <p:spPr>
          <a:xfrm rot="5115040">
            <a:off x="1994657" y="457713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9656BCE-72D9-B28A-A92F-DC2BC4B6EAFB}"/>
              </a:ext>
            </a:extLst>
          </p:cNvPr>
          <p:cNvSpPr/>
          <p:nvPr/>
        </p:nvSpPr>
        <p:spPr>
          <a:xfrm rot="5115040">
            <a:off x="2076814" y="410366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6C31A6C-4EC2-112E-1B31-C09326102C70}"/>
              </a:ext>
            </a:extLst>
          </p:cNvPr>
          <p:cNvSpPr/>
          <p:nvPr/>
        </p:nvSpPr>
        <p:spPr>
          <a:xfrm rot="5115040">
            <a:off x="2238393" y="458402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FAA9E0F-8D0F-95A7-70A9-11409D398C3E}"/>
              </a:ext>
            </a:extLst>
          </p:cNvPr>
          <p:cNvSpPr/>
          <p:nvPr/>
        </p:nvSpPr>
        <p:spPr>
          <a:xfrm rot="5115040">
            <a:off x="2105283" y="45452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4ECDA141-D63A-61A7-DD97-525F40369895}"/>
              </a:ext>
            </a:extLst>
          </p:cNvPr>
          <p:cNvSpPr/>
          <p:nvPr/>
        </p:nvSpPr>
        <p:spPr>
          <a:xfrm rot="5115040">
            <a:off x="2257683" y="4697638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D35CB53-0EE7-4E35-49EE-40E73D6AAEF0}"/>
              </a:ext>
            </a:extLst>
          </p:cNvPr>
          <p:cNvSpPr/>
          <p:nvPr/>
        </p:nvSpPr>
        <p:spPr>
          <a:xfrm rot="5115040">
            <a:off x="1545246" y="438663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B9A9FE8-15C0-78DA-18D6-48596E709914}"/>
              </a:ext>
            </a:extLst>
          </p:cNvPr>
          <p:cNvSpPr/>
          <p:nvPr/>
        </p:nvSpPr>
        <p:spPr>
          <a:xfrm rot="5115040">
            <a:off x="1545247" y="4672114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0A80F81-BC9C-193C-7513-AEFF4E5AEB50}"/>
              </a:ext>
            </a:extLst>
          </p:cNvPr>
          <p:cNvSpPr/>
          <p:nvPr/>
        </p:nvSpPr>
        <p:spPr>
          <a:xfrm rot="5115040">
            <a:off x="1572239" y="496558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70D483A6-C982-ABFA-A442-0CDFB3990BC2}"/>
              </a:ext>
            </a:extLst>
          </p:cNvPr>
          <p:cNvSpPr/>
          <p:nvPr/>
        </p:nvSpPr>
        <p:spPr>
          <a:xfrm rot="8044736">
            <a:off x="2298846" y="436482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49E2483-7205-8230-4B57-77EB8D3B5F4C}"/>
              </a:ext>
            </a:extLst>
          </p:cNvPr>
          <p:cNvSpPr/>
          <p:nvPr/>
        </p:nvSpPr>
        <p:spPr>
          <a:xfrm rot="8044736">
            <a:off x="2323898" y="417693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EB3C3797-B896-257C-8703-3273769CD339}"/>
              </a:ext>
            </a:extLst>
          </p:cNvPr>
          <p:cNvSpPr/>
          <p:nvPr/>
        </p:nvSpPr>
        <p:spPr>
          <a:xfrm rot="8044736">
            <a:off x="2098430" y="4540191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008A70B5-2F68-8091-78E5-C89939081E93}"/>
              </a:ext>
            </a:extLst>
          </p:cNvPr>
          <p:cNvSpPr/>
          <p:nvPr/>
        </p:nvSpPr>
        <p:spPr>
          <a:xfrm rot="8044736">
            <a:off x="2149035" y="4069203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0F2DE811-2A0A-B9AC-3E31-D2D35D05F76F}"/>
              </a:ext>
            </a:extLst>
          </p:cNvPr>
          <p:cNvSpPr/>
          <p:nvPr/>
        </p:nvSpPr>
        <p:spPr>
          <a:xfrm rot="8044736">
            <a:off x="2113983" y="3876425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A09BF8-CC36-B47D-9CD4-E4856D5F53CA}"/>
              </a:ext>
            </a:extLst>
          </p:cNvPr>
          <p:cNvSpPr/>
          <p:nvPr/>
        </p:nvSpPr>
        <p:spPr>
          <a:xfrm rot="5115040">
            <a:off x="1614181" y="4510956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0F6C701-75EC-61EE-ACD3-7473AF272674}"/>
              </a:ext>
            </a:extLst>
          </p:cNvPr>
          <p:cNvSpPr/>
          <p:nvPr/>
        </p:nvSpPr>
        <p:spPr>
          <a:xfrm rot="8044736">
            <a:off x="1489771" y="3803357"/>
            <a:ext cx="45719" cy="6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D2330FB-07B8-8602-923E-B19F318165ED}"/>
              </a:ext>
            </a:extLst>
          </p:cNvPr>
          <p:cNvSpPr txBox="1"/>
          <p:nvPr/>
        </p:nvSpPr>
        <p:spPr>
          <a:xfrm>
            <a:off x="2741718" y="1429091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1670513-B745-BD5F-70FE-258249E84C77}"/>
              </a:ext>
            </a:extLst>
          </p:cNvPr>
          <p:cNvSpPr txBox="1"/>
          <p:nvPr/>
        </p:nvSpPr>
        <p:spPr>
          <a:xfrm>
            <a:off x="6690990" y="5078888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x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C630FC2-1EFB-D5A0-9DA3-5BBDE54F2BF7}"/>
              </a:ext>
            </a:extLst>
          </p:cNvPr>
          <p:cNvSpPr txBox="1"/>
          <p:nvPr/>
        </p:nvSpPr>
        <p:spPr>
          <a:xfrm>
            <a:off x="7390839" y="1979211"/>
            <a:ext cx="333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mostly lie along a line</a:t>
            </a:r>
            <a:endParaRPr lang="fr-FR" dirty="0"/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9D42DA07-B6A7-4C23-1BCB-904CA36F35E9}"/>
              </a:ext>
            </a:extLst>
          </p:cNvPr>
          <p:cNvCxnSpPr>
            <a:cxnSpLocks/>
          </p:cNvCxnSpPr>
          <p:nvPr/>
        </p:nvCxnSpPr>
        <p:spPr>
          <a:xfrm flipV="1">
            <a:off x="1466905" y="2312311"/>
            <a:ext cx="4865035" cy="23835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C71218EE-CFA4-0869-16C9-E8C86B16AADD}"/>
              </a:ext>
            </a:extLst>
          </p:cNvPr>
          <p:cNvCxnSpPr>
            <a:cxnSpLocks/>
          </p:cNvCxnSpPr>
          <p:nvPr/>
        </p:nvCxnSpPr>
        <p:spPr>
          <a:xfrm flipH="1" flipV="1">
            <a:off x="1928986" y="1688601"/>
            <a:ext cx="1830909" cy="3606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04BB22-17AA-55B9-4072-71B79583A003}"/>
              </a:ext>
            </a:extLst>
          </p:cNvPr>
          <p:cNvSpPr txBox="1"/>
          <p:nvPr/>
        </p:nvSpPr>
        <p:spPr>
          <a:xfrm rot="20110172">
            <a:off x="6043230" y="2283596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1</a:t>
            </a:r>
            <a:endParaRPr lang="fr-FR" i="1" baseline="-25000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BB6648D-8AB5-80E7-CCA9-885E16513539}"/>
              </a:ext>
            </a:extLst>
          </p:cNvPr>
          <p:cNvSpPr txBox="1"/>
          <p:nvPr/>
        </p:nvSpPr>
        <p:spPr>
          <a:xfrm rot="20110172">
            <a:off x="1636687" y="1682737"/>
            <a:ext cx="651351" cy="36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z</a:t>
            </a:r>
            <a:r>
              <a:rPr lang="en-GB" i="1" baseline="-25000" dirty="0"/>
              <a:t>2</a:t>
            </a:r>
            <a:endParaRPr lang="fr-FR" i="1" baseline="-25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801527-0ED1-C902-FFA9-59DF050A2E28}"/>
              </a:ext>
            </a:extLst>
          </p:cNvPr>
          <p:cNvSpPr txBox="1"/>
          <p:nvPr/>
        </p:nvSpPr>
        <p:spPr>
          <a:xfrm>
            <a:off x="7355483" y="2781459"/>
            <a:ext cx="2972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automatically compute the direction </a:t>
            </a:r>
            <a:r>
              <a:rPr lang="en-GB" sz="2000" i="1" dirty="0"/>
              <a:t>z</a:t>
            </a:r>
            <a:r>
              <a:rPr lang="en-GB" sz="2000" i="1" baseline="-25000" dirty="0"/>
              <a:t>1 </a:t>
            </a:r>
            <a:r>
              <a:rPr lang="en-GB" sz="2000" i="1" dirty="0"/>
              <a:t>?</a:t>
            </a:r>
            <a:endParaRPr lang="fr-FR" sz="2000" i="1" dirty="0"/>
          </a:p>
          <a:p>
            <a:pPr algn="ctr"/>
            <a:r>
              <a:rPr lang="en-US" sz="2000" dirty="0"/>
              <a:t> 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E2F7A6-E1FD-B2CE-A0AE-C3E267EB4C80}"/>
              </a:ext>
            </a:extLst>
          </p:cNvPr>
          <p:cNvSpPr txBox="1"/>
          <p:nvPr/>
        </p:nvSpPr>
        <p:spPr>
          <a:xfrm>
            <a:off x="7382256" y="3772881"/>
            <a:ext cx="2972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Note: </a:t>
            </a:r>
            <a:r>
              <a:rPr lang="en-GB" sz="2000" i="1" dirty="0"/>
              <a:t>z</a:t>
            </a:r>
            <a:r>
              <a:rPr lang="en-GB" sz="2000" i="1" baseline="-25000" dirty="0"/>
              <a:t>1</a:t>
            </a:r>
            <a:r>
              <a:rPr lang="en-GB" sz="2000" dirty="0"/>
              <a:t> is the direction along which the variability of the data is largest</a:t>
            </a:r>
          </a:p>
          <a:p>
            <a:pPr algn="ctr"/>
            <a:endParaRPr lang="en-GB" sz="2000" i="1" dirty="0"/>
          </a:p>
          <a:p>
            <a:pPr algn="ctr"/>
            <a:r>
              <a:rPr lang="en-GB" sz="2000" dirty="0"/>
              <a:t>The variation along </a:t>
            </a:r>
            <a:r>
              <a:rPr lang="en-GB" sz="2000" i="1" dirty="0"/>
              <a:t>z</a:t>
            </a:r>
            <a:r>
              <a:rPr lang="en-GB" sz="2000" i="1" baseline="-25000" dirty="0"/>
              <a:t>2</a:t>
            </a:r>
            <a:r>
              <a:rPr lang="en-GB" sz="2000" baseline="-25000" dirty="0"/>
              <a:t> </a:t>
            </a:r>
            <a:r>
              <a:rPr lang="en-GB" sz="2000" dirty="0"/>
              <a:t>is less important, hence this  feature can be excluded from the analysis</a:t>
            </a:r>
            <a:endParaRPr lang="fr-FR" sz="2000" baseline="-25000" dirty="0"/>
          </a:p>
          <a:p>
            <a:pPr algn="ctr"/>
            <a:r>
              <a:rPr lang="en-GB" sz="2000" dirty="0"/>
              <a:t> </a:t>
            </a:r>
            <a:endParaRPr lang="fr-FR" sz="2000" dirty="0"/>
          </a:p>
          <a:p>
            <a:pPr algn="ctr"/>
            <a:r>
              <a:rPr lang="en-US" sz="2000" dirty="0"/>
              <a:t> </a:t>
            </a: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75EF0EA-6F78-17C3-1489-D35F486AE991}"/>
                  </a:ext>
                </a:extLst>
              </p14:cNvPr>
              <p14:cNvContentPartPr/>
              <p14:nvPr/>
            </p14:nvContentPartPr>
            <p14:xfrm>
              <a:off x="9029880" y="2197080"/>
              <a:ext cx="36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75EF0EA-6F78-17C3-1489-D35F486AE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0520" y="2187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9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Microsoft Office PowerPoint</Application>
  <PresentationFormat>Grand écran</PresentationFormat>
  <Paragraphs>510</Paragraphs>
  <Slides>32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Inter</vt:lpstr>
      <vt:lpstr>Open Sans</vt:lpstr>
      <vt:lpstr>source-serif-pro</vt:lpstr>
      <vt:lpstr>Times New Roman</vt:lpstr>
      <vt:lpstr>Wingdings</vt:lpstr>
      <vt:lpstr>Thème Office</vt:lpstr>
      <vt:lpstr>Unsupervised learning</vt:lpstr>
      <vt:lpstr>Today’s plan</vt:lpstr>
      <vt:lpstr>Today’s plan</vt:lpstr>
      <vt:lpstr>Sample uses of Machine Learning</vt:lpstr>
      <vt:lpstr>Sample uses of Machine Learning</vt:lpstr>
      <vt:lpstr>Dimensionality Reduction</vt:lpstr>
      <vt:lpstr>Dimensionality Reduction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PCA: 2D to 1D</vt:lpstr>
      <vt:lpstr>PCA: 2D to 1D</vt:lpstr>
      <vt:lpstr>PCA: 2D to 1D</vt:lpstr>
      <vt:lpstr>Example: determining PC2</vt:lpstr>
      <vt:lpstr>PCA application</vt:lpstr>
      <vt:lpstr>Number of components</vt:lpstr>
      <vt:lpstr>Number of components</vt:lpstr>
      <vt:lpstr>PCA Algorithm</vt:lpstr>
      <vt:lpstr>Notes</vt:lpstr>
      <vt:lpstr>Clustering </vt:lpstr>
      <vt:lpstr>Clustering application in railway</vt:lpstr>
      <vt:lpstr>Clustering application in railway</vt:lpstr>
      <vt:lpstr>k-means clustering </vt:lpstr>
      <vt:lpstr>k-means algorithm </vt:lpstr>
      <vt:lpstr>K-means algorithm </vt:lpstr>
      <vt:lpstr>Choosing K</vt:lpstr>
      <vt:lpstr>K-means limitations</vt:lpstr>
      <vt:lpstr>Some conclusive notes about clustering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Railway Transportation</dc:title>
  <dc:creator>STAINO Andrea</dc:creator>
  <cp:lastModifiedBy>STAINO Andrea</cp:lastModifiedBy>
  <cp:revision>46</cp:revision>
  <dcterms:created xsi:type="dcterms:W3CDTF">2021-08-24T14:37:01Z</dcterms:created>
  <dcterms:modified xsi:type="dcterms:W3CDTF">2024-03-22T14:07:31Z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3c1e99-73ed-46f4-9233-3591d9cef3c2_Enabled">
    <vt:lpwstr>true</vt:lpwstr>
  </property>
  <property fmtid="{D5CDD505-2E9C-101B-9397-08002B2CF9AE}" pid="3" name="MSIP_Label_6d3c1e99-73ed-46f4-9233-3591d9cef3c2_SetDate">
    <vt:lpwstr>2022-03-24T13:38:18Z</vt:lpwstr>
  </property>
  <property fmtid="{D5CDD505-2E9C-101B-9397-08002B2CF9AE}" pid="4" name="MSIP_Label_6d3c1e99-73ed-46f4-9233-3591d9cef3c2_Method">
    <vt:lpwstr>Privileged</vt:lpwstr>
  </property>
  <property fmtid="{D5CDD505-2E9C-101B-9397-08002B2CF9AE}" pid="5" name="MSIP_Label_6d3c1e99-73ed-46f4-9233-3591d9cef3c2_Name">
    <vt:lpwstr>6d3c1e99-73ed-46f4-9233-3591d9cef3c2</vt:lpwstr>
  </property>
  <property fmtid="{D5CDD505-2E9C-101B-9397-08002B2CF9AE}" pid="6" name="MSIP_Label_6d3c1e99-73ed-46f4-9233-3591d9cef3c2_SiteId">
    <vt:lpwstr>0d993ad3-fa73-421a-b129-1fe5590103f3</vt:lpwstr>
  </property>
  <property fmtid="{D5CDD505-2E9C-101B-9397-08002B2CF9AE}" pid="7" name="MSIP_Label_6d3c1e99-73ed-46f4-9233-3591d9cef3c2_ActionId">
    <vt:lpwstr>c72b2252-0893-4e62-8dc2-5ef0d0a26c0d</vt:lpwstr>
  </property>
  <property fmtid="{D5CDD505-2E9C-101B-9397-08002B2CF9AE}" pid="8" name="MSIP_Label_6d3c1e99-73ed-46f4-9233-3591d9cef3c2_ContentBits">
    <vt:lpwstr>0</vt:lpwstr>
  </property>
</Properties>
</file>