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1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641B5-2E1D-49A2-8E19-A55257448977}" v="198" dt="2024-02-20T12:44:16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INO Andrea" userId="0c945b25-bd36-446c-b688-0c0cf3817131" providerId="ADAL" clId="{302211D2-BF44-44BA-8A9B-9D743E48E13A}"/>
    <pc:docChg chg="undo custSel modSld">
      <pc:chgData name="STAINO Andrea" userId="0c945b25-bd36-446c-b688-0c0cf3817131" providerId="ADAL" clId="{302211D2-BF44-44BA-8A9B-9D743E48E13A}" dt="2023-03-12T15:05:25.839" v="3" actId="478"/>
      <pc:docMkLst>
        <pc:docMk/>
      </pc:docMkLst>
      <pc:sldChg chg="addSp delSp mod addAnim delAnim">
        <pc:chgData name="STAINO Andrea" userId="0c945b25-bd36-446c-b688-0c0cf3817131" providerId="ADAL" clId="{302211D2-BF44-44BA-8A9B-9D743E48E13A}" dt="2023-03-12T15:05:25.839" v="3" actId="478"/>
        <pc:sldMkLst>
          <pc:docMk/>
          <pc:sldMk cId="3768708236" sldId="313"/>
        </pc:sldMkLst>
        <pc:spChg chg="add del">
          <ac:chgData name="STAINO Andrea" userId="0c945b25-bd36-446c-b688-0c0cf3817131" providerId="ADAL" clId="{302211D2-BF44-44BA-8A9B-9D743E48E13A}" dt="2023-03-12T15:05:25.610" v="2" actId="478"/>
          <ac:spMkLst>
            <pc:docMk/>
            <pc:sldMk cId="3768708236" sldId="313"/>
            <ac:spMk id="14" creationId="{466B8C39-BCF4-4563-B1D3-EB3350F57509}"/>
          </ac:spMkLst>
        </pc:spChg>
        <pc:inkChg chg="add del">
          <ac:chgData name="STAINO Andrea" userId="0c945b25-bd36-446c-b688-0c0cf3817131" providerId="ADAL" clId="{302211D2-BF44-44BA-8A9B-9D743E48E13A}" dt="2023-03-12T15:05:25.839" v="3" actId="478"/>
          <ac:inkMkLst>
            <pc:docMk/>
            <pc:sldMk cId="3768708236" sldId="313"/>
            <ac:inkMk id="3" creationId="{113E5F47-2943-403C-8BE1-95221200E245}"/>
          </ac:inkMkLst>
        </pc:inkChg>
      </pc:sldChg>
    </pc:docChg>
  </pc:docChgLst>
  <pc:docChgLst>
    <pc:chgData name="STAINO Andrea" userId="0c945b25-bd36-446c-b688-0c0cf3817131" providerId="ADAL" clId="{950641B5-2E1D-49A2-8E19-A55257448977}"/>
    <pc:docChg chg="custSel delSld modSld">
      <pc:chgData name="STAINO Andrea" userId="0c945b25-bd36-446c-b688-0c0cf3817131" providerId="ADAL" clId="{950641B5-2E1D-49A2-8E19-A55257448977}" dt="2024-02-20T12:50:02.587" v="480" actId="20577"/>
      <pc:docMkLst>
        <pc:docMk/>
      </pc:docMkLst>
      <pc:sldChg chg="del">
        <pc:chgData name="STAINO Andrea" userId="0c945b25-bd36-446c-b688-0c0cf3817131" providerId="ADAL" clId="{950641B5-2E1D-49A2-8E19-A55257448977}" dt="2024-02-20T12:49:40.378" v="440" actId="47"/>
        <pc:sldMkLst>
          <pc:docMk/>
          <pc:sldMk cId="2352293361" sldId="256"/>
        </pc:sldMkLst>
      </pc:sldChg>
      <pc:sldChg chg="addSp delSp modSp mod">
        <pc:chgData name="STAINO Andrea" userId="0c945b25-bd36-446c-b688-0c0cf3817131" providerId="ADAL" clId="{950641B5-2E1D-49A2-8E19-A55257448977}" dt="2024-02-20T12:50:02.587" v="480" actId="20577"/>
        <pc:sldMkLst>
          <pc:docMk/>
          <pc:sldMk cId="2177081880" sldId="301"/>
        </pc:sldMkLst>
        <pc:spChg chg="mod">
          <ac:chgData name="STAINO Andrea" userId="0c945b25-bd36-446c-b688-0c0cf3817131" providerId="ADAL" clId="{950641B5-2E1D-49A2-8E19-A55257448977}" dt="2024-02-20T10:59:10.406" v="133" actId="20577"/>
          <ac:spMkLst>
            <pc:docMk/>
            <pc:sldMk cId="2177081880" sldId="301"/>
            <ac:spMk id="2" creationId="{97A6A55B-F1AC-4CA3-AB27-BC142C5E74CF}"/>
          </ac:spMkLst>
        </pc:spChg>
        <pc:spChg chg="add mod">
          <ac:chgData name="STAINO Andrea" userId="0c945b25-bd36-446c-b688-0c0cf3817131" providerId="ADAL" clId="{950641B5-2E1D-49A2-8E19-A55257448977}" dt="2024-02-20T12:00:47.913" v="278" actId="1076"/>
          <ac:spMkLst>
            <pc:docMk/>
            <pc:sldMk cId="2177081880" sldId="301"/>
            <ac:spMk id="6" creationId="{194655EC-5491-9A44-B0C5-EA46FDA89E71}"/>
          </ac:spMkLst>
        </pc:spChg>
        <pc:spChg chg="add mod">
          <ac:chgData name="STAINO Andrea" userId="0c945b25-bd36-446c-b688-0c0cf3817131" providerId="ADAL" clId="{950641B5-2E1D-49A2-8E19-A55257448977}" dt="2024-02-20T12:44:19.342" v="439" actId="1076"/>
          <ac:spMkLst>
            <pc:docMk/>
            <pc:sldMk cId="2177081880" sldId="301"/>
            <ac:spMk id="10" creationId="{324FB0CC-9E84-7E5F-0B6A-2E54C66BAE9F}"/>
          </ac:spMkLst>
        </pc:spChg>
        <pc:spChg chg="mod">
          <ac:chgData name="STAINO Andrea" userId="0c945b25-bd36-446c-b688-0c0cf3817131" providerId="ADAL" clId="{950641B5-2E1D-49A2-8E19-A55257448977}" dt="2024-02-20T12:50:02.587" v="480" actId="20577"/>
          <ac:spMkLst>
            <pc:docMk/>
            <pc:sldMk cId="2177081880" sldId="301"/>
            <ac:spMk id="12" creationId="{CA6DA282-379B-45A0-9F0E-DB8AE9D1CAD4}"/>
          </ac:spMkLst>
        </pc:spChg>
        <pc:graphicFrameChg chg="add mod modGraphic">
          <ac:chgData name="STAINO Andrea" userId="0c945b25-bd36-446c-b688-0c0cf3817131" providerId="ADAL" clId="{950641B5-2E1D-49A2-8E19-A55257448977}" dt="2024-02-20T12:43:19.471" v="433" actId="1076"/>
          <ac:graphicFrameMkLst>
            <pc:docMk/>
            <pc:sldMk cId="2177081880" sldId="301"/>
            <ac:graphicFrameMk id="3" creationId="{32FDCEED-5CBE-7622-13D3-739F5060A924}"/>
          </ac:graphicFrameMkLst>
        </pc:graphicFrameChg>
        <pc:picChg chg="del">
          <ac:chgData name="STAINO Andrea" userId="0c945b25-bd36-446c-b688-0c0cf3817131" providerId="ADAL" clId="{950641B5-2E1D-49A2-8E19-A55257448977}" dt="2024-02-20T10:11:30.875" v="0" actId="478"/>
          <ac:picMkLst>
            <pc:docMk/>
            <pc:sldMk cId="2177081880" sldId="301"/>
            <ac:picMk id="4" creationId="{F09907E9-1274-4A5B-A069-CC3E0E64C7C8}"/>
          </ac:picMkLst>
        </pc:picChg>
        <pc:inkChg chg="del">
          <ac:chgData name="STAINO Andrea" userId="0c945b25-bd36-446c-b688-0c0cf3817131" providerId="ADAL" clId="{950641B5-2E1D-49A2-8E19-A55257448977}" dt="2024-02-20T10:11:52.297" v="28" actId="478"/>
          <ac:inkMkLst>
            <pc:docMk/>
            <pc:sldMk cId="2177081880" sldId="301"/>
            <ac:inkMk id="5" creationId="{8E53352C-347B-4402-8E28-5E2E137D514B}"/>
          </ac:inkMkLst>
        </pc:inkChg>
      </pc:sldChg>
      <pc:sldChg chg="del">
        <pc:chgData name="STAINO Andrea" userId="0c945b25-bd36-446c-b688-0c0cf3817131" providerId="ADAL" clId="{950641B5-2E1D-49A2-8E19-A55257448977}" dt="2024-02-20T12:49:42.004" v="441" actId="47"/>
        <pc:sldMkLst>
          <pc:docMk/>
          <pc:sldMk cId="2959526229" sldId="303"/>
        </pc:sldMkLst>
      </pc:sldChg>
      <pc:sldChg chg="del">
        <pc:chgData name="STAINO Andrea" userId="0c945b25-bd36-446c-b688-0c0cf3817131" providerId="ADAL" clId="{950641B5-2E1D-49A2-8E19-A55257448977}" dt="2024-02-20T10:11:33.247" v="1" actId="47"/>
        <pc:sldMkLst>
          <pc:docMk/>
          <pc:sldMk cId="1104506774" sldId="305"/>
        </pc:sldMkLst>
      </pc:sldChg>
      <pc:sldChg chg="del">
        <pc:chgData name="STAINO Andrea" userId="0c945b25-bd36-446c-b688-0c0cf3817131" providerId="ADAL" clId="{950641B5-2E1D-49A2-8E19-A55257448977}" dt="2024-02-20T10:11:35.709" v="4" actId="47"/>
        <pc:sldMkLst>
          <pc:docMk/>
          <pc:sldMk cId="561092800" sldId="307"/>
        </pc:sldMkLst>
      </pc:sldChg>
      <pc:sldChg chg="del">
        <pc:chgData name="STAINO Andrea" userId="0c945b25-bd36-446c-b688-0c0cf3817131" providerId="ADAL" clId="{950641B5-2E1D-49A2-8E19-A55257448977}" dt="2024-02-20T10:11:35.093" v="3" actId="47"/>
        <pc:sldMkLst>
          <pc:docMk/>
          <pc:sldMk cId="1854962090" sldId="309"/>
        </pc:sldMkLst>
      </pc:sldChg>
      <pc:sldChg chg="del">
        <pc:chgData name="STAINO Andrea" userId="0c945b25-bd36-446c-b688-0c0cf3817131" providerId="ADAL" clId="{950641B5-2E1D-49A2-8E19-A55257448977}" dt="2024-02-20T10:11:36.210" v="5" actId="47"/>
        <pc:sldMkLst>
          <pc:docMk/>
          <pc:sldMk cId="1307060532" sldId="310"/>
        </pc:sldMkLst>
      </pc:sldChg>
      <pc:sldChg chg="del">
        <pc:chgData name="STAINO Andrea" userId="0c945b25-bd36-446c-b688-0c0cf3817131" providerId="ADAL" clId="{950641B5-2E1D-49A2-8E19-A55257448977}" dt="2024-02-20T10:11:36.605" v="6" actId="47"/>
        <pc:sldMkLst>
          <pc:docMk/>
          <pc:sldMk cId="1361924056" sldId="311"/>
        </pc:sldMkLst>
      </pc:sldChg>
      <pc:sldChg chg="del">
        <pc:chgData name="STAINO Andrea" userId="0c945b25-bd36-446c-b688-0c0cf3817131" providerId="ADAL" clId="{950641B5-2E1D-49A2-8E19-A55257448977}" dt="2024-02-20T10:11:36.947" v="7" actId="47"/>
        <pc:sldMkLst>
          <pc:docMk/>
          <pc:sldMk cId="2634545657" sldId="312"/>
        </pc:sldMkLst>
      </pc:sldChg>
      <pc:sldChg chg="del">
        <pc:chgData name="STAINO Andrea" userId="0c945b25-bd36-446c-b688-0c0cf3817131" providerId="ADAL" clId="{950641B5-2E1D-49A2-8E19-A55257448977}" dt="2024-02-20T10:11:37.777" v="9" actId="47"/>
        <pc:sldMkLst>
          <pc:docMk/>
          <pc:sldMk cId="3768708236" sldId="313"/>
        </pc:sldMkLst>
      </pc:sldChg>
      <pc:sldChg chg="del">
        <pc:chgData name="STAINO Andrea" userId="0c945b25-bd36-446c-b688-0c0cf3817131" providerId="ADAL" clId="{950641B5-2E1D-49A2-8E19-A55257448977}" dt="2024-02-20T10:11:37.475" v="8" actId="47"/>
        <pc:sldMkLst>
          <pc:docMk/>
          <pc:sldMk cId="4004187503" sldId="315"/>
        </pc:sldMkLst>
      </pc:sldChg>
      <pc:sldChg chg="del">
        <pc:chgData name="STAINO Andrea" userId="0c945b25-bd36-446c-b688-0c0cf3817131" providerId="ADAL" clId="{950641B5-2E1D-49A2-8E19-A55257448977}" dt="2024-02-20T10:11:38.588" v="11" actId="47"/>
        <pc:sldMkLst>
          <pc:docMk/>
          <pc:sldMk cId="2506733959" sldId="316"/>
        </pc:sldMkLst>
      </pc:sldChg>
      <pc:sldChg chg="del">
        <pc:chgData name="STAINO Andrea" userId="0c945b25-bd36-446c-b688-0c0cf3817131" providerId="ADAL" clId="{950641B5-2E1D-49A2-8E19-A55257448977}" dt="2024-02-20T10:11:39.152" v="12" actId="47"/>
        <pc:sldMkLst>
          <pc:docMk/>
          <pc:sldMk cId="4261387966" sldId="317"/>
        </pc:sldMkLst>
      </pc:sldChg>
      <pc:sldChg chg="del">
        <pc:chgData name="STAINO Andrea" userId="0c945b25-bd36-446c-b688-0c0cf3817131" providerId="ADAL" clId="{950641B5-2E1D-49A2-8E19-A55257448977}" dt="2024-02-20T10:11:39.479" v="13" actId="47"/>
        <pc:sldMkLst>
          <pc:docMk/>
          <pc:sldMk cId="430123215" sldId="318"/>
        </pc:sldMkLst>
      </pc:sldChg>
      <pc:sldChg chg="del">
        <pc:chgData name="STAINO Andrea" userId="0c945b25-bd36-446c-b688-0c0cf3817131" providerId="ADAL" clId="{950641B5-2E1D-49A2-8E19-A55257448977}" dt="2024-02-20T10:11:39.958" v="14" actId="47"/>
        <pc:sldMkLst>
          <pc:docMk/>
          <pc:sldMk cId="592893673" sldId="319"/>
        </pc:sldMkLst>
      </pc:sldChg>
      <pc:sldChg chg="del">
        <pc:chgData name="STAINO Andrea" userId="0c945b25-bd36-446c-b688-0c0cf3817131" providerId="ADAL" clId="{950641B5-2E1D-49A2-8E19-A55257448977}" dt="2024-02-20T10:11:40.499" v="15" actId="47"/>
        <pc:sldMkLst>
          <pc:docMk/>
          <pc:sldMk cId="3652144813" sldId="320"/>
        </pc:sldMkLst>
      </pc:sldChg>
      <pc:sldChg chg="del">
        <pc:chgData name="STAINO Andrea" userId="0c945b25-bd36-446c-b688-0c0cf3817131" providerId="ADAL" clId="{950641B5-2E1D-49A2-8E19-A55257448977}" dt="2024-02-20T10:11:40.917" v="16" actId="47"/>
        <pc:sldMkLst>
          <pc:docMk/>
          <pc:sldMk cId="1524855119" sldId="321"/>
        </pc:sldMkLst>
      </pc:sldChg>
      <pc:sldChg chg="del">
        <pc:chgData name="STAINO Andrea" userId="0c945b25-bd36-446c-b688-0c0cf3817131" providerId="ADAL" clId="{950641B5-2E1D-49A2-8E19-A55257448977}" dt="2024-02-20T10:11:42.636" v="19" actId="47"/>
        <pc:sldMkLst>
          <pc:docMk/>
          <pc:sldMk cId="648537101" sldId="322"/>
        </pc:sldMkLst>
      </pc:sldChg>
      <pc:sldChg chg="del">
        <pc:chgData name="STAINO Andrea" userId="0c945b25-bd36-446c-b688-0c0cf3817131" providerId="ADAL" clId="{950641B5-2E1D-49A2-8E19-A55257448977}" dt="2024-02-20T10:11:41.249" v="17" actId="47"/>
        <pc:sldMkLst>
          <pc:docMk/>
          <pc:sldMk cId="4224461140" sldId="324"/>
        </pc:sldMkLst>
      </pc:sldChg>
      <pc:sldChg chg="del">
        <pc:chgData name="STAINO Andrea" userId="0c945b25-bd36-446c-b688-0c0cf3817131" providerId="ADAL" clId="{950641B5-2E1D-49A2-8E19-A55257448977}" dt="2024-02-20T10:11:43.718" v="20" actId="47"/>
        <pc:sldMkLst>
          <pc:docMk/>
          <pc:sldMk cId="3279962523" sldId="325"/>
        </pc:sldMkLst>
      </pc:sldChg>
      <pc:sldChg chg="del">
        <pc:chgData name="STAINO Andrea" userId="0c945b25-bd36-446c-b688-0c0cf3817131" providerId="ADAL" clId="{950641B5-2E1D-49A2-8E19-A55257448977}" dt="2024-02-20T10:11:34.455" v="2" actId="47"/>
        <pc:sldMkLst>
          <pc:docMk/>
          <pc:sldMk cId="1135366565" sldId="326"/>
        </pc:sldMkLst>
      </pc:sldChg>
      <pc:sldChg chg="del">
        <pc:chgData name="STAINO Andrea" userId="0c945b25-bd36-446c-b688-0c0cf3817131" providerId="ADAL" clId="{950641B5-2E1D-49A2-8E19-A55257448977}" dt="2024-02-20T10:11:44.203" v="21" actId="47"/>
        <pc:sldMkLst>
          <pc:docMk/>
          <pc:sldMk cId="2558898836" sldId="327"/>
        </pc:sldMkLst>
      </pc:sldChg>
      <pc:sldChg chg="del">
        <pc:chgData name="STAINO Andrea" userId="0c945b25-bd36-446c-b688-0c0cf3817131" providerId="ADAL" clId="{950641B5-2E1D-49A2-8E19-A55257448977}" dt="2024-02-20T10:11:44.798" v="22" actId="47"/>
        <pc:sldMkLst>
          <pc:docMk/>
          <pc:sldMk cId="3452273443" sldId="328"/>
        </pc:sldMkLst>
      </pc:sldChg>
      <pc:sldChg chg="del">
        <pc:chgData name="STAINO Andrea" userId="0c945b25-bd36-446c-b688-0c0cf3817131" providerId="ADAL" clId="{950641B5-2E1D-49A2-8E19-A55257448977}" dt="2024-02-20T10:11:45.441" v="23" actId="47"/>
        <pc:sldMkLst>
          <pc:docMk/>
          <pc:sldMk cId="1761054093" sldId="330"/>
        </pc:sldMkLst>
      </pc:sldChg>
      <pc:sldChg chg="del">
        <pc:chgData name="STAINO Andrea" userId="0c945b25-bd36-446c-b688-0c0cf3817131" providerId="ADAL" clId="{950641B5-2E1D-49A2-8E19-A55257448977}" dt="2024-02-20T10:11:46.170" v="24" actId="47"/>
        <pc:sldMkLst>
          <pc:docMk/>
          <pc:sldMk cId="2047332566" sldId="331"/>
        </pc:sldMkLst>
      </pc:sldChg>
      <pc:sldChg chg="del">
        <pc:chgData name="STAINO Andrea" userId="0c945b25-bd36-446c-b688-0c0cf3817131" providerId="ADAL" clId="{950641B5-2E1D-49A2-8E19-A55257448977}" dt="2024-02-20T10:11:41.765" v="18" actId="47"/>
        <pc:sldMkLst>
          <pc:docMk/>
          <pc:sldMk cId="88918799" sldId="332"/>
        </pc:sldMkLst>
      </pc:sldChg>
      <pc:sldChg chg="del">
        <pc:chgData name="STAINO Andrea" userId="0c945b25-bd36-446c-b688-0c0cf3817131" providerId="ADAL" clId="{950641B5-2E1D-49A2-8E19-A55257448977}" dt="2024-02-20T10:11:47.212" v="25" actId="47"/>
        <pc:sldMkLst>
          <pc:docMk/>
          <pc:sldMk cId="1107118475" sldId="333"/>
        </pc:sldMkLst>
      </pc:sldChg>
      <pc:sldChg chg="del">
        <pc:chgData name="STAINO Andrea" userId="0c945b25-bd36-446c-b688-0c0cf3817131" providerId="ADAL" clId="{950641B5-2E1D-49A2-8E19-A55257448977}" dt="2024-02-20T10:11:48.583" v="26" actId="47"/>
        <pc:sldMkLst>
          <pc:docMk/>
          <pc:sldMk cId="255412849" sldId="334"/>
        </pc:sldMkLst>
      </pc:sldChg>
      <pc:sldChg chg="del">
        <pc:chgData name="STAINO Andrea" userId="0c945b25-bd36-446c-b688-0c0cf3817131" providerId="ADAL" clId="{950641B5-2E1D-49A2-8E19-A55257448977}" dt="2024-02-20T10:11:49.026" v="27" actId="47"/>
        <pc:sldMkLst>
          <pc:docMk/>
          <pc:sldMk cId="1782217866" sldId="335"/>
        </pc:sldMkLst>
      </pc:sldChg>
      <pc:sldChg chg="del">
        <pc:chgData name="STAINO Andrea" userId="0c945b25-bd36-446c-b688-0c0cf3817131" providerId="ADAL" clId="{950641B5-2E1D-49A2-8E19-A55257448977}" dt="2024-02-20T10:11:38.158" v="10" actId="47"/>
        <pc:sldMkLst>
          <pc:docMk/>
          <pc:sldMk cId="1511488215" sldId="336"/>
        </pc:sldMkLst>
      </pc:sldChg>
    </pc:docChg>
  </pc:docChgLst>
  <pc:docChgLst>
    <pc:chgData name="STAINO Andrea" userId="0c945b25-bd36-446c-b688-0c0cf3817131" providerId="ADAL" clId="{A222AA3C-7B62-42D2-8D9A-0CE4BB4F6721}"/>
    <pc:docChg chg="undo redo custSel addSld delSld modSld sldOrd">
      <pc:chgData name="STAINO Andrea" userId="0c945b25-bd36-446c-b688-0c0cf3817131" providerId="ADAL" clId="{A222AA3C-7B62-42D2-8D9A-0CE4BB4F6721}" dt="2023-02-10T13:59:50.241" v="4592" actId="1076"/>
      <pc:docMkLst>
        <pc:docMk/>
      </pc:docMkLst>
      <pc:sldChg chg="modSp mod">
        <pc:chgData name="STAINO Andrea" userId="0c945b25-bd36-446c-b688-0c0cf3817131" providerId="ADAL" clId="{A222AA3C-7B62-42D2-8D9A-0CE4BB4F6721}" dt="2023-02-10T13:29:57.880" v="4181" actId="20577"/>
        <pc:sldMkLst>
          <pc:docMk/>
          <pc:sldMk cId="2959526229" sldId="303"/>
        </pc:sldMkLst>
        <pc:spChg chg="mod">
          <ac:chgData name="STAINO Andrea" userId="0c945b25-bd36-446c-b688-0c0cf3817131" providerId="ADAL" clId="{A222AA3C-7B62-42D2-8D9A-0CE4BB4F6721}" dt="2023-02-10T13:29:57.880" v="4181" actId="20577"/>
          <ac:spMkLst>
            <pc:docMk/>
            <pc:sldMk cId="2959526229" sldId="303"/>
            <ac:spMk id="13" creationId="{9EDA588E-7D44-46F1-8D4C-5FD3DB7D0915}"/>
          </ac:spMkLst>
        </pc:spChg>
      </pc:sldChg>
      <pc:sldChg chg="modSp add del mod">
        <pc:chgData name="STAINO Andrea" userId="0c945b25-bd36-446c-b688-0c0cf3817131" providerId="ADAL" clId="{A222AA3C-7B62-42D2-8D9A-0CE4BB4F6721}" dt="2023-02-09T13:29:48.630" v="671" actId="20577"/>
        <pc:sldMkLst>
          <pc:docMk/>
          <pc:sldMk cId="561092800" sldId="307"/>
        </pc:sldMkLst>
        <pc:spChg chg="mod">
          <ac:chgData name="STAINO Andrea" userId="0c945b25-bd36-446c-b688-0c0cf3817131" providerId="ADAL" clId="{A222AA3C-7B62-42D2-8D9A-0CE4BB4F6721}" dt="2023-02-09T13:29:48.630" v="671" actId="20577"/>
          <ac:spMkLst>
            <pc:docMk/>
            <pc:sldMk cId="561092800" sldId="307"/>
            <ac:spMk id="12" creationId="{CA6DA282-379B-45A0-9F0E-DB8AE9D1CAD4}"/>
          </ac:spMkLst>
        </pc:spChg>
        <pc:spChg chg="mod">
          <ac:chgData name="STAINO Andrea" userId="0c945b25-bd36-446c-b688-0c0cf3817131" providerId="ADAL" clId="{A222AA3C-7B62-42D2-8D9A-0CE4BB4F6721}" dt="2023-02-09T13:29:17.499" v="664" actId="6549"/>
          <ac:spMkLst>
            <pc:docMk/>
            <pc:sldMk cId="561092800" sldId="307"/>
            <ac:spMk id="55" creationId="{376B2315-C71A-49E7-AB93-AAB1998FBAAD}"/>
          </ac:spMkLst>
        </pc:spChg>
      </pc:sldChg>
      <pc:sldChg chg="addSp delSp modSp add mod delAnim modAnim modNotesTx">
        <pc:chgData name="STAINO Andrea" userId="0c945b25-bd36-446c-b688-0c0cf3817131" providerId="ADAL" clId="{A222AA3C-7B62-42D2-8D9A-0CE4BB4F6721}" dt="2023-02-09T17:23:58.904" v="1569" actId="20577"/>
        <pc:sldMkLst>
          <pc:docMk/>
          <pc:sldMk cId="92911688" sldId="308"/>
        </pc:sldMkLst>
        <pc:spChg chg="mod">
          <ac:chgData name="STAINO Andrea" userId="0c945b25-bd36-446c-b688-0c0cf3817131" providerId="ADAL" clId="{A222AA3C-7B62-42D2-8D9A-0CE4BB4F6721}" dt="2023-02-09T13:06:40.436" v="18" actId="20577"/>
          <ac:spMkLst>
            <pc:docMk/>
            <pc:sldMk cId="92911688" sldId="308"/>
            <ac:spMk id="2" creationId="{97A6A55B-F1AC-4CA3-AB27-BC142C5E74CF}"/>
          </ac:spMkLst>
        </pc:spChg>
        <pc:spChg chg="del">
          <ac:chgData name="STAINO Andrea" userId="0c945b25-bd36-446c-b688-0c0cf3817131" providerId="ADAL" clId="{A222AA3C-7B62-42D2-8D9A-0CE4BB4F6721}" dt="2023-02-09T13:06:34.694" v="1" actId="478"/>
          <ac:spMkLst>
            <pc:docMk/>
            <pc:sldMk cId="92911688" sldId="308"/>
            <ac:spMk id="9" creationId="{E40D303F-61CD-40C0-8149-D37EF0283826}"/>
          </ac:spMkLst>
        </pc:spChg>
        <pc:spChg chg="add mod">
          <ac:chgData name="STAINO Andrea" userId="0c945b25-bd36-446c-b688-0c0cf3817131" providerId="ADAL" clId="{A222AA3C-7B62-42D2-8D9A-0CE4BB4F6721}" dt="2023-02-09T13:10:15.470" v="99" actId="1037"/>
          <ac:spMkLst>
            <pc:docMk/>
            <pc:sldMk cId="92911688" sldId="308"/>
            <ac:spMk id="17" creationId="{B5D5FDA7-1C31-4B43-9D2B-F5FA2BDF0C6C}"/>
          </ac:spMkLst>
        </pc:spChg>
        <pc:spChg chg="add mod">
          <ac:chgData name="STAINO Andrea" userId="0c945b25-bd36-446c-b688-0c0cf3817131" providerId="ADAL" clId="{A222AA3C-7B62-42D2-8D9A-0CE4BB4F6721}" dt="2023-02-09T13:10:15.470" v="99" actId="1037"/>
          <ac:spMkLst>
            <pc:docMk/>
            <pc:sldMk cId="92911688" sldId="308"/>
            <ac:spMk id="19" creationId="{77B87ED8-73C5-4721-ACFE-34759B513159}"/>
          </ac:spMkLst>
        </pc:spChg>
        <pc:spChg chg="add mod">
          <ac:chgData name="STAINO Andrea" userId="0c945b25-bd36-446c-b688-0c0cf3817131" providerId="ADAL" clId="{A222AA3C-7B62-42D2-8D9A-0CE4BB4F6721}" dt="2023-02-09T17:23:58.904" v="1569" actId="20577"/>
          <ac:spMkLst>
            <pc:docMk/>
            <pc:sldMk cId="92911688" sldId="308"/>
            <ac:spMk id="53" creationId="{81DEADDB-F7A0-4FC7-9B69-0E81E7C7D845}"/>
          </ac:spMkLst>
        </pc:spChg>
        <pc:spChg chg="add mod">
          <ac:chgData name="STAINO Andrea" userId="0c945b25-bd36-446c-b688-0c0cf3817131" providerId="ADAL" clId="{A222AA3C-7B62-42D2-8D9A-0CE4BB4F6721}" dt="2023-02-09T13:06:58.405" v="20"/>
          <ac:spMkLst>
            <pc:docMk/>
            <pc:sldMk cId="92911688" sldId="308"/>
            <ac:spMk id="56" creationId="{C7928C1A-F677-40C7-82DB-A30AB6E2B26D}"/>
          </ac:spMkLst>
        </pc:spChg>
        <pc:spChg chg="add mod">
          <ac:chgData name="STAINO Andrea" userId="0c945b25-bd36-446c-b688-0c0cf3817131" providerId="ADAL" clId="{A222AA3C-7B62-42D2-8D9A-0CE4BB4F6721}" dt="2023-02-09T17:15:45.950" v="1482" actId="1076"/>
          <ac:spMkLst>
            <pc:docMk/>
            <pc:sldMk cId="92911688" sldId="308"/>
            <ac:spMk id="57" creationId="{2EB50B54-8545-4286-9F11-4A570C38D07D}"/>
          </ac:spMkLst>
        </pc:spChg>
        <pc:spChg chg="add mod">
          <ac:chgData name="STAINO Andrea" userId="0c945b25-bd36-446c-b688-0c0cf3817131" providerId="ADAL" clId="{A222AA3C-7B62-42D2-8D9A-0CE4BB4F6721}" dt="2023-02-09T16:54:20.299" v="1470" actId="20577"/>
          <ac:spMkLst>
            <pc:docMk/>
            <pc:sldMk cId="92911688" sldId="308"/>
            <ac:spMk id="58" creationId="{D4D1C672-E18F-4090-AFD7-DCD0EB0D9E51}"/>
          </ac:spMkLst>
        </pc:spChg>
        <pc:spChg chg="add mod">
          <ac:chgData name="STAINO Andrea" userId="0c945b25-bd36-446c-b688-0c0cf3817131" providerId="ADAL" clId="{A222AA3C-7B62-42D2-8D9A-0CE4BB4F6721}" dt="2023-02-09T13:07:26.686" v="21"/>
          <ac:spMkLst>
            <pc:docMk/>
            <pc:sldMk cId="92911688" sldId="308"/>
            <ac:spMk id="59" creationId="{0BF90C6D-8B1C-4F93-81E8-089AEF3D42E4}"/>
          </ac:spMkLst>
        </pc:spChg>
        <pc:spChg chg="add mod">
          <ac:chgData name="STAINO Andrea" userId="0c945b25-bd36-446c-b688-0c0cf3817131" providerId="ADAL" clId="{A222AA3C-7B62-42D2-8D9A-0CE4BB4F6721}" dt="2023-02-09T13:07:26.686" v="21"/>
          <ac:spMkLst>
            <pc:docMk/>
            <pc:sldMk cId="92911688" sldId="308"/>
            <ac:spMk id="60" creationId="{734B8772-C9A0-41CA-AFC0-5246066ED93F}"/>
          </ac:spMkLst>
        </pc:spChg>
        <pc:spChg chg="add mod">
          <ac:chgData name="STAINO Andrea" userId="0c945b25-bd36-446c-b688-0c0cf3817131" providerId="ADAL" clId="{A222AA3C-7B62-42D2-8D9A-0CE4BB4F6721}" dt="2023-02-09T13:07:26.686" v="21"/>
          <ac:spMkLst>
            <pc:docMk/>
            <pc:sldMk cId="92911688" sldId="308"/>
            <ac:spMk id="61" creationId="{83DCE164-5274-4048-A606-B07B7D6CF8D0}"/>
          </ac:spMkLst>
        </pc:spChg>
        <pc:spChg chg="add mod">
          <ac:chgData name="STAINO Andrea" userId="0c945b25-bd36-446c-b688-0c0cf3817131" providerId="ADAL" clId="{A222AA3C-7B62-42D2-8D9A-0CE4BB4F6721}" dt="2023-02-09T13:07:26.686" v="21"/>
          <ac:spMkLst>
            <pc:docMk/>
            <pc:sldMk cId="92911688" sldId="308"/>
            <ac:spMk id="62" creationId="{37830E43-B85E-4FE7-B1F0-5C2D3050DCD4}"/>
          </ac:spMkLst>
        </pc:spChg>
        <pc:spChg chg="add mod">
          <ac:chgData name="STAINO Andrea" userId="0c945b25-bd36-446c-b688-0c0cf3817131" providerId="ADAL" clId="{A222AA3C-7B62-42D2-8D9A-0CE4BB4F6721}" dt="2023-02-09T13:07:26.686" v="21"/>
          <ac:spMkLst>
            <pc:docMk/>
            <pc:sldMk cId="92911688" sldId="308"/>
            <ac:spMk id="63" creationId="{2B7410BA-3C34-4FC6-8E66-3A47E5FC6453}"/>
          </ac:spMkLst>
        </pc:spChg>
        <pc:grpChg chg="del">
          <ac:chgData name="STAINO Andrea" userId="0c945b25-bd36-446c-b688-0c0cf3817131" providerId="ADAL" clId="{A222AA3C-7B62-42D2-8D9A-0CE4BB4F6721}" dt="2023-02-09T13:06:34.694" v="1" actId="478"/>
          <ac:grpSpMkLst>
            <pc:docMk/>
            <pc:sldMk cId="92911688" sldId="308"/>
            <ac:grpSpMk id="4" creationId="{92E91F1F-5BEA-49E5-B897-AE4D16EBC14B}"/>
          </ac:grpSpMkLst>
        </pc:grpChg>
        <pc:cxnChg chg="add mod">
          <ac:chgData name="STAINO Andrea" userId="0c945b25-bd36-446c-b688-0c0cf3817131" providerId="ADAL" clId="{A222AA3C-7B62-42D2-8D9A-0CE4BB4F6721}" dt="2023-02-09T13:10:15.470" v="99" actId="1037"/>
          <ac:cxnSpMkLst>
            <pc:docMk/>
            <pc:sldMk cId="92911688" sldId="308"/>
            <ac:cxnSpMk id="18" creationId="{053DF266-AB77-4E05-BB0B-3A86FDB4583D}"/>
          </ac:cxnSpMkLst>
        </pc:cxnChg>
        <pc:cxnChg chg="add mod">
          <ac:chgData name="STAINO Andrea" userId="0c945b25-bd36-446c-b688-0c0cf3817131" providerId="ADAL" clId="{A222AA3C-7B62-42D2-8D9A-0CE4BB4F6721}" dt="2023-02-09T13:09:56.393" v="62"/>
          <ac:cxnSpMkLst>
            <pc:docMk/>
            <pc:sldMk cId="92911688" sldId="308"/>
            <ac:cxnSpMk id="20" creationId="{1F82DA88-4FEE-4F13-9353-87E78D635C4B}"/>
          </ac:cxnSpMkLst>
        </pc:cxnChg>
        <pc:cxnChg chg="add mod">
          <ac:chgData name="STAINO Andrea" userId="0c945b25-bd36-446c-b688-0c0cf3817131" providerId="ADAL" clId="{A222AA3C-7B62-42D2-8D9A-0CE4BB4F6721}" dt="2023-02-09T13:06:58.405" v="20"/>
          <ac:cxnSpMkLst>
            <pc:docMk/>
            <pc:sldMk cId="92911688" sldId="308"/>
            <ac:cxnSpMk id="55" creationId="{520D1BF0-48BD-404E-B469-807167CE6C9B}"/>
          </ac:cxnSpMkLst>
        </pc:cxnChg>
      </pc:sldChg>
      <pc:sldChg chg="addSp delSp modSp add mod delAnim modAnim modNotesTx">
        <pc:chgData name="STAINO Andrea" userId="0c945b25-bd36-446c-b688-0c0cf3817131" providerId="ADAL" clId="{A222AA3C-7B62-42D2-8D9A-0CE4BB4F6721}" dt="2023-02-09T16:52:56.181" v="1469" actId="20577"/>
        <pc:sldMkLst>
          <pc:docMk/>
          <pc:sldMk cId="1854962090" sldId="309"/>
        </pc:sldMkLst>
        <pc:spChg chg="add mod">
          <ac:chgData name="STAINO Andrea" userId="0c945b25-bd36-446c-b688-0c0cf3817131" providerId="ADAL" clId="{A222AA3C-7B62-42D2-8D9A-0CE4BB4F6721}" dt="2023-02-09T13:23:09.522" v="432" actId="1076"/>
          <ac:spMkLst>
            <pc:docMk/>
            <pc:sldMk cId="1854962090" sldId="309"/>
            <ac:spMk id="3" creationId="{4CC637F3-408B-438A-ACA7-6DC269307DC8}"/>
          </ac:spMkLst>
        </pc:spChg>
        <pc:spChg chg="add mod">
          <ac:chgData name="STAINO Andrea" userId="0c945b25-bd36-446c-b688-0c0cf3817131" providerId="ADAL" clId="{A222AA3C-7B62-42D2-8D9A-0CE4BB4F6721}" dt="2023-02-09T13:23:21.386" v="460" actId="1037"/>
          <ac:spMkLst>
            <pc:docMk/>
            <pc:sldMk cId="1854962090" sldId="309"/>
            <ac:spMk id="13" creationId="{307F9B2F-D82C-4310-BD3A-8DCADD2E3DC9}"/>
          </ac:spMkLst>
        </pc:spChg>
        <pc:spChg chg="add mod">
          <ac:chgData name="STAINO Andrea" userId="0c945b25-bd36-446c-b688-0c0cf3817131" providerId="ADAL" clId="{A222AA3C-7B62-42D2-8D9A-0CE4BB4F6721}" dt="2023-02-09T13:26:03.801" v="659" actId="20577"/>
          <ac:spMkLst>
            <pc:docMk/>
            <pc:sldMk cId="1854962090" sldId="309"/>
            <ac:spMk id="21" creationId="{81FF33FF-E71F-4B20-97E8-F103ACBFED88}"/>
          </ac:spMkLst>
        </pc:spChg>
        <pc:spChg chg="add mod">
          <ac:chgData name="STAINO Andrea" userId="0c945b25-bd36-446c-b688-0c0cf3817131" providerId="ADAL" clId="{A222AA3C-7B62-42D2-8D9A-0CE4BB4F6721}" dt="2023-02-09T13:23:21.386" v="460" actId="1037"/>
          <ac:spMkLst>
            <pc:docMk/>
            <pc:sldMk cId="1854962090" sldId="309"/>
            <ac:spMk id="32" creationId="{F5E8A302-C9B2-47D0-B2B5-DF7BCD5976CB}"/>
          </ac:spMkLst>
        </pc:spChg>
        <pc:spChg chg="add mod">
          <ac:chgData name="STAINO Andrea" userId="0c945b25-bd36-446c-b688-0c0cf3817131" providerId="ADAL" clId="{A222AA3C-7B62-42D2-8D9A-0CE4BB4F6721}" dt="2023-02-09T13:25:45.103" v="636" actId="14100"/>
          <ac:spMkLst>
            <pc:docMk/>
            <pc:sldMk cId="1854962090" sldId="309"/>
            <ac:spMk id="36" creationId="{A00D5054-F86A-4004-97FE-623180AF4A10}"/>
          </ac:spMkLst>
        </pc:spChg>
        <pc:spChg chg="mod">
          <ac:chgData name="STAINO Andrea" userId="0c945b25-bd36-446c-b688-0c0cf3817131" providerId="ADAL" clId="{A222AA3C-7B62-42D2-8D9A-0CE4BB4F6721}" dt="2023-02-09T16:52:56.181" v="1469" actId="20577"/>
          <ac:spMkLst>
            <pc:docMk/>
            <pc:sldMk cId="1854962090" sldId="309"/>
            <ac:spMk id="53" creationId="{81DEADDB-F7A0-4FC7-9B69-0E81E7C7D845}"/>
          </ac:spMkLst>
        </pc:spChg>
        <pc:spChg chg="mod">
          <ac:chgData name="STAINO Andrea" userId="0c945b25-bd36-446c-b688-0c0cf3817131" providerId="ADAL" clId="{A222AA3C-7B62-42D2-8D9A-0CE4BB4F6721}" dt="2023-02-09T13:13:25.287" v="126" actId="1035"/>
          <ac:spMkLst>
            <pc:docMk/>
            <pc:sldMk cId="1854962090" sldId="309"/>
            <ac:spMk id="58" creationId="{D4D1C672-E18F-4090-AFD7-DCD0EB0D9E51}"/>
          </ac:spMkLst>
        </pc:spChg>
        <pc:spChg chg="mod">
          <ac:chgData name="STAINO Andrea" userId="0c945b25-bd36-446c-b688-0c0cf3817131" providerId="ADAL" clId="{A222AA3C-7B62-42D2-8D9A-0CE4BB4F6721}" dt="2023-02-09T13:13:25.287" v="126" actId="1035"/>
          <ac:spMkLst>
            <pc:docMk/>
            <pc:sldMk cId="1854962090" sldId="309"/>
            <ac:spMk id="59" creationId="{0BF90C6D-8B1C-4F93-81E8-089AEF3D42E4}"/>
          </ac:spMkLst>
        </pc:spChg>
        <pc:spChg chg="mod">
          <ac:chgData name="STAINO Andrea" userId="0c945b25-bd36-446c-b688-0c0cf3817131" providerId="ADAL" clId="{A222AA3C-7B62-42D2-8D9A-0CE4BB4F6721}" dt="2023-02-09T13:13:25.287" v="126" actId="1035"/>
          <ac:spMkLst>
            <pc:docMk/>
            <pc:sldMk cId="1854962090" sldId="309"/>
            <ac:spMk id="60" creationId="{734B8772-C9A0-41CA-AFC0-5246066ED93F}"/>
          </ac:spMkLst>
        </pc:spChg>
        <pc:spChg chg="mod">
          <ac:chgData name="STAINO Andrea" userId="0c945b25-bd36-446c-b688-0c0cf3817131" providerId="ADAL" clId="{A222AA3C-7B62-42D2-8D9A-0CE4BB4F6721}" dt="2023-02-09T13:13:25.287" v="126" actId="1035"/>
          <ac:spMkLst>
            <pc:docMk/>
            <pc:sldMk cId="1854962090" sldId="309"/>
            <ac:spMk id="61" creationId="{83DCE164-5274-4048-A606-B07B7D6CF8D0}"/>
          </ac:spMkLst>
        </pc:spChg>
        <pc:spChg chg="mod">
          <ac:chgData name="STAINO Andrea" userId="0c945b25-bd36-446c-b688-0c0cf3817131" providerId="ADAL" clId="{A222AA3C-7B62-42D2-8D9A-0CE4BB4F6721}" dt="2023-02-09T13:13:25.287" v="126" actId="1035"/>
          <ac:spMkLst>
            <pc:docMk/>
            <pc:sldMk cId="1854962090" sldId="309"/>
            <ac:spMk id="62" creationId="{37830E43-B85E-4FE7-B1F0-5C2D3050DCD4}"/>
          </ac:spMkLst>
        </pc:spChg>
        <pc:spChg chg="del">
          <ac:chgData name="STAINO Andrea" userId="0c945b25-bd36-446c-b688-0c0cf3817131" providerId="ADAL" clId="{A222AA3C-7B62-42D2-8D9A-0CE4BB4F6721}" dt="2023-02-09T13:13:12.797" v="101" actId="478"/>
          <ac:spMkLst>
            <pc:docMk/>
            <pc:sldMk cId="1854962090" sldId="309"/>
            <ac:spMk id="63" creationId="{2B7410BA-3C34-4FC6-8E66-3A47E5FC6453}"/>
          </ac:spMkLst>
        </pc:spChg>
        <pc:grpChg chg="add mod">
          <ac:chgData name="STAINO Andrea" userId="0c945b25-bd36-446c-b688-0c0cf3817131" providerId="ADAL" clId="{A222AA3C-7B62-42D2-8D9A-0CE4BB4F6721}" dt="2023-02-09T13:23:21.386" v="460" actId="1037"/>
          <ac:grpSpMkLst>
            <pc:docMk/>
            <pc:sldMk cId="1854962090" sldId="309"/>
            <ac:grpSpMk id="11" creationId="{A7A1AD99-BD7B-4D43-A423-C6D9A65950F3}"/>
          </ac:grpSpMkLst>
        </pc:grpChg>
        <pc:grpChg chg="add mod">
          <ac:chgData name="STAINO Andrea" userId="0c945b25-bd36-446c-b688-0c0cf3817131" providerId="ADAL" clId="{A222AA3C-7B62-42D2-8D9A-0CE4BB4F6721}" dt="2023-02-09T13:23:39.390" v="489" actId="1035"/>
          <ac:grpSpMkLst>
            <pc:docMk/>
            <pc:sldMk cId="1854962090" sldId="309"/>
            <ac:grpSpMk id="28" creationId="{3DCA2CC4-9564-43FB-A14F-EB0B3D9C5616}"/>
          </ac:grpSpMkLst>
        </pc:grpChg>
        <pc:cxnChg chg="add mod">
          <ac:chgData name="STAINO Andrea" userId="0c945b25-bd36-446c-b688-0c0cf3817131" providerId="ADAL" clId="{A222AA3C-7B62-42D2-8D9A-0CE4BB4F6721}" dt="2023-02-09T13:19:47.120" v="322" actId="164"/>
          <ac:cxnSpMkLst>
            <pc:docMk/>
            <pc:sldMk cId="1854962090" sldId="309"/>
            <ac:cxnSpMk id="5" creationId="{E3332A0A-7F22-43D6-BF97-D0F517CEAFF4}"/>
          </ac:cxnSpMkLst>
        </pc:cxnChg>
        <pc:cxnChg chg="add mod">
          <ac:chgData name="STAINO Andrea" userId="0c945b25-bd36-446c-b688-0c0cf3817131" providerId="ADAL" clId="{A222AA3C-7B62-42D2-8D9A-0CE4BB4F6721}" dt="2023-02-09T13:23:21.386" v="460" actId="1037"/>
          <ac:cxnSpMkLst>
            <pc:docMk/>
            <pc:sldMk cId="1854962090" sldId="309"/>
            <ac:cxnSpMk id="16" creationId="{83D18C29-B67A-4812-8C7C-E84EA486D1A7}"/>
          </ac:cxnSpMkLst>
        </pc:cxnChg>
        <pc:cxnChg chg="add mod">
          <ac:chgData name="STAINO Andrea" userId="0c945b25-bd36-446c-b688-0c0cf3817131" providerId="ADAL" clId="{A222AA3C-7B62-42D2-8D9A-0CE4BB4F6721}" dt="2023-02-09T13:19:47.120" v="322" actId="164"/>
          <ac:cxnSpMkLst>
            <pc:docMk/>
            <pc:sldMk cId="1854962090" sldId="309"/>
            <ac:cxnSpMk id="23" creationId="{9F6B9349-7E60-42C5-8BFC-C831A2294AA8}"/>
          </ac:cxnSpMkLst>
        </pc:cxnChg>
        <pc:cxnChg chg="mod">
          <ac:chgData name="STAINO Andrea" userId="0c945b25-bd36-446c-b688-0c0cf3817131" providerId="ADAL" clId="{A222AA3C-7B62-42D2-8D9A-0CE4BB4F6721}" dt="2023-02-09T13:19:49.928" v="323"/>
          <ac:cxnSpMkLst>
            <pc:docMk/>
            <pc:sldMk cId="1854962090" sldId="309"/>
            <ac:cxnSpMk id="29" creationId="{4832E3A0-DC18-4E09-9BC3-39EE51AE8818}"/>
          </ac:cxnSpMkLst>
        </pc:cxnChg>
        <pc:cxnChg chg="mod">
          <ac:chgData name="STAINO Andrea" userId="0c945b25-bd36-446c-b688-0c0cf3817131" providerId="ADAL" clId="{A222AA3C-7B62-42D2-8D9A-0CE4BB4F6721}" dt="2023-02-09T13:19:49.928" v="323"/>
          <ac:cxnSpMkLst>
            <pc:docMk/>
            <pc:sldMk cId="1854962090" sldId="309"/>
            <ac:cxnSpMk id="30" creationId="{55D7F7F4-2B96-40FC-BBE5-217647BF83EC}"/>
          </ac:cxnSpMkLst>
        </pc:cxnChg>
      </pc:sldChg>
      <pc:sldChg chg="addSp delSp modSp add mod delAnim modAnim modNotesTx">
        <pc:chgData name="STAINO Andrea" userId="0c945b25-bd36-446c-b688-0c0cf3817131" providerId="ADAL" clId="{A222AA3C-7B62-42D2-8D9A-0CE4BB4F6721}" dt="2023-02-09T17:26:19.411" v="1573" actId="20577"/>
        <pc:sldMkLst>
          <pc:docMk/>
          <pc:sldMk cId="1307060532" sldId="310"/>
        </pc:sldMkLst>
        <pc:spChg chg="mod">
          <ac:chgData name="STAINO Andrea" userId="0c945b25-bd36-446c-b688-0c0cf3817131" providerId="ADAL" clId="{A222AA3C-7B62-42D2-8D9A-0CE4BB4F6721}" dt="2023-02-09T13:30:45.518" v="686" actId="20577"/>
          <ac:spMkLst>
            <pc:docMk/>
            <pc:sldMk cId="1307060532" sldId="310"/>
            <ac:spMk id="2" creationId="{97A6A55B-F1AC-4CA3-AB27-BC142C5E74CF}"/>
          </ac:spMkLst>
        </pc:spChg>
        <pc:spChg chg="add del mod">
          <ac:chgData name="STAINO Andrea" userId="0c945b25-bd36-446c-b688-0c0cf3817131" providerId="ADAL" clId="{A222AA3C-7B62-42D2-8D9A-0CE4BB4F6721}" dt="2023-02-09T13:59:23.889" v="865" actId="478"/>
          <ac:spMkLst>
            <pc:docMk/>
            <pc:sldMk cId="1307060532" sldId="310"/>
            <ac:spMk id="3" creationId="{F05C8520-A1EF-44B2-BB29-22A1FD020149}"/>
          </ac:spMkLst>
        </pc:spChg>
        <pc:spChg chg="add mod">
          <ac:chgData name="STAINO Andrea" userId="0c945b25-bd36-446c-b688-0c0cf3817131" providerId="ADAL" clId="{A222AA3C-7B62-42D2-8D9A-0CE4BB4F6721}" dt="2023-02-09T13:59:34.595" v="869" actId="6549"/>
          <ac:spMkLst>
            <pc:docMk/>
            <pc:sldMk cId="1307060532" sldId="310"/>
            <ac:spMk id="4" creationId="{FD9267FD-A66E-4416-825C-698E234E6926}"/>
          </ac:spMkLst>
        </pc:spChg>
        <pc:spChg chg="add mod">
          <ac:chgData name="STAINO Andrea" userId="0c945b25-bd36-446c-b688-0c0cf3817131" providerId="ADAL" clId="{A222AA3C-7B62-42D2-8D9A-0CE4BB4F6721}" dt="2023-02-09T14:04:52.932" v="893" actId="207"/>
          <ac:spMkLst>
            <pc:docMk/>
            <pc:sldMk cId="1307060532" sldId="310"/>
            <ac:spMk id="5" creationId="{3E7EF182-5616-4285-AA71-9B4DF903A62D}"/>
          </ac:spMkLst>
        </pc:spChg>
        <pc:spChg chg="mod">
          <ac:chgData name="STAINO Andrea" userId="0c945b25-bd36-446c-b688-0c0cf3817131" providerId="ADAL" clId="{A222AA3C-7B62-42D2-8D9A-0CE4BB4F6721}" dt="2023-02-09T14:06:15.600" v="950" actId="20577"/>
          <ac:spMkLst>
            <pc:docMk/>
            <pc:sldMk cId="1307060532" sldId="310"/>
            <ac:spMk id="9" creationId="{E40D303F-61CD-40C0-8149-D37EF0283826}"/>
          </ac:spMkLst>
        </pc:spChg>
        <pc:spChg chg="add mod">
          <ac:chgData name="STAINO Andrea" userId="0c945b25-bd36-446c-b688-0c0cf3817131" providerId="ADAL" clId="{A222AA3C-7B62-42D2-8D9A-0CE4BB4F6721}" dt="2023-02-09T17:26:13.933" v="1571" actId="6549"/>
          <ac:spMkLst>
            <pc:docMk/>
            <pc:sldMk cId="1307060532" sldId="310"/>
            <ac:spMk id="10" creationId="{7C836A93-4F4D-4F0E-AF7F-7FC1AA6FE29B}"/>
          </ac:spMkLst>
        </pc:spChg>
        <pc:spChg chg="del">
          <ac:chgData name="STAINO Andrea" userId="0c945b25-bd36-446c-b688-0c0cf3817131" providerId="ADAL" clId="{A222AA3C-7B62-42D2-8D9A-0CE4BB4F6721}" dt="2023-02-09T13:30:51.903" v="687" actId="478"/>
          <ac:spMkLst>
            <pc:docMk/>
            <pc:sldMk cId="1307060532" sldId="310"/>
            <ac:spMk id="11" creationId="{E176A787-2380-4A95-9041-0B68E5F93343}"/>
          </ac:spMkLst>
        </pc:spChg>
        <pc:spChg chg="add del mod">
          <ac:chgData name="STAINO Andrea" userId="0c945b25-bd36-446c-b688-0c0cf3817131" providerId="ADAL" clId="{A222AA3C-7B62-42D2-8D9A-0CE4BB4F6721}" dt="2023-02-09T13:59:20.355" v="864" actId="478"/>
          <ac:spMkLst>
            <pc:docMk/>
            <pc:sldMk cId="1307060532" sldId="310"/>
            <ac:spMk id="11" creationId="{FBC3DB2E-3FC8-483F-B8C8-76771733A36C}"/>
          </ac:spMkLst>
        </pc:spChg>
        <pc:spChg chg="add mod">
          <ac:chgData name="STAINO Andrea" userId="0c945b25-bd36-446c-b688-0c0cf3817131" providerId="ADAL" clId="{A222AA3C-7B62-42D2-8D9A-0CE4BB4F6721}" dt="2023-02-09T17:26:19.411" v="1573" actId="20577"/>
          <ac:spMkLst>
            <pc:docMk/>
            <pc:sldMk cId="1307060532" sldId="310"/>
            <ac:spMk id="13" creationId="{F974DF7E-E482-4123-8A83-F91893445DFE}"/>
          </ac:spMkLst>
        </pc:spChg>
        <pc:spChg chg="add del mod">
          <ac:chgData name="STAINO Andrea" userId="0c945b25-bd36-446c-b688-0c0cf3817131" providerId="ADAL" clId="{A222AA3C-7B62-42D2-8D9A-0CE4BB4F6721}" dt="2023-02-09T13:59:11.375" v="862" actId="478"/>
          <ac:spMkLst>
            <pc:docMk/>
            <pc:sldMk cId="1307060532" sldId="310"/>
            <ac:spMk id="14" creationId="{96BB3F15-BF40-4E02-8C1E-7A470CE64836}"/>
          </ac:spMkLst>
        </pc:spChg>
        <pc:spChg chg="del">
          <ac:chgData name="STAINO Andrea" userId="0c945b25-bd36-446c-b688-0c0cf3817131" providerId="ADAL" clId="{A222AA3C-7B62-42D2-8D9A-0CE4BB4F6721}" dt="2023-02-09T13:30:51.903" v="687" actId="478"/>
          <ac:spMkLst>
            <pc:docMk/>
            <pc:sldMk cId="1307060532" sldId="310"/>
            <ac:spMk id="15" creationId="{74F7B339-5FA8-42A7-8442-3BB61E48C3B4}"/>
          </ac:spMkLst>
        </pc:spChg>
        <pc:spChg chg="add del mod">
          <ac:chgData name="STAINO Andrea" userId="0c945b25-bd36-446c-b688-0c0cf3817131" providerId="ADAL" clId="{A222AA3C-7B62-42D2-8D9A-0CE4BB4F6721}" dt="2023-02-09T13:59:13.834" v="863" actId="478"/>
          <ac:spMkLst>
            <pc:docMk/>
            <pc:sldMk cId="1307060532" sldId="310"/>
            <ac:spMk id="15" creationId="{7966EBB4-734B-4D0C-8188-96EBA0EC1E33}"/>
          </ac:spMkLst>
        </pc:spChg>
        <pc:spChg chg="add mod">
          <ac:chgData name="STAINO Andrea" userId="0c945b25-bd36-446c-b688-0c0cf3817131" providerId="ADAL" clId="{A222AA3C-7B62-42D2-8D9A-0CE4BB4F6721}" dt="2023-02-09T14:00:10.130" v="872" actId="20577"/>
          <ac:spMkLst>
            <pc:docMk/>
            <pc:sldMk cId="1307060532" sldId="310"/>
            <ac:spMk id="16" creationId="{FE177128-218A-4715-95D8-D36A10FC8454}"/>
          </ac:spMkLst>
        </pc:spChg>
        <pc:spChg chg="add mod">
          <ac:chgData name="STAINO Andrea" userId="0c945b25-bd36-446c-b688-0c0cf3817131" providerId="ADAL" clId="{A222AA3C-7B62-42D2-8D9A-0CE4BB4F6721}" dt="2023-02-09T14:05:00.117" v="895" actId="1076"/>
          <ac:spMkLst>
            <pc:docMk/>
            <pc:sldMk cId="1307060532" sldId="310"/>
            <ac:spMk id="17" creationId="{6ED425CE-EB52-47D8-A981-9581386CA0EC}"/>
          </ac:spMkLst>
        </pc:spChg>
        <pc:spChg chg="add mod">
          <ac:chgData name="STAINO Andrea" userId="0c945b25-bd36-446c-b688-0c0cf3817131" providerId="ADAL" clId="{A222AA3C-7B62-42D2-8D9A-0CE4BB4F6721}" dt="2023-02-09T14:07:06.296" v="976" actId="1076"/>
          <ac:spMkLst>
            <pc:docMk/>
            <pc:sldMk cId="1307060532" sldId="310"/>
            <ac:spMk id="21" creationId="{9A220CE7-1830-4CC2-8B04-489AD87F5F1B}"/>
          </ac:spMkLst>
        </pc:spChg>
        <pc:spChg chg="add del mod">
          <ac:chgData name="STAINO Andrea" userId="0c945b25-bd36-446c-b688-0c0cf3817131" providerId="ADAL" clId="{A222AA3C-7B62-42D2-8D9A-0CE4BB4F6721}" dt="2023-02-09T14:07:14.309" v="978" actId="478"/>
          <ac:spMkLst>
            <pc:docMk/>
            <pc:sldMk cId="1307060532" sldId="310"/>
            <ac:spMk id="22" creationId="{43EB7E90-C095-4545-948D-376B491BEDCD}"/>
          </ac:spMkLst>
        </pc:spChg>
        <pc:spChg chg="add mod">
          <ac:chgData name="STAINO Andrea" userId="0c945b25-bd36-446c-b688-0c0cf3817131" providerId="ADAL" clId="{A222AA3C-7B62-42D2-8D9A-0CE4BB4F6721}" dt="2023-02-09T14:07:21.554" v="979" actId="1076"/>
          <ac:spMkLst>
            <pc:docMk/>
            <pc:sldMk cId="1307060532" sldId="310"/>
            <ac:spMk id="23" creationId="{EE696700-9C26-45A4-9CF9-2C3C4C0412B4}"/>
          </ac:spMkLst>
        </pc:spChg>
        <pc:spChg chg="del">
          <ac:chgData name="STAINO Andrea" userId="0c945b25-bd36-446c-b688-0c0cf3817131" providerId="ADAL" clId="{A222AA3C-7B62-42D2-8D9A-0CE4BB4F6721}" dt="2023-02-09T13:30:51.903" v="687" actId="478"/>
          <ac:spMkLst>
            <pc:docMk/>
            <pc:sldMk cId="1307060532" sldId="310"/>
            <ac:spMk id="53" creationId="{3F635A1F-6384-4DB5-B518-2165D10B40F5}"/>
          </ac:spMkLst>
        </pc:spChg>
        <pc:spChg chg="del">
          <ac:chgData name="STAINO Andrea" userId="0c945b25-bd36-446c-b688-0c0cf3817131" providerId="ADAL" clId="{A222AA3C-7B62-42D2-8D9A-0CE4BB4F6721}" dt="2023-02-09T13:30:51.903" v="687" actId="478"/>
          <ac:spMkLst>
            <pc:docMk/>
            <pc:sldMk cId="1307060532" sldId="310"/>
            <ac:spMk id="55" creationId="{376B2315-C71A-49E7-AB93-AAB1998FBAAD}"/>
          </ac:spMkLst>
        </pc:spChg>
        <pc:picChg chg="del">
          <ac:chgData name="STAINO Andrea" userId="0c945b25-bd36-446c-b688-0c0cf3817131" providerId="ADAL" clId="{A222AA3C-7B62-42D2-8D9A-0CE4BB4F6721}" dt="2023-02-09T13:30:51.903" v="687" actId="478"/>
          <ac:picMkLst>
            <pc:docMk/>
            <pc:sldMk cId="1307060532" sldId="310"/>
            <ac:picMk id="10" creationId="{8EA64DCB-4B65-47BC-949D-8B1D3ACFBA89}"/>
          </ac:picMkLst>
        </pc:picChg>
        <pc:cxnChg chg="del">
          <ac:chgData name="STAINO Andrea" userId="0c945b25-bd36-446c-b688-0c0cf3817131" providerId="ADAL" clId="{A222AA3C-7B62-42D2-8D9A-0CE4BB4F6721}" dt="2023-02-09T13:30:51.903" v="687" actId="478"/>
          <ac:cxnSpMkLst>
            <pc:docMk/>
            <pc:sldMk cId="1307060532" sldId="310"/>
            <ac:cxnSpMk id="4" creationId="{A2D766BE-083A-4B95-A3C8-92B226AD70C1}"/>
          </ac:cxnSpMkLst>
        </pc:cxnChg>
        <pc:cxnChg chg="add">
          <ac:chgData name="STAINO Andrea" userId="0c945b25-bd36-446c-b688-0c0cf3817131" providerId="ADAL" clId="{A222AA3C-7B62-42D2-8D9A-0CE4BB4F6721}" dt="2023-02-09T14:05:18.842" v="896" actId="11529"/>
          <ac:cxnSpMkLst>
            <pc:docMk/>
            <pc:sldMk cId="1307060532" sldId="310"/>
            <ac:cxnSpMk id="18" creationId="{1A0954C9-3040-4ACB-A87C-10FE1EAAA90D}"/>
          </ac:cxnSpMkLst>
        </pc:cxnChg>
        <pc:cxnChg chg="del">
          <ac:chgData name="STAINO Andrea" userId="0c945b25-bd36-446c-b688-0c0cf3817131" providerId="ADAL" clId="{A222AA3C-7B62-42D2-8D9A-0CE4BB4F6721}" dt="2023-02-09T13:30:51.903" v="687" actId="478"/>
          <ac:cxnSpMkLst>
            <pc:docMk/>
            <pc:sldMk cId="1307060532" sldId="310"/>
            <ac:cxnSpMk id="18" creationId="{FA0478D2-1E76-4E48-8CD9-16FA87D9B612}"/>
          </ac:cxnSpMkLst>
        </pc:cxnChg>
        <pc:cxnChg chg="add">
          <ac:chgData name="STAINO Andrea" userId="0c945b25-bd36-446c-b688-0c0cf3817131" providerId="ADAL" clId="{A222AA3C-7B62-42D2-8D9A-0CE4BB4F6721}" dt="2023-02-09T14:05:25.233" v="897" actId="11529"/>
          <ac:cxnSpMkLst>
            <pc:docMk/>
            <pc:sldMk cId="1307060532" sldId="310"/>
            <ac:cxnSpMk id="20" creationId="{9F24CFA2-064A-4D5E-AC50-662F3209EC4A}"/>
          </ac:cxnSpMkLst>
        </pc:cxnChg>
      </pc:sldChg>
      <pc:sldChg chg="addSp delSp modSp add mod modAnim">
        <pc:chgData name="STAINO Andrea" userId="0c945b25-bd36-446c-b688-0c0cf3817131" providerId="ADAL" clId="{A222AA3C-7B62-42D2-8D9A-0CE4BB4F6721}" dt="2023-02-09T14:10:05.257" v="1086" actId="20577"/>
        <pc:sldMkLst>
          <pc:docMk/>
          <pc:sldMk cId="1361924056" sldId="311"/>
        </pc:sldMkLst>
        <pc:spChg chg="mod">
          <ac:chgData name="STAINO Andrea" userId="0c945b25-bd36-446c-b688-0c0cf3817131" providerId="ADAL" clId="{A222AA3C-7B62-42D2-8D9A-0CE4BB4F6721}" dt="2023-02-09T14:08:16.777" v="984" actId="14100"/>
          <ac:spMkLst>
            <pc:docMk/>
            <pc:sldMk cId="1361924056" sldId="311"/>
            <ac:spMk id="5" creationId="{3E7EF182-5616-4285-AA71-9B4DF903A62D}"/>
          </ac:spMkLst>
        </pc:spChg>
        <pc:spChg chg="mod">
          <ac:chgData name="STAINO Andrea" userId="0c945b25-bd36-446c-b688-0c0cf3817131" providerId="ADAL" clId="{A222AA3C-7B62-42D2-8D9A-0CE4BB4F6721}" dt="2023-02-09T14:08:26.843" v="986" actId="14100"/>
          <ac:spMkLst>
            <pc:docMk/>
            <pc:sldMk cId="1361924056" sldId="311"/>
            <ac:spMk id="17" creationId="{6ED425CE-EB52-47D8-A981-9581386CA0EC}"/>
          </ac:spMkLst>
        </pc:spChg>
        <pc:spChg chg="mod">
          <ac:chgData name="STAINO Andrea" userId="0c945b25-bd36-446c-b688-0c0cf3817131" providerId="ADAL" clId="{A222AA3C-7B62-42D2-8D9A-0CE4BB4F6721}" dt="2023-02-09T14:09:49.612" v="1080" actId="1076"/>
          <ac:spMkLst>
            <pc:docMk/>
            <pc:sldMk cId="1361924056" sldId="311"/>
            <ac:spMk id="21" creationId="{9A220CE7-1830-4CC2-8B04-489AD87F5F1B}"/>
          </ac:spMkLst>
        </pc:spChg>
        <pc:spChg chg="add mod">
          <ac:chgData name="STAINO Andrea" userId="0c945b25-bd36-446c-b688-0c0cf3817131" providerId="ADAL" clId="{A222AA3C-7B62-42D2-8D9A-0CE4BB4F6721}" dt="2023-02-09T14:10:05.257" v="1086" actId="20577"/>
          <ac:spMkLst>
            <pc:docMk/>
            <pc:sldMk cId="1361924056" sldId="311"/>
            <ac:spMk id="22" creationId="{8718BD8E-EF91-4276-B664-A1AFF53F83EF}"/>
          </ac:spMkLst>
        </pc:spChg>
        <pc:spChg chg="del mod">
          <ac:chgData name="STAINO Andrea" userId="0c945b25-bd36-446c-b688-0c0cf3817131" providerId="ADAL" clId="{A222AA3C-7B62-42D2-8D9A-0CE4BB4F6721}" dt="2023-02-09T14:09:57.782" v="1083" actId="478"/>
          <ac:spMkLst>
            <pc:docMk/>
            <pc:sldMk cId="1361924056" sldId="311"/>
            <ac:spMk id="23" creationId="{EE696700-9C26-45A4-9CF9-2C3C4C0412B4}"/>
          </ac:spMkLst>
        </pc:spChg>
        <pc:cxnChg chg="mod">
          <ac:chgData name="STAINO Andrea" userId="0c945b25-bd36-446c-b688-0c0cf3817131" providerId="ADAL" clId="{A222AA3C-7B62-42D2-8D9A-0CE4BB4F6721}" dt="2023-02-09T14:08:44.094" v="990" actId="14100"/>
          <ac:cxnSpMkLst>
            <pc:docMk/>
            <pc:sldMk cId="1361924056" sldId="311"/>
            <ac:cxnSpMk id="18" creationId="{1A0954C9-3040-4ACB-A87C-10FE1EAAA90D}"/>
          </ac:cxnSpMkLst>
        </pc:cxnChg>
        <pc:cxnChg chg="mod">
          <ac:chgData name="STAINO Andrea" userId="0c945b25-bd36-446c-b688-0c0cf3817131" providerId="ADAL" clId="{A222AA3C-7B62-42D2-8D9A-0CE4BB4F6721}" dt="2023-02-09T14:08:31.631" v="987" actId="14100"/>
          <ac:cxnSpMkLst>
            <pc:docMk/>
            <pc:sldMk cId="1361924056" sldId="311"/>
            <ac:cxnSpMk id="20" creationId="{9F24CFA2-064A-4D5E-AC50-662F3209EC4A}"/>
          </ac:cxnSpMkLst>
        </pc:cxnChg>
      </pc:sldChg>
      <pc:sldChg chg="addSp delSp modSp add mod modNotesTx">
        <pc:chgData name="STAINO Andrea" userId="0c945b25-bd36-446c-b688-0c0cf3817131" providerId="ADAL" clId="{A222AA3C-7B62-42D2-8D9A-0CE4BB4F6721}" dt="2023-02-09T17:35:29.912" v="1588"/>
        <pc:sldMkLst>
          <pc:docMk/>
          <pc:sldMk cId="2634545657" sldId="312"/>
        </pc:sldMkLst>
        <pc:spChg chg="del">
          <ac:chgData name="STAINO Andrea" userId="0c945b25-bd36-446c-b688-0c0cf3817131" providerId="ADAL" clId="{A222AA3C-7B62-42D2-8D9A-0CE4BB4F6721}" dt="2023-02-09T14:10:38.502" v="1088" actId="478"/>
          <ac:spMkLst>
            <pc:docMk/>
            <pc:sldMk cId="2634545657" sldId="312"/>
            <ac:spMk id="5" creationId="{3E7EF182-5616-4285-AA71-9B4DF903A62D}"/>
          </ac:spMkLst>
        </pc:spChg>
        <pc:spChg chg="del">
          <ac:chgData name="STAINO Andrea" userId="0c945b25-bd36-446c-b688-0c0cf3817131" providerId="ADAL" clId="{A222AA3C-7B62-42D2-8D9A-0CE4BB4F6721}" dt="2023-02-09T14:10:48.879" v="1091" actId="478"/>
          <ac:spMkLst>
            <pc:docMk/>
            <pc:sldMk cId="2634545657" sldId="312"/>
            <ac:spMk id="17" creationId="{6ED425CE-EB52-47D8-A981-9581386CA0EC}"/>
          </ac:spMkLst>
        </pc:spChg>
        <pc:spChg chg="add mod">
          <ac:chgData name="STAINO Andrea" userId="0c945b25-bd36-446c-b688-0c0cf3817131" providerId="ADAL" clId="{A222AA3C-7B62-42D2-8D9A-0CE4BB4F6721}" dt="2023-02-09T14:11:52.546" v="1136" actId="20577"/>
          <ac:spMkLst>
            <pc:docMk/>
            <pc:sldMk cId="2634545657" sldId="312"/>
            <ac:spMk id="19" creationId="{04379494-C5CF-4A43-B507-523463A1790A}"/>
          </ac:spMkLst>
        </pc:spChg>
        <pc:spChg chg="del">
          <ac:chgData name="STAINO Andrea" userId="0c945b25-bd36-446c-b688-0c0cf3817131" providerId="ADAL" clId="{A222AA3C-7B62-42D2-8D9A-0CE4BB4F6721}" dt="2023-02-09T14:10:42.176" v="1089" actId="478"/>
          <ac:spMkLst>
            <pc:docMk/>
            <pc:sldMk cId="2634545657" sldId="312"/>
            <ac:spMk id="21" creationId="{9A220CE7-1830-4CC2-8B04-489AD87F5F1B}"/>
          </ac:spMkLst>
        </pc:spChg>
        <pc:spChg chg="del">
          <ac:chgData name="STAINO Andrea" userId="0c945b25-bd36-446c-b688-0c0cf3817131" providerId="ADAL" clId="{A222AA3C-7B62-42D2-8D9A-0CE4BB4F6721}" dt="2023-02-09T14:10:52.300" v="1092" actId="478"/>
          <ac:spMkLst>
            <pc:docMk/>
            <pc:sldMk cId="2634545657" sldId="312"/>
            <ac:spMk id="22" creationId="{8718BD8E-EF91-4276-B664-A1AFF53F83EF}"/>
          </ac:spMkLst>
        </pc:spChg>
        <pc:spChg chg="add mod">
          <ac:chgData name="STAINO Andrea" userId="0c945b25-bd36-446c-b688-0c0cf3817131" providerId="ADAL" clId="{A222AA3C-7B62-42D2-8D9A-0CE4BB4F6721}" dt="2023-02-09T14:14:29.828" v="1140" actId="1076"/>
          <ac:spMkLst>
            <pc:docMk/>
            <pc:sldMk cId="2634545657" sldId="312"/>
            <ac:spMk id="23" creationId="{D3BCC1B8-9CE2-472D-ABA6-278C1536A225}"/>
          </ac:spMkLst>
        </pc:spChg>
        <pc:cxnChg chg="mod">
          <ac:chgData name="STAINO Andrea" userId="0c945b25-bd36-446c-b688-0c0cf3817131" providerId="ADAL" clId="{A222AA3C-7B62-42D2-8D9A-0CE4BB4F6721}" dt="2023-02-09T14:11:48.846" v="1132" actId="14100"/>
          <ac:cxnSpMkLst>
            <pc:docMk/>
            <pc:sldMk cId="2634545657" sldId="312"/>
            <ac:cxnSpMk id="18" creationId="{1A0954C9-3040-4ACB-A87C-10FE1EAAA90D}"/>
          </ac:cxnSpMkLst>
        </pc:cxnChg>
        <pc:cxnChg chg="mod">
          <ac:chgData name="STAINO Andrea" userId="0c945b25-bd36-446c-b688-0c0cf3817131" providerId="ADAL" clId="{A222AA3C-7B62-42D2-8D9A-0CE4BB4F6721}" dt="2023-02-09T14:14:35.136" v="1141" actId="14100"/>
          <ac:cxnSpMkLst>
            <pc:docMk/>
            <pc:sldMk cId="2634545657" sldId="312"/>
            <ac:cxnSpMk id="20" creationId="{9F24CFA2-064A-4D5E-AC50-662F3209EC4A}"/>
          </ac:cxnSpMkLst>
        </pc:cxnChg>
      </pc:sldChg>
      <pc:sldChg chg="addSp delSp modSp add mod modAnim modNotesTx">
        <pc:chgData name="STAINO Andrea" userId="0c945b25-bd36-446c-b688-0c0cf3817131" providerId="ADAL" clId="{A222AA3C-7B62-42D2-8D9A-0CE4BB4F6721}" dt="2023-02-10T13:38:28.481" v="4229" actId="478"/>
        <pc:sldMkLst>
          <pc:docMk/>
          <pc:sldMk cId="3768708236" sldId="313"/>
        </pc:sldMkLst>
        <pc:spChg chg="add del mod">
          <ac:chgData name="STAINO Andrea" userId="0c945b25-bd36-446c-b688-0c0cf3817131" providerId="ADAL" clId="{A222AA3C-7B62-42D2-8D9A-0CE4BB4F6721}" dt="2023-02-10T13:38:28.481" v="4229" actId="478"/>
          <ac:spMkLst>
            <pc:docMk/>
            <pc:sldMk cId="3768708236" sldId="313"/>
            <ac:spMk id="3" creationId="{2F8A850E-51B1-403F-B555-54D939692EAA}"/>
          </ac:spMkLst>
        </pc:spChg>
        <pc:spChg chg="add mod">
          <ac:chgData name="STAINO Andrea" userId="0c945b25-bd36-446c-b688-0c0cf3817131" providerId="ADAL" clId="{A222AA3C-7B62-42D2-8D9A-0CE4BB4F6721}" dt="2023-02-09T17:32:29.331" v="1582" actId="113"/>
          <ac:spMkLst>
            <pc:docMk/>
            <pc:sldMk cId="3768708236" sldId="313"/>
            <ac:spMk id="14" creationId="{466B8C39-BCF4-4563-B1D3-EB3350F57509}"/>
          </ac:spMkLst>
        </pc:spChg>
        <pc:spChg chg="add mod">
          <ac:chgData name="STAINO Andrea" userId="0c945b25-bd36-446c-b688-0c0cf3817131" providerId="ADAL" clId="{A222AA3C-7B62-42D2-8D9A-0CE4BB4F6721}" dt="2023-02-09T17:48:05.487" v="1822" actId="20577"/>
          <ac:spMkLst>
            <pc:docMk/>
            <pc:sldMk cId="3768708236" sldId="313"/>
            <ac:spMk id="15" creationId="{9396C64E-F71D-4FBA-8080-93883F4CD9B1}"/>
          </ac:spMkLst>
        </pc:spChg>
        <pc:spChg chg="del">
          <ac:chgData name="STAINO Andrea" userId="0c945b25-bd36-446c-b688-0c0cf3817131" providerId="ADAL" clId="{A222AA3C-7B62-42D2-8D9A-0CE4BB4F6721}" dt="2023-02-09T14:15:12.845" v="1143" actId="478"/>
          <ac:spMkLst>
            <pc:docMk/>
            <pc:sldMk cId="3768708236" sldId="313"/>
            <ac:spMk id="19" creationId="{04379494-C5CF-4A43-B507-523463A1790A}"/>
          </ac:spMkLst>
        </pc:spChg>
        <pc:spChg chg="del">
          <ac:chgData name="STAINO Andrea" userId="0c945b25-bd36-446c-b688-0c0cf3817131" providerId="ADAL" clId="{A222AA3C-7B62-42D2-8D9A-0CE4BB4F6721}" dt="2023-02-09T14:15:17.667" v="1144" actId="478"/>
          <ac:spMkLst>
            <pc:docMk/>
            <pc:sldMk cId="3768708236" sldId="313"/>
            <ac:spMk id="23" creationId="{D3BCC1B8-9CE2-472D-ABA6-278C1536A225}"/>
          </ac:spMkLst>
        </pc:spChg>
        <pc:cxnChg chg="del">
          <ac:chgData name="STAINO Andrea" userId="0c945b25-bd36-446c-b688-0c0cf3817131" providerId="ADAL" clId="{A222AA3C-7B62-42D2-8D9A-0CE4BB4F6721}" dt="2023-02-09T14:15:23.283" v="1146" actId="478"/>
          <ac:cxnSpMkLst>
            <pc:docMk/>
            <pc:sldMk cId="3768708236" sldId="313"/>
            <ac:cxnSpMk id="18" creationId="{1A0954C9-3040-4ACB-A87C-10FE1EAAA90D}"/>
          </ac:cxnSpMkLst>
        </pc:cxnChg>
        <pc:cxnChg chg="del mod">
          <ac:chgData name="STAINO Andrea" userId="0c945b25-bd36-446c-b688-0c0cf3817131" providerId="ADAL" clId="{A222AA3C-7B62-42D2-8D9A-0CE4BB4F6721}" dt="2023-02-09T14:15:20.509" v="1145" actId="478"/>
          <ac:cxnSpMkLst>
            <pc:docMk/>
            <pc:sldMk cId="3768708236" sldId="313"/>
            <ac:cxnSpMk id="20" creationId="{9F24CFA2-064A-4D5E-AC50-662F3209EC4A}"/>
          </ac:cxnSpMkLst>
        </pc:cxnChg>
      </pc:sldChg>
      <pc:sldChg chg="addSp modSp add mod modShow">
        <pc:chgData name="STAINO Andrea" userId="0c945b25-bd36-446c-b688-0c0cf3817131" providerId="ADAL" clId="{A222AA3C-7B62-42D2-8D9A-0CE4BB4F6721}" dt="2023-02-09T17:31:57.558" v="1578" actId="729"/>
        <pc:sldMkLst>
          <pc:docMk/>
          <pc:sldMk cId="1692903401" sldId="314"/>
        </pc:sldMkLst>
        <pc:spChg chg="mod">
          <ac:chgData name="STAINO Andrea" userId="0c945b25-bd36-446c-b688-0c0cf3817131" providerId="ADAL" clId="{A222AA3C-7B62-42D2-8D9A-0CE4BB4F6721}" dt="2023-02-09T14:35:46.446" v="1446"/>
          <ac:spMkLst>
            <pc:docMk/>
            <pc:sldMk cId="1692903401" sldId="314"/>
            <ac:spMk id="15" creationId="{9396C64E-F71D-4FBA-8080-93883F4CD9B1}"/>
          </ac:spMkLst>
        </pc:spChg>
        <pc:picChg chg="add mod">
          <ac:chgData name="STAINO Andrea" userId="0c945b25-bd36-446c-b688-0c0cf3817131" providerId="ADAL" clId="{A222AA3C-7B62-42D2-8D9A-0CE4BB4F6721}" dt="2023-02-09T17:31:44.310" v="1577" actId="14100"/>
          <ac:picMkLst>
            <pc:docMk/>
            <pc:sldMk cId="1692903401" sldId="314"/>
            <ac:picMk id="5" creationId="{4E153200-C50B-406F-BCD8-EA51F58236E2}"/>
          </ac:picMkLst>
        </pc:picChg>
      </pc:sldChg>
      <pc:sldChg chg="modSp add mod ord modNotesTx">
        <pc:chgData name="STAINO Andrea" userId="0c945b25-bd36-446c-b688-0c0cf3817131" providerId="ADAL" clId="{A222AA3C-7B62-42D2-8D9A-0CE4BB4F6721}" dt="2023-02-09T17:47:51.082" v="1798" actId="20577"/>
        <pc:sldMkLst>
          <pc:docMk/>
          <pc:sldMk cId="4004187503" sldId="315"/>
        </pc:sldMkLst>
        <pc:spChg chg="mod">
          <ac:chgData name="STAINO Andrea" userId="0c945b25-bd36-446c-b688-0c0cf3817131" providerId="ADAL" clId="{A222AA3C-7B62-42D2-8D9A-0CE4BB4F6721}" dt="2023-02-09T17:47:51.082" v="1798" actId="20577"/>
          <ac:spMkLst>
            <pc:docMk/>
            <pc:sldMk cId="4004187503" sldId="315"/>
            <ac:spMk id="15" creationId="{9396C64E-F71D-4FBA-8080-93883F4CD9B1}"/>
          </ac:spMkLst>
        </pc:spChg>
      </pc:sldChg>
      <pc:sldChg chg="addSp delSp modSp add mod ord delAnim modAnim modNotesTx">
        <pc:chgData name="STAINO Andrea" userId="0c945b25-bd36-446c-b688-0c0cf3817131" providerId="ADAL" clId="{A222AA3C-7B62-42D2-8D9A-0CE4BB4F6721}" dt="2023-02-10T10:37:14.861" v="2242" actId="14100"/>
        <pc:sldMkLst>
          <pc:docMk/>
          <pc:sldMk cId="2506733959" sldId="316"/>
        </pc:sldMkLst>
        <pc:spChg chg="mod">
          <ac:chgData name="STAINO Andrea" userId="0c945b25-bd36-446c-b688-0c0cf3817131" providerId="ADAL" clId="{A222AA3C-7B62-42D2-8D9A-0CE4BB4F6721}" dt="2023-02-09T17:46:05.533" v="1766" actId="20577"/>
          <ac:spMkLst>
            <pc:docMk/>
            <pc:sldMk cId="2506733959" sldId="316"/>
            <ac:spMk id="2" creationId="{97A6A55B-F1AC-4CA3-AB27-BC142C5E74CF}"/>
          </ac:spMkLst>
        </pc:spChg>
        <pc:spChg chg="add mod">
          <ac:chgData name="STAINO Andrea" userId="0c945b25-bd36-446c-b688-0c0cf3817131" providerId="ADAL" clId="{A222AA3C-7B62-42D2-8D9A-0CE4BB4F6721}" dt="2023-02-10T10:37:04.062" v="2222" actId="14100"/>
          <ac:spMkLst>
            <pc:docMk/>
            <pc:sldMk cId="2506733959" sldId="316"/>
            <ac:spMk id="3" creationId="{49B69B36-79C0-4060-9C68-026222534562}"/>
          </ac:spMkLst>
        </pc:spChg>
        <pc:spChg chg="del">
          <ac:chgData name="STAINO Andrea" userId="0c945b25-bd36-446c-b688-0c0cf3817131" providerId="ADAL" clId="{A222AA3C-7B62-42D2-8D9A-0CE4BB4F6721}" dt="2023-02-09T17:46:20.835" v="1770" actId="478"/>
          <ac:spMkLst>
            <pc:docMk/>
            <pc:sldMk cId="2506733959" sldId="316"/>
            <ac:spMk id="4" creationId="{FD9267FD-A66E-4416-825C-698E234E6926}"/>
          </ac:spMkLst>
        </pc:spChg>
        <pc:spChg chg="mod">
          <ac:chgData name="STAINO Andrea" userId="0c945b25-bd36-446c-b688-0c0cf3817131" providerId="ADAL" clId="{A222AA3C-7B62-42D2-8D9A-0CE4BB4F6721}" dt="2023-02-09T17:51:55.721" v="1992" actId="6549"/>
          <ac:spMkLst>
            <pc:docMk/>
            <pc:sldMk cId="2506733959" sldId="316"/>
            <ac:spMk id="9" creationId="{E40D303F-61CD-40C0-8149-D37EF0283826}"/>
          </ac:spMkLst>
        </pc:spChg>
        <pc:spChg chg="del">
          <ac:chgData name="STAINO Andrea" userId="0c945b25-bd36-446c-b688-0c0cf3817131" providerId="ADAL" clId="{A222AA3C-7B62-42D2-8D9A-0CE4BB4F6721}" dt="2023-02-09T17:46:12.225" v="1767" actId="478"/>
          <ac:spMkLst>
            <pc:docMk/>
            <pc:sldMk cId="2506733959" sldId="316"/>
            <ac:spMk id="10" creationId="{7C836A93-4F4D-4F0E-AF7F-7FC1AA6FE29B}"/>
          </ac:spMkLst>
        </pc:spChg>
        <pc:spChg chg="del mod">
          <ac:chgData name="STAINO Andrea" userId="0c945b25-bd36-446c-b688-0c0cf3817131" providerId="ADAL" clId="{A222AA3C-7B62-42D2-8D9A-0CE4BB4F6721}" dt="2023-02-09T17:46:16.507" v="1769" actId="478"/>
          <ac:spMkLst>
            <pc:docMk/>
            <pc:sldMk cId="2506733959" sldId="316"/>
            <ac:spMk id="13" creationId="{F974DF7E-E482-4123-8A83-F91893445DFE}"/>
          </ac:spMkLst>
        </pc:spChg>
        <pc:spChg chg="del">
          <ac:chgData name="STAINO Andrea" userId="0c945b25-bd36-446c-b688-0c0cf3817131" providerId="ADAL" clId="{A222AA3C-7B62-42D2-8D9A-0CE4BB4F6721}" dt="2023-02-09T17:46:28.775" v="1772" actId="478"/>
          <ac:spMkLst>
            <pc:docMk/>
            <pc:sldMk cId="2506733959" sldId="316"/>
            <ac:spMk id="14" creationId="{466B8C39-BCF4-4563-B1D3-EB3350F57509}"/>
          </ac:spMkLst>
        </pc:spChg>
        <pc:spChg chg="del">
          <ac:chgData name="STAINO Andrea" userId="0c945b25-bd36-446c-b688-0c0cf3817131" providerId="ADAL" clId="{A222AA3C-7B62-42D2-8D9A-0CE4BB4F6721}" dt="2023-02-09T17:46:32.620" v="1773" actId="478"/>
          <ac:spMkLst>
            <pc:docMk/>
            <pc:sldMk cId="2506733959" sldId="316"/>
            <ac:spMk id="15" creationId="{9396C64E-F71D-4FBA-8080-93883F4CD9B1}"/>
          </ac:spMkLst>
        </pc:spChg>
        <pc:spChg chg="del">
          <ac:chgData name="STAINO Andrea" userId="0c945b25-bd36-446c-b688-0c0cf3817131" providerId="ADAL" clId="{A222AA3C-7B62-42D2-8D9A-0CE4BB4F6721}" dt="2023-02-09T17:46:23.985" v="1771" actId="478"/>
          <ac:spMkLst>
            <pc:docMk/>
            <pc:sldMk cId="2506733959" sldId="316"/>
            <ac:spMk id="16" creationId="{FE177128-218A-4715-95D8-D36A10FC8454}"/>
          </ac:spMkLst>
        </pc:spChg>
        <pc:spChg chg="add mod">
          <ac:chgData name="STAINO Andrea" userId="0c945b25-bd36-446c-b688-0c0cf3817131" providerId="ADAL" clId="{A222AA3C-7B62-42D2-8D9A-0CE4BB4F6721}" dt="2023-02-09T17:52:46.663" v="2050" actId="20577"/>
          <ac:spMkLst>
            <pc:docMk/>
            <pc:sldMk cId="2506733959" sldId="316"/>
            <ac:spMk id="17" creationId="{5C698776-8FF2-4B0A-94BC-37DA8119D3EB}"/>
          </ac:spMkLst>
        </pc:spChg>
        <pc:spChg chg="add mod">
          <ac:chgData name="STAINO Andrea" userId="0c945b25-bd36-446c-b688-0c0cf3817131" providerId="ADAL" clId="{A222AA3C-7B62-42D2-8D9A-0CE4BB4F6721}" dt="2023-02-09T17:53:01.986" v="2072" actId="20577"/>
          <ac:spMkLst>
            <pc:docMk/>
            <pc:sldMk cId="2506733959" sldId="316"/>
            <ac:spMk id="18" creationId="{48D74DE8-5B53-42DC-947D-3876AD95866F}"/>
          </ac:spMkLst>
        </pc:spChg>
        <pc:spChg chg="add mod">
          <ac:chgData name="STAINO Andrea" userId="0c945b25-bd36-446c-b688-0c0cf3817131" providerId="ADAL" clId="{A222AA3C-7B62-42D2-8D9A-0CE4BB4F6721}" dt="2023-02-09T17:53:29.161" v="2076"/>
          <ac:spMkLst>
            <pc:docMk/>
            <pc:sldMk cId="2506733959" sldId="316"/>
            <ac:spMk id="22" creationId="{0AB732E1-3E0C-4FFC-BA7B-08C33633C753}"/>
          </ac:spMkLst>
        </pc:spChg>
        <pc:spChg chg="add mod">
          <ac:chgData name="STAINO Andrea" userId="0c945b25-bd36-446c-b688-0c0cf3817131" providerId="ADAL" clId="{A222AA3C-7B62-42D2-8D9A-0CE4BB4F6721}" dt="2023-02-10T10:37:14.861" v="2242" actId="14100"/>
          <ac:spMkLst>
            <pc:docMk/>
            <pc:sldMk cId="2506733959" sldId="316"/>
            <ac:spMk id="23" creationId="{631C4D80-427E-4824-92AF-83DDF32BE723}"/>
          </ac:spMkLst>
        </pc:spChg>
        <pc:spChg chg="add mod">
          <ac:chgData name="STAINO Andrea" userId="0c945b25-bd36-446c-b688-0c0cf3817131" providerId="ADAL" clId="{A222AA3C-7B62-42D2-8D9A-0CE4BB4F6721}" dt="2023-02-09T17:57:49.914" v="2199" actId="20577"/>
          <ac:spMkLst>
            <pc:docMk/>
            <pc:sldMk cId="2506733959" sldId="316"/>
            <ac:spMk id="24" creationId="{69F58256-EAFF-47B0-9B89-74EFD0DD45E2}"/>
          </ac:spMkLst>
        </pc:spChg>
        <pc:cxnChg chg="add">
          <ac:chgData name="STAINO Andrea" userId="0c945b25-bd36-446c-b688-0c0cf3817131" providerId="ADAL" clId="{A222AA3C-7B62-42D2-8D9A-0CE4BB4F6721}" dt="2023-02-09T17:53:12.491" v="2073" actId="11529"/>
          <ac:cxnSpMkLst>
            <pc:docMk/>
            <pc:sldMk cId="2506733959" sldId="316"/>
            <ac:cxnSpMk id="6" creationId="{0A0C71FE-5C37-4078-9E76-DEB4E6126CBC}"/>
          </ac:cxnSpMkLst>
        </pc:cxnChg>
        <pc:cxnChg chg="add">
          <ac:chgData name="STAINO Andrea" userId="0c945b25-bd36-446c-b688-0c0cf3817131" providerId="ADAL" clId="{A222AA3C-7B62-42D2-8D9A-0CE4BB4F6721}" dt="2023-02-09T17:53:19.184" v="2074" actId="11529"/>
          <ac:cxnSpMkLst>
            <pc:docMk/>
            <pc:sldMk cId="2506733959" sldId="316"/>
            <ac:cxnSpMk id="19" creationId="{73D099F2-223D-4726-B3AA-6CB60AD135AE}"/>
          </ac:cxnSpMkLst>
        </pc:cxnChg>
        <pc:cxnChg chg="add">
          <ac:chgData name="STAINO Andrea" userId="0c945b25-bd36-446c-b688-0c0cf3817131" providerId="ADAL" clId="{A222AA3C-7B62-42D2-8D9A-0CE4BB4F6721}" dt="2023-02-09T17:53:23.905" v="2075" actId="11529"/>
          <ac:cxnSpMkLst>
            <pc:docMk/>
            <pc:sldMk cId="2506733959" sldId="316"/>
            <ac:cxnSpMk id="21" creationId="{5540135F-4A95-431E-8995-32EAE0AA090B}"/>
          </ac:cxnSpMkLst>
        </pc:cxnChg>
      </pc:sldChg>
      <pc:sldChg chg="addSp delSp modSp add mod delAnim modAnim modNotesTx">
        <pc:chgData name="STAINO Andrea" userId="0c945b25-bd36-446c-b688-0c0cf3817131" providerId="ADAL" clId="{A222AA3C-7B62-42D2-8D9A-0CE4BB4F6721}" dt="2023-02-10T13:45:21.332" v="4387" actId="1076"/>
        <pc:sldMkLst>
          <pc:docMk/>
          <pc:sldMk cId="4261387966" sldId="317"/>
        </pc:sldMkLst>
        <pc:spChg chg="mod">
          <ac:chgData name="STAINO Andrea" userId="0c945b25-bd36-446c-b688-0c0cf3817131" providerId="ADAL" clId="{A222AA3C-7B62-42D2-8D9A-0CE4BB4F6721}" dt="2023-02-10T10:50:17.526" v="2386" actId="20577"/>
          <ac:spMkLst>
            <pc:docMk/>
            <pc:sldMk cId="4261387966" sldId="317"/>
            <ac:spMk id="2" creationId="{97A6A55B-F1AC-4CA3-AB27-BC142C5E74CF}"/>
          </ac:spMkLst>
        </pc:spChg>
        <pc:spChg chg="del">
          <ac:chgData name="STAINO Andrea" userId="0c945b25-bd36-446c-b688-0c0cf3817131" providerId="ADAL" clId="{A222AA3C-7B62-42D2-8D9A-0CE4BB4F6721}" dt="2023-02-10T10:50:53.366" v="2444" actId="478"/>
          <ac:spMkLst>
            <pc:docMk/>
            <pc:sldMk cId="4261387966" sldId="317"/>
            <ac:spMk id="3" creationId="{49B69B36-79C0-4060-9C68-026222534562}"/>
          </ac:spMkLst>
        </pc:spChg>
        <pc:spChg chg="mod">
          <ac:chgData name="STAINO Andrea" userId="0c945b25-bd36-446c-b688-0c0cf3817131" providerId="ADAL" clId="{A222AA3C-7B62-42D2-8D9A-0CE4BB4F6721}" dt="2023-02-10T10:51:18.258" v="2492" actId="6549"/>
          <ac:spMkLst>
            <pc:docMk/>
            <pc:sldMk cId="4261387966" sldId="317"/>
            <ac:spMk id="9" creationId="{E40D303F-61CD-40C0-8149-D37EF0283826}"/>
          </ac:spMkLst>
        </pc:spChg>
        <pc:spChg chg="add mod">
          <ac:chgData name="STAINO Andrea" userId="0c945b25-bd36-446c-b688-0c0cf3817131" providerId="ADAL" clId="{A222AA3C-7B62-42D2-8D9A-0CE4BB4F6721}" dt="2023-02-10T10:55:00.590" v="2648" actId="1582"/>
          <ac:spMkLst>
            <pc:docMk/>
            <pc:sldMk cId="4261387966" sldId="317"/>
            <ac:spMk id="10" creationId="{05A36D3C-876E-4703-925D-213F2025EA29}"/>
          </ac:spMkLst>
        </pc:spChg>
        <pc:spChg chg="add mod">
          <ac:chgData name="STAINO Andrea" userId="0c945b25-bd36-446c-b688-0c0cf3817131" providerId="ADAL" clId="{A222AA3C-7B62-42D2-8D9A-0CE4BB4F6721}" dt="2023-02-10T13:45:15.269" v="4386" actId="20577"/>
          <ac:spMkLst>
            <pc:docMk/>
            <pc:sldMk cId="4261387966" sldId="317"/>
            <ac:spMk id="16" creationId="{781D81F3-E744-473A-B74C-6D07FD412E81}"/>
          </ac:spMkLst>
        </pc:spChg>
        <pc:spChg chg="del">
          <ac:chgData name="STAINO Andrea" userId="0c945b25-bd36-446c-b688-0c0cf3817131" providerId="ADAL" clId="{A222AA3C-7B62-42D2-8D9A-0CE4BB4F6721}" dt="2023-02-10T10:50:53.366" v="2444" actId="478"/>
          <ac:spMkLst>
            <pc:docMk/>
            <pc:sldMk cId="4261387966" sldId="317"/>
            <ac:spMk id="17" creationId="{5C698776-8FF2-4B0A-94BC-37DA8119D3EB}"/>
          </ac:spMkLst>
        </pc:spChg>
        <pc:spChg chg="del">
          <ac:chgData name="STAINO Andrea" userId="0c945b25-bd36-446c-b688-0c0cf3817131" providerId="ADAL" clId="{A222AA3C-7B62-42D2-8D9A-0CE4BB4F6721}" dt="2023-02-10T10:50:53.366" v="2444" actId="478"/>
          <ac:spMkLst>
            <pc:docMk/>
            <pc:sldMk cId="4261387966" sldId="317"/>
            <ac:spMk id="18" creationId="{48D74DE8-5B53-42DC-947D-3876AD95866F}"/>
          </ac:spMkLst>
        </pc:spChg>
        <pc:spChg chg="add mod">
          <ac:chgData name="STAINO Andrea" userId="0c945b25-bd36-446c-b688-0c0cf3817131" providerId="ADAL" clId="{A222AA3C-7B62-42D2-8D9A-0CE4BB4F6721}" dt="2023-02-10T10:57:01.591" v="2753" actId="1035"/>
          <ac:spMkLst>
            <pc:docMk/>
            <pc:sldMk cId="4261387966" sldId="317"/>
            <ac:spMk id="20" creationId="{68AECE33-8309-43EB-B188-28E488A19A59}"/>
          </ac:spMkLst>
        </pc:spChg>
        <pc:spChg chg="del">
          <ac:chgData name="STAINO Andrea" userId="0c945b25-bd36-446c-b688-0c0cf3817131" providerId="ADAL" clId="{A222AA3C-7B62-42D2-8D9A-0CE4BB4F6721}" dt="2023-02-10T10:50:53.366" v="2444" actId="478"/>
          <ac:spMkLst>
            <pc:docMk/>
            <pc:sldMk cId="4261387966" sldId="317"/>
            <ac:spMk id="22" creationId="{0AB732E1-3E0C-4FFC-BA7B-08C33633C753}"/>
          </ac:spMkLst>
        </pc:spChg>
        <pc:spChg chg="del">
          <ac:chgData name="STAINO Andrea" userId="0c945b25-bd36-446c-b688-0c0cf3817131" providerId="ADAL" clId="{A222AA3C-7B62-42D2-8D9A-0CE4BB4F6721}" dt="2023-02-10T10:50:53.366" v="2444" actId="478"/>
          <ac:spMkLst>
            <pc:docMk/>
            <pc:sldMk cId="4261387966" sldId="317"/>
            <ac:spMk id="23" creationId="{631C4D80-427E-4824-92AF-83DDF32BE723}"/>
          </ac:spMkLst>
        </pc:spChg>
        <pc:spChg chg="del">
          <ac:chgData name="STAINO Andrea" userId="0c945b25-bd36-446c-b688-0c0cf3817131" providerId="ADAL" clId="{A222AA3C-7B62-42D2-8D9A-0CE4BB4F6721}" dt="2023-02-10T10:50:53.366" v="2444" actId="478"/>
          <ac:spMkLst>
            <pc:docMk/>
            <pc:sldMk cId="4261387966" sldId="317"/>
            <ac:spMk id="24" creationId="{69F58256-EAFF-47B0-9B89-74EFD0DD45E2}"/>
          </ac:spMkLst>
        </pc:spChg>
        <pc:spChg chg="add mod">
          <ac:chgData name="STAINO Andrea" userId="0c945b25-bd36-446c-b688-0c0cf3817131" providerId="ADAL" clId="{A222AA3C-7B62-42D2-8D9A-0CE4BB4F6721}" dt="2023-02-10T10:57:01.591" v="2753" actId="1035"/>
          <ac:spMkLst>
            <pc:docMk/>
            <pc:sldMk cId="4261387966" sldId="317"/>
            <ac:spMk id="25" creationId="{2ECECA41-BB85-41D4-BA8B-9F3FDF69D8EE}"/>
          </ac:spMkLst>
        </pc:spChg>
        <pc:spChg chg="add mod">
          <ac:chgData name="STAINO Andrea" userId="0c945b25-bd36-446c-b688-0c0cf3817131" providerId="ADAL" clId="{A222AA3C-7B62-42D2-8D9A-0CE4BB4F6721}" dt="2023-02-10T13:45:21.332" v="4387" actId="1076"/>
          <ac:spMkLst>
            <pc:docMk/>
            <pc:sldMk cId="4261387966" sldId="317"/>
            <ac:spMk id="26" creationId="{3C61C613-79FB-49CE-874B-F3C5A958C585}"/>
          </ac:spMkLst>
        </pc:spChg>
        <pc:picChg chg="add mod">
          <ac:chgData name="STAINO Andrea" userId="0c945b25-bd36-446c-b688-0c0cf3817131" providerId="ADAL" clId="{A222AA3C-7B62-42D2-8D9A-0CE4BB4F6721}" dt="2023-02-10T10:55:30.652" v="2689" actId="1076"/>
          <ac:picMkLst>
            <pc:docMk/>
            <pc:sldMk cId="4261387966" sldId="317"/>
            <ac:picMk id="5" creationId="{A2738978-5150-4C81-859A-BE702AF1A499}"/>
          </ac:picMkLst>
        </pc:picChg>
        <pc:cxnChg chg="del">
          <ac:chgData name="STAINO Andrea" userId="0c945b25-bd36-446c-b688-0c0cf3817131" providerId="ADAL" clId="{A222AA3C-7B62-42D2-8D9A-0CE4BB4F6721}" dt="2023-02-10T10:50:53.366" v="2444" actId="478"/>
          <ac:cxnSpMkLst>
            <pc:docMk/>
            <pc:sldMk cId="4261387966" sldId="317"/>
            <ac:cxnSpMk id="6" creationId="{0A0C71FE-5C37-4078-9E76-DEB4E6126CBC}"/>
          </ac:cxnSpMkLst>
        </pc:cxnChg>
        <pc:cxnChg chg="del">
          <ac:chgData name="STAINO Andrea" userId="0c945b25-bd36-446c-b688-0c0cf3817131" providerId="ADAL" clId="{A222AA3C-7B62-42D2-8D9A-0CE4BB4F6721}" dt="2023-02-10T10:50:53.366" v="2444" actId="478"/>
          <ac:cxnSpMkLst>
            <pc:docMk/>
            <pc:sldMk cId="4261387966" sldId="317"/>
            <ac:cxnSpMk id="19" creationId="{73D099F2-223D-4726-B3AA-6CB60AD135AE}"/>
          </ac:cxnSpMkLst>
        </pc:cxnChg>
        <pc:cxnChg chg="del mod">
          <ac:chgData name="STAINO Andrea" userId="0c945b25-bd36-446c-b688-0c0cf3817131" providerId="ADAL" clId="{A222AA3C-7B62-42D2-8D9A-0CE4BB4F6721}" dt="2023-02-10T10:50:53.366" v="2444" actId="478"/>
          <ac:cxnSpMkLst>
            <pc:docMk/>
            <pc:sldMk cId="4261387966" sldId="317"/>
            <ac:cxnSpMk id="21" creationId="{5540135F-4A95-431E-8995-32EAE0AA090B}"/>
          </ac:cxnSpMkLst>
        </pc:cxnChg>
      </pc:sldChg>
      <pc:sldChg chg="addSp delSp modSp add mod modAnim modNotesTx">
        <pc:chgData name="STAINO Andrea" userId="0c945b25-bd36-446c-b688-0c0cf3817131" providerId="ADAL" clId="{A222AA3C-7B62-42D2-8D9A-0CE4BB4F6721}" dt="2023-02-10T13:45:38.917" v="4396" actId="1076"/>
        <pc:sldMkLst>
          <pc:docMk/>
          <pc:sldMk cId="430123215" sldId="318"/>
        </pc:sldMkLst>
        <pc:spChg chg="mod">
          <ac:chgData name="STAINO Andrea" userId="0c945b25-bd36-446c-b688-0c0cf3817131" providerId="ADAL" clId="{A222AA3C-7B62-42D2-8D9A-0CE4BB4F6721}" dt="2023-02-10T11:02:16.423" v="3008" actId="115"/>
          <ac:spMkLst>
            <pc:docMk/>
            <pc:sldMk cId="430123215" sldId="318"/>
            <ac:spMk id="9" creationId="{E40D303F-61CD-40C0-8149-D37EF0283826}"/>
          </ac:spMkLst>
        </pc:spChg>
        <pc:spChg chg="mod">
          <ac:chgData name="STAINO Andrea" userId="0c945b25-bd36-446c-b688-0c0cf3817131" providerId="ADAL" clId="{A222AA3C-7B62-42D2-8D9A-0CE4BB4F6721}" dt="2023-02-10T10:56:09.428" v="2734" actId="1038"/>
          <ac:spMkLst>
            <pc:docMk/>
            <pc:sldMk cId="430123215" sldId="318"/>
            <ac:spMk id="10" creationId="{05A36D3C-876E-4703-925D-213F2025EA29}"/>
          </ac:spMkLst>
        </pc:spChg>
        <pc:spChg chg="add mod">
          <ac:chgData name="STAINO Andrea" userId="0c945b25-bd36-446c-b688-0c0cf3817131" providerId="ADAL" clId="{A222AA3C-7B62-42D2-8D9A-0CE4BB4F6721}" dt="2023-02-10T13:45:32.044" v="4395" actId="20577"/>
          <ac:spMkLst>
            <pc:docMk/>
            <pc:sldMk cId="430123215" sldId="318"/>
            <ac:spMk id="13" creationId="{73FE6003-C37E-4DCC-A904-815163EB84E4}"/>
          </ac:spMkLst>
        </pc:spChg>
        <pc:spChg chg="add mod">
          <ac:chgData name="STAINO Andrea" userId="0c945b25-bd36-446c-b688-0c0cf3817131" providerId="ADAL" clId="{A222AA3C-7B62-42D2-8D9A-0CE4BB4F6721}" dt="2023-02-10T13:45:38.917" v="4396" actId="1076"/>
          <ac:spMkLst>
            <pc:docMk/>
            <pc:sldMk cId="430123215" sldId="318"/>
            <ac:spMk id="14" creationId="{E2352C0E-E692-40C2-A34A-1C5C178E75A6}"/>
          </ac:spMkLst>
        </pc:spChg>
        <pc:spChg chg="add mod">
          <ac:chgData name="STAINO Andrea" userId="0c945b25-bd36-446c-b688-0c0cf3817131" providerId="ADAL" clId="{A222AA3C-7B62-42D2-8D9A-0CE4BB4F6721}" dt="2023-02-10T11:04:23.577" v="3126" actId="1038"/>
          <ac:spMkLst>
            <pc:docMk/>
            <pc:sldMk cId="430123215" sldId="318"/>
            <ac:spMk id="15" creationId="{77299EC2-6FC3-404E-9533-79AC6F326109}"/>
          </ac:spMkLst>
        </pc:spChg>
        <pc:spChg chg="del">
          <ac:chgData name="STAINO Andrea" userId="0c945b25-bd36-446c-b688-0c0cf3817131" providerId="ADAL" clId="{A222AA3C-7B62-42D2-8D9A-0CE4BB4F6721}" dt="2023-02-10T10:55:51.331" v="2692" actId="478"/>
          <ac:spMkLst>
            <pc:docMk/>
            <pc:sldMk cId="430123215" sldId="318"/>
            <ac:spMk id="16" creationId="{781D81F3-E744-473A-B74C-6D07FD412E81}"/>
          </ac:spMkLst>
        </pc:spChg>
        <pc:spChg chg="add mod">
          <ac:chgData name="STAINO Andrea" userId="0c945b25-bd36-446c-b688-0c0cf3817131" providerId="ADAL" clId="{A222AA3C-7B62-42D2-8D9A-0CE4BB4F6721}" dt="2023-02-10T11:04:43.268" v="3132" actId="20577"/>
          <ac:spMkLst>
            <pc:docMk/>
            <pc:sldMk cId="430123215" sldId="318"/>
            <ac:spMk id="17" creationId="{427A7BDC-673E-4C58-8A5E-C46A158438DD}"/>
          </ac:spMkLst>
        </pc:spChg>
        <pc:spChg chg="del">
          <ac:chgData name="STAINO Andrea" userId="0c945b25-bd36-446c-b688-0c0cf3817131" providerId="ADAL" clId="{A222AA3C-7B62-42D2-8D9A-0CE4BB4F6721}" dt="2023-02-10T10:55:51.331" v="2692" actId="478"/>
          <ac:spMkLst>
            <pc:docMk/>
            <pc:sldMk cId="430123215" sldId="318"/>
            <ac:spMk id="20" creationId="{68AECE33-8309-43EB-B188-28E488A19A59}"/>
          </ac:spMkLst>
        </pc:spChg>
        <pc:spChg chg="add mod">
          <ac:chgData name="STAINO Andrea" userId="0c945b25-bd36-446c-b688-0c0cf3817131" providerId="ADAL" clId="{A222AA3C-7B62-42D2-8D9A-0CE4BB4F6721}" dt="2023-02-10T11:12:31.831" v="3476" actId="5793"/>
          <ac:spMkLst>
            <pc:docMk/>
            <pc:sldMk cId="430123215" sldId="318"/>
            <ac:spMk id="22" creationId="{02534B88-66BF-4CE6-BAFD-7D43AB1EDFCC}"/>
          </ac:spMkLst>
        </pc:spChg>
        <pc:spChg chg="add mod">
          <ac:chgData name="STAINO Andrea" userId="0c945b25-bd36-446c-b688-0c0cf3817131" providerId="ADAL" clId="{A222AA3C-7B62-42D2-8D9A-0CE4BB4F6721}" dt="2023-02-10T12:34:30.865" v="4022" actId="1076"/>
          <ac:spMkLst>
            <pc:docMk/>
            <pc:sldMk cId="430123215" sldId="318"/>
            <ac:spMk id="23" creationId="{17C7EC3D-F0A4-41AD-B557-F73379789687}"/>
          </ac:spMkLst>
        </pc:spChg>
        <pc:spChg chg="del">
          <ac:chgData name="STAINO Andrea" userId="0c945b25-bd36-446c-b688-0c0cf3817131" providerId="ADAL" clId="{A222AA3C-7B62-42D2-8D9A-0CE4BB4F6721}" dt="2023-02-10T10:55:51.331" v="2692" actId="478"/>
          <ac:spMkLst>
            <pc:docMk/>
            <pc:sldMk cId="430123215" sldId="318"/>
            <ac:spMk id="25" creationId="{2ECECA41-BB85-41D4-BA8B-9F3FDF69D8EE}"/>
          </ac:spMkLst>
        </pc:spChg>
        <pc:spChg chg="del">
          <ac:chgData name="STAINO Andrea" userId="0c945b25-bd36-446c-b688-0c0cf3817131" providerId="ADAL" clId="{A222AA3C-7B62-42D2-8D9A-0CE4BB4F6721}" dt="2023-02-10T10:55:51.331" v="2692" actId="478"/>
          <ac:spMkLst>
            <pc:docMk/>
            <pc:sldMk cId="430123215" sldId="318"/>
            <ac:spMk id="26" creationId="{3C61C613-79FB-49CE-874B-F3C5A958C585}"/>
          </ac:spMkLst>
        </pc:spChg>
        <pc:spChg chg="add del mod">
          <ac:chgData name="STAINO Andrea" userId="0c945b25-bd36-446c-b688-0c0cf3817131" providerId="ADAL" clId="{A222AA3C-7B62-42D2-8D9A-0CE4BB4F6721}" dt="2023-02-10T11:09:32.452" v="3285"/>
          <ac:spMkLst>
            <pc:docMk/>
            <pc:sldMk cId="430123215" sldId="318"/>
            <ac:spMk id="27" creationId="{4F55F5B3-B8AA-4149-AB78-82F4E2757930}"/>
          </ac:spMkLst>
        </pc:spChg>
        <pc:spChg chg="add del mod">
          <ac:chgData name="STAINO Andrea" userId="0c945b25-bd36-446c-b688-0c0cf3817131" providerId="ADAL" clId="{A222AA3C-7B62-42D2-8D9A-0CE4BB4F6721}" dt="2023-02-10T11:09:32.452" v="3285"/>
          <ac:spMkLst>
            <pc:docMk/>
            <pc:sldMk cId="430123215" sldId="318"/>
            <ac:spMk id="28" creationId="{332C7C52-66FD-4722-85E0-080C1D9D2F33}"/>
          </ac:spMkLst>
        </pc:spChg>
        <pc:spChg chg="add mod">
          <ac:chgData name="STAINO Andrea" userId="0c945b25-bd36-446c-b688-0c0cf3817131" providerId="ADAL" clId="{A222AA3C-7B62-42D2-8D9A-0CE4BB4F6721}" dt="2023-02-10T11:12:46.970" v="3482" actId="14100"/>
          <ac:spMkLst>
            <pc:docMk/>
            <pc:sldMk cId="430123215" sldId="318"/>
            <ac:spMk id="29" creationId="{E511985D-5D92-4431-94E3-C2C06C9BBD26}"/>
          </ac:spMkLst>
        </pc:spChg>
        <pc:cxnChg chg="add mod">
          <ac:chgData name="STAINO Andrea" userId="0c945b25-bd36-446c-b688-0c0cf3817131" providerId="ADAL" clId="{A222AA3C-7B62-42D2-8D9A-0CE4BB4F6721}" dt="2023-02-10T11:06:12.582" v="3160" actId="14100"/>
          <ac:cxnSpMkLst>
            <pc:docMk/>
            <pc:sldMk cId="430123215" sldId="318"/>
            <ac:cxnSpMk id="4" creationId="{B19B46AD-E192-462D-B23C-6FEEDF7F1E6E}"/>
          </ac:cxnSpMkLst>
        </pc:cxnChg>
        <pc:cxnChg chg="add del">
          <ac:chgData name="STAINO Andrea" userId="0c945b25-bd36-446c-b688-0c0cf3817131" providerId="ADAL" clId="{A222AA3C-7B62-42D2-8D9A-0CE4BB4F6721}" dt="2023-02-10T11:07:33.412" v="3231" actId="478"/>
          <ac:cxnSpMkLst>
            <pc:docMk/>
            <pc:sldMk cId="430123215" sldId="318"/>
            <ac:cxnSpMk id="18" creationId="{08B863E0-BD5B-4291-A62A-CB625E842ECE}"/>
          </ac:cxnSpMkLst>
        </pc:cxnChg>
        <pc:cxnChg chg="add">
          <ac:chgData name="STAINO Andrea" userId="0c945b25-bd36-446c-b688-0c0cf3817131" providerId="ADAL" clId="{A222AA3C-7B62-42D2-8D9A-0CE4BB4F6721}" dt="2023-02-10T11:06:25.411" v="3162" actId="11529"/>
          <ac:cxnSpMkLst>
            <pc:docMk/>
            <pc:sldMk cId="430123215" sldId="318"/>
            <ac:cxnSpMk id="21" creationId="{8108E139-5A7C-47A4-B329-5986E3062980}"/>
          </ac:cxnSpMkLst>
        </pc:cxnChg>
      </pc:sldChg>
      <pc:sldChg chg="addSp delSp modSp add mod delAnim">
        <pc:chgData name="STAINO Andrea" userId="0c945b25-bd36-446c-b688-0c0cf3817131" providerId="ADAL" clId="{A222AA3C-7B62-42D2-8D9A-0CE4BB4F6721}" dt="2023-02-10T11:32:53.044" v="3606" actId="20577"/>
        <pc:sldMkLst>
          <pc:docMk/>
          <pc:sldMk cId="592893673" sldId="319"/>
        </pc:sldMkLst>
        <pc:spChg chg="del">
          <ac:chgData name="STAINO Andrea" userId="0c945b25-bd36-446c-b688-0c0cf3817131" providerId="ADAL" clId="{A222AA3C-7B62-42D2-8D9A-0CE4BB4F6721}" dt="2023-02-10T11:26:43.936" v="3485" actId="478"/>
          <ac:spMkLst>
            <pc:docMk/>
            <pc:sldMk cId="592893673" sldId="319"/>
            <ac:spMk id="9" creationId="{E40D303F-61CD-40C0-8149-D37EF0283826}"/>
          </ac:spMkLst>
        </pc:spChg>
        <pc:spChg chg="del">
          <ac:chgData name="STAINO Andrea" userId="0c945b25-bd36-446c-b688-0c0cf3817131" providerId="ADAL" clId="{A222AA3C-7B62-42D2-8D9A-0CE4BB4F6721}" dt="2023-02-10T11:26:38.194" v="3484" actId="478"/>
          <ac:spMkLst>
            <pc:docMk/>
            <pc:sldMk cId="592893673" sldId="319"/>
            <ac:spMk id="10" creationId="{05A36D3C-876E-4703-925D-213F2025EA29}"/>
          </ac:spMkLst>
        </pc:spChg>
        <pc:spChg chg="add mod">
          <ac:chgData name="STAINO Andrea" userId="0c945b25-bd36-446c-b688-0c0cf3817131" providerId="ADAL" clId="{A222AA3C-7B62-42D2-8D9A-0CE4BB4F6721}" dt="2023-02-10T11:32:53.044" v="3606" actId="20577"/>
          <ac:spMkLst>
            <pc:docMk/>
            <pc:sldMk cId="592893673" sldId="319"/>
            <ac:spMk id="11" creationId="{6F60FE69-A715-4954-84CE-2CFD4659B00C}"/>
          </ac:spMkLst>
        </pc:spChg>
        <pc:spChg chg="del">
          <ac:chgData name="STAINO Andrea" userId="0c945b25-bd36-446c-b688-0c0cf3817131" providerId="ADAL" clId="{A222AA3C-7B62-42D2-8D9A-0CE4BB4F6721}" dt="2023-02-10T11:26:38.194" v="3484" actId="478"/>
          <ac:spMkLst>
            <pc:docMk/>
            <pc:sldMk cId="592893673" sldId="319"/>
            <ac:spMk id="13" creationId="{73FE6003-C37E-4DCC-A904-815163EB84E4}"/>
          </ac:spMkLst>
        </pc:spChg>
        <pc:spChg chg="del">
          <ac:chgData name="STAINO Andrea" userId="0c945b25-bd36-446c-b688-0c0cf3817131" providerId="ADAL" clId="{A222AA3C-7B62-42D2-8D9A-0CE4BB4F6721}" dt="2023-02-10T11:26:38.194" v="3484" actId="478"/>
          <ac:spMkLst>
            <pc:docMk/>
            <pc:sldMk cId="592893673" sldId="319"/>
            <ac:spMk id="14" creationId="{E2352C0E-E692-40C2-A34A-1C5C178E75A6}"/>
          </ac:spMkLst>
        </pc:spChg>
        <pc:spChg chg="del">
          <ac:chgData name="STAINO Andrea" userId="0c945b25-bd36-446c-b688-0c0cf3817131" providerId="ADAL" clId="{A222AA3C-7B62-42D2-8D9A-0CE4BB4F6721}" dt="2023-02-10T11:26:38.194" v="3484" actId="478"/>
          <ac:spMkLst>
            <pc:docMk/>
            <pc:sldMk cId="592893673" sldId="319"/>
            <ac:spMk id="15" creationId="{77299EC2-6FC3-404E-9533-79AC6F326109}"/>
          </ac:spMkLst>
        </pc:spChg>
        <pc:spChg chg="del">
          <ac:chgData name="STAINO Andrea" userId="0c945b25-bd36-446c-b688-0c0cf3817131" providerId="ADAL" clId="{A222AA3C-7B62-42D2-8D9A-0CE4BB4F6721}" dt="2023-02-10T11:26:38.194" v="3484" actId="478"/>
          <ac:spMkLst>
            <pc:docMk/>
            <pc:sldMk cId="592893673" sldId="319"/>
            <ac:spMk id="17" creationId="{427A7BDC-673E-4C58-8A5E-C46A158438DD}"/>
          </ac:spMkLst>
        </pc:spChg>
        <pc:spChg chg="del">
          <ac:chgData name="STAINO Andrea" userId="0c945b25-bd36-446c-b688-0c0cf3817131" providerId="ADAL" clId="{A222AA3C-7B62-42D2-8D9A-0CE4BB4F6721}" dt="2023-02-10T11:26:38.194" v="3484" actId="478"/>
          <ac:spMkLst>
            <pc:docMk/>
            <pc:sldMk cId="592893673" sldId="319"/>
            <ac:spMk id="22" creationId="{02534B88-66BF-4CE6-BAFD-7D43AB1EDFCC}"/>
          </ac:spMkLst>
        </pc:spChg>
        <pc:spChg chg="del">
          <ac:chgData name="STAINO Andrea" userId="0c945b25-bd36-446c-b688-0c0cf3817131" providerId="ADAL" clId="{A222AA3C-7B62-42D2-8D9A-0CE4BB4F6721}" dt="2023-02-10T11:26:38.194" v="3484" actId="478"/>
          <ac:spMkLst>
            <pc:docMk/>
            <pc:sldMk cId="592893673" sldId="319"/>
            <ac:spMk id="29" creationId="{E511985D-5D92-4431-94E3-C2C06C9BBD26}"/>
          </ac:spMkLst>
        </pc:spChg>
        <pc:picChg chg="del">
          <ac:chgData name="STAINO Andrea" userId="0c945b25-bd36-446c-b688-0c0cf3817131" providerId="ADAL" clId="{A222AA3C-7B62-42D2-8D9A-0CE4BB4F6721}" dt="2023-02-10T11:26:38.194" v="3484" actId="478"/>
          <ac:picMkLst>
            <pc:docMk/>
            <pc:sldMk cId="592893673" sldId="319"/>
            <ac:picMk id="5" creationId="{A2738978-5150-4C81-859A-BE702AF1A499}"/>
          </ac:picMkLst>
        </pc:picChg>
        <pc:picChg chg="add mod">
          <ac:chgData name="STAINO Andrea" userId="0c945b25-bd36-446c-b688-0c0cf3817131" providerId="ADAL" clId="{A222AA3C-7B62-42D2-8D9A-0CE4BB4F6721}" dt="2023-02-10T11:26:55.522" v="3490" actId="1076"/>
          <ac:picMkLst>
            <pc:docMk/>
            <pc:sldMk cId="592893673" sldId="319"/>
            <ac:picMk id="6" creationId="{18453187-0798-4419-B687-CDA4EE4D1EE9}"/>
          </ac:picMkLst>
        </pc:picChg>
        <pc:cxnChg chg="del">
          <ac:chgData name="STAINO Andrea" userId="0c945b25-bd36-446c-b688-0c0cf3817131" providerId="ADAL" clId="{A222AA3C-7B62-42D2-8D9A-0CE4BB4F6721}" dt="2023-02-10T11:26:38.194" v="3484" actId="478"/>
          <ac:cxnSpMkLst>
            <pc:docMk/>
            <pc:sldMk cId="592893673" sldId="319"/>
            <ac:cxnSpMk id="4" creationId="{B19B46AD-E192-462D-B23C-6FEEDF7F1E6E}"/>
          </ac:cxnSpMkLst>
        </pc:cxnChg>
        <pc:cxnChg chg="del">
          <ac:chgData name="STAINO Andrea" userId="0c945b25-bd36-446c-b688-0c0cf3817131" providerId="ADAL" clId="{A222AA3C-7B62-42D2-8D9A-0CE4BB4F6721}" dt="2023-02-10T11:26:38.194" v="3484" actId="478"/>
          <ac:cxnSpMkLst>
            <pc:docMk/>
            <pc:sldMk cId="592893673" sldId="319"/>
            <ac:cxnSpMk id="21" creationId="{8108E139-5A7C-47A4-B329-5986E3062980}"/>
          </ac:cxnSpMkLst>
        </pc:cxnChg>
      </pc:sldChg>
      <pc:sldChg chg="addSp delSp modSp add mod">
        <pc:chgData name="STAINO Andrea" userId="0c945b25-bd36-446c-b688-0c0cf3817131" providerId="ADAL" clId="{A222AA3C-7B62-42D2-8D9A-0CE4BB4F6721}" dt="2023-02-10T11:46:51.143" v="3744" actId="164"/>
        <pc:sldMkLst>
          <pc:docMk/>
          <pc:sldMk cId="3652144813" sldId="320"/>
        </pc:sldMkLst>
        <pc:spChg chg="add mod">
          <ac:chgData name="STAINO Andrea" userId="0c945b25-bd36-446c-b688-0c0cf3817131" providerId="ADAL" clId="{A222AA3C-7B62-42D2-8D9A-0CE4BB4F6721}" dt="2023-02-10T11:46:51.143" v="3744" actId="164"/>
          <ac:spMkLst>
            <pc:docMk/>
            <pc:sldMk cId="3652144813" sldId="320"/>
            <ac:spMk id="5" creationId="{582AAA72-A6FC-4AE1-9DE8-705A93C4A464}"/>
          </ac:spMkLst>
        </pc:spChg>
        <pc:spChg chg="add mod">
          <ac:chgData name="STAINO Andrea" userId="0c945b25-bd36-446c-b688-0c0cf3817131" providerId="ADAL" clId="{A222AA3C-7B62-42D2-8D9A-0CE4BB4F6721}" dt="2023-02-10T11:46:51.143" v="3744" actId="164"/>
          <ac:spMkLst>
            <pc:docMk/>
            <pc:sldMk cId="3652144813" sldId="320"/>
            <ac:spMk id="10" creationId="{EB032F83-D9C8-4CE8-AD88-A3ED4A742DE8}"/>
          </ac:spMkLst>
        </pc:spChg>
        <pc:spChg chg="add mod">
          <ac:chgData name="STAINO Andrea" userId="0c945b25-bd36-446c-b688-0c0cf3817131" providerId="ADAL" clId="{A222AA3C-7B62-42D2-8D9A-0CE4BB4F6721}" dt="2023-02-10T11:46:51.143" v="3744" actId="164"/>
          <ac:spMkLst>
            <pc:docMk/>
            <pc:sldMk cId="3652144813" sldId="320"/>
            <ac:spMk id="11" creationId="{016432FA-6AEE-4291-A7F4-BF80088E6776}"/>
          </ac:spMkLst>
        </pc:spChg>
        <pc:spChg chg="add mod">
          <ac:chgData name="STAINO Andrea" userId="0c945b25-bd36-446c-b688-0c0cf3817131" providerId="ADAL" clId="{A222AA3C-7B62-42D2-8D9A-0CE4BB4F6721}" dt="2023-02-10T11:46:51.143" v="3744" actId="164"/>
          <ac:spMkLst>
            <pc:docMk/>
            <pc:sldMk cId="3652144813" sldId="320"/>
            <ac:spMk id="26" creationId="{69C478E9-05A8-45B8-B35A-E035F6CF0C3D}"/>
          </ac:spMkLst>
        </pc:spChg>
        <pc:spChg chg="add mod">
          <ac:chgData name="STAINO Andrea" userId="0c945b25-bd36-446c-b688-0c0cf3817131" providerId="ADAL" clId="{A222AA3C-7B62-42D2-8D9A-0CE4BB4F6721}" dt="2023-02-10T11:46:51.143" v="3744" actId="164"/>
          <ac:spMkLst>
            <pc:docMk/>
            <pc:sldMk cId="3652144813" sldId="320"/>
            <ac:spMk id="27" creationId="{97A820B8-100B-40B3-AB5D-7CB57F272E39}"/>
          </ac:spMkLst>
        </pc:spChg>
        <pc:spChg chg="add mod">
          <ac:chgData name="STAINO Andrea" userId="0c945b25-bd36-446c-b688-0c0cf3817131" providerId="ADAL" clId="{A222AA3C-7B62-42D2-8D9A-0CE4BB4F6721}" dt="2023-02-10T11:46:51.143" v="3744" actId="164"/>
          <ac:spMkLst>
            <pc:docMk/>
            <pc:sldMk cId="3652144813" sldId="320"/>
            <ac:spMk id="28" creationId="{87068EBC-8725-48DE-A706-D488376EC60C}"/>
          </ac:spMkLst>
        </pc:spChg>
        <pc:grpChg chg="add mod">
          <ac:chgData name="STAINO Andrea" userId="0c945b25-bd36-446c-b688-0c0cf3817131" providerId="ADAL" clId="{A222AA3C-7B62-42D2-8D9A-0CE4BB4F6721}" dt="2023-02-10T11:46:51.143" v="3744" actId="164"/>
          <ac:grpSpMkLst>
            <pc:docMk/>
            <pc:sldMk cId="3652144813" sldId="320"/>
            <ac:grpSpMk id="29" creationId="{735DB2DA-34AD-4646-9E5E-2ADD42D087D6}"/>
          </ac:grpSpMkLst>
        </pc:grpChg>
        <pc:picChg chg="add mod or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4" creationId="{56D640E1-E414-4213-992F-74984A30E62A}"/>
          </ac:picMkLst>
        </pc:picChg>
        <pc:picChg chg="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6" creationId="{18453187-0798-4419-B687-CDA4EE4D1EE9}"/>
          </ac:picMkLst>
        </pc:picChg>
        <pc:picChg chg="add mod or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9" creationId="{9F9D92B7-E4CC-4829-BA3A-78E163BBAB38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13" creationId="{41F5A446-977A-4785-8941-DE145396ECDE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14" creationId="{8A7FD7E7-7A73-4436-A8F2-252ABE3226EE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15" creationId="{14FCA100-0D0A-4EEF-9705-6D7B38F91E3C}"/>
          </ac:picMkLst>
        </pc:picChg>
        <pc:picChg chg="add del mod">
          <ac:chgData name="STAINO Andrea" userId="0c945b25-bd36-446c-b688-0c0cf3817131" providerId="ADAL" clId="{A222AA3C-7B62-42D2-8D9A-0CE4BB4F6721}" dt="2023-02-10T11:41:25.369" v="3648" actId="478"/>
          <ac:picMkLst>
            <pc:docMk/>
            <pc:sldMk cId="3652144813" sldId="320"/>
            <ac:picMk id="16" creationId="{861EECB9-37C8-4CB8-BE36-3655BB190D69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17" creationId="{78027AE8-20AD-49AD-85C3-F9C6989A841A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18" creationId="{9C8DBFC5-F6BB-48A0-ACBF-6F46FC0EBE03}"/>
          </ac:picMkLst>
        </pc:picChg>
        <pc:picChg chg="add del mod">
          <ac:chgData name="STAINO Andrea" userId="0c945b25-bd36-446c-b688-0c0cf3817131" providerId="ADAL" clId="{A222AA3C-7B62-42D2-8D9A-0CE4BB4F6721}" dt="2023-02-10T11:41:25.369" v="3648" actId="478"/>
          <ac:picMkLst>
            <pc:docMk/>
            <pc:sldMk cId="3652144813" sldId="320"/>
            <ac:picMk id="19" creationId="{71CA7046-1605-4545-A56D-0B7948EDDD64}"/>
          </ac:picMkLst>
        </pc:picChg>
        <pc:picChg chg="add del mod">
          <ac:chgData name="STAINO Andrea" userId="0c945b25-bd36-446c-b688-0c0cf3817131" providerId="ADAL" clId="{A222AA3C-7B62-42D2-8D9A-0CE4BB4F6721}" dt="2023-02-10T11:41:25.369" v="3648" actId="478"/>
          <ac:picMkLst>
            <pc:docMk/>
            <pc:sldMk cId="3652144813" sldId="320"/>
            <ac:picMk id="20" creationId="{9CDD3585-1884-4F72-8E11-68179BCB2167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21" creationId="{603DF04A-736A-432A-8460-0C665A1495E0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22" creationId="{DC75C5B3-1938-48C3-AA2E-BEACCE32440A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23" creationId="{D1474CA0-4BCC-4D3E-BC4D-45AA487D5909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24" creationId="{1A6EBBE5-B461-4F29-B504-76AD44218973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25" creationId="{74F69F48-9544-423D-97FB-D38404E0CF69}"/>
          </ac:picMkLst>
        </pc:picChg>
      </pc:sldChg>
      <pc:sldChg chg="addSp delSp modSp add mod">
        <pc:chgData name="STAINO Andrea" userId="0c945b25-bd36-446c-b688-0c0cf3817131" providerId="ADAL" clId="{A222AA3C-7B62-42D2-8D9A-0CE4BB4F6721}" dt="2023-02-10T11:50:09.259" v="3795" actId="1076"/>
        <pc:sldMkLst>
          <pc:docMk/>
          <pc:sldMk cId="1524855119" sldId="321"/>
        </pc:sldMkLst>
        <pc:spChg chg="del">
          <ac:chgData name="STAINO Andrea" userId="0c945b25-bd36-446c-b688-0c0cf3817131" providerId="ADAL" clId="{A222AA3C-7B62-42D2-8D9A-0CE4BB4F6721}" dt="2023-02-10T11:47:08.658" v="3747" actId="478"/>
          <ac:spMkLst>
            <pc:docMk/>
            <pc:sldMk cId="1524855119" sldId="321"/>
            <ac:spMk id="10" creationId="{EB032F83-D9C8-4CE8-AD88-A3ED4A742DE8}"/>
          </ac:spMkLst>
        </pc:spChg>
        <pc:spChg chg="del">
          <ac:chgData name="STAINO Andrea" userId="0c945b25-bd36-446c-b688-0c0cf3817131" providerId="ADAL" clId="{A222AA3C-7B62-42D2-8D9A-0CE4BB4F6721}" dt="2023-02-10T11:47:02.975" v="3745" actId="478"/>
          <ac:spMkLst>
            <pc:docMk/>
            <pc:sldMk cId="1524855119" sldId="321"/>
            <ac:spMk id="11" creationId="{016432FA-6AEE-4291-A7F4-BF80088E6776}"/>
          </ac:spMkLst>
        </pc:spChg>
        <pc:spChg chg="del">
          <ac:chgData name="STAINO Andrea" userId="0c945b25-bd36-446c-b688-0c0cf3817131" providerId="ADAL" clId="{A222AA3C-7B62-42D2-8D9A-0CE4BB4F6721}" dt="2023-02-10T11:47:06.009" v="3746" actId="478"/>
          <ac:spMkLst>
            <pc:docMk/>
            <pc:sldMk cId="1524855119" sldId="321"/>
            <ac:spMk id="26" creationId="{69C478E9-05A8-45B8-B35A-E035F6CF0C3D}"/>
          </ac:spMkLst>
        </pc:spChg>
        <pc:spChg chg="del">
          <ac:chgData name="STAINO Andrea" userId="0c945b25-bd36-446c-b688-0c0cf3817131" providerId="ADAL" clId="{A222AA3C-7B62-42D2-8D9A-0CE4BB4F6721}" dt="2023-02-10T11:47:12.732" v="3748" actId="478"/>
          <ac:spMkLst>
            <pc:docMk/>
            <pc:sldMk cId="1524855119" sldId="321"/>
            <ac:spMk id="27" creationId="{97A820B8-100B-40B3-AB5D-7CB57F272E39}"/>
          </ac:spMkLst>
        </pc:spChg>
        <pc:spChg chg="del">
          <ac:chgData name="STAINO Andrea" userId="0c945b25-bd36-446c-b688-0c0cf3817131" providerId="ADAL" clId="{A222AA3C-7B62-42D2-8D9A-0CE4BB4F6721}" dt="2023-02-10T11:47:16.371" v="3749" actId="478"/>
          <ac:spMkLst>
            <pc:docMk/>
            <pc:sldMk cId="1524855119" sldId="321"/>
            <ac:spMk id="28" creationId="{87068EBC-8725-48DE-A706-D488376EC60C}"/>
          </ac:spMkLst>
        </pc:spChg>
        <pc:spChg chg="add mod">
          <ac:chgData name="STAINO Andrea" userId="0c945b25-bd36-446c-b688-0c0cf3817131" providerId="ADAL" clId="{A222AA3C-7B62-42D2-8D9A-0CE4BB4F6721}" dt="2023-02-10T11:50:09.259" v="3795" actId="1076"/>
          <ac:spMkLst>
            <pc:docMk/>
            <pc:sldMk cId="1524855119" sldId="321"/>
            <ac:spMk id="34" creationId="{E1C2D494-C63D-479E-AEA1-A59241149840}"/>
          </ac:spMkLst>
        </pc:spChg>
        <pc:picChg chg="mod">
          <ac:chgData name="STAINO Andrea" userId="0c945b25-bd36-446c-b688-0c0cf3817131" providerId="ADAL" clId="{A222AA3C-7B62-42D2-8D9A-0CE4BB4F6721}" dt="2023-02-10T11:48:12.347" v="3762" actId="1076"/>
          <ac:picMkLst>
            <pc:docMk/>
            <pc:sldMk cId="1524855119" sldId="321"/>
            <ac:picMk id="4" creationId="{56D640E1-E414-4213-992F-74984A30E62A}"/>
          </ac:picMkLst>
        </pc:picChg>
        <pc:picChg chg="del">
          <ac:chgData name="STAINO Andrea" userId="0c945b25-bd36-446c-b688-0c0cf3817131" providerId="ADAL" clId="{A222AA3C-7B62-42D2-8D9A-0CE4BB4F6721}" dt="2023-02-10T11:46:38.406" v="3743" actId="478"/>
          <ac:picMkLst>
            <pc:docMk/>
            <pc:sldMk cId="1524855119" sldId="321"/>
            <ac:picMk id="6" creationId="{18453187-0798-4419-B687-CDA4EE4D1EE9}"/>
          </ac:picMkLst>
        </pc:picChg>
        <pc:picChg chg="mod">
          <ac:chgData name="STAINO Andrea" userId="0c945b25-bd36-446c-b688-0c0cf3817131" providerId="ADAL" clId="{A222AA3C-7B62-42D2-8D9A-0CE4BB4F6721}" dt="2023-02-10T11:48:22.704" v="3766" actId="1076"/>
          <ac:picMkLst>
            <pc:docMk/>
            <pc:sldMk cId="1524855119" sldId="321"/>
            <ac:picMk id="9" creationId="{9F9D92B7-E4CC-4829-BA3A-78E163BBAB38}"/>
          </ac:picMkLst>
        </pc:picChg>
        <pc:picChg chg="del">
          <ac:chgData name="STAINO Andrea" userId="0c945b25-bd36-446c-b688-0c0cf3817131" providerId="ADAL" clId="{A222AA3C-7B62-42D2-8D9A-0CE4BB4F6721}" dt="2023-02-10T11:47:20.661" v="3750" actId="478"/>
          <ac:picMkLst>
            <pc:docMk/>
            <pc:sldMk cId="1524855119" sldId="321"/>
            <ac:picMk id="13" creationId="{41F5A446-977A-4785-8941-DE145396ECDE}"/>
          </ac:picMkLst>
        </pc:picChg>
        <pc:picChg chg="del">
          <ac:chgData name="STAINO Andrea" userId="0c945b25-bd36-446c-b688-0c0cf3817131" providerId="ADAL" clId="{A222AA3C-7B62-42D2-8D9A-0CE4BB4F6721}" dt="2023-02-10T11:47:20.661" v="3750" actId="478"/>
          <ac:picMkLst>
            <pc:docMk/>
            <pc:sldMk cId="1524855119" sldId="321"/>
            <ac:picMk id="14" creationId="{8A7FD7E7-7A73-4436-A8F2-252ABE3226EE}"/>
          </ac:picMkLst>
        </pc:picChg>
        <pc:picChg chg="del">
          <ac:chgData name="STAINO Andrea" userId="0c945b25-bd36-446c-b688-0c0cf3817131" providerId="ADAL" clId="{A222AA3C-7B62-42D2-8D9A-0CE4BB4F6721}" dt="2023-02-10T11:47:20.661" v="3750" actId="478"/>
          <ac:picMkLst>
            <pc:docMk/>
            <pc:sldMk cId="1524855119" sldId="321"/>
            <ac:picMk id="15" creationId="{14FCA100-0D0A-4EEF-9705-6D7B38F91E3C}"/>
          </ac:picMkLst>
        </pc:picChg>
        <pc:picChg chg="mod">
          <ac:chgData name="STAINO Andrea" userId="0c945b25-bd36-446c-b688-0c0cf3817131" providerId="ADAL" clId="{A222AA3C-7B62-42D2-8D9A-0CE4BB4F6721}" dt="2023-02-10T11:48:17.924" v="3764" actId="1076"/>
          <ac:picMkLst>
            <pc:docMk/>
            <pc:sldMk cId="1524855119" sldId="321"/>
            <ac:picMk id="17" creationId="{78027AE8-20AD-49AD-85C3-F9C6989A841A}"/>
          </ac:picMkLst>
        </pc:picChg>
        <pc:picChg chg="mod">
          <ac:chgData name="STAINO Andrea" userId="0c945b25-bd36-446c-b688-0c0cf3817131" providerId="ADAL" clId="{A222AA3C-7B62-42D2-8D9A-0CE4BB4F6721}" dt="2023-02-10T11:48:20.202" v="3765" actId="1076"/>
          <ac:picMkLst>
            <pc:docMk/>
            <pc:sldMk cId="1524855119" sldId="321"/>
            <ac:picMk id="18" creationId="{9C8DBFC5-F6BB-48A0-ACBF-6F46FC0EBE03}"/>
          </ac:picMkLst>
        </pc:picChg>
        <pc:picChg chg="mod">
          <ac:chgData name="STAINO Andrea" userId="0c945b25-bd36-446c-b688-0c0cf3817131" providerId="ADAL" clId="{A222AA3C-7B62-42D2-8D9A-0CE4BB4F6721}" dt="2023-02-10T11:47:53.152" v="3755" actId="1076"/>
          <ac:picMkLst>
            <pc:docMk/>
            <pc:sldMk cId="1524855119" sldId="321"/>
            <ac:picMk id="21" creationId="{603DF04A-736A-432A-8460-0C665A1495E0}"/>
          </ac:picMkLst>
        </pc:picChg>
        <pc:picChg chg="mod">
          <ac:chgData name="STAINO Andrea" userId="0c945b25-bd36-446c-b688-0c0cf3817131" providerId="ADAL" clId="{A222AA3C-7B62-42D2-8D9A-0CE4BB4F6721}" dt="2023-02-10T11:48:08.294" v="3760" actId="1076"/>
          <ac:picMkLst>
            <pc:docMk/>
            <pc:sldMk cId="1524855119" sldId="321"/>
            <ac:picMk id="22" creationId="{DC75C5B3-1938-48C3-AA2E-BEACCE32440A}"/>
          </ac:picMkLst>
        </pc:picChg>
        <pc:picChg chg="mod">
          <ac:chgData name="STAINO Andrea" userId="0c945b25-bd36-446c-b688-0c0cf3817131" providerId="ADAL" clId="{A222AA3C-7B62-42D2-8D9A-0CE4BB4F6721}" dt="2023-02-10T11:48:03.960" v="3759" actId="1076"/>
          <ac:picMkLst>
            <pc:docMk/>
            <pc:sldMk cId="1524855119" sldId="321"/>
            <ac:picMk id="23" creationId="{D1474CA0-4BCC-4D3E-BC4D-45AA487D5909}"/>
          </ac:picMkLst>
        </pc:picChg>
        <pc:picChg chg="mod">
          <ac:chgData name="STAINO Andrea" userId="0c945b25-bd36-446c-b688-0c0cf3817131" providerId="ADAL" clId="{A222AA3C-7B62-42D2-8D9A-0CE4BB4F6721}" dt="2023-02-10T11:48:01.294" v="3758" actId="1076"/>
          <ac:picMkLst>
            <pc:docMk/>
            <pc:sldMk cId="1524855119" sldId="321"/>
            <ac:picMk id="24" creationId="{1A6EBBE5-B461-4F29-B504-76AD44218973}"/>
          </ac:picMkLst>
        </pc:picChg>
        <pc:picChg chg="mod">
          <ac:chgData name="STAINO Andrea" userId="0c945b25-bd36-446c-b688-0c0cf3817131" providerId="ADAL" clId="{A222AA3C-7B62-42D2-8D9A-0CE4BB4F6721}" dt="2023-02-10T11:47:58.714" v="3757" actId="1076"/>
          <ac:picMkLst>
            <pc:docMk/>
            <pc:sldMk cId="1524855119" sldId="321"/>
            <ac:picMk id="25" creationId="{74F69F48-9544-423D-97FB-D38404E0CF69}"/>
          </ac:picMkLst>
        </pc:picChg>
        <pc:picChg chg="add mod">
          <ac:chgData name="STAINO Andrea" userId="0c945b25-bd36-446c-b688-0c0cf3817131" providerId="ADAL" clId="{A222AA3C-7B62-42D2-8D9A-0CE4BB4F6721}" dt="2023-02-10T11:48:57.337" v="3770" actId="1076"/>
          <ac:picMkLst>
            <pc:docMk/>
            <pc:sldMk cId="1524855119" sldId="321"/>
            <ac:picMk id="32" creationId="{5DEC76B5-015B-4BBB-8C75-1BFB7B1FE451}"/>
          </ac:picMkLst>
        </pc:picChg>
        <pc:cxnChg chg="add mod">
          <ac:chgData name="STAINO Andrea" userId="0c945b25-bd36-446c-b688-0c0cf3817131" providerId="ADAL" clId="{A222AA3C-7B62-42D2-8D9A-0CE4BB4F6721}" dt="2023-02-10T11:47:42.572" v="3753" actId="1076"/>
          <ac:cxnSpMkLst>
            <pc:docMk/>
            <pc:sldMk cId="1524855119" sldId="321"/>
            <ac:cxnSpMk id="16" creationId="{70B7A6F9-1D9B-4C6F-9601-68E9534ACC43}"/>
          </ac:cxnSpMkLst>
        </pc:cxnChg>
        <pc:cxnChg chg="add">
          <ac:chgData name="STAINO Andrea" userId="0c945b25-bd36-446c-b688-0c0cf3817131" providerId="ADAL" clId="{A222AA3C-7B62-42D2-8D9A-0CE4BB4F6721}" dt="2023-02-10T11:47:48.611" v="3754" actId="11529"/>
          <ac:cxnSpMkLst>
            <pc:docMk/>
            <pc:sldMk cId="1524855119" sldId="321"/>
            <ac:cxnSpMk id="29" creationId="{66830665-BF31-45BE-89D8-0E5EE4F82753}"/>
          </ac:cxnSpMkLst>
        </pc:cxnChg>
        <pc:cxnChg chg="add mod">
          <ac:chgData name="STAINO Andrea" userId="0c945b25-bd36-446c-b688-0c0cf3817131" providerId="ADAL" clId="{A222AA3C-7B62-42D2-8D9A-0CE4BB4F6721}" dt="2023-02-10T11:50:04.513" v="3794" actId="1582"/>
          <ac:cxnSpMkLst>
            <pc:docMk/>
            <pc:sldMk cId="1524855119" sldId="321"/>
            <ac:cxnSpMk id="31" creationId="{E623AD2D-AC29-4273-804C-237A92123686}"/>
          </ac:cxnSpMkLst>
        </pc:cxnChg>
      </pc:sldChg>
      <pc:sldChg chg="addSp delSp modSp add mod">
        <pc:chgData name="STAINO Andrea" userId="0c945b25-bd36-446c-b688-0c0cf3817131" providerId="ADAL" clId="{A222AA3C-7B62-42D2-8D9A-0CE4BB4F6721}" dt="2023-02-10T11:55:52.521" v="3905" actId="20577"/>
        <pc:sldMkLst>
          <pc:docMk/>
          <pc:sldMk cId="648537101" sldId="322"/>
        </pc:sldMkLst>
        <pc:spChg chg="mod">
          <ac:chgData name="STAINO Andrea" userId="0c945b25-bd36-446c-b688-0c0cf3817131" providerId="ADAL" clId="{A222AA3C-7B62-42D2-8D9A-0CE4BB4F6721}" dt="2023-02-10T11:55:00.978" v="3817" actId="20577"/>
          <ac:spMkLst>
            <pc:docMk/>
            <pc:sldMk cId="648537101" sldId="322"/>
            <ac:spMk id="2" creationId="{97A6A55B-F1AC-4CA3-AB27-BC142C5E74CF}"/>
          </ac:spMkLst>
        </pc:spChg>
        <pc:spChg chg="add mod">
          <ac:chgData name="STAINO Andrea" userId="0c945b25-bd36-446c-b688-0c0cf3817131" providerId="ADAL" clId="{A222AA3C-7B62-42D2-8D9A-0CE4BB4F6721}" dt="2023-02-10T11:55:52.521" v="3905" actId="20577"/>
          <ac:spMkLst>
            <pc:docMk/>
            <pc:sldMk cId="648537101" sldId="322"/>
            <ac:spMk id="26" creationId="{B4E759AD-0F5E-4D1F-BD5A-5CAD9D80AD36}"/>
          </ac:spMkLst>
        </pc:spChg>
        <pc:spChg chg="del">
          <ac:chgData name="STAINO Andrea" userId="0c945b25-bd36-446c-b688-0c0cf3817131" providerId="ADAL" clId="{A222AA3C-7B62-42D2-8D9A-0CE4BB4F6721}" dt="2023-02-10T11:55:07.141" v="3818" actId="478"/>
          <ac:spMkLst>
            <pc:docMk/>
            <pc:sldMk cId="648537101" sldId="322"/>
            <ac:spMk id="34" creationId="{E1C2D494-C63D-479E-AEA1-A59241149840}"/>
          </ac:spMkLst>
        </pc:sp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4" creationId="{56D640E1-E414-4213-992F-74984A30E62A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9" creationId="{9F9D92B7-E4CC-4829-BA3A-78E163BBAB38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17" creationId="{78027AE8-20AD-49AD-85C3-F9C6989A841A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18" creationId="{9C8DBFC5-F6BB-48A0-ACBF-6F46FC0EBE03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21" creationId="{603DF04A-736A-432A-8460-0C665A1495E0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22" creationId="{DC75C5B3-1938-48C3-AA2E-BEACCE32440A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23" creationId="{D1474CA0-4BCC-4D3E-BC4D-45AA487D5909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24" creationId="{1A6EBBE5-B461-4F29-B504-76AD44218973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25" creationId="{74F69F48-9544-423D-97FB-D38404E0CF69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32" creationId="{5DEC76B5-015B-4BBB-8C75-1BFB7B1FE451}"/>
          </ac:picMkLst>
        </pc:picChg>
        <pc:cxnChg chg="del">
          <ac:chgData name="STAINO Andrea" userId="0c945b25-bd36-446c-b688-0c0cf3817131" providerId="ADAL" clId="{A222AA3C-7B62-42D2-8D9A-0CE4BB4F6721}" dt="2023-02-10T11:55:07.141" v="3818" actId="478"/>
          <ac:cxnSpMkLst>
            <pc:docMk/>
            <pc:sldMk cId="648537101" sldId="322"/>
            <ac:cxnSpMk id="16" creationId="{70B7A6F9-1D9B-4C6F-9601-68E9534ACC43}"/>
          </ac:cxnSpMkLst>
        </pc:cxnChg>
        <pc:cxnChg chg="del">
          <ac:chgData name="STAINO Andrea" userId="0c945b25-bd36-446c-b688-0c0cf3817131" providerId="ADAL" clId="{A222AA3C-7B62-42D2-8D9A-0CE4BB4F6721}" dt="2023-02-10T11:55:07.141" v="3818" actId="478"/>
          <ac:cxnSpMkLst>
            <pc:docMk/>
            <pc:sldMk cId="648537101" sldId="322"/>
            <ac:cxnSpMk id="29" creationId="{66830665-BF31-45BE-89D8-0E5EE4F82753}"/>
          </ac:cxnSpMkLst>
        </pc:cxnChg>
        <pc:cxnChg chg="del">
          <ac:chgData name="STAINO Andrea" userId="0c945b25-bd36-446c-b688-0c0cf3817131" providerId="ADAL" clId="{A222AA3C-7B62-42D2-8D9A-0CE4BB4F6721}" dt="2023-02-10T11:55:07.141" v="3818" actId="478"/>
          <ac:cxnSpMkLst>
            <pc:docMk/>
            <pc:sldMk cId="648537101" sldId="322"/>
            <ac:cxnSpMk id="31" creationId="{E623AD2D-AC29-4273-804C-237A92123686}"/>
          </ac:cxnSpMkLst>
        </pc:cxnChg>
      </pc:sldChg>
      <pc:sldChg chg="addSp delSp modSp add mod modNotesTx">
        <pc:chgData name="STAINO Andrea" userId="0c945b25-bd36-446c-b688-0c0cf3817131" providerId="ADAL" clId="{A222AA3C-7B62-42D2-8D9A-0CE4BB4F6721}" dt="2023-02-10T13:59:50.241" v="4592" actId="1076"/>
        <pc:sldMkLst>
          <pc:docMk/>
          <pc:sldMk cId="3530687775" sldId="323"/>
        </pc:sldMkLst>
        <pc:spChg chg="mod">
          <ac:chgData name="STAINO Andrea" userId="0c945b25-bd36-446c-b688-0c0cf3817131" providerId="ADAL" clId="{A222AA3C-7B62-42D2-8D9A-0CE4BB4F6721}" dt="2023-02-10T12:50:14.593" v="4174" actId="20577"/>
          <ac:spMkLst>
            <pc:docMk/>
            <pc:sldMk cId="3530687775" sldId="323"/>
            <ac:spMk id="2" creationId="{97A6A55B-F1AC-4CA3-AB27-BC142C5E74CF}"/>
          </ac:spMkLst>
        </pc:spChg>
        <pc:spChg chg="add mod">
          <ac:chgData name="STAINO Andrea" userId="0c945b25-bd36-446c-b688-0c0cf3817131" providerId="ADAL" clId="{A222AA3C-7B62-42D2-8D9A-0CE4BB4F6721}" dt="2023-02-10T13:53:33.816" v="4580" actId="1076"/>
          <ac:spMkLst>
            <pc:docMk/>
            <pc:sldMk cId="3530687775" sldId="323"/>
            <ac:spMk id="3" creationId="{7DA57DB1-5514-46A6-B7D1-C37929546E71}"/>
          </ac:spMkLst>
        </pc:spChg>
        <pc:spChg chg="add mod">
          <ac:chgData name="STAINO Andrea" userId="0c945b25-bd36-446c-b688-0c0cf3817131" providerId="ADAL" clId="{A222AA3C-7B62-42D2-8D9A-0CE4BB4F6721}" dt="2023-02-10T13:53:29.587" v="4579" actId="1076"/>
          <ac:spMkLst>
            <pc:docMk/>
            <pc:sldMk cId="3530687775" sldId="323"/>
            <ac:spMk id="6" creationId="{0306B2AB-CB7F-4112-9D18-DD9C2FA46EC6}"/>
          </ac:spMkLst>
        </pc:spChg>
        <pc:spChg chg="add mod">
          <ac:chgData name="STAINO Andrea" userId="0c945b25-bd36-446c-b688-0c0cf3817131" providerId="ADAL" clId="{A222AA3C-7B62-42D2-8D9A-0CE4BB4F6721}" dt="2023-02-10T13:53:37.040" v="4581" actId="20577"/>
          <ac:spMkLst>
            <pc:docMk/>
            <pc:sldMk cId="3530687775" sldId="323"/>
            <ac:spMk id="10" creationId="{223C875C-A4A1-4A8A-89B6-9391DBC8BC40}"/>
          </ac:spMkLst>
        </pc:spChg>
        <pc:spChg chg="add del mod">
          <ac:chgData name="STAINO Andrea" userId="0c945b25-bd36-446c-b688-0c0cf3817131" providerId="ADAL" clId="{A222AA3C-7B62-42D2-8D9A-0CE4BB4F6721}" dt="2023-02-10T13:39:15.927" v="4231" actId="478"/>
          <ac:spMkLst>
            <pc:docMk/>
            <pc:sldMk cId="3530687775" sldId="323"/>
            <ac:spMk id="26" creationId="{0EC064FF-41FE-4462-89F8-E4F5A3F44D49}"/>
          </ac:spMkLst>
        </pc:spChg>
        <pc:spChg chg="add mod">
          <ac:chgData name="STAINO Andrea" userId="0c945b25-bd36-446c-b688-0c0cf3817131" providerId="ADAL" clId="{A222AA3C-7B62-42D2-8D9A-0CE4BB4F6721}" dt="2023-02-10T13:54:34" v="4583" actId="1076"/>
          <ac:spMkLst>
            <pc:docMk/>
            <pc:sldMk cId="3530687775" sldId="323"/>
            <ac:spMk id="27" creationId="{E3756C9F-9634-492E-A9A7-D7D25B99199B}"/>
          </ac:spMkLst>
        </pc:spChg>
        <pc:spChg chg="add mod">
          <ac:chgData name="STAINO Andrea" userId="0c945b25-bd36-446c-b688-0c0cf3817131" providerId="ADAL" clId="{A222AA3C-7B62-42D2-8D9A-0CE4BB4F6721}" dt="2023-02-10T13:54:34" v="4583" actId="1076"/>
          <ac:spMkLst>
            <pc:docMk/>
            <pc:sldMk cId="3530687775" sldId="323"/>
            <ac:spMk id="28" creationId="{0C302F1E-7BC6-4B1D-AAE0-F0209DE476EC}"/>
          </ac:spMkLst>
        </pc:spChg>
        <pc:spChg chg="add mod">
          <ac:chgData name="STAINO Andrea" userId="0c945b25-bd36-446c-b688-0c0cf3817131" providerId="ADAL" clId="{A222AA3C-7B62-42D2-8D9A-0CE4BB4F6721}" dt="2023-02-10T13:54:41.428" v="4585" actId="1076"/>
          <ac:spMkLst>
            <pc:docMk/>
            <pc:sldMk cId="3530687775" sldId="323"/>
            <ac:spMk id="30" creationId="{C35248FB-50A9-4F6D-ABC5-C234EE4F2534}"/>
          </ac:spMkLst>
        </pc:spChg>
        <pc:spChg chg="add del">
          <ac:chgData name="STAINO Andrea" userId="0c945b25-bd36-446c-b688-0c0cf3817131" providerId="ADAL" clId="{A222AA3C-7B62-42D2-8D9A-0CE4BB4F6721}" dt="2023-02-10T12:49:14.482" v="4052" actId="478"/>
          <ac:spMkLst>
            <pc:docMk/>
            <pc:sldMk cId="3530687775" sldId="323"/>
            <ac:spMk id="34" creationId="{E1C2D494-C63D-479E-AEA1-A59241149840}"/>
          </ac:spMkLst>
        </pc:sp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4" creationId="{56D640E1-E414-4213-992F-74984A30E62A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9" creationId="{9F9D92B7-E4CC-4829-BA3A-78E163BBAB38}"/>
          </ac:picMkLst>
        </pc:picChg>
        <pc:picChg chg="add mod">
          <ac:chgData name="STAINO Andrea" userId="0c945b25-bd36-446c-b688-0c0cf3817131" providerId="ADAL" clId="{A222AA3C-7B62-42D2-8D9A-0CE4BB4F6721}" dt="2023-02-10T13:59:50.241" v="4592" actId="1076"/>
          <ac:picMkLst>
            <pc:docMk/>
            <pc:sldMk cId="3530687775" sldId="323"/>
            <ac:picMk id="13" creationId="{6BAB3F1D-89D3-4564-850B-334886340077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17" creationId="{78027AE8-20AD-49AD-85C3-F9C6989A841A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18" creationId="{9C8DBFC5-F6BB-48A0-ACBF-6F46FC0EBE03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21" creationId="{603DF04A-736A-432A-8460-0C665A1495E0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22" creationId="{DC75C5B3-1938-48C3-AA2E-BEACCE32440A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23" creationId="{D1474CA0-4BCC-4D3E-BC4D-45AA487D5909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24" creationId="{1A6EBBE5-B461-4F29-B504-76AD44218973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25" creationId="{74F69F48-9544-423D-97FB-D38404E0CF69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32" creationId="{5DEC76B5-015B-4BBB-8C75-1BFB7B1FE451}"/>
          </ac:picMkLst>
        </pc:picChg>
        <pc:cxnChg chg="add del">
          <ac:chgData name="STAINO Andrea" userId="0c945b25-bd36-446c-b688-0c0cf3817131" providerId="ADAL" clId="{A222AA3C-7B62-42D2-8D9A-0CE4BB4F6721}" dt="2023-02-10T12:49:14.482" v="4052" actId="478"/>
          <ac:cxnSpMkLst>
            <pc:docMk/>
            <pc:sldMk cId="3530687775" sldId="323"/>
            <ac:cxnSpMk id="16" creationId="{70B7A6F9-1D9B-4C6F-9601-68E9534ACC43}"/>
          </ac:cxnSpMkLst>
        </pc:cxnChg>
        <pc:cxnChg chg="add del">
          <ac:chgData name="STAINO Andrea" userId="0c945b25-bd36-446c-b688-0c0cf3817131" providerId="ADAL" clId="{A222AA3C-7B62-42D2-8D9A-0CE4BB4F6721}" dt="2023-02-10T12:49:14.482" v="4052" actId="478"/>
          <ac:cxnSpMkLst>
            <pc:docMk/>
            <pc:sldMk cId="3530687775" sldId="323"/>
            <ac:cxnSpMk id="29" creationId="{66830665-BF31-45BE-89D8-0E5EE4F82753}"/>
          </ac:cxnSpMkLst>
        </pc:cxnChg>
        <pc:cxnChg chg="add del">
          <ac:chgData name="STAINO Andrea" userId="0c945b25-bd36-446c-b688-0c0cf3817131" providerId="ADAL" clId="{A222AA3C-7B62-42D2-8D9A-0CE4BB4F6721}" dt="2023-02-10T12:49:14.482" v="4052" actId="478"/>
          <ac:cxnSpMkLst>
            <pc:docMk/>
            <pc:sldMk cId="3530687775" sldId="323"/>
            <ac:cxnSpMk id="31" creationId="{E623AD2D-AC29-4273-804C-237A92123686}"/>
          </ac:cxnSpMkLst>
        </pc:cxnChg>
      </pc:sldChg>
    </pc:docChg>
  </pc:docChgLst>
  <pc:docChgLst>
    <pc:chgData name="STAINO Andrea" userId="0c945b25-bd36-446c-b688-0c0cf3817131" providerId="ADAL" clId="{7D284AEE-56F3-4C26-8722-34643A82C50A}"/>
    <pc:docChg chg="undo redo custSel addSld delSld modSld">
      <pc:chgData name="STAINO Andrea" userId="0c945b25-bd36-446c-b688-0c0cf3817131" providerId="ADAL" clId="{7D284AEE-56F3-4C26-8722-34643A82C50A}" dt="2023-02-20T11:10:29.258" v="3754" actId="20577"/>
      <pc:docMkLst>
        <pc:docMk/>
      </pc:docMkLst>
      <pc:sldChg chg="modSp mod">
        <pc:chgData name="STAINO Andrea" userId="0c945b25-bd36-446c-b688-0c0cf3817131" providerId="ADAL" clId="{7D284AEE-56F3-4C26-8722-34643A82C50A}" dt="2023-02-20T11:08:34.709" v="3724" actId="20577"/>
        <pc:sldMkLst>
          <pc:docMk/>
          <pc:sldMk cId="2352293361" sldId="256"/>
        </pc:sldMkLst>
        <pc:spChg chg="mod">
          <ac:chgData name="STAINO Andrea" userId="0c945b25-bd36-446c-b688-0c0cf3817131" providerId="ADAL" clId="{7D284AEE-56F3-4C26-8722-34643A82C50A}" dt="2023-02-20T11:08:34.709" v="3724" actId="20577"/>
          <ac:spMkLst>
            <pc:docMk/>
            <pc:sldMk cId="2352293361" sldId="256"/>
            <ac:spMk id="3" creationId="{C0EF9E45-F50E-4046-961B-B81BD52C30C4}"/>
          </ac:spMkLst>
        </pc:spChg>
      </pc:sldChg>
      <pc:sldChg chg="modNotesTx">
        <pc:chgData name="STAINO Andrea" userId="0c945b25-bd36-446c-b688-0c0cf3817131" providerId="ADAL" clId="{7D284AEE-56F3-4C26-8722-34643A82C50A}" dt="2023-02-14T08:28:00.867" v="0" actId="20577"/>
        <pc:sldMkLst>
          <pc:docMk/>
          <pc:sldMk cId="2177081880" sldId="301"/>
        </pc:sldMkLst>
      </pc:sldChg>
      <pc:sldChg chg="modSp mod">
        <pc:chgData name="STAINO Andrea" userId="0c945b25-bd36-446c-b688-0c0cf3817131" providerId="ADAL" clId="{7D284AEE-56F3-4C26-8722-34643A82C50A}" dt="2023-02-20T11:09:14.967" v="3753" actId="2710"/>
        <pc:sldMkLst>
          <pc:docMk/>
          <pc:sldMk cId="2959526229" sldId="303"/>
        </pc:sldMkLst>
        <pc:spChg chg="mod">
          <ac:chgData name="STAINO Andrea" userId="0c945b25-bd36-446c-b688-0c0cf3817131" providerId="ADAL" clId="{7D284AEE-56F3-4C26-8722-34643A82C50A}" dt="2023-02-20T11:09:14.967" v="3753" actId="2710"/>
          <ac:spMkLst>
            <pc:docMk/>
            <pc:sldMk cId="2959526229" sldId="303"/>
            <ac:spMk id="13" creationId="{9EDA588E-7D44-46F1-8D4C-5FD3DB7D0915}"/>
          </ac:spMkLst>
        </pc:spChg>
      </pc:sldChg>
      <pc:sldChg chg="modNotesTx">
        <pc:chgData name="STAINO Andrea" userId="0c945b25-bd36-446c-b688-0c0cf3817131" providerId="ADAL" clId="{7D284AEE-56F3-4C26-8722-34643A82C50A}" dt="2023-02-14T08:29:49.891" v="1" actId="20577"/>
        <pc:sldMkLst>
          <pc:docMk/>
          <pc:sldMk cId="1104506774" sldId="305"/>
        </pc:sldMkLst>
      </pc:sldChg>
      <pc:sldChg chg="modNotesTx">
        <pc:chgData name="STAINO Andrea" userId="0c945b25-bd36-446c-b688-0c0cf3817131" providerId="ADAL" clId="{7D284AEE-56F3-4C26-8722-34643A82C50A}" dt="2023-02-14T08:45:29.744" v="4" actId="20577"/>
        <pc:sldMkLst>
          <pc:docMk/>
          <pc:sldMk cId="561092800" sldId="307"/>
        </pc:sldMkLst>
      </pc:sldChg>
      <pc:sldChg chg="modSp del mod">
        <pc:chgData name="STAINO Andrea" userId="0c945b25-bd36-446c-b688-0c0cf3817131" providerId="ADAL" clId="{7D284AEE-56F3-4C26-8722-34643A82C50A}" dt="2023-02-14T08:33:34.195" v="3" actId="47"/>
        <pc:sldMkLst>
          <pc:docMk/>
          <pc:sldMk cId="92911688" sldId="308"/>
        </pc:sldMkLst>
        <pc:picChg chg="mod">
          <ac:chgData name="STAINO Andrea" userId="0c945b25-bd36-446c-b688-0c0cf3817131" providerId="ADAL" clId="{7D284AEE-56F3-4C26-8722-34643A82C50A}" dt="2023-02-14T08:29:56.383" v="2" actId="1076"/>
          <ac:picMkLst>
            <pc:docMk/>
            <pc:sldMk cId="92911688" sldId="308"/>
            <ac:picMk id="5" creationId="{DDB08EF9-8881-484A-9A11-E485F39D8EAD}"/>
          </ac:picMkLst>
        </pc:picChg>
      </pc:sldChg>
      <pc:sldChg chg="addSp">
        <pc:chgData name="STAINO Andrea" userId="0c945b25-bd36-446c-b688-0c0cf3817131" providerId="ADAL" clId="{7D284AEE-56F3-4C26-8722-34643A82C50A}" dt="2023-02-15T16:45:26.316" v="1803"/>
        <pc:sldMkLst>
          <pc:docMk/>
          <pc:sldMk cId="1854962090" sldId="309"/>
        </pc:sldMkLst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1854962090" sldId="309"/>
            <ac:inkMk id="4" creationId="{A84B4459-726A-4232-887B-066B851C7577}"/>
          </ac:inkMkLst>
        </pc:inkChg>
      </pc:sldChg>
      <pc:sldChg chg="addSp modNotesTx">
        <pc:chgData name="STAINO Andrea" userId="0c945b25-bd36-446c-b688-0c0cf3817131" providerId="ADAL" clId="{7D284AEE-56F3-4C26-8722-34643A82C50A}" dt="2023-02-15T16:45:26.316" v="1803"/>
        <pc:sldMkLst>
          <pc:docMk/>
          <pc:sldMk cId="1307060532" sldId="310"/>
        </pc:sldMkLst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1307060532" sldId="310"/>
            <ac:inkMk id="3" creationId="{2D8F1A91-DCD6-469A-99CA-8A007F6FC698}"/>
          </ac:inkMkLst>
        </pc:inkChg>
      </pc:sldChg>
      <pc:sldChg chg="addSp modNotesTx">
        <pc:chgData name="STAINO Andrea" userId="0c945b25-bd36-446c-b688-0c0cf3817131" providerId="ADAL" clId="{7D284AEE-56F3-4C26-8722-34643A82C50A}" dt="2023-02-15T16:45:26.316" v="1803"/>
        <pc:sldMkLst>
          <pc:docMk/>
          <pc:sldMk cId="1361924056" sldId="311"/>
        </pc:sldMkLst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1361924056" sldId="311"/>
            <ac:inkMk id="3" creationId="{D9F8A38C-9F1F-4595-9A80-F63652EBB0A2}"/>
          </ac:inkMkLst>
        </pc:inkChg>
      </pc:sldChg>
      <pc:sldChg chg="addSp modNotesTx">
        <pc:chgData name="STAINO Andrea" userId="0c945b25-bd36-446c-b688-0c0cf3817131" providerId="ADAL" clId="{7D284AEE-56F3-4C26-8722-34643A82C50A}" dt="2023-02-15T16:45:26.316" v="1803"/>
        <pc:sldMkLst>
          <pc:docMk/>
          <pc:sldMk cId="2634545657" sldId="312"/>
        </pc:sldMkLst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2634545657" sldId="312"/>
            <ac:inkMk id="3" creationId="{384EC0F2-9328-48DB-883D-31E93B32B970}"/>
          </ac:inkMkLst>
        </pc:inkChg>
      </pc:sldChg>
      <pc:sldChg chg="addSp modSp mod modNotesTx">
        <pc:chgData name="STAINO Andrea" userId="0c945b25-bd36-446c-b688-0c0cf3817131" providerId="ADAL" clId="{7D284AEE-56F3-4C26-8722-34643A82C50A}" dt="2023-02-15T16:45:26.316" v="1803"/>
        <pc:sldMkLst>
          <pc:docMk/>
          <pc:sldMk cId="3768708236" sldId="313"/>
        </pc:sldMkLst>
        <pc:spChg chg="mod">
          <ac:chgData name="STAINO Andrea" userId="0c945b25-bd36-446c-b688-0c0cf3817131" providerId="ADAL" clId="{7D284AEE-56F3-4C26-8722-34643A82C50A}" dt="2023-02-14T10:33:54.316" v="65" actId="20577"/>
          <ac:spMkLst>
            <pc:docMk/>
            <pc:sldMk cId="3768708236" sldId="313"/>
            <ac:spMk id="15" creationId="{9396C64E-F71D-4FBA-8080-93883F4CD9B1}"/>
          </ac:spMkLst>
        </pc:spChg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3768708236" sldId="313"/>
            <ac:inkMk id="3" creationId="{113E5F47-2943-403C-8BE1-95221200E245}"/>
          </ac:inkMkLst>
        </pc:inkChg>
      </pc:sldChg>
      <pc:sldChg chg="del">
        <pc:chgData name="STAINO Andrea" userId="0c945b25-bd36-446c-b688-0c0cf3817131" providerId="ADAL" clId="{7D284AEE-56F3-4C26-8722-34643A82C50A}" dt="2023-02-14T10:33:26.391" v="14" actId="47"/>
        <pc:sldMkLst>
          <pc:docMk/>
          <pc:sldMk cId="1692903401" sldId="314"/>
        </pc:sldMkLst>
      </pc:sldChg>
      <pc:sldChg chg="addSp modNotesTx">
        <pc:chgData name="STAINO Andrea" userId="0c945b25-bd36-446c-b688-0c0cf3817131" providerId="ADAL" clId="{7D284AEE-56F3-4C26-8722-34643A82C50A}" dt="2023-02-15T16:45:26.316" v="1803"/>
        <pc:sldMkLst>
          <pc:docMk/>
          <pc:sldMk cId="4004187503" sldId="315"/>
        </pc:sldMkLst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4004187503" sldId="315"/>
            <ac:inkMk id="3" creationId="{C5A2337F-363E-4B99-97EB-A0CB9D14B68A}"/>
          </ac:inkMkLst>
        </pc:inkChg>
      </pc:sldChg>
      <pc:sldChg chg="modNotesTx">
        <pc:chgData name="STAINO Andrea" userId="0c945b25-bd36-446c-b688-0c0cf3817131" providerId="ADAL" clId="{7D284AEE-56F3-4C26-8722-34643A82C50A}" dt="2023-02-14T10:55:51.295" v="67" actId="20577"/>
        <pc:sldMkLst>
          <pc:docMk/>
          <pc:sldMk cId="2506733959" sldId="316"/>
        </pc:sldMkLst>
      </pc:sldChg>
      <pc:sldChg chg="addSp">
        <pc:chgData name="STAINO Andrea" userId="0c945b25-bd36-446c-b688-0c0cf3817131" providerId="ADAL" clId="{7D284AEE-56F3-4C26-8722-34643A82C50A}" dt="2023-02-15T16:45:26.316" v="1803"/>
        <pc:sldMkLst>
          <pc:docMk/>
          <pc:sldMk cId="4261387966" sldId="317"/>
        </pc:sldMkLst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4261387966" sldId="317"/>
            <ac:inkMk id="3" creationId="{6AD375EB-7EF9-4A65-9062-D45564B6D7DF}"/>
          </ac:inkMkLst>
        </pc:inkChg>
      </pc:sldChg>
      <pc:sldChg chg="addSp">
        <pc:chgData name="STAINO Andrea" userId="0c945b25-bd36-446c-b688-0c0cf3817131" providerId="ADAL" clId="{7D284AEE-56F3-4C26-8722-34643A82C50A}" dt="2023-02-15T16:45:26.316" v="1803"/>
        <pc:sldMkLst>
          <pc:docMk/>
          <pc:sldMk cId="430123215" sldId="318"/>
        </pc:sldMkLst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430123215" sldId="318"/>
            <ac:inkMk id="3" creationId="{68AB1BE3-26E8-4B1C-9C9B-0FA3AE0F3347}"/>
          </ac:inkMkLst>
        </pc:inkChg>
      </pc:sldChg>
      <pc:sldChg chg="addSp delSp mod">
        <pc:chgData name="STAINO Andrea" userId="0c945b25-bd36-446c-b688-0c0cf3817131" providerId="ADAL" clId="{7D284AEE-56F3-4C26-8722-34643A82C50A}" dt="2023-02-15T16:45:26.316" v="1803"/>
        <pc:sldMkLst>
          <pc:docMk/>
          <pc:sldMk cId="1524855119" sldId="321"/>
        </pc:sldMkLst>
        <pc:spChg chg="add del">
          <ac:chgData name="STAINO Andrea" userId="0c945b25-bd36-446c-b688-0c0cf3817131" providerId="ADAL" clId="{7D284AEE-56F3-4C26-8722-34643A82C50A}" dt="2023-02-14T12:05:03.155" v="470" actId="478"/>
          <ac:spMkLst>
            <pc:docMk/>
            <pc:sldMk cId="1524855119" sldId="321"/>
            <ac:spMk id="34" creationId="{E1C2D494-C63D-479E-AEA1-A59241149840}"/>
          </ac:spMkLst>
        </pc:spChg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1524855119" sldId="321"/>
            <ac:inkMk id="3" creationId="{253FEDA0-87E5-42CA-B73F-B3AEF8BD1D44}"/>
          </ac:inkMkLst>
        </pc:inkChg>
        <pc:cxnChg chg="add del">
          <ac:chgData name="STAINO Andrea" userId="0c945b25-bd36-446c-b688-0c0cf3817131" providerId="ADAL" clId="{7D284AEE-56F3-4C26-8722-34643A82C50A}" dt="2023-02-14T12:05:02.723" v="469" actId="478"/>
          <ac:cxnSpMkLst>
            <pc:docMk/>
            <pc:sldMk cId="1524855119" sldId="321"/>
            <ac:cxnSpMk id="31" creationId="{E623AD2D-AC29-4273-804C-237A92123686}"/>
          </ac:cxnSpMkLst>
        </pc:cxnChg>
      </pc:sldChg>
      <pc:sldChg chg="modSp mod">
        <pc:chgData name="STAINO Andrea" userId="0c945b25-bd36-446c-b688-0c0cf3817131" providerId="ADAL" clId="{7D284AEE-56F3-4C26-8722-34643A82C50A}" dt="2023-02-15T07:33:46.267" v="1407" actId="20577"/>
        <pc:sldMkLst>
          <pc:docMk/>
          <pc:sldMk cId="648537101" sldId="322"/>
        </pc:sldMkLst>
        <pc:spChg chg="mod">
          <ac:chgData name="STAINO Andrea" userId="0c945b25-bd36-446c-b688-0c0cf3817131" providerId="ADAL" clId="{7D284AEE-56F3-4C26-8722-34643A82C50A}" dt="2023-02-15T07:33:46.267" v="1407" actId="20577"/>
          <ac:spMkLst>
            <pc:docMk/>
            <pc:sldMk cId="648537101" sldId="322"/>
            <ac:spMk id="26" creationId="{B4E759AD-0F5E-4D1F-BD5A-5CAD9D80AD36}"/>
          </ac:spMkLst>
        </pc:spChg>
      </pc:sldChg>
      <pc:sldChg chg="modSp del mod">
        <pc:chgData name="STAINO Andrea" userId="0c945b25-bd36-446c-b688-0c0cf3817131" providerId="ADAL" clId="{7D284AEE-56F3-4C26-8722-34643A82C50A}" dt="2023-02-14T11:58:38.101" v="372" actId="47"/>
        <pc:sldMkLst>
          <pc:docMk/>
          <pc:sldMk cId="3530687775" sldId="323"/>
        </pc:sldMkLst>
        <pc:spChg chg="mod">
          <ac:chgData name="STAINO Andrea" userId="0c945b25-bd36-446c-b688-0c0cf3817131" providerId="ADAL" clId="{7D284AEE-56F3-4C26-8722-34643A82C50A}" dt="2023-02-14T11:53:49.888" v="298" actId="20577"/>
          <ac:spMkLst>
            <pc:docMk/>
            <pc:sldMk cId="3530687775" sldId="323"/>
            <ac:spMk id="28" creationId="{0C302F1E-7BC6-4B1D-AAE0-F0209DE476EC}"/>
          </ac:spMkLst>
        </pc:spChg>
      </pc:sldChg>
      <pc:sldChg chg="addSp delSp modSp mod modAnim modNotesTx">
        <pc:chgData name="STAINO Andrea" userId="0c945b25-bd36-446c-b688-0c0cf3817131" providerId="ADAL" clId="{7D284AEE-56F3-4C26-8722-34643A82C50A}" dt="2023-02-15T16:45:26.316" v="1803"/>
        <pc:sldMkLst>
          <pc:docMk/>
          <pc:sldMk cId="4224461140" sldId="324"/>
        </pc:sldMkLst>
        <pc:spChg chg="mod">
          <ac:chgData name="STAINO Andrea" userId="0c945b25-bd36-446c-b688-0c0cf3817131" providerId="ADAL" clId="{7D284AEE-56F3-4C26-8722-34643A82C50A}" dt="2023-02-14T12:28:42.424" v="631" actId="14100"/>
          <ac:spMkLst>
            <pc:docMk/>
            <pc:sldMk cId="4224461140" sldId="324"/>
            <ac:spMk id="3" creationId="{7DA57DB1-5514-46A6-B7D1-C37929546E71}"/>
          </ac:spMkLst>
        </pc:spChg>
        <pc:spChg chg="mod">
          <ac:chgData name="STAINO Andrea" userId="0c945b25-bd36-446c-b688-0c0cf3817131" providerId="ADAL" clId="{7D284AEE-56F3-4C26-8722-34643A82C50A}" dt="2023-02-14T12:27:47.715" v="604" actId="1035"/>
          <ac:spMkLst>
            <pc:docMk/>
            <pc:sldMk cId="4224461140" sldId="324"/>
            <ac:spMk id="6" creationId="{0306B2AB-CB7F-4112-9D18-DD9C2FA46EC6}"/>
          </ac:spMkLst>
        </pc:spChg>
        <pc:spChg chg="mod">
          <ac:chgData name="STAINO Andrea" userId="0c945b25-bd36-446c-b688-0c0cf3817131" providerId="ADAL" clId="{7D284AEE-56F3-4C26-8722-34643A82C50A}" dt="2023-02-14T14:57:53.810" v="1242" actId="20577"/>
          <ac:spMkLst>
            <pc:docMk/>
            <pc:sldMk cId="4224461140" sldId="324"/>
            <ac:spMk id="10" creationId="{223C875C-A4A1-4A8A-89B6-9391DBC8BC40}"/>
          </ac:spMkLst>
        </pc:spChg>
        <pc:spChg chg="add mod">
          <ac:chgData name="STAINO Andrea" userId="0c945b25-bd36-446c-b688-0c0cf3817131" providerId="ADAL" clId="{7D284AEE-56F3-4C26-8722-34643A82C50A}" dt="2023-02-14T12:04:14.718" v="462" actId="1076"/>
          <ac:spMkLst>
            <pc:docMk/>
            <pc:sldMk cId="4224461140" sldId="324"/>
            <ac:spMk id="11" creationId="{34DBE08D-6240-4A97-8680-50C1297BD8FF}"/>
          </ac:spMkLst>
        </pc:spChg>
        <pc:spChg chg="mod">
          <ac:chgData name="STAINO Andrea" userId="0c945b25-bd36-446c-b688-0c0cf3817131" providerId="ADAL" clId="{7D284AEE-56F3-4C26-8722-34643A82C50A}" dt="2023-02-14T12:28:35.772" v="630" actId="14100"/>
          <ac:spMkLst>
            <pc:docMk/>
            <pc:sldMk cId="4224461140" sldId="324"/>
            <ac:spMk id="27" creationId="{E3756C9F-9634-492E-A9A7-D7D25B99199B}"/>
          </ac:spMkLst>
        </pc:spChg>
        <pc:spChg chg="mod">
          <ac:chgData name="STAINO Andrea" userId="0c945b25-bd36-446c-b688-0c0cf3817131" providerId="ADAL" clId="{7D284AEE-56F3-4C26-8722-34643A82C50A}" dt="2023-02-14T14:57:37.908" v="1229" actId="20577"/>
          <ac:spMkLst>
            <pc:docMk/>
            <pc:sldMk cId="4224461140" sldId="324"/>
            <ac:spMk id="28" creationId="{0C302F1E-7BC6-4B1D-AAE0-F0209DE476EC}"/>
          </ac:spMkLst>
        </pc:spChg>
        <pc:spChg chg="mod">
          <ac:chgData name="STAINO Andrea" userId="0c945b25-bd36-446c-b688-0c0cf3817131" providerId="ADAL" clId="{7D284AEE-56F3-4C26-8722-34643A82C50A}" dt="2023-02-14T12:28:04.580" v="622" actId="1035"/>
          <ac:spMkLst>
            <pc:docMk/>
            <pc:sldMk cId="4224461140" sldId="324"/>
            <ac:spMk id="30" creationId="{C35248FB-50A9-4F6D-ABC5-C234EE4F2534}"/>
          </ac:spMkLst>
        </pc:spChg>
        <pc:spChg chg="add del mod">
          <ac:chgData name="STAINO Andrea" userId="0c945b25-bd36-446c-b688-0c0cf3817131" providerId="ADAL" clId="{7D284AEE-56F3-4C26-8722-34643A82C50A}" dt="2023-02-14T12:00:22.332" v="405"/>
          <ac:spMkLst>
            <pc:docMk/>
            <pc:sldMk cId="4224461140" sldId="324"/>
            <ac:spMk id="31" creationId="{FCED216E-A0AA-43B1-A59D-9B62A59FB2B2}"/>
          </ac:spMkLst>
        </pc:spChg>
        <pc:spChg chg="add del mod">
          <ac:chgData name="STAINO Andrea" userId="0c945b25-bd36-446c-b688-0c0cf3817131" providerId="ADAL" clId="{7D284AEE-56F3-4C26-8722-34643A82C50A}" dt="2023-02-14T12:04:43.719" v="466"/>
          <ac:spMkLst>
            <pc:docMk/>
            <pc:sldMk cId="4224461140" sldId="324"/>
            <ac:spMk id="45" creationId="{FA17133B-DD04-4D3A-92D6-C28324F38763}"/>
          </ac:spMkLst>
        </pc:spChg>
        <pc:spChg chg="add mod">
          <ac:chgData name="STAINO Andrea" userId="0c945b25-bd36-446c-b688-0c0cf3817131" providerId="ADAL" clId="{7D284AEE-56F3-4C26-8722-34643A82C50A}" dt="2023-02-14T12:26:14.098" v="572" actId="164"/>
          <ac:spMkLst>
            <pc:docMk/>
            <pc:sldMk cId="4224461140" sldId="324"/>
            <ac:spMk id="47" creationId="{B18045E8-E57A-40A7-B396-A937066F7050}"/>
          </ac:spMkLst>
        </pc:spChg>
        <pc:spChg chg="add mod">
          <ac:chgData name="STAINO Andrea" userId="0c945b25-bd36-446c-b688-0c0cf3817131" providerId="ADAL" clId="{7D284AEE-56F3-4C26-8722-34643A82C50A}" dt="2023-02-14T12:26:14.098" v="572" actId="164"/>
          <ac:spMkLst>
            <pc:docMk/>
            <pc:sldMk cId="4224461140" sldId="324"/>
            <ac:spMk id="48" creationId="{487FEF8C-BEF4-4219-B08E-6F569411AAF4}"/>
          </ac:spMkLst>
        </pc:spChg>
        <pc:spChg chg="add mod">
          <ac:chgData name="STAINO Andrea" userId="0c945b25-bd36-446c-b688-0c0cf3817131" providerId="ADAL" clId="{7D284AEE-56F3-4C26-8722-34643A82C50A}" dt="2023-02-14T12:28:26.923" v="629" actId="1076"/>
          <ac:spMkLst>
            <pc:docMk/>
            <pc:sldMk cId="4224461140" sldId="324"/>
            <ac:spMk id="49" creationId="{14574729-D0F4-4DCA-ADE8-80B6B808C3D0}"/>
          </ac:spMkLst>
        </pc:spChg>
        <pc:grpChg chg="add mod">
          <ac:chgData name="STAINO Andrea" userId="0c945b25-bd36-446c-b688-0c0cf3817131" providerId="ADAL" clId="{7D284AEE-56F3-4C26-8722-34643A82C50A}" dt="2023-02-14T12:27:31.235" v="596" actId="1035"/>
          <ac:grpSpMkLst>
            <pc:docMk/>
            <pc:sldMk cId="4224461140" sldId="324"/>
            <ac:grpSpMk id="50" creationId="{A617F337-0F75-4DA5-AFCB-0C3879EE7CAF}"/>
          </ac:grpSpMkLst>
        </pc:grpChg>
        <pc:picChg chg="add mod">
          <ac:chgData name="STAINO Andrea" userId="0c945b25-bd36-446c-b688-0c0cf3817131" providerId="ADAL" clId="{7D284AEE-56F3-4C26-8722-34643A82C50A}" dt="2023-02-14T12:03:30.682" v="441" actId="1076"/>
          <ac:picMkLst>
            <pc:docMk/>
            <pc:sldMk cId="4224461140" sldId="324"/>
            <ac:picMk id="4" creationId="{8CB69D51-9582-48D2-909B-8BF6ED43C3C3}"/>
          </ac:picMkLst>
        </pc:picChg>
        <pc:picChg chg="del">
          <ac:chgData name="STAINO Andrea" userId="0c945b25-bd36-446c-b688-0c0cf3817131" providerId="ADAL" clId="{7D284AEE-56F3-4C26-8722-34643A82C50A}" dt="2023-02-14T11:38:35.264" v="68" actId="478"/>
          <ac:picMkLst>
            <pc:docMk/>
            <pc:sldMk cId="4224461140" sldId="324"/>
            <ac:picMk id="9" creationId="{03778CFB-4FEA-4587-8F29-6BAE6A18F684}"/>
          </ac:picMkLst>
        </pc:picChg>
        <pc:picChg chg="del">
          <ac:chgData name="STAINO Andrea" userId="0c945b25-bd36-446c-b688-0c0cf3817131" providerId="ADAL" clId="{7D284AEE-56F3-4C26-8722-34643A82C50A}" dt="2023-02-14T11:59:03.434" v="375" actId="478"/>
          <ac:picMkLst>
            <pc:docMk/>
            <pc:sldMk cId="4224461140" sldId="324"/>
            <ac:picMk id="13" creationId="{6BAB3F1D-89D3-4564-850B-334886340077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15" creationId="{DA32B117-C317-49AD-AECE-DBB77810C502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16" creationId="{CAA8C8A6-1681-49A9-9C8A-680A8B5490E4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17" creationId="{002C3671-5EEE-4678-A0F0-EA7A87267B30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18" creationId="{3F2F0B2D-0129-4118-A626-48DFF4382B95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19" creationId="{379C56E0-87CD-4125-A88B-D08AD5DB7EF0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20" creationId="{75458A57-D4F6-4CCB-AEB6-607579EC76C1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21" creationId="{917CBFD3-C7C4-46E2-AF48-5456A18D87C0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22" creationId="{27BAF1A4-95CE-4901-916D-F11686390527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23" creationId="{79E68733-CD70-469F-8D9B-61267E1C80DD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29" creationId="{E890C2D2-271E-47A3-A3E2-1D57980F9E00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32" creationId="{2922090A-A5F8-4B60-ACAB-B3D6C71B61C2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33" creationId="{90810662-A9DE-4BCC-898B-C298A99C8B86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34" creationId="{E2B91668-61A8-40B6-93EB-B66DBDDC0B65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35" creationId="{3530BFA3-D423-4717-821B-BED0EAE00FB8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36" creationId="{B3F5FDFF-5CD7-4E51-B397-1CE4672AEBC4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37" creationId="{6B31CE51-6AFC-435C-AC3E-C386CAE5523C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38" creationId="{91EE4632-DAAB-4672-A79A-2A30901B7DFD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39" creationId="{59E0EF69-6F4D-4D84-A75F-8AE777F959EF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40" creationId="{A7DDDDCC-8517-47C7-BBFA-9E0A72755F18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44" creationId="{D6DB7EAF-47FC-42E4-BDC6-E8BA47651A36}"/>
          </ac:picMkLst>
        </pc:picChg>
        <pc:picChg chg="add mod">
          <ac:chgData name="STAINO Andrea" userId="0c945b25-bd36-446c-b688-0c0cf3817131" providerId="ADAL" clId="{7D284AEE-56F3-4C26-8722-34643A82C50A}" dt="2023-02-14T12:26:14.098" v="572" actId="164"/>
          <ac:picMkLst>
            <pc:docMk/>
            <pc:sldMk cId="4224461140" sldId="324"/>
            <ac:picMk id="46" creationId="{48246DD0-FE62-4FDB-9CF4-BDFB4886C4D4}"/>
          </ac:picMkLst>
        </pc:picChg>
        <pc:picChg chg="add mod">
          <ac:chgData name="STAINO Andrea" userId="0c945b25-bd36-446c-b688-0c0cf3817131" providerId="ADAL" clId="{7D284AEE-56F3-4C26-8722-34643A82C50A}" dt="2023-02-14T14:57:26.388" v="1204" actId="1076"/>
          <ac:picMkLst>
            <pc:docMk/>
            <pc:sldMk cId="4224461140" sldId="324"/>
            <ac:picMk id="51" creationId="{38F53A0E-46A2-4BF0-8E89-125B7D8FCBEA}"/>
          </ac:picMkLst>
        </pc:picChg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4224461140" sldId="324"/>
            <ac:inkMk id="9" creationId="{EA86FE6D-BBFF-4CD9-81B9-509C1C29D69A}"/>
          </ac:inkMkLst>
        </pc:inkChg>
        <pc:cxnChg chg="add del mod">
          <ac:chgData name="STAINO Andrea" userId="0c945b25-bd36-446c-b688-0c0cf3817131" providerId="ADAL" clId="{7D284AEE-56F3-4C26-8722-34643A82C50A}" dt="2023-02-14T12:00:22.332" v="405"/>
          <ac:cxnSpMkLst>
            <pc:docMk/>
            <pc:sldMk cId="4224461140" sldId="324"/>
            <ac:cxnSpMk id="24" creationId="{7BF98085-2227-447D-BCB2-DC4B5835254C}"/>
          </ac:cxnSpMkLst>
        </pc:cxnChg>
        <pc:cxnChg chg="add del mod">
          <ac:chgData name="STAINO Andrea" userId="0c945b25-bd36-446c-b688-0c0cf3817131" providerId="ADAL" clId="{7D284AEE-56F3-4C26-8722-34643A82C50A}" dt="2023-02-14T12:00:22.332" v="405"/>
          <ac:cxnSpMkLst>
            <pc:docMk/>
            <pc:sldMk cId="4224461140" sldId="324"/>
            <ac:cxnSpMk id="25" creationId="{986ED267-0817-4924-95C9-A3196463FF6A}"/>
          </ac:cxnSpMkLst>
        </pc:cxnChg>
        <pc:cxnChg chg="add del mod">
          <ac:chgData name="STAINO Andrea" userId="0c945b25-bd36-446c-b688-0c0cf3817131" providerId="ADAL" clId="{7D284AEE-56F3-4C26-8722-34643A82C50A}" dt="2023-02-14T12:00:22.332" v="405"/>
          <ac:cxnSpMkLst>
            <pc:docMk/>
            <pc:sldMk cId="4224461140" sldId="324"/>
            <ac:cxnSpMk id="26" creationId="{A8D7A620-D277-4C84-A65C-B602AA302A0D}"/>
          </ac:cxnSpMkLst>
        </pc:cxnChg>
        <pc:cxnChg chg="add del mod">
          <ac:chgData name="STAINO Andrea" userId="0c945b25-bd36-446c-b688-0c0cf3817131" providerId="ADAL" clId="{7D284AEE-56F3-4C26-8722-34643A82C50A}" dt="2023-02-14T12:04:43.719" v="466"/>
          <ac:cxnSpMkLst>
            <pc:docMk/>
            <pc:sldMk cId="4224461140" sldId="324"/>
            <ac:cxnSpMk id="41" creationId="{6FB87EAA-D22A-4D43-98FC-83BF3E8A43C7}"/>
          </ac:cxnSpMkLst>
        </pc:cxnChg>
        <pc:cxnChg chg="add del mod">
          <ac:chgData name="STAINO Andrea" userId="0c945b25-bd36-446c-b688-0c0cf3817131" providerId="ADAL" clId="{7D284AEE-56F3-4C26-8722-34643A82C50A}" dt="2023-02-14T12:04:43.719" v="466"/>
          <ac:cxnSpMkLst>
            <pc:docMk/>
            <pc:sldMk cId="4224461140" sldId="324"/>
            <ac:cxnSpMk id="42" creationId="{1BAAB0AB-2ECF-433E-AE5F-C3708568D2E5}"/>
          </ac:cxnSpMkLst>
        </pc:cxnChg>
        <pc:cxnChg chg="add del mod">
          <ac:chgData name="STAINO Andrea" userId="0c945b25-bd36-446c-b688-0c0cf3817131" providerId="ADAL" clId="{7D284AEE-56F3-4C26-8722-34643A82C50A}" dt="2023-02-14T12:04:43.719" v="466"/>
          <ac:cxnSpMkLst>
            <pc:docMk/>
            <pc:sldMk cId="4224461140" sldId="324"/>
            <ac:cxnSpMk id="43" creationId="{B6153A32-A32E-4BF1-8F36-D06A2BB0DB7A}"/>
          </ac:cxnSpMkLst>
        </pc:cxnChg>
      </pc:sldChg>
      <pc:sldChg chg="addSp modSp mod">
        <pc:chgData name="STAINO Andrea" userId="0c945b25-bd36-446c-b688-0c0cf3817131" providerId="ADAL" clId="{7D284AEE-56F3-4C26-8722-34643A82C50A}" dt="2023-02-15T17:23:49.513" v="1813" actId="1036"/>
        <pc:sldMkLst>
          <pc:docMk/>
          <pc:sldMk cId="3279962523" sldId="325"/>
        </pc:sldMkLst>
        <pc:spChg chg="mod">
          <ac:chgData name="STAINO Andrea" userId="0c945b25-bd36-446c-b688-0c0cf3817131" providerId="ADAL" clId="{7D284AEE-56F3-4C26-8722-34643A82C50A}" dt="2023-02-15T07:34:16.216" v="1415" actId="12"/>
          <ac:spMkLst>
            <pc:docMk/>
            <pc:sldMk cId="3279962523" sldId="325"/>
            <ac:spMk id="26" creationId="{B4E759AD-0F5E-4D1F-BD5A-5CAD9D80AD36}"/>
          </ac:spMkLst>
        </pc:spChg>
        <pc:picChg chg="mod">
          <ac:chgData name="STAINO Andrea" userId="0c945b25-bd36-446c-b688-0c0cf3817131" providerId="ADAL" clId="{7D284AEE-56F3-4C26-8722-34643A82C50A}" dt="2023-02-15T17:23:49.513" v="1813" actId="1036"/>
          <ac:picMkLst>
            <pc:docMk/>
            <pc:sldMk cId="3279962523" sldId="325"/>
            <ac:picMk id="4" creationId="{B4A039FC-AFFA-48EC-9EBA-66CF5D7C93E3}"/>
          </ac:picMkLst>
        </pc:picChg>
        <pc:inkChg chg="add">
          <ac:chgData name="STAINO Andrea" userId="0c945b25-bd36-446c-b688-0c0cf3817131" providerId="ADAL" clId="{7D284AEE-56F3-4C26-8722-34643A82C50A}" dt="2023-02-15T17:23:43.514" v="1806"/>
          <ac:inkMkLst>
            <pc:docMk/>
            <pc:sldMk cId="3279962523" sldId="325"/>
            <ac:inkMk id="3" creationId="{2EC4E6FD-ED51-4B03-82D7-46C0990533CD}"/>
          </ac:inkMkLst>
        </pc:inkChg>
      </pc:sldChg>
      <pc:sldChg chg="addSp delSp modSp mod modAnim">
        <pc:chgData name="STAINO Andrea" userId="0c945b25-bd36-446c-b688-0c0cf3817131" providerId="ADAL" clId="{7D284AEE-56F3-4C26-8722-34643A82C50A}" dt="2023-02-15T12:31:04.240" v="1565" actId="27636"/>
        <pc:sldMkLst>
          <pc:docMk/>
          <pc:sldMk cId="2558898836" sldId="327"/>
        </pc:sldMkLst>
        <pc:spChg chg="add del mod">
          <ac:chgData name="STAINO Andrea" userId="0c945b25-bd36-446c-b688-0c0cf3817131" providerId="ADAL" clId="{7D284AEE-56F3-4C26-8722-34643A82C50A}" dt="2023-02-14T14:01:42.675" v="1152"/>
          <ac:spMkLst>
            <pc:docMk/>
            <pc:sldMk cId="2558898836" sldId="327"/>
            <ac:spMk id="3" creationId="{3D8307AE-3F59-45EF-AEAD-538F41F87489}"/>
          </ac:spMkLst>
        </pc:spChg>
        <pc:spChg chg="add mod">
          <ac:chgData name="STAINO Andrea" userId="0c945b25-bd36-446c-b688-0c0cf3817131" providerId="ADAL" clId="{7D284AEE-56F3-4C26-8722-34643A82C50A}" dt="2023-02-15T07:34:38.978" v="1416" actId="20577"/>
          <ac:spMkLst>
            <pc:docMk/>
            <pc:sldMk cId="2558898836" sldId="327"/>
            <ac:spMk id="4" creationId="{D2F1CAAE-CF87-4ABD-9407-3A83B60918D5}"/>
          </ac:spMkLst>
        </pc:spChg>
        <pc:spChg chg="add mod">
          <ac:chgData name="STAINO Andrea" userId="0c945b25-bd36-446c-b688-0c0cf3817131" providerId="ADAL" clId="{7D284AEE-56F3-4C26-8722-34643A82C50A}" dt="2023-02-14T15:02:11.369" v="1340" actId="207"/>
          <ac:spMkLst>
            <pc:docMk/>
            <pc:sldMk cId="2558898836" sldId="327"/>
            <ac:spMk id="6" creationId="{47985F5E-DBD9-4F61-B91E-95B61A9C003A}"/>
          </ac:spMkLst>
        </pc:spChg>
        <pc:spChg chg="mod">
          <ac:chgData name="STAINO Andrea" userId="0c945b25-bd36-446c-b688-0c0cf3817131" providerId="ADAL" clId="{7D284AEE-56F3-4C26-8722-34643A82C50A}" dt="2023-02-15T12:31:04.240" v="1565" actId="27636"/>
          <ac:spMkLst>
            <pc:docMk/>
            <pc:sldMk cId="2558898836" sldId="327"/>
            <ac:spMk id="26" creationId="{B4E759AD-0F5E-4D1F-BD5A-5CAD9D80AD36}"/>
          </ac:spMkLst>
        </pc:spChg>
        <pc:cxnChg chg="add">
          <ac:chgData name="STAINO Andrea" userId="0c945b25-bd36-446c-b688-0c0cf3817131" providerId="ADAL" clId="{7D284AEE-56F3-4C26-8722-34643A82C50A}" dt="2023-02-14T15:02:23.656" v="1341" actId="11529"/>
          <ac:cxnSpMkLst>
            <pc:docMk/>
            <pc:sldMk cId="2558898836" sldId="327"/>
            <ac:cxnSpMk id="10" creationId="{61C58E5E-BE3F-40BD-9A2D-A22467F0EF07}"/>
          </ac:cxnSpMkLst>
        </pc:cxnChg>
      </pc:sldChg>
      <pc:sldChg chg="delSp modSp add del mod">
        <pc:chgData name="STAINO Andrea" userId="0c945b25-bd36-446c-b688-0c0cf3817131" providerId="ADAL" clId="{7D284AEE-56F3-4C26-8722-34643A82C50A}" dt="2023-02-14T12:31:28.742" v="762" actId="47"/>
        <pc:sldMkLst>
          <pc:docMk/>
          <pc:sldMk cId="1931627898" sldId="328"/>
        </pc:sldMkLst>
        <pc:picChg chg="del mod">
          <ac:chgData name="STAINO Andrea" userId="0c945b25-bd36-446c-b688-0c0cf3817131" providerId="ADAL" clId="{7D284AEE-56F3-4C26-8722-34643A82C50A}" dt="2023-02-14T12:31:09.876" v="755" actId="21"/>
          <ac:picMkLst>
            <pc:docMk/>
            <pc:sldMk cId="1931627898" sldId="328"/>
            <ac:picMk id="13" creationId="{6BAB3F1D-89D3-4564-850B-334886340077}"/>
          </ac:picMkLst>
        </pc:picChg>
      </pc:sldChg>
      <pc:sldChg chg="addSp delSp modSp add mod delAnim modNotesTx">
        <pc:chgData name="STAINO Andrea" userId="0c945b25-bd36-446c-b688-0c0cf3817131" providerId="ADAL" clId="{7D284AEE-56F3-4C26-8722-34643A82C50A}" dt="2023-02-16T14:59:26.523" v="2552" actId="1037"/>
        <pc:sldMkLst>
          <pc:docMk/>
          <pc:sldMk cId="3452273443" sldId="328"/>
        </pc:sldMkLst>
        <pc:spChg chg="mod">
          <ac:chgData name="STAINO Andrea" userId="0c945b25-bd36-446c-b688-0c0cf3817131" providerId="ADAL" clId="{7D284AEE-56F3-4C26-8722-34643A82C50A}" dt="2023-02-15T07:24:56.481" v="1393" actId="20577"/>
          <ac:spMkLst>
            <pc:docMk/>
            <pc:sldMk cId="3452273443" sldId="328"/>
            <ac:spMk id="2" creationId="{97A6A55B-F1AC-4CA3-AB27-BC142C5E74CF}"/>
          </ac:spMkLst>
        </pc:spChg>
        <pc:spChg chg="add mod">
          <ac:chgData name="STAINO Andrea" userId="0c945b25-bd36-446c-b688-0c0cf3817131" providerId="ADAL" clId="{7D284AEE-56F3-4C26-8722-34643A82C50A}" dt="2023-02-15T07:47:55.102" v="1554" actId="947"/>
          <ac:spMkLst>
            <pc:docMk/>
            <pc:sldMk cId="3452273443" sldId="328"/>
            <ac:spMk id="3" creationId="{70D94EC5-A4EB-40F5-B431-9A85A74A6E30}"/>
          </ac:spMkLst>
        </pc:spChg>
        <pc:spChg chg="del">
          <ac:chgData name="STAINO Andrea" userId="0c945b25-bd36-446c-b688-0c0cf3817131" providerId="ADAL" clId="{7D284AEE-56F3-4C26-8722-34643A82C50A}" dt="2023-02-15T07:25:59.039" v="1395" actId="478"/>
          <ac:spMkLst>
            <pc:docMk/>
            <pc:sldMk cId="3452273443" sldId="328"/>
            <ac:spMk id="9" creationId="{95CD27E5-A17A-480B-AD98-5B9A33C5AB20}"/>
          </ac:spMkLst>
        </pc:spChg>
        <pc:spChg chg="add del mod">
          <ac:chgData name="STAINO Andrea" userId="0c945b25-bd36-446c-b688-0c0cf3817131" providerId="ADAL" clId="{7D284AEE-56F3-4C26-8722-34643A82C50A}" dt="2023-02-15T07:47:02.245" v="1546"/>
          <ac:spMkLst>
            <pc:docMk/>
            <pc:sldMk cId="3452273443" sldId="328"/>
            <ac:spMk id="10" creationId="{4195F269-7B6F-4F9B-B6C0-1919A0A7FD3C}"/>
          </ac:spMkLst>
        </pc:spChg>
        <pc:spChg chg="add del mod">
          <ac:chgData name="STAINO Andrea" userId="0c945b25-bd36-446c-b688-0c0cf3817131" providerId="ADAL" clId="{7D284AEE-56F3-4C26-8722-34643A82C50A}" dt="2023-02-15T07:47:02.245" v="1546"/>
          <ac:spMkLst>
            <pc:docMk/>
            <pc:sldMk cId="3452273443" sldId="328"/>
            <ac:spMk id="25" creationId="{F7E434D6-27D5-4511-A350-F30663CA4308}"/>
          </ac:spMkLst>
        </pc:spChg>
        <pc:spChg chg="mod">
          <ac:chgData name="STAINO Andrea" userId="0c945b25-bd36-446c-b688-0c0cf3817131" providerId="ADAL" clId="{7D284AEE-56F3-4C26-8722-34643A82C50A}" dt="2023-02-15T07:44:46.299" v="1537" actId="20577"/>
          <ac:spMkLst>
            <pc:docMk/>
            <pc:sldMk cId="3452273443" sldId="328"/>
            <ac:spMk id="26" creationId="{B4E759AD-0F5E-4D1F-BD5A-5CAD9D80AD36}"/>
          </ac:spMkLst>
        </pc:spChg>
        <pc:spChg chg="add mod">
          <ac:chgData name="STAINO Andrea" userId="0c945b25-bd36-446c-b688-0c0cf3817131" providerId="ADAL" clId="{7D284AEE-56F3-4C26-8722-34643A82C50A}" dt="2023-02-15T07:47:10.681" v="1548" actId="1076"/>
          <ac:spMkLst>
            <pc:docMk/>
            <pc:sldMk cId="3452273443" sldId="328"/>
            <ac:spMk id="27" creationId="{C664DA7D-0343-4729-BBCE-F61E9F3777FD}"/>
          </ac:spMkLst>
        </pc:spChg>
        <pc:spChg chg="add del mod">
          <ac:chgData name="STAINO Andrea" userId="0c945b25-bd36-446c-b688-0c0cf3817131" providerId="ADAL" clId="{7D284AEE-56F3-4C26-8722-34643A82C50A}" dt="2023-02-15T12:30:53.327" v="1560" actId="478"/>
          <ac:spMkLst>
            <pc:docMk/>
            <pc:sldMk cId="3452273443" sldId="328"/>
            <ac:spMk id="41" creationId="{3266B86B-1CC8-496B-91BE-AB4ACDFDC14F}"/>
          </ac:spMkLst>
        </pc:spChg>
        <pc:spChg chg="add mod">
          <ac:chgData name="STAINO Andrea" userId="0c945b25-bd36-446c-b688-0c0cf3817131" providerId="ADAL" clId="{7D284AEE-56F3-4C26-8722-34643A82C50A}" dt="2023-02-15T07:48:05.177" v="1558" actId="20577"/>
          <ac:spMkLst>
            <pc:docMk/>
            <pc:sldMk cId="3452273443" sldId="328"/>
            <ac:spMk id="42" creationId="{C00E7E62-31AE-4C61-AC4E-7B638CA15D8F}"/>
          </ac:spMkLst>
        </pc:spChg>
        <pc:spChg chg="add mod">
          <ac:chgData name="STAINO Andrea" userId="0c945b25-bd36-446c-b688-0c0cf3817131" providerId="ADAL" clId="{7D284AEE-56F3-4C26-8722-34643A82C50A}" dt="2023-02-15T12:35:49.122" v="1607" actId="1076"/>
          <ac:spMkLst>
            <pc:docMk/>
            <pc:sldMk cId="3452273443" sldId="328"/>
            <ac:spMk id="43" creationId="{C36A277C-0823-4EEF-ADBB-8EF87788D5B0}"/>
          </ac:spMkLst>
        </pc:sp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11" creationId="{6C15722F-5F48-43D3-AC79-3E15CD575912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13" creationId="{DDD92204-6FB5-4741-85E0-18A85C1ADB67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14" creationId="{600CAEE5-2620-4A76-B324-2835B4836EA2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15" creationId="{2A977091-EB98-4166-B622-5FD42A997C42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16" creationId="{1A6BEA82-45DE-4206-951F-35DA8785E961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17" creationId="{C0CD1D91-19AA-471E-ABE5-F64F6E3E8BE0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18" creationId="{BDD6EF0D-8668-4EDC-B32A-19BD14645F71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19" creationId="{797176B9-8C9D-4540-9C78-E9EF74F039E7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20" creationId="{7521E6C8-3E2C-4184-ADE1-00CC3819EE03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24" creationId="{D93324D8-5293-4D0D-BDA5-7812E3061F26}"/>
          </ac:picMkLst>
        </pc:picChg>
        <pc:picChg chg="add mod">
          <ac:chgData name="STAINO Andrea" userId="0c945b25-bd36-446c-b688-0c0cf3817131" providerId="ADAL" clId="{7D284AEE-56F3-4C26-8722-34643A82C50A}" dt="2023-02-15T07:47:10.681" v="1548" actId="1076"/>
          <ac:picMkLst>
            <pc:docMk/>
            <pc:sldMk cId="3452273443" sldId="328"/>
            <ac:picMk id="28" creationId="{A0739046-9733-49DE-8A11-961E76469D5D}"/>
          </ac:picMkLst>
        </pc:picChg>
        <pc:picChg chg="add mod">
          <ac:chgData name="STAINO Andrea" userId="0c945b25-bd36-446c-b688-0c0cf3817131" providerId="ADAL" clId="{7D284AEE-56F3-4C26-8722-34643A82C50A}" dt="2023-02-16T14:58:37.607" v="2497" actId="1037"/>
          <ac:picMkLst>
            <pc:docMk/>
            <pc:sldMk cId="3452273443" sldId="328"/>
            <ac:picMk id="29" creationId="{A221F8CF-4E64-4647-8323-27C01CAD8EF3}"/>
          </ac:picMkLst>
        </pc:picChg>
        <pc:picChg chg="add mod">
          <ac:chgData name="STAINO Andrea" userId="0c945b25-bd36-446c-b688-0c0cf3817131" providerId="ADAL" clId="{7D284AEE-56F3-4C26-8722-34643A82C50A}" dt="2023-02-15T12:35:20.611" v="1593" actId="1076"/>
          <ac:picMkLst>
            <pc:docMk/>
            <pc:sldMk cId="3452273443" sldId="328"/>
            <ac:picMk id="30" creationId="{47123CD1-F31A-443D-8A27-A6AB2DC0DEC7}"/>
          </ac:picMkLst>
        </pc:picChg>
        <pc:picChg chg="add mod">
          <ac:chgData name="STAINO Andrea" userId="0c945b25-bd36-446c-b688-0c0cf3817131" providerId="ADAL" clId="{7D284AEE-56F3-4C26-8722-34643A82C50A}" dt="2023-02-15T12:35:21.476" v="1594" actId="1076"/>
          <ac:picMkLst>
            <pc:docMk/>
            <pc:sldMk cId="3452273443" sldId="328"/>
            <ac:picMk id="31" creationId="{747BE9D1-3C1A-4BB3-9596-5E4415389758}"/>
          </ac:picMkLst>
        </pc:picChg>
        <pc:picChg chg="add mod">
          <ac:chgData name="STAINO Andrea" userId="0c945b25-bd36-446c-b688-0c0cf3817131" providerId="ADAL" clId="{7D284AEE-56F3-4C26-8722-34643A82C50A}" dt="2023-02-15T12:35:18.251" v="1590" actId="1076"/>
          <ac:picMkLst>
            <pc:docMk/>
            <pc:sldMk cId="3452273443" sldId="328"/>
            <ac:picMk id="32" creationId="{D26C5FFA-C823-4A2E-BCB4-F4A75BEB43DA}"/>
          </ac:picMkLst>
        </pc:picChg>
        <pc:picChg chg="add mod">
          <ac:chgData name="STAINO Andrea" userId="0c945b25-bd36-446c-b688-0c0cf3817131" providerId="ADAL" clId="{7D284AEE-56F3-4C26-8722-34643A82C50A}" dt="2023-02-16T14:59:26.523" v="2552" actId="1037"/>
          <ac:picMkLst>
            <pc:docMk/>
            <pc:sldMk cId="3452273443" sldId="328"/>
            <ac:picMk id="33" creationId="{1065B94C-F57B-4971-BB29-624F1D5A4F71}"/>
          </ac:picMkLst>
        </pc:picChg>
        <pc:picChg chg="add mod">
          <ac:chgData name="STAINO Andrea" userId="0c945b25-bd36-446c-b688-0c0cf3817131" providerId="ADAL" clId="{7D284AEE-56F3-4C26-8722-34643A82C50A}" dt="2023-02-15T12:35:34.043" v="1602" actId="1076"/>
          <ac:picMkLst>
            <pc:docMk/>
            <pc:sldMk cId="3452273443" sldId="328"/>
            <ac:picMk id="34" creationId="{E2D724BB-8B13-487A-B6A3-48D9BAEEA158}"/>
          </ac:picMkLst>
        </pc:picChg>
        <pc:picChg chg="add mod">
          <ac:chgData name="STAINO Andrea" userId="0c945b25-bd36-446c-b688-0c0cf3817131" providerId="ADAL" clId="{7D284AEE-56F3-4C26-8722-34643A82C50A}" dt="2023-02-15T07:47:10.681" v="1548" actId="1076"/>
          <ac:picMkLst>
            <pc:docMk/>
            <pc:sldMk cId="3452273443" sldId="328"/>
            <ac:picMk id="35" creationId="{58FD62AE-2FC0-4867-8193-9CDCEB80C939}"/>
          </ac:picMkLst>
        </pc:picChg>
        <pc:picChg chg="add mod">
          <ac:chgData name="STAINO Andrea" userId="0c945b25-bd36-446c-b688-0c0cf3817131" providerId="ADAL" clId="{7D284AEE-56F3-4C26-8722-34643A82C50A}" dt="2023-02-15T12:35:16.151" v="1588" actId="1076"/>
          <ac:picMkLst>
            <pc:docMk/>
            <pc:sldMk cId="3452273443" sldId="328"/>
            <ac:picMk id="36" creationId="{B52F2695-4AB1-415A-91B6-E954098942C8}"/>
          </ac:picMkLst>
        </pc:picChg>
        <pc:picChg chg="add mod">
          <ac:chgData name="STAINO Andrea" userId="0c945b25-bd36-446c-b688-0c0cf3817131" providerId="ADAL" clId="{7D284AEE-56F3-4C26-8722-34643A82C50A}" dt="2023-02-15T12:35:22.355" v="1595" actId="1076"/>
          <ac:picMkLst>
            <pc:docMk/>
            <pc:sldMk cId="3452273443" sldId="328"/>
            <ac:picMk id="40" creationId="{6CEBDCB3-5CA1-45AF-81E9-51B9CACEE702}"/>
          </ac:picMkLst>
        </pc:picChg>
        <pc:cxnChg chg="add del mod">
          <ac:chgData name="STAINO Andrea" userId="0c945b25-bd36-446c-b688-0c0cf3817131" providerId="ADAL" clId="{7D284AEE-56F3-4C26-8722-34643A82C50A}" dt="2023-02-15T07:47:02.245" v="1546"/>
          <ac:cxnSpMkLst>
            <pc:docMk/>
            <pc:sldMk cId="3452273443" sldId="328"/>
            <ac:cxnSpMk id="21" creationId="{5D6559C5-61D6-4997-B6BC-4A740636431D}"/>
          </ac:cxnSpMkLst>
        </pc:cxnChg>
        <pc:cxnChg chg="add del mod">
          <ac:chgData name="STAINO Andrea" userId="0c945b25-bd36-446c-b688-0c0cf3817131" providerId="ADAL" clId="{7D284AEE-56F3-4C26-8722-34643A82C50A}" dt="2023-02-15T07:47:02.245" v="1546"/>
          <ac:cxnSpMkLst>
            <pc:docMk/>
            <pc:sldMk cId="3452273443" sldId="328"/>
            <ac:cxnSpMk id="22" creationId="{BABDA91E-F364-42C3-BD32-E68DBAB3569F}"/>
          </ac:cxnSpMkLst>
        </pc:cxnChg>
        <pc:cxnChg chg="add del mod">
          <ac:chgData name="STAINO Andrea" userId="0c945b25-bd36-446c-b688-0c0cf3817131" providerId="ADAL" clId="{7D284AEE-56F3-4C26-8722-34643A82C50A}" dt="2023-02-15T07:47:02.245" v="1546"/>
          <ac:cxnSpMkLst>
            <pc:docMk/>
            <pc:sldMk cId="3452273443" sldId="328"/>
            <ac:cxnSpMk id="23" creationId="{2B927949-EB44-4061-8C7C-135D7C32E57E}"/>
          </ac:cxnSpMkLst>
        </pc:cxnChg>
        <pc:cxnChg chg="add mod">
          <ac:chgData name="STAINO Andrea" userId="0c945b25-bd36-446c-b688-0c0cf3817131" providerId="ADAL" clId="{7D284AEE-56F3-4C26-8722-34643A82C50A}" dt="2023-02-15T07:47:10.681" v="1548" actId="1076"/>
          <ac:cxnSpMkLst>
            <pc:docMk/>
            <pc:sldMk cId="3452273443" sldId="328"/>
            <ac:cxnSpMk id="37" creationId="{D112F44E-DDA0-4AC5-8A8F-2E048E01BBB5}"/>
          </ac:cxnSpMkLst>
        </pc:cxnChg>
        <pc:cxnChg chg="add mod">
          <ac:chgData name="STAINO Andrea" userId="0c945b25-bd36-446c-b688-0c0cf3817131" providerId="ADAL" clId="{7D284AEE-56F3-4C26-8722-34643A82C50A}" dt="2023-02-15T07:47:10.681" v="1548" actId="1076"/>
          <ac:cxnSpMkLst>
            <pc:docMk/>
            <pc:sldMk cId="3452273443" sldId="328"/>
            <ac:cxnSpMk id="38" creationId="{34C8BFAA-3D95-4F15-8790-DD7786A9220B}"/>
          </ac:cxnSpMkLst>
        </pc:cxnChg>
        <pc:cxnChg chg="add mod">
          <ac:chgData name="STAINO Andrea" userId="0c945b25-bd36-446c-b688-0c0cf3817131" providerId="ADAL" clId="{7D284AEE-56F3-4C26-8722-34643A82C50A}" dt="2023-02-15T12:35:45.443" v="1606" actId="1076"/>
          <ac:cxnSpMkLst>
            <pc:docMk/>
            <pc:sldMk cId="3452273443" sldId="328"/>
            <ac:cxnSpMk id="39" creationId="{34AFEC88-24DA-4404-960C-2613C50835F2}"/>
          </ac:cxnSpMkLst>
        </pc:cxnChg>
      </pc:sldChg>
      <pc:sldChg chg="addSp modSp add del mod">
        <pc:chgData name="STAINO Andrea" userId="0c945b25-bd36-446c-b688-0c0cf3817131" providerId="ADAL" clId="{7D284AEE-56F3-4C26-8722-34643A82C50A}" dt="2023-02-15T12:35:56.570" v="1609" actId="47"/>
        <pc:sldMkLst>
          <pc:docMk/>
          <pc:sldMk cId="985624576" sldId="329"/>
        </pc:sldMkLst>
        <pc:cxnChg chg="add mod">
          <ac:chgData name="STAINO Andrea" userId="0c945b25-bd36-446c-b688-0c0cf3817131" providerId="ADAL" clId="{7D284AEE-56F3-4C26-8722-34643A82C50A}" dt="2023-02-15T12:34:31.963" v="1575" actId="14100"/>
          <ac:cxnSpMkLst>
            <pc:docMk/>
            <pc:sldMk cId="985624576" sldId="329"/>
            <ac:cxnSpMk id="25" creationId="{53C119E4-53E0-46CD-A4CC-5CD49EF66358}"/>
          </ac:cxnSpMkLst>
        </pc:cxnChg>
        <pc:cxnChg chg="add mod">
          <ac:chgData name="STAINO Andrea" userId="0c945b25-bd36-446c-b688-0c0cf3817131" providerId="ADAL" clId="{7D284AEE-56F3-4C26-8722-34643A82C50A}" dt="2023-02-15T12:35:10.731" v="1586" actId="1076"/>
          <ac:cxnSpMkLst>
            <pc:docMk/>
            <pc:sldMk cId="985624576" sldId="329"/>
            <ac:cxnSpMk id="41" creationId="{5CC6E0BD-B703-4394-8B9C-803DF74C755C}"/>
          </ac:cxnSpMkLst>
        </pc:cxnChg>
      </pc:sldChg>
      <pc:sldChg chg="addSp modSp add mod modAnim modNotesTx">
        <pc:chgData name="STAINO Andrea" userId="0c945b25-bd36-446c-b688-0c0cf3817131" providerId="ADAL" clId="{7D284AEE-56F3-4C26-8722-34643A82C50A}" dt="2023-02-16T14:59:39.661" v="2569" actId="1038"/>
        <pc:sldMkLst>
          <pc:docMk/>
          <pc:sldMk cId="1761054093" sldId="330"/>
        </pc:sldMkLst>
        <pc:spChg chg="add mod">
          <ac:chgData name="STAINO Andrea" userId="0c945b25-bd36-446c-b688-0c0cf3817131" providerId="ADAL" clId="{7D284AEE-56F3-4C26-8722-34643A82C50A}" dt="2023-02-15T12:40:55.086" v="1717" actId="207"/>
          <ac:spMkLst>
            <pc:docMk/>
            <pc:sldMk cId="1761054093" sldId="330"/>
            <ac:spMk id="10" creationId="{91D6C908-678B-47A7-A9EF-C10ED568336D}"/>
          </ac:spMkLst>
        </pc:spChg>
        <pc:spChg chg="mod">
          <ac:chgData name="STAINO Andrea" userId="0c945b25-bd36-446c-b688-0c0cf3817131" providerId="ADAL" clId="{7D284AEE-56F3-4C26-8722-34643A82C50A}" dt="2023-02-15T12:38:31.770" v="1659" actId="1076"/>
          <ac:spMkLst>
            <pc:docMk/>
            <pc:sldMk cId="1761054093" sldId="330"/>
            <ac:spMk id="43" creationId="{C36A277C-0823-4EEF-ADBB-8EF87788D5B0}"/>
          </ac:spMkLst>
        </pc:spChg>
        <pc:spChg chg="add mod">
          <ac:chgData name="STAINO Andrea" userId="0c945b25-bd36-446c-b688-0c0cf3817131" providerId="ADAL" clId="{7D284AEE-56F3-4C26-8722-34643A82C50A}" dt="2023-02-15T12:38:56.702" v="1665" actId="207"/>
          <ac:spMkLst>
            <pc:docMk/>
            <pc:sldMk cId="1761054093" sldId="330"/>
            <ac:spMk id="44" creationId="{AD893897-8587-45AD-B8D3-827A4603C31A}"/>
          </ac:spMkLst>
        </pc:spChg>
        <pc:spChg chg="add mod">
          <ac:chgData name="STAINO Andrea" userId="0c945b25-bd36-446c-b688-0c0cf3817131" providerId="ADAL" clId="{7D284AEE-56F3-4C26-8722-34643A82C50A}" dt="2023-02-15T12:39:21.134" v="1671" actId="207"/>
          <ac:spMkLst>
            <pc:docMk/>
            <pc:sldMk cId="1761054093" sldId="330"/>
            <ac:spMk id="45" creationId="{968E3037-7EAC-48D8-88BD-E2101FFA9FD2}"/>
          </ac:spMkLst>
        </pc:spChg>
        <pc:picChg chg="mod">
          <ac:chgData name="STAINO Andrea" userId="0c945b25-bd36-446c-b688-0c0cf3817131" providerId="ADAL" clId="{7D284AEE-56F3-4C26-8722-34643A82C50A}" dt="2023-02-16T14:58:16.399" v="2460" actId="1035"/>
          <ac:picMkLst>
            <pc:docMk/>
            <pc:sldMk cId="1761054093" sldId="330"/>
            <ac:picMk id="29" creationId="{A221F8CF-4E64-4647-8323-27C01CAD8EF3}"/>
          </ac:picMkLst>
        </pc:picChg>
        <pc:picChg chg="mod">
          <ac:chgData name="STAINO Andrea" userId="0c945b25-bd36-446c-b688-0c0cf3817131" providerId="ADAL" clId="{7D284AEE-56F3-4C26-8722-34643A82C50A}" dt="2023-02-16T14:59:39.661" v="2569" actId="1038"/>
          <ac:picMkLst>
            <pc:docMk/>
            <pc:sldMk cId="1761054093" sldId="330"/>
            <ac:picMk id="33" creationId="{1065B94C-F57B-4971-BB29-624F1D5A4F71}"/>
          </ac:picMkLst>
        </pc:picChg>
        <pc:cxnChg chg="add mod">
          <ac:chgData name="STAINO Andrea" userId="0c945b25-bd36-446c-b688-0c0cf3817131" providerId="ADAL" clId="{7D284AEE-56F3-4C26-8722-34643A82C50A}" dt="2023-02-15T12:36:47.005" v="1620" actId="208"/>
          <ac:cxnSpMkLst>
            <pc:docMk/>
            <pc:sldMk cId="1761054093" sldId="330"/>
            <ac:cxnSpMk id="25" creationId="{C78B7E23-D7F0-42A3-AE60-BBE66DAD040F}"/>
          </ac:cxnSpMkLst>
        </pc:cxnChg>
        <pc:cxnChg chg="add mod">
          <ac:chgData name="STAINO Andrea" userId="0c945b25-bd36-446c-b688-0c0cf3817131" providerId="ADAL" clId="{7D284AEE-56F3-4C26-8722-34643A82C50A}" dt="2023-02-15T12:36:42.385" v="1619" actId="208"/>
          <ac:cxnSpMkLst>
            <pc:docMk/>
            <pc:sldMk cId="1761054093" sldId="330"/>
            <ac:cxnSpMk id="41" creationId="{25779159-7038-4D2D-90E0-05DFD2B5DB8A}"/>
          </ac:cxnSpMkLst>
        </pc:cxnChg>
      </pc:sldChg>
      <pc:sldChg chg="addSp delSp modSp add mod modAnim modNotesTx">
        <pc:chgData name="STAINO Andrea" userId="0c945b25-bd36-446c-b688-0c0cf3817131" providerId="ADAL" clId="{7D284AEE-56F3-4C26-8722-34643A82C50A}" dt="2023-02-16T14:59:50.002" v="2586" actId="1038"/>
        <pc:sldMkLst>
          <pc:docMk/>
          <pc:sldMk cId="2047332566" sldId="331"/>
        </pc:sldMkLst>
        <pc:spChg chg="del">
          <ac:chgData name="STAINO Andrea" userId="0c945b25-bd36-446c-b688-0c0cf3817131" providerId="ADAL" clId="{7D284AEE-56F3-4C26-8722-34643A82C50A}" dt="2023-02-15T12:41:18.211" v="1720" actId="478"/>
          <ac:spMkLst>
            <pc:docMk/>
            <pc:sldMk cId="2047332566" sldId="331"/>
            <ac:spMk id="10" creationId="{91D6C908-678B-47A7-A9EF-C10ED568336D}"/>
          </ac:spMkLst>
        </pc:spChg>
        <pc:spChg chg="add del mod">
          <ac:chgData name="STAINO Andrea" userId="0c945b25-bd36-446c-b688-0c0cf3817131" providerId="ADAL" clId="{7D284AEE-56F3-4C26-8722-34643A82C50A}" dt="2023-02-15T12:41:34.660" v="1722"/>
          <ac:spMkLst>
            <pc:docMk/>
            <pc:sldMk cId="2047332566" sldId="331"/>
            <ac:spMk id="46" creationId="{7E0A7CE6-DB92-47BE-A4CF-E415BCFD5DF5}"/>
          </ac:spMkLst>
        </pc:spChg>
        <pc:spChg chg="add mod">
          <ac:chgData name="STAINO Andrea" userId="0c945b25-bd36-446c-b688-0c0cf3817131" providerId="ADAL" clId="{7D284AEE-56F3-4C26-8722-34643A82C50A}" dt="2023-02-15T12:41:39.425" v="1723"/>
          <ac:spMkLst>
            <pc:docMk/>
            <pc:sldMk cId="2047332566" sldId="331"/>
            <ac:spMk id="47" creationId="{2D7E60A6-3A04-457A-8A38-85324C23DBFD}"/>
          </ac:spMkLst>
        </pc:spChg>
        <pc:spChg chg="add mod">
          <ac:chgData name="STAINO Andrea" userId="0c945b25-bd36-446c-b688-0c0cf3817131" providerId="ADAL" clId="{7D284AEE-56F3-4C26-8722-34643A82C50A}" dt="2023-02-15T12:46:41.370" v="1799" actId="1076"/>
          <ac:spMkLst>
            <pc:docMk/>
            <pc:sldMk cId="2047332566" sldId="331"/>
            <ac:spMk id="48" creationId="{D59D17B5-BC7D-4626-8174-86CDF7A96F72}"/>
          </ac:spMkLst>
        </pc:spChg>
        <pc:spChg chg="add mod">
          <ac:chgData name="STAINO Andrea" userId="0c945b25-bd36-446c-b688-0c0cf3817131" providerId="ADAL" clId="{7D284AEE-56F3-4C26-8722-34643A82C50A}" dt="2023-02-15T12:46:43.170" v="1800" actId="1076"/>
          <ac:spMkLst>
            <pc:docMk/>
            <pc:sldMk cId="2047332566" sldId="331"/>
            <ac:spMk id="49" creationId="{7243D9C8-8188-48C2-B0CF-530B3A1CB3B4}"/>
          </ac:spMkLst>
        </pc:spChg>
        <pc:picChg chg="mod">
          <ac:chgData name="STAINO Andrea" userId="0c945b25-bd36-446c-b688-0c0cf3817131" providerId="ADAL" clId="{7D284AEE-56F3-4C26-8722-34643A82C50A}" dt="2023-02-16T14:58:30.903" v="2496" actId="1035"/>
          <ac:picMkLst>
            <pc:docMk/>
            <pc:sldMk cId="2047332566" sldId="331"/>
            <ac:picMk id="29" creationId="{A221F8CF-4E64-4647-8323-27C01CAD8EF3}"/>
          </ac:picMkLst>
        </pc:picChg>
        <pc:picChg chg="mod">
          <ac:chgData name="STAINO Andrea" userId="0c945b25-bd36-446c-b688-0c0cf3817131" providerId="ADAL" clId="{7D284AEE-56F3-4C26-8722-34643A82C50A}" dt="2023-02-16T14:59:50.002" v="2586" actId="1038"/>
          <ac:picMkLst>
            <pc:docMk/>
            <pc:sldMk cId="2047332566" sldId="331"/>
            <ac:picMk id="33" creationId="{1065B94C-F57B-4971-BB29-624F1D5A4F71}"/>
          </ac:picMkLst>
        </pc:picChg>
      </pc:sldChg>
      <pc:sldChg chg="addSp delSp add mod delAnim">
        <pc:chgData name="STAINO Andrea" userId="0c945b25-bd36-446c-b688-0c0cf3817131" providerId="ADAL" clId="{7D284AEE-56F3-4C26-8722-34643A82C50A}" dt="2023-02-15T17:23:43.514" v="1806"/>
        <pc:sldMkLst>
          <pc:docMk/>
          <pc:sldMk cId="88918799" sldId="332"/>
        </pc:sldMkLst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3" creationId="{7DA57DB1-5514-46A6-B7D1-C37929546E71}"/>
          </ac:spMkLst>
        </pc:spChg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5" creationId="{582AAA72-A6FC-4AE1-9DE8-705A93C4A464}"/>
          </ac:spMkLst>
        </pc:spChg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6" creationId="{0306B2AB-CB7F-4112-9D18-DD9C2FA46EC6}"/>
          </ac:spMkLst>
        </pc:spChg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10" creationId="{223C875C-A4A1-4A8A-89B6-9391DBC8BC40}"/>
          </ac:spMkLst>
        </pc:spChg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11" creationId="{34DBE08D-6240-4A97-8680-50C1297BD8FF}"/>
          </ac:spMkLst>
        </pc:spChg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27" creationId="{E3756C9F-9634-492E-A9A7-D7D25B99199B}"/>
          </ac:spMkLst>
        </pc:spChg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28" creationId="{0C302F1E-7BC6-4B1D-AAE0-F0209DE476EC}"/>
          </ac:spMkLst>
        </pc:spChg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30" creationId="{C35248FB-50A9-4F6D-ABC5-C234EE4F2534}"/>
          </ac:spMkLst>
        </pc:spChg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49" creationId="{14574729-D0F4-4DCA-ADE8-80B6B808C3D0}"/>
          </ac:spMkLst>
        </pc:spChg>
        <pc:grpChg chg="del">
          <ac:chgData name="STAINO Andrea" userId="0c945b25-bd36-446c-b688-0c0cf3817131" providerId="ADAL" clId="{7D284AEE-56F3-4C26-8722-34643A82C50A}" dt="2023-02-15T17:07:39.157" v="1805" actId="478"/>
          <ac:grpSpMkLst>
            <pc:docMk/>
            <pc:sldMk cId="88918799" sldId="332"/>
            <ac:grpSpMk id="50" creationId="{A617F337-0F75-4DA5-AFCB-0C3879EE7CAF}"/>
          </ac:grpSpMkLst>
        </pc:grpChg>
        <pc:picChg chg="del">
          <ac:chgData name="STAINO Andrea" userId="0c945b25-bd36-446c-b688-0c0cf3817131" providerId="ADAL" clId="{7D284AEE-56F3-4C26-8722-34643A82C50A}" dt="2023-02-15T17:07:39.157" v="1805" actId="478"/>
          <ac:picMkLst>
            <pc:docMk/>
            <pc:sldMk cId="88918799" sldId="332"/>
            <ac:picMk id="4" creationId="{8CB69D51-9582-48D2-909B-8BF6ED43C3C3}"/>
          </ac:picMkLst>
        </pc:picChg>
        <pc:picChg chg="del">
          <ac:chgData name="STAINO Andrea" userId="0c945b25-bd36-446c-b688-0c0cf3817131" providerId="ADAL" clId="{7D284AEE-56F3-4C26-8722-34643A82C50A}" dt="2023-02-15T17:07:39.157" v="1805" actId="478"/>
          <ac:picMkLst>
            <pc:docMk/>
            <pc:sldMk cId="88918799" sldId="332"/>
            <ac:picMk id="51" creationId="{38F53A0E-46A2-4BF0-8E89-125B7D8FCBEA}"/>
          </ac:picMkLst>
        </pc:picChg>
        <pc:inkChg chg="del">
          <ac:chgData name="STAINO Andrea" userId="0c945b25-bd36-446c-b688-0c0cf3817131" providerId="ADAL" clId="{7D284AEE-56F3-4C26-8722-34643A82C50A}" dt="2023-02-15T17:07:39.157" v="1805" actId="478"/>
          <ac:inkMkLst>
            <pc:docMk/>
            <pc:sldMk cId="88918799" sldId="332"/>
            <ac:inkMk id="9" creationId="{EA86FE6D-BBFF-4CD9-81B9-509C1C29D69A}"/>
          </ac:inkMkLst>
        </pc:inkChg>
        <pc:inkChg chg="add">
          <ac:chgData name="STAINO Andrea" userId="0c945b25-bd36-446c-b688-0c0cf3817131" providerId="ADAL" clId="{7D284AEE-56F3-4C26-8722-34643A82C50A}" dt="2023-02-15T17:23:43.514" v="1806"/>
          <ac:inkMkLst>
            <pc:docMk/>
            <pc:sldMk cId="88918799" sldId="332"/>
            <ac:inkMk id="13" creationId="{12C6471B-53B5-4A75-9850-C0B1D03BC85F}"/>
          </ac:inkMkLst>
        </pc:inkChg>
      </pc:sldChg>
      <pc:sldChg chg="addSp delSp modSp add mod delAnim modAnim modNotesTx">
        <pc:chgData name="STAINO Andrea" userId="0c945b25-bd36-446c-b688-0c0cf3817131" providerId="ADAL" clId="{7D284AEE-56F3-4C26-8722-34643A82C50A}" dt="2023-02-20T11:10:29.258" v="3754" actId="20577"/>
        <pc:sldMkLst>
          <pc:docMk/>
          <pc:sldMk cId="1107118475" sldId="333"/>
        </pc:sldMkLst>
        <pc:spChg chg="mod">
          <ac:chgData name="STAINO Andrea" userId="0c945b25-bd36-446c-b688-0c0cf3817131" providerId="ADAL" clId="{7D284AEE-56F3-4C26-8722-34643A82C50A}" dt="2023-02-16T13:38:32.283" v="1831" actId="20577"/>
          <ac:spMkLst>
            <pc:docMk/>
            <pc:sldMk cId="1107118475" sldId="333"/>
            <ac:spMk id="2" creationId="{97A6A55B-F1AC-4CA3-AB27-BC142C5E74CF}"/>
          </ac:spMkLst>
        </pc:spChg>
        <pc:spChg chg="mod">
          <ac:chgData name="STAINO Andrea" userId="0c945b25-bd36-446c-b688-0c0cf3817131" providerId="ADAL" clId="{7D284AEE-56F3-4C26-8722-34643A82C50A}" dt="2023-02-16T15:06:41.131" v="2657" actId="1076"/>
          <ac:spMkLst>
            <pc:docMk/>
            <pc:sldMk cId="1107118475" sldId="333"/>
            <ac:spMk id="5" creationId="{582AAA72-A6FC-4AE1-9DE8-705A93C4A464}"/>
          </ac:spMkLst>
        </pc:spChg>
        <pc:spChg chg="add mod">
          <ac:chgData name="STAINO Andrea" userId="0c945b25-bd36-446c-b688-0c0cf3817131" providerId="ADAL" clId="{7D284AEE-56F3-4C26-8722-34643A82C50A}" dt="2023-02-16T14:45:09.441" v="2152" actId="1076"/>
          <ac:spMkLst>
            <pc:docMk/>
            <pc:sldMk cId="1107118475" sldId="333"/>
            <ac:spMk id="15" creationId="{16738677-08DE-403A-BEF2-732D3EAF95D5}"/>
          </ac:spMkLst>
        </pc:spChg>
        <pc:spChg chg="mod">
          <ac:chgData name="STAINO Andrea" userId="0c945b25-bd36-446c-b688-0c0cf3817131" providerId="ADAL" clId="{7D284AEE-56F3-4C26-8722-34643A82C50A}" dt="2023-02-16T13:52:40.836" v="2027" actId="1076"/>
          <ac:spMkLst>
            <pc:docMk/>
            <pc:sldMk cId="1107118475" sldId="333"/>
            <ac:spMk id="26" creationId="{B4E759AD-0F5E-4D1F-BD5A-5CAD9D80AD36}"/>
          </ac:spMkLst>
        </pc:spChg>
        <pc:spChg chg="del mod">
          <ac:chgData name="STAINO Andrea" userId="0c945b25-bd36-446c-b688-0c0cf3817131" providerId="ADAL" clId="{7D284AEE-56F3-4C26-8722-34643A82C50A}" dt="2023-02-16T15:01:45.110" v="2627" actId="478"/>
          <ac:spMkLst>
            <pc:docMk/>
            <pc:sldMk cId="1107118475" sldId="333"/>
            <ac:spMk id="43" creationId="{C36A277C-0823-4EEF-ADBB-8EF87788D5B0}"/>
          </ac:spMkLst>
        </pc:spChg>
        <pc:spChg chg="del">
          <ac:chgData name="STAINO Andrea" userId="0c945b25-bd36-446c-b688-0c0cf3817131" providerId="ADAL" clId="{7D284AEE-56F3-4C26-8722-34643A82C50A}" dt="2023-02-16T13:54:03.584" v="2030" actId="478"/>
          <ac:spMkLst>
            <pc:docMk/>
            <pc:sldMk cId="1107118475" sldId="333"/>
            <ac:spMk id="44" creationId="{AD893897-8587-45AD-B8D3-827A4603C31A}"/>
          </ac:spMkLst>
        </pc:spChg>
        <pc:spChg chg="del">
          <ac:chgData name="STAINO Andrea" userId="0c945b25-bd36-446c-b688-0c0cf3817131" providerId="ADAL" clId="{7D284AEE-56F3-4C26-8722-34643A82C50A}" dt="2023-02-16T13:54:06.437" v="2031" actId="478"/>
          <ac:spMkLst>
            <pc:docMk/>
            <pc:sldMk cId="1107118475" sldId="333"/>
            <ac:spMk id="45" creationId="{968E3037-7EAC-48D8-88BD-E2101FFA9FD2}"/>
          </ac:spMkLst>
        </pc:spChg>
        <pc:spChg chg="del">
          <ac:chgData name="STAINO Andrea" userId="0c945b25-bd36-446c-b688-0c0cf3817131" providerId="ADAL" clId="{7D284AEE-56F3-4C26-8722-34643A82C50A}" dt="2023-02-16T13:38:39.599" v="1834" actId="478"/>
          <ac:spMkLst>
            <pc:docMk/>
            <pc:sldMk cId="1107118475" sldId="333"/>
            <ac:spMk id="47" creationId="{2D7E60A6-3A04-457A-8A38-85324C23DBFD}"/>
          </ac:spMkLst>
        </pc:spChg>
        <pc:spChg chg="del">
          <ac:chgData name="STAINO Andrea" userId="0c945b25-bd36-446c-b688-0c0cf3817131" providerId="ADAL" clId="{7D284AEE-56F3-4C26-8722-34643A82C50A}" dt="2023-02-16T13:38:42.405" v="1835" actId="478"/>
          <ac:spMkLst>
            <pc:docMk/>
            <pc:sldMk cId="1107118475" sldId="333"/>
            <ac:spMk id="48" creationId="{D59D17B5-BC7D-4626-8174-86CDF7A96F72}"/>
          </ac:spMkLst>
        </pc:spChg>
        <pc:spChg chg="del">
          <ac:chgData name="STAINO Andrea" userId="0c945b25-bd36-446c-b688-0c0cf3817131" providerId="ADAL" clId="{7D284AEE-56F3-4C26-8722-34643A82C50A}" dt="2023-02-16T13:38:46.293" v="1836" actId="478"/>
          <ac:spMkLst>
            <pc:docMk/>
            <pc:sldMk cId="1107118475" sldId="333"/>
            <ac:spMk id="49" creationId="{7243D9C8-8188-48C2-B0CF-530B3A1CB3B4}"/>
          </ac:spMkLst>
        </pc:spChg>
        <pc:spChg chg="add mod">
          <ac:chgData name="STAINO Andrea" userId="0c945b25-bd36-446c-b688-0c0cf3817131" providerId="ADAL" clId="{7D284AEE-56F3-4C26-8722-34643A82C50A}" dt="2023-02-16T15:02:07.371" v="2639" actId="1076"/>
          <ac:spMkLst>
            <pc:docMk/>
            <pc:sldMk cId="1107118475" sldId="333"/>
            <ac:spMk id="55" creationId="{E636D8FA-B354-4B4D-ADFE-0A7D8D0F2339}"/>
          </ac:spMkLst>
        </pc:spChg>
        <pc:spChg chg="add mod">
          <ac:chgData name="STAINO Andrea" userId="0c945b25-bd36-446c-b688-0c0cf3817131" providerId="ADAL" clId="{7D284AEE-56F3-4C26-8722-34643A82C50A}" dt="2023-02-16T15:02:15.886" v="2641" actId="20577"/>
          <ac:spMkLst>
            <pc:docMk/>
            <pc:sldMk cId="1107118475" sldId="333"/>
            <ac:spMk id="56" creationId="{56E66601-FEB8-4985-870F-2D58D76B45F7}"/>
          </ac:spMkLst>
        </pc:spChg>
        <pc:spChg chg="add mod">
          <ac:chgData name="STAINO Andrea" userId="0c945b25-bd36-446c-b688-0c0cf3817131" providerId="ADAL" clId="{7D284AEE-56F3-4C26-8722-34643A82C50A}" dt="2023-02-16T15:02:29.786" v="2644" actId="20577"/>
          <ac:spMkLst>
            <pc:docMk/>
            <pc:sldMk cId="1107118475" sldId="333"/>
            <ac:spMk id="57" creationId="{D5646446-DFB8-4D27-9161-E5461184E52C}"/>
          </ac:spMkLst>
        </pc:spChg>
        <pc:spChg chg="add mod">
          <ac:chgData name="STAINO Andrea" userId="0c945b25-bd36-446c-b688-0c0cf3817131" providerId="ADAL" clId="{7D284AEE-56F3-4C26-8722-34643A82C50A}" dt="2023-02-16T15:11:18.264" v="2711" actId="688"/>
          <ac:spMkLst>
            <pc:docMk/>
            <pc:sldMk cId="1107118475" sldId="333"/>
            <ac:spMk id="62" creationId="{0933227E-E682-4E18-A243-9E768E13C238}"/>
          </ac:spMkLst>
        </pc:spChg>
        <pc:spChg chg="add mod">
          <ac:chgData name="STAINO Andrea" userId="0c945b25-bd36-446c-b688-0c0cf3817131" providerId="ADAL" clId="{7D284AEE-56F3-4C26-8722-34643A82C50A}" dt="2023-02-16T15:11:11.583" v="2710" actId="688"/>
          <ac:spMkLst>
            <pc:docMk/>
            <pc:sldMk cId="1107118475" sldId="333"/>
            <ac:spMk id="63" creationId="{A7963AB3-5FF9-4A29-AFB4-0DFB12DBC626}"/>
          </ac:spMkLst>
        </pc:spChg>
        <pc:picChg chg="mod">
          <ac:chgData name="STAINO Andrea" userId="0c945b25-bd36-446c-b688-0c0cf3817131" providerId="ADAL" clId="{7D284AEE-56F3-4C26-8722-34643A82C50A}" dt="2023-02-16T14:58:49.713" v="2533" actId="1037"/>
          <ac:picMkLst>
            <pc:docMk/>
            <pc:sldMk cId="1107118475" sldId="333"/>
            <ac:picMk id="29" creationId="{A221F8CF-4E64-4647-8323-27C01CAD8EF3}"/>
          </ac:picMkLst>
        </pc:picChg>
        <pc:picChg chg="del mod">
          <ac:chgData name="STAINO Andrea" userId="0c945b25-bd36-446c-b688-0c0cf3817131" providerId="ADAL" clId="{7D284AEE-56F3-4C26-8722-34643A82C50A}" dt="2023-02-16T15:00:32.669" v="2607" actId="478"/>
          <ac:picMkLst>
            <pc:docMk/>
            <pc:sldMk cId="1107118475" sldId="333"/>
            <ac:picMk id="32" creationId="{D26C5FFA-C823-4A2E-BCB4-F4A75BEB43DA}"/>
          </ac:picMkLst>
        </pc:picChg>
        <pc:picChg chg="del mod">
          <ac:chgData name="STAINO Andrea" userId="0c945b25-bd36-446c-b688-0c0cf3817131" providerId="ADAL" clId="{7D284AEE-56F3-4C26-8722-34643A82C50A}" dt="2023-02-16T13:58:23.402" v="2058" actId="478"/>
          <ac:picMkLst>
            <pc:docMk/>
            <pc:sldMk cId="1107118475" sldId="333"/>
            <ac:picMk id="33" creationId="{1065B94C-F57B-4971-BB29-624F1D5A4F71}"/>
          </ac:picMkLst>
        </pc:picChg>
        <pc:picChg chg="add del mod ord">
          <ac:chgData name="STAINO Andrea" userId="0c945b25-bd36-446c-b688-0c0cf3817131" providerId="ADAL" clId="{7D284AEE-56F3-4C26-8722-34643A82C50A}" dt="2023-02-16T14:10:51.532" v="2132" actId="1076"/>
          <ac:picMkLst>
            <pc:docMk/>
            <pc:sldMk cId="1107118475" sldId="333"/>
            <ac:picMk id="40" creationId="{6CEBDCB3-5CA1-45AF-81E9-51B9CACEE702}"/>
          </ac:picMkLst>
        </pc:picChg>
        <pc:picChg chg="add mod">
          <ac:chgData name="STAINO Andrea" userId="0c945b25-bd36-446c-b688-0c0cf3817131" providerId="ADAL" clId="{7D284AEE-56F3-4C26-8722-34643A82C50A}" dt="2023-02-16T15:00:28.187" v="2606" actId="1038"/>
          <ac:picMkLst>
            <pc:docMk/>
            <pc:sldMk cId="1107118475" sldId="333"/>
            <ac:picMk id="46" creationId="{24C403FF-CE9D-43FC-AA01-50F49692D30F}"/>
          </ac:picMkLst>
        </pc:picChg>
        <pc:picChg chg="add mod">
          <ac:chgData name="STAINO Andrea" userId="0c945b25-bd36-446c-b688-0c0cf3817131" providerId="ADAL" clId="{7D284AEE-56F3-4C26-8722-34643A82C50A}" dt="2023-02-16T13:58:57.238" v="2123" actId="1037"/>
          <ac:picMkLst>
            <pc:docMk/>
            <pc:sldMk cId="1107118475" sldId="333"/>
            <ac:picMk id="50" creationId="{C7D6669A-AA89-4B37-8F46-25F3A78C3204}"/>
          </ac:picMkLst>
        </pc:picChg>
        <pc:picChg chg="add mod ord">
          <ac:chgData name="STAINO Andrea" userId="0c945b25-bd36-446c-b688-0c0cf3817131" providerId="ADAL" clId="{7D284AEE-56F3-4C26-8722-34643A82C50A}" dt="2023-02-16T15:00:19.499" v="2588" actId="167"/>
          <ac:picMkLst>
            <pc:docMk/>
            <pc:sldMk cId="1107118475" sldId="333"/>
            <ac:picMk id="53" creationId="{7386620E-DE75-469F-82E3-6CCD6DFBD3DB}"/>
          </ac:picMkLst>
        </pc:picChg>
        <pc:picChg chg="add del mod">
          <ac:chgData name="STAINO Andrea" userId="0c945b25-bd36-446c-b688-0c0cf3817131" providerId="ADAL" clId="{7D284AEE-56F3-4C26-8722-34643A82C50A}" dt="2023-02-17T14:08:18.372" v="3699" actId="478"/>
          <ac:picMkLst>
            <pc:docMk/>
            <pc:sldMk cId="1107118475" sldId="333"/>
            <ac:picMk id="68" creationId="{9FFE38EA-3ED2-465D-A099-8D02504D1411}"/>
          </ac:picMkLst>
        </pc:picChg>
        <pc:cxnChg chg="add mod">
          <ac:chgData name="STAINO Andrea" userId="0c945b25-bd36-446c-b688-0c0cf3817131" providerId="ADAL" clId="{7D284AEE-56F3-4C26-8722-34643A82C50A}" dt="2023-02-16T15:03:06.213" v="2647" actId="14100"/>
          <ac:cxnSpMkLst>
            <pc:docMk/>
            <pc:sldMk cId="1107118475" sldId="333"/>
            <ac:cxnSpMk id="17" creationId="{FA635AEB-8694-4B6A-9477-0713E1BFA0BE}"/>
          </ac:cxnSpMkLst>
        </pc:cxnChg>
        <pc:cxnChg chg="add mod">
          <ac:chgData name="STAINO Andrea" userId="0c945b25-bd36-446c-b688-0c0cf3817131" providerId="ADAL" clId="{7D284AEE-56F3-4C26-8722-34643A82C50A}" dt="2023-02-16T14:50:23.731" v="2161" actId="14100"/>
          <ac:cxnSpMkLst>
            <pc:docMk/>
            <pc:sldMk cId="1107118475" sldId="333"/>
            <ac:cxnSpMk id="19" creationId="{4FCEA478-889E-4D09-9413-C8ADD13CD166}"/>
          </ac:cxnSpMkLst>
        </pc:cxnChg>
        <pc:cxnChg chg="del">
          <ac:chgData name="STAINO Andrea" userId="0c945b25-bd36-446c-b688-0c0cf3817131" providerId="ADAL" clId="{7D284AEE-56F3-4C26-8722-34643A82C50A}" dt="2023-02-16T13:53:59.597" v="2029" actId="478"/>
          <ac:cxnSpMkLst>
            <pc:docMk/>
            <pc:sldMk cId="1107118475" sldId="333"/>
            <ac:cxnSpMk id="25" creationId="{C78B7E23-D7F0-42A3-AE60-BBE66DAD040F}"/>
          </ac:cxnSpMkLst>
        </pc:cxnChg>
        <pc:cxnChg chg="mod">
          <ac:chgData name="STAINO Andrea" userId="0c945b25-bd36-446c-b688-0c0cf3817131" providerId="ADAL" clId="{7D284AEE-56F3-4C26-8722-34643A82C50A}" dt="2023-02-16T15:04:12.779" v="2650" actId="1076"/>
          <ac:cxnSpMkLst>
            <pc:docMk/>
            <pc:sldMk cId="1107118475" sldId="333"/>
            <ac:cxnSpMk id="39" creationId="{34AFEC88-24DA-4404-960C-2613C50835F2}"/>
          </ac:cxnSpMkLst>
        </pc:cxnChg>
        <pc:cxnChg chg="del">
          <ac:chgData name="STAINO Andrea" userId="0c945b25-bd36-446c-b688-0c0cf3817131" providerId="ADAL" clId="{7D284AEE-56F3-4C26-8722-34643A82C50A}" dt="2023-02-16T13:53:57.400" v="2028" actId="478"/>
          <ac:cxnSpMkLst>
            <pc:docMk/>
            <pc:sldMk cId="1107118475" sldId="333"/>
            <ac:cxnSpMk id="41" creationId="{25779159-7038-4D2D-90E0-05DFD2B5DB8A}"/>
          </ac:cxnSpMkLst>
        </pc:cxnChg>
        <pc:cxnChg chg="add del mod">
          <ac:chgData name="STAINO Andrea" userId="0c945b25-bd36-446c-b688-0c0cf3817131" providerId="ADAL" clId="{7D284AEE-56F3-4C26-8722-34643A82C50A}" dt="2023-02-16T15:01:15.064" v="2624" actId="478"/>
          <ac:cxnSpMkLst>
            <pc:docMk/>
            <pc:sldMk cId="1107118475" sldId="333"/>
            <ac:cxnSpMk id="51" creationId="{0D4958C4-C9DB-40BC-A03C-341CF876D6F0}"/>
          </ac:cxnSpMkLst>
        </pc:cxnChg>
        <pc:cxnChg chg="add mod">
          <ac:chgData name="STAINO Andrea" userId="0c945b25-bd36-446c-b688-0c0cf3817131" providerId="ADAL" clId="{7D284AEE-56F3-4C26-8722-34643A82C50A}" dt="2023-02-16T15:03:56.823" v="2648" actId="1076"/>
          <ac:cxnSpMkLst>
            <pc:docMk/>
            <pc:sldMk cId="1107118475" sldId="333"/>
            <ac:cxnSpMk id="52" creationId="{3F6B5D4D-B8B2-4BA6-B70D-75BD3526BC25}"/>
          </ac:cxnSpMkLst>
        </pc:cxnChg>
        <pc:cxnChg chg="add mod">
          <ac:chgData name="STAINO Andrea" userId="0c945b25-bd36-446c-b688-0c0cf3817131" providerId="ADAL" clId="{7D284AEE-56F3-4C26-8722-34643A82C50A}" dt="2023-02-16T15:04:05.345" v="2649" actId="1076"/>
          <ac:cxnSpMkLst>
            <pc:docMk/>
            <pc:sldMk cId="1107118475" sldId="333"/>
            <ac:cxnSpMk id="54" creationId="{B68347AE-5865-4E6E-BF17-169C05AEB4B2}"/>
          </ac:cxnSpMkLst>
        </pc:cxnChg>
        <pc:cxnChg chg="add mod">
          <ac:chgData name="STAINO Andrea" userId="0c945b25-bd36-446c-b688-0c0cf3817131" providerId="ADAL" clId="{7D284AEE-56F3-4C26-8722-34643A82C50A}" dt="2023-02-16T15:11:27.010" v="2712" actId="14100"/>
          <ac:cxnSpMkLst>
            <pc:docMk/>
            <pc:sldMk cId="1107118475" sldId="333"/>
            <ac:cxnSpMk id="60" creationId="{162EE392-BCB5-428F-A06D-D885E9DB4AFC}"/>
          </ac:cxnSpMkLst>
        </pc:cxnChg>
      </pc:sldChg>
      <pc:sldChg chg="addSp modSp add mod modAnim modNotesTx">
        <pc:chgData name="STAINO Andrea" userId="0c945b25-bd36-446c-b688-0c0cf3817131" providerId="ADAL" clId="{7D284AEE-56F3-4C26-8722-34643A82C50A}" dt="2023-02-17T14:02:25.841" v="3697" actId="20577"/>
        <pc:sldMkLst>
          <pc:docMk/>
          <pc:sldMk cId="255412849" sldId="334"/>
        </pc:sldMkLst>
        <pc:spChg chg="mod">
          <ac:chgData name="STAINO Andrea" userId="0c945b25-bd36-446c-b688-0c0cf3817131" providerId="ADAL" clId="{7D284AEE-56F3-4C26-8722-34643A82C50A}" dt="2023-02-16T15:31:59.722" v="3002" actId="20577"/>
          <ac:spMkLst>
            <pc:docMk/>
            <pc:sldMk cId="255412849" sldId="334"/>
            <ac:spMk id="2" creationId="{97A6A55B-F1AC-4CA3-AB27-BC142C5E74CF}"/>
          </ac:spMkLst>
        </pc:spChg>
        <pc:spChg chg="add mod">
          <ac:chgData name="STAINO Andrea" userId="0c945b25-bd36-446c-b688-0c0cf3817131" providerId="ADAL" clId="{7D284AEE-56F3-4C26-8722-34643A82C50A}" dt="2023-02-16T15:25:44.461" v="2963" actId="1076"/>
          <ac:spMkLst>
            <pc:docMk/>
            <pc:sldMk cId="255412849" sldId="334"/>
            <ac:spMk id="4" creationId="{B37C51D4-3729-455F-8863-C6BFF93C841C}"/>
          </ac:spMkLst>
        </pc:spChg>
        <pc:spChg chg="mod">
          <ac:chgData name="STAINO Andrea" userId="0c945b25-bd36-446c-b688-0c0cf3817131" providerId="ADAL" clId="{7D284AEE-56F3-4C26-8722-34643A82C50A}" dt="2023-02-16T15:17:00.996" v="2829"/>
          <ac:spMkLst>
            <pc:docMk/>
            <pc:sldMk cId="255412849" sldId="334"/>
            <ac:spMk id="5" creationId="{582AAA72-A6FC-4AE1-9DE8-705A93C4A464}"/>
          </ac:spMkLst>
        </pc:spChg>
        <pc:spChg chg="add mod">
          <ac:chgData name="STAINO Andrea" userId="0c945b25-bd36-446c-b688-0c0cf3817131" providerId="ADAL" clId="{7D284AEE-56F3-4C26-8722-34643A82C50A}" dt="2023-02-16T15:25:56.803" v="2964" actId="1076"/>
          <ac:spMkLst>
            <pc:docMk/>
            <pc:sldMk cId="255412849" sldId="334"/>
            <ac:spMk id="6" creationId="{E56D2C55-339C-4BE8-A953-CCB5EE9D7A98}"/>
          </ac:spMkLst>
        </pc:spChg>
        <pc:spChg chg="add mod">
          <ac:chgData name="STAINO Andrea" userId="0c945b25-bd36-446c-b688-0c0cf3817131" providerId="ADAL" clId="{7D284AEE-56F3-4C26-8722-34643A82C50A}" dt="2023-02-16T15:25:56.803" v="2964" actId="1076"/>
          <ac:spMkLst>
            <pc:docMk/>
            <pc:sldMk cId="255412849" sldId="334"/>
            <ac:spMk id="41" creationId="{E8437094-B5AB-4119-883F-25323DDD9AC3}"/>
          </ac:spMkLst>
        </pc:spChg>
        <pc:spChg chg="add mod">
          <ac:chgData name="STAINO Andrea" userId="0c945b25-bd36-446c-b688-0c0cf3817131" providerId="ADAL" clId="{7D284AEE-56F3-4C26-8722-34643A82C50A}" dt="2023-02-16T15:26:21.165" v="2968" actId="1076"/>
          <ac:spMkLst>
            <pc:docMk/>
            <pc:sldMk cId="255412849" sldId="334"/>
            <ac:spMk id="43" creationId="{476E8E56-3FF5-4418-A9EA-FC4BDF07E25B}"/>
          </ac:spMkLst>
        </pc:spChg>
      </pc:sldChg>
      <pc:sldChg chg="addSp delSp modSp add mod setBg modAnim modNotesTx">
        <pc:chgData name="STAINO Andrea" userId="0c945b25-bd36-446c-b688-0c0cf3817131" providerId="ADAL" clId="{7D284AEE-56F3-4C26-8722-34643A82C50A}" dt="2023-02-17T15:04:42.686" v="3704" actId="478"/>
        <pc:sldMkLst>
          <pc:docMk/>
          <pc:sldMk cId="1782217866" sldId="335"/>
        </pc:sldMkLst>
        <pc:spChg chg="mod">
          <ac:chgData name="STAINO Andrea" userId="0c945b25-bd36-446c-b688-0c0cf3817131" providerId="ADAL" clId="{7D284AEE-56F3-4C26-8722-34643A82C50A}" dt="2023-02-16T15:48:40.438" v="3093" actId="20577"/>
          <ac:spMkLst>
            <pc:docMk/>
            <pc:sldMk cId="1782217866" sldId="335"/>
            <ac:spMk id="2" creationId="{97A6A55B-F1AC-4CA3-AB27-BC142C5E74CF}"/>
          </ac:spMkLst>
        </pc:spChg>
        <pc:spChg chg="del">
          <ac:chgData name="STAINO Andrea" userId="0c945b25-bd36-446c-b688-0c0cf3817131" providerId="ADAL" clId="{7D284AEE-56F3-4C26-8722-34643A82C50A}" dt="2023-02-16T15:51:40.797" v="3117" actId="478"/>
          <ac:spMkLst>
            <pc:docMk/>
            <pc:sldMk cId="1782217866" sldId="335"/>
            <ac:spMk id="3" creationId="{70D94EC5-A4EB-40F5-B431-9A85A74A6E30}"/>
          </ac:spMkLst>
        </pc:spChg>
        <pc:spChg chg="del">
          <ac:chgData name="STAINO Andrea" userId="0c945b25-bd36-446c-b688-0c0cf3817131" providerId="ADAL" clId="{7D284AEE-56F3-4C26-8722-34643A82C50A}" dt="2023-02-16T15:51:47.937" v="3119" actId="478"/>
          <ac:spMkLst>
            <pc:docMk/>
            <pc:sldMk cId="1782217866" sldId="335"/>
            <ac:spMk id="4" creationId="{B37C51D4-3729-455F-8863-C6BFF93C841C}"/>
          </ac:spMkLst>
        </pc:spChg>
        <pc:spChg chg="del">
          <ac:chgData name="STAINO Andrea" userId="0c945b25-bd36-446c-b688-0c0cf3817131" providerId="ADAL" clId="{7D284AEE-56F3-4C26-8722-34643A82C50A}" dt="2023-02-16T15:51:47.937" v="3119" actId="478"/>
          <ac:spMkLst>
            <pc:docMk/>
            <pc:sldMk cId="1782217866" sldId="335"/>
            <ac:spMk id="6" creationId="{E56D2C55-339C-4BE8-A953-CCB5EE9D7A98}"/>
          </ac:spMkLst>
        </pc:spChg>
        <pc:spChg chg="add del">
          <ac:chgData name="STAINO Andrea" userId="0c945b25-bd36-446c-b688-0c0cf3817131" providerId="ADAL" clId="{7D284AEE-56F3-4C26-8722-34643A82C50A}" dt="2023-02-16T16:00:42.170" v="3290"/>
          <ac:spMkLst>
            <pc:docMk/>
            <pc:sldMk cId="1782217866" sldId="335"/>
            <ac:spMk id="9" creationId="{FD756112-3988-46ED-97ED-6890A4C1A421}"/>
          </ac:spMkLst>
        </pc:spChg>
        <pc:spChg chg="add del">
          <ac:chgData name="STAINO Andrea" userId="0c945b25-bd36-446c-b688-0c0cf3817131" providerId="ADAL" clId="{7D284AEE-56F3-4C26-8722-34643A82C50A}" dt="2023-02-16T16:00:42.170" v="3290"/>
          <ac:spMkLst>
            <pc:docMk/>
            <pc:sldMk cId="1782217866" sldId="335"/>
            <ac:spMk id="10" creationId="{FA847895-D9F6-403F-A1BB-9EF901EE15AA}"/>
          </ac:spMkLst>
        </pc:spChg>
        <pc:spChg chg="add del mod">
          <ac:chgData name="STAINO Andrea" userId="0c945b25-bd36-446c-b688-0c0cf3817131" providerId="ADAL" clId="{7D284AEE-56F3-4C26-8722-34643A82C50A}" dt="2023-02-16T16:00:53.472" v="3294"/>
          <ac:spMkLst>
            <pc:docMk/>
            <pc:sldMk cId="1782217866" sldId="335"/>
            <ac:spMk id="11" creationId="{1EA7CFFE-F893-487D-864B-CB41C0485424}"/>
          </ac:spMkLst>
        </pc:spChg>
        <pc:spChg chg="add del mod">
          <ac:chgData name="STAINO Andrea" userId="0c945b25-bd36-446c-b688-0c0cf3817131" providerId="ADAL" clId="{7D284AEE-56F3-4C26-8722-34643A82C50A}" dt="2023-02-16T16:00:53.472" v="3294"/>
          <ac:spMkLst>
            <pc:docMk/>
            <pc:sldMk cId="1782217866" sldId="335"/>
            <ac:spMk id="13" creationId="{34E2E5F6-A7D2-4978-8E40-054B0B9E65D0}"/>
          </ac:spMkLst>
        </pc:spChg>
        <pc:spChg chg="add del">
          <ac:chgData name="STAINO Andrea" userId="0c945b25-bd36-446c-b688-0c0cf3817131" providerId="ADAL" clId="{7D284AEE-56F3-4C26-8722-34643A82C50A}" dt="2023-02-16T16:01:11.374" v="3298"/>
          <ac:spMkLst>
            <pc:docMk/>
            <pc:sldMk cId="1782217866" sldId="335"/>
            <ac:spMk id="14" creationId="{52778573-CDB1-48F1-9AFB-884A74C7615A}"/>
          </ac:spMkLst>
        </pc:spChg>
        <pc:spChg chg="del">
          <ac:chgData name="STAINO Andrea" userId="0c945b25-bd36-446c-b688-0c0cf3817131" providerId="ADAL" clId="{7D284AEE-56F3-4C26-8722-34643A82C50A}" dt="2023-02-16T15:51:40.797" v="3117" actId="478"/>
          <ac:spMkLst>
            <pc:docMk/>
            <pc:sldMk cId="1782217866" sldId="335"/>
            <ac:spMk id="15" creationId="{16738677-08DE-403A-BEF2-732D3EAF95D5}"/>
          </ac:spMkLst>
        </pc:spChg>
        <pc:spChg chg="add del">
          <ac:chgData name="STAINO Andrea" userId="0c945b25-bd36-446c-b688-0c0cf3817131" providerId="ADAL" clId="{7D284AEE-56F3-4C26-8722-34643A82C50A}" dt="2023-02-16T16:01:11.374" v="3298"/>
          <ac:spMkLst>
            <pc:docMk/>
            <pc:sldMk cId="1782217866" sldId="335"/>
            <ac:spMk id="16" creationId="{BC042AE3-CAFB-448E-BDB5-C4B2C42AC0AD}"/>
          </ac:spMkLst>
        </pc:spChg>
        <pc:spChg chg="add del mod">
          <ac:chgData name="STAINO Andrea" userId="0c945b25-bd36-446c-b688-0c0cf3817131" providerId="ADAL" clId="{7D284AEE-56F3-4C26-8722-34643A82C50A}" dt="2023-02-17T15:04:42.686" v="3704" actId="478"/>
          <ac:spMkLst>
            <pc:docMk/>
            <pc:sldMk cId="1782217866" sldId="335"/>
            <ac:spMk id="21" creationId="{44744D1C-127F-4A36-95BB-5BD5E7F523BD}"/>
          </ac:spMkLst>
        </pc:spChg>
        <pc:spChg chg="add del mod">
          <ac:chgData name="STAINO Andrea" userId="0c945b25-bd36-446c-b688-0c0cf3817131" providerId="ADAL" clId="{7D284AEE-56F3-4C26-8722-34643A82C50A}" dt="2023-02-16T16:23:38.707" v="3672"/>
          <ac:spMkLst>
            <pc:docMk/>
            <pc:sldMk cId="1782217866" sldId="335"/>
            <ac:spMk id="22" creationId="{C2563BF9-46C9-4319-9DD5-66D6F97352A5}"/>
          </ac:spMkLst>
        </pc:spChg>
        <pc:spChg chg="add del mod">
          <ac:chgData name="STAINO Andrea" userId="0c945b25-bd36-446c-b688-0c0cf3817131" providerId="ADAL" clId="{7D284AEE-56F3-4C26-8722-34643A82C50A}" dt="2023-02-16T16:23:38.262" v="3671"/>
          <ac:spMkLst>
            <pc:docMk/>
            <pc:sldMk cId="1782217866" sldId="335"/>
            <ac:spMk id="23" creationId="{267CAEA0-5CD6-45D6-B4E1-F9151CAF17D8}"/>
          </ac:spMkLst>
        </pc:spChg>
        <pc:spChg chg="mod">
          <ac:chgData name="STAINO Andrea" userId="0c945b25-bd36-446c-b688-0c0cf3817131" providerId="ADAL" clId="{7D284AEE-56F3-4C26-8722-34643A82C50A}" dt="2023-02-16T16:18:30.218" v="3636" actId="20577"/>
          <ac:spMkLst>
            <pc:docMk/>
            <pc:sldMk cId="1782217866" sldId="335"/>
            <ac:spMk id="26" creationId="{B4E759AD-0F5E-4D1F-BD5A-5CAD9D80AD36}"/>
          </ac:spMkLst>
        </pc:spChg>
        <pc:spChg chg="del">
          <ac:chgData name="STAINO Andrea" userId="0c945b25-bd36-446c-b688-0c0cf3817131" providerId="ADAL" clId="{7D284AEE-56F3-4C26-8722-34643A82C50A}" dt="2023-02-16T15:52:09.866" v="3125" actId="478"/>
          <ac:spMkLst>
            <pc:docMk/>
            <pc:sldMk cId="1782217866" sldId="335"/>
            <ac:spMk id="27" creationId="{C664DA7D-0343-4729-BBCE-F61E9F3777FD}"/>
          </ac:spMkLst>
        </pc:spChg>
        <pc:spChg chg="del">
          <ac:chgData name="STAINO Andrea" userId="0c945b25-bd36-446c-b688-0c0cf3817131" providerId="ADAL" clId="{7D284AEE-56F3-4C26-8722-34643A82C50A}" dt="2023-02-16T15:51:47.937" v="3119" actId="478"/>
          <ac:spMkLst>
            <pc:docMk/>
            <pc:sldMk cId="1782217866" sldId="335"/>
            <ac:spMk id="41" creationId="{E8437094-B5AB-4119-883F-25323DDD9AC3}"/>
          </ac:spMkLst>
        </pc:spChg>
        <pc:spChg chg="del">
          <ac:chgData name="STAINO Andrea" userId="0c945b25-bd36-446c-b688-0c0cf3817131" providerId="ADAL" clId="{7D284AEE-56F3-4C26-8722-34643A82C50A}" dt="2023-02-16T15:51:40.797" v="3117" actId="478"/>
          <ac:spMkLst>
            <pc:docMk/>
            <pc:sldMk cId="1782217866" sldId="335"/>
            <ac:spMk id="42" creationId="{C00E7E62-31AE-4C61-AC4E-7B638CA15D8F}"/>
          </ac:spMkLst>
        </pc:spChg>
        <pc:spChg chg="del">
          <ac:chgData name="STAINO Andrea" userId="0c945b25-bd36-446c-b688-0c0cf3817131" providerId="ADAL" clId="{7D284AEE-56F3-4C26-8722-34643A82C50A}" dt="2023-02-16T15:51:51.913" v="3120" actId="478"/>
          <ac:spMkLst>
            <pc:docMk/>
            <pc:sldMk cId="1782217866" sldId="335"/>
            <ac:spMk id="43" creationId="{476E8E56-3FF5-4418-A9EA-FC4BDF07E25B}"/>
          </ac:spMkLst>
        </pc:spChg>
        <pc:spChg chg="add mod">
          <ac:chgData name="STAINO Andrea" userId="0c945b25-bd36-446c-b688-0c0cf3817131" providerId="ADAL" clId="{7D284AEE-56F3-4C26-8722-34643A82C50A}" dt="2023-02-16T15:56:35.286" v="3233" actId="571"/>
          <ac:spMkLst>
            <pc:docMk/>
            <pc:sldMk cId="1782217866" sldId="335"/>
            <ac:spMk id="44" creationId="{C554EA56-8390-4986-A9F1-8A34A8FA0D06}"/>
          </ac:spMkLst>
        </pc:spChg>
        <pc:spChg chg="add mod">
          <ac:chgData name="STAINO Andrea" userId="0c945b25-bd36-446c-b688-0c0cf3817131" providerId="ADAL" clId="{7D284AEE-56F3-4C26-8722-34643A82C50A}" dt="2023-02-16T16:20:24.332" v="3654" actId="1076"/>
          <ac:spMkLst>
            <pc:docMk/>
            <pc:sldMk cId="1782217866" sldId="335"/>
            <ac:spMk id="47" creationId="{1F4F97EC-BAFC-4503-A292-A5AC3580D950}"/>
          </ac:spMkLst>
        </pc:spChg>
        <pc:spChg chg="add mod">
          <ac:chgData name="STAINO Andrea" userId="0c945b25-bd36-446c-b688-0c0cf3817131" providerId="ADAL" clId="{7D284AEE-56F3-4C26-8722-34643A82C50A}" dt="2023-02-16T16:26:38.249" v="3686" actId="20577"/>
          <ac:spMkLst>
            <pc:docMk/>
            <pc:sldMk cId="1782217866" sldId="335"/>
            <ac:spMk id="48" creationId="{6742C357-349E-487D-B5D8-D150B841D334}"/>
          </ac:spMkLst>
        </pc:spChg>
        <pc:spChg chg="add del mod">
          <ac:chgData name="STAINO Andrea" userId="0c945b25-bd36-446c-b688-0c0cf3817131" providerId="ADAL" clId="{7D284AEE-56F3-4C26-8722-34643A82C50A}" dt="2023-02-16T16:20:43.409" v="3659"/>
          <ac:spMkLst>
            <pc:docMk/>
            <pc:sldMk cId="1782217866" sldId="335"/>
            <ac:spMk id="49" creationId="{F068FAB0-2926-4A82-B521-26154B3C39CD}"/>
          </ac:spMkLst>
        </pc:spChg>
        <pc:spChg chg="add del mod">
          <ac:chgData name="STAINO Andrea" userId="0c945b25-bd36-446c-b688-0c0cf3817131" providerId="ADAL" clId="{7D284AEE-56F3-4C26-8722-34643A82C50A}" dt="2023-02-16T16:20:43.409" v="3659"/>
          <ac:spMkLst>
            <pc:docMk/>
            <pc:sldMk cId="1782217866" sldId="335"/>
            <ac:spMk id="51" creationId="{4685C587-5D10-48DE-99B1-3513EE0288AC}"/>
          </ac:spMkLst>
        </pc:spChg>
        <pc:spChg chg="del">
          <ac:chgData name="STAINO Andrea" userId="0c945b25-bd36-446c-b688-0c0cf3817131" providerId="ADAL" clId="{7D284AEE-56F3-4C26-8722-34643A82C50A}" dt="2023-02-16T15:51:40.797" v="3117" actId="478"/>
          <ac:spMkLst>
            <pc:docMk/>
            <pc:sldMk cId="1782217866" sldId="335"/>
            <ac:spMk id="55" creationId="{E636D8FA-B354-4B4D-ADFE-0A7D8D0F2339}"/>
          </ac:spMkLst>
        </pc:spChg>
        <pc:spChg chg="del">
          <ac:chgData name="STAINO Andrea" userId="0c945b25-bd36-446c-b688-0c0cf3817131" providerId="ADAL" clId="{7D284AEE-56F3-4C26-8722-34643A82C50A}" dt="2023-02-16T15:51:40.797" v="3117" actId="478"/>
          <ac:spMkLst>
            <pc:docMk/>
            <pc:sldMk cId="1782217866" sldId="335"/>
            <ac:spMk id="56" creationId="{56E66601-FEB8-4985-870F-2D58D76B45F7}"/>
          </ac:spMkLst>
        </pc:spChg>
        <pc:spChg chg="del">
          <ac:chgData name="STAINO Andrea" userId="0c945b25-bd36-446c-b688-0c0cf3817131" providerId="ADAL" clId="{7D284AEE-56F3-4C26-8722-34643A82C50A}" dt="2023-02-16T15:51:40.797" v="3117" actId="478"/>
          <ac:spMkLst>
            <pc:docMk/>
            <pc:sldMk cId="1782217866" sldId="335"/>
            <ac:spMk id="57" creationId="{D5646446-DFB8-4D27-9161-E5461184E52C}"/>
          </ac:spMkLst>
        </pc:spChg>
        <pc:spChg chg="del">
          <ac:chgData name="STAINO Andrea" userId="0c945b25-bd36-446c-b688-0c0cf3817131" providerId="ADAL" clId="{7D284AEE-56F3-4C26-8722-34643A82C50A}" dt="2023-02-16T15:51:40.797" v="3117" actId="478"/>
          <ac:spMkLst>
            <pc:docMk/>
            <pc:sldMk cId="1782217866" sldId="335"/>
            <ac:spMk id="62" creationId="{0933227E-E682-4E18-A243-9E768E13C238}"/>
          </ac:spMkLst>
        </pc:spChg>
        <pc:spChg chg="del">
          <ac:chgData name="STAINO Andrea" userId="0c945b25-bd36-446c-b688-0c0cf3817131" providerId="ADAL" clId="{7D284AEE-56F3-4C26-8722-34643A82C50A}" dt="2023-02-16T15:51:40.797" v="3117" actId="478"/>
          <ac:spMkLst>
            <pc:docMk/>
            <pc:sldMk cId="1782217866" sldId="335"/>
            <ac:spMk id="63" creationId="{A7963AB3-5FF9-4A29-AFB4-0DFB12DBC626}"/>
          </ac:spMkLst>
        </pc:spChg>
        <pc:picChg chg="add del mod">
          <ac:chgData name="STAINO Andrea" userId="0c945b25-bd36-446c-b688-0c0cf3817131" providerId="ADAL" clId="{7D284AEE-56F3-4C26-8722-34643A82C50A}" dt="2023-02-17T14:02:10.429" v="3695" actId="478"/>
          <ac:picMkLst>
            <pc:docMk/>
            <pc:sldMk cId="1782217866" sldId="335"/>
            <ac:picMk id="20" creationId="{F078991E-2362-4119-B5BC-784CFDF8D3BB}"/>
          </ac:picMkLst>
        </pc:picChg>
        <pc:picChg chg="add del mod">
          <ac:chgData name="STAINO Andrea" userId="0c945b25-bd36-446c-b688-0c0cf3817131" providerId="ADAL" clId="{7D284AEE-56F3-4C26-8722-34643A82C50A}" dt="2023-02-17T14:02:00.054" v="3694" actId="478"/>
          <ac:picMkLst>
            <pc:docMk/>
            <pc:sldMk cId="1782217866" sldId="335"/>
            <ac:picMk id="25" creationId="{D805F585-5741-4758-BCCF-F399CBA77C82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28" creationId="{A0739046-9733-49DE-8A11-961E76469D5D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29" creationId="{A221F8CF-4E64-4647-8323-27C01CAD8EF3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30" creationId="{47123CD1-F31A-443D-8A27-A6AB2DC0DEC7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31" creationId="{747BE9D1-3C1A-4BB3-9596-5E4415389758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34" creationId="{E2D724BB-8B13-487A-B6A3-48D9BAEEA158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35" creationId="{58FD62AE-2FC0-4867-8193-9CDCEB80C939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36" creationId="{B52F2695-4AB1-415A-91B6-E954098942C8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40" creationId="{6CEBDCB3-5CA1-45AF-81E9-51B9CACEE702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46" creationId="{24C403FF-CE9D-43FC-AA01-50F49692D30F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50" creationId="{C7D6669A-AA89-4B37-8F46-25F3A78C3204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53" creationId="{7386620E-DE75-469F-82E3-6CCD6DFBD3DB}"/>
          </ac:picMkLst>
        </pc:picChg>
        <pc:cxnChg chg="del">
          <ac:chgData name="STAINO Andrea" userId="0c945b25-bd36-446c-b688-0c0cf3817131" providerId="ADAL" clId="{7D284AEE-56F3-4C26-8722-34643A82C50A}" dt="2023-02-16T15:51:40.797" v="3117" actId="478"/>
          <ac:cxnSpMkLst>
            <pc:docMk/>
            <pc:sldMk cId="1782217866" sldId="335"/>
            <ac:cxnSpMk id="17" creationId="{FA635AEB-8694-4B6A-9477-0713E1BFA0BE}"/>
          </ac:cxnSpMkLst>
        </pc:cxnChg>
        <pc:cxnChg chg="del">
          <ac:chgData name="STAINO Andrea" userId="0c945b25-bd36-446c-b688-0c0cf3817131" providerId="ADAL" clId="{7D284AEE-56F3-4C26-8722-34643A82C50A}" dt="2023-02-16T15:51:40.797" v="3117" actId="478"/>
          <ac:cxnSpMkLst>
            <pc:docMk/>
            <pc:sldMk cId="1782217866" sldId="335"/>
            <ac:cxnSpMk id="19" creationId="{4FCEA478-889E-4D09-9413-C8ADD13CD166}"/>
          </ac:cxnSpMkLst>
        </pc:cxnChg>
        <pc:cxnChg chg="del">
          <ac:chgData name="STAINO Andrea" userId="0c945b25-bd36-446c-b688-0c0cf3817131" providerId="ADAL" clId="{7D284AEE-56F3-4C26-8722-34643A82C50A}" dt="2023-02-16T15:51:40.797" v="3117" actId="478"/>
          <ac:cxnSpMkLst>
            <pc:docMk/>
            <pc:sldMk cId="1782217866" sldId="335"/>
            <ac:cxnSpMk id="37" creationId="{D112F44E-DDA0-4AC5-8A8F-2E048E01BBB5}"/>
          </ac:cxnSpMkLst>
        </pc:cxnChg>
        <pc:cxnChg chg="del">
          <ac:chgData name="STAINO Andrea" userId="0c945b25-bd36-446c-b688-0c0cf3817131" providerId="ADAL" clId="{7D284AEE-56F3-4C26-8722-34643A82C50A}" dt="2023-02-16T15:51:43.812" v="3118" actId="478"/>
          <ac:cxnSpMkLst>
            <pc:docMk/>
            <pc:sldMk cId="1782217866" sldId="335"/>
            <ac:cxnSpMk id="38" creationId="{34C8BFAA-3D95-4F15-8790-DD7786A9220B}"/>
          </ac:cxnSpMkLst>
        </pc:cxnChg>
        <pc:cxnChg chg="del">
          <ac:chgData name="STAINO Andrea" userId="0c945b25-bd36-446c-b688-0c0cf3817131" providerId="ADAL" clId="{7D284AEE-56F3-4C26-8722-34643A82C50A}" dt="2023-02-16T15:51:40.797" v="3117" actId="478"/>
          <ac:cxnSpMkLst>
            <pc:docMk/>
            <pc:sldMk cId="1782217866" sldId="335"/>
            <ac:cxnSpMk id="39" creationId="{34AFEC88-24DA-4404-960C-2613C50835F2}"/>
          </ac:cxnSpMkLst>
        </pc:cxnChg>
        <pc:cxnChg chg="del">
          <ac:chgData name="STAINO Andrea" userId="0c945b25-bd36-446c-b688-0c0cf3817131" providerId="ADAL" clId="{7D284AEE-56F3-4C26-8722-34643A82C50A}" dt="2023-02-16T15:51:40.797" v="3117" actId="478"/>
          <ac:cxnSpMkLst>
            <pc:docMk/>
            <pc:sldMk cId="1782217866" sldId="335"/>
            <ac:cxnSpMk id="52" creationId="{3F6B5D4D-B8B2-4BA6-B70D-75BD3526BC25}"/>
          </ac:cxnSpMkLst>
        </pc:cxnChg>
        <pc:cxnChg chg="del">
          <ac:chgData name="STAINO Andrea" userId="0c945b25-bd36-446c-b688-0c0cf3817131" providerId="ADAL" clId="{7D284AEE-56F3-4C26-8722-34643A82C50A}" dt="2023-02-16T15:51:40.797" v="3117" actId="478"/>
          <ac:cxnSpMkLst>
            <pc:docMk/>
            <pc:sldMk cId="1782217866" sldId="335"/>
            <ac:cxnSpMk id="54" creationId="{B68347AE-5865-4E6E-BF17-169C05AEB4B2}"/>
          </ac:cxnSpMkLst>
        </pc:cxnChg>
        <pc:cxnChg chg="del">
          <ac:chgData name="STAINO Andrea" userId="0c945b25-bd36-446c-b688-0c0cf3817131" providerId="ADAL" clId="{7D284AEE-56F3-4C26-8722-34643A82C50A}" dt="2023-02-16T15:51:40.797" v="3117" actId="478"/>
          <ac:cxnSpMkLst>
            <pc:docMk/>
            <pc:sldMk cId="1782217866" sldId="335"/>
            <ac:cxnSpMk id="60" creationId="{162EE392-BCB5-428F-A06D-D885E9DB4AFC}"/>
          </ac:cxnSpMkLst>
        </pc:cxnChg>
      </pc:sldChg>
      <pc:sldChg chg="addSp delSp modSp add del mod setBg modNotesTx">
        <pc:chgData name="STAINO Andrea" userId="0c945b25-bd36-446c-b688-0c0cf3817131" providerId="ADAL" clId="{7D284AEE-56F3-4C26-8722-34643A82C50A}" dt="2023-02-16T16:18:27.024" v="3633" actId="47"/>
        <pc:sldMkLst>
          <pc:docMk/>
          <pc:sldMk cId="4126758118" sldId="336"/>
        </pc:sldMkLst>
        <pc:spChg chg="add del mod">
          <ac:chgData name="STAINO Andrea" userId="0c945b25-bd36-446c-b688-0c0cf3817131" providerId="ADAL" clId="{7D284AEE-56F3-4C26-8722-34643A82C50A}" dt="2023-02-16T16:01:40.411" v="3305" actId="478"/>
          <ac:spMkLst>
            <pc:docMk/>
            <pc:sldMk cId="4126758118" sldId="336"/>
            <ac:spMk id="3" creationId="{8EE099DD-A814-4E08-9894-24A809D39F6F}"/>
          </ac:spMkLst>
        </pc:spChg>
        <pc:spChg chg="add mod">
          <ac:chgData name="STAINO Andrea" userId="0c945b25-bd36-446c-b688-0c0cf3817131" providerId="ADAL" clId="{7D284AEE-56F3-4C26-8722-34643A82C50A}" dt="2023-02-16T16:01:23.666" v="3302" actId="1076"/>
          <ac:spMkLst>
            <pc:docMk/>
            <pc:sldMk cId="4126758118" sldId="336"/>
            <ac:spMk id="4" creationId="{BD8CAA18-BCA6-42F0-B2FB-A766C5D974B8}"/>
          </ac:spMkLst>
        </pc:spChg>
        <pc:spChg chg="add del mod">
          <ac:chgData name="STAINO Andrea" userId="0c945b25-bd36-446c-b688-0c0cf3817131" providerId="ADAL" clId="{7D284AEE-56F3-4C26-8722-34643A82C50A}" dt="2023-02-16T16:02:13.498" v="3315" actId="478"/>
          <ac:spMkLst>
            <pc:docMk/>
            <pc:sldMk cId="4126758118" sldId="336"/>
            <ac:spMk id="11" creationId="{27A92A2B-16F4-4A0F-A9D4-61313D0E39D5}"/>
          </ac:spMkLst>
        </pc:spChg>
        <pc:spChg chg="mod">
          <ac:chgData name="STAINO Andrea" userId="0c945b25-bd36-446c-b688-0c0cf3817131" providerId="ADAL" clId="{7D284AEE-56F3-4C26-8722-34643A82C50A}" dt="2023-02-16T16:01:17.537" v="3300" actId="20577"/>
          <ac:spMkLst>
            <pc:docMk/>
            <pc:sldMk cId="4126758118" sldId="336"/>
            <ac:spMk id="26" creationId="{B4E759AD-0F5E-4D1F-BD5A-5CAD9D80AD36}"/>
          </ac:spMkLst>
        </pc:spChg>
      </pc:sldChg>
    </pc:docChg>
  </pc:docChgLst>
  <pc:docChgLst>
    <pc:chgData name="STAINO Andrea" userId="0c945b25-bd36-446c-b688-0c0cf3817131" providerId="ADAL" clId="{61DB11F6-C0AA-48F7-8182-BCC7D77D6284}"/>
    <pc:docChg chg="undo redo custSel addSld delSld modSld">
      <pc:chgData name="STAINO Andrea" userId="0c945b25-bd36-446c-b688-0c0cf3817131" providerId="ADAL" clId="{61DB11F6-C0AA-48F7-8182-BCC7D77D6284}" dt="2024-02-15T17:43:43.358" v="248" actId="20577"/>
      <pc:docMkLst>
        <pc:docMk/>
      </pc:docMkLst>
      <pc:sldChg chg="modSp">
        <pc:chgData name="STAINO Andrea" userId="0c945b25-bd36-446c-b688-0c0cf3817131" providerId="ADAL" clId="{61DB11F6-C0AA-48F7-8182-BCC7D77D6284}" dt="2024-01-23T16:53:38.946" v="0"/>
        <pc:sldMkLst>
          <pc:docMk/>
          <pc:sldMk cId="2352293361" sldId="256"/>
        </pc:sldMkLst>
        <pc:spChg chg="mod">
          <ac:chgData name="STAINO Andrea" userId="0c945b25-bd36-446c-b688-0c0cf3817131" providerId="ADAL" clId="{61DB11F6-C0AA-48F7-8182-BCC7D77D6284}" dt="2024-01-23T16:53:38.946" v="0"/>
          <ac:spMkLst>
            <pc:docMk/>
            <pc:sldMk cId="2352293361" sldId="256"/>
            <ac:spMk id="8" creationId="{98A3BCCD-D2F6-4AEE-9800-9B55936D6D07}"/>
          </ac:spMkLst>
        </pc:spChg>
      </pc:sldChg>
      <pc:sldChg chg="delSp modSp mod">
        <pc:chgData name="STAINO Andrea" userId="0c945b25-bd36-446c-b688-0c0cf3817131" providerId="ADAL" clId="{61DB11F6-C0AA-48F7-8182-BCC7D77D6284}" dt="2024-02-05T14:00:52.819" v="5" actId="478"/>
        <pc:sldMkLst>
          <pc:docMk/>
          <pc:sldMk cId="2177081880" sldId="301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2177081880" sldId="301"/>
            <ac:spMk id="8" creationId="{C71E75BA-0FFA-4E32-965B-A26DFB0F09B8}"/>
          </ac:spMkLst>
        </pc:spChg>
        <pc:inkChg chg="del">
          <ac:chgData name="STAINO Andrea" userId="0c945b25-bd36-446c-b688-0c0cf3817131" providerId="ADAL" clId="{61DB11F6-C0AA-48F7-8182-BCC7D77D6284}" dt="2024-02-05T14:00:52.819" v="5" actId="478"/>
          <ac:inkMkLst>
            <pc:docMk/>
            <pc:sldMk cId="2177081880" sldId="301"/>
            <ac:inkMk id="3" creationId="{5C3FA0D2-BEF1-442C-86BA-9242057C54E2}"/>
          </ac:inkMkLst>
        </pc:ink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2959526229" sldId="303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2959526229" sldId="303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1104506774" sldId="305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104506774" sldId="305"/>
            <ac:spMk id="8" creationId="{C71E75BA-0FFA-4E32-965B-A26DFB0F09B8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561092800" sldId="307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561092800" sldId="307"/>
            <ac:spMk id="8" creationId="{C71E75BA-0FFA-4E32-965B-A26DFB0F09B8}"/>
          </ac:spMkLst>
        </pc:spChg>
      </pc:sldChg>
      <pc:sldChg chg="delSp modSp mod">
        <pc:chgData name="STAINO Andrea" userId="0c945b25-bd36-446c-b688-0c0cf3817131" providerId="ADAL" clId="{61DB11F6-C0AA-48F7-8182-BCC7D77D6284}" dt="2024-02-05T14:00:42.099" v="4" actId="478"/>
        <pc:sldMkLst>
          <pc:docMk/>
          <pc:sldMk cId="1854962090" sldId="309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854962090" sldId="309"/>
            <ac:spMk id="8" creationId="{C71E75BA-0FFA-4E32-965B-A26DFB0F09B8}"/>
          </ac:spMkLst>
        </pc:spChg>
        <pc:inkChg chg="del">
          <ac:chgData name="STAINO Andrea" userId="0c945b25-bd36-446c-b688-0c0cf3817131" providerId="ADAL" clId="{61DB11F6-C0AA-48F7-8182-BCC7D77D6284}" dt="2024-02-05T14:00:42.099" v="4" actId="478"/>
          <ac:inkMkLst>
            <pc:docMk/>
            <pc:sldMk cId="1854962090" sldId="309"/>
            <ac:inkMk id="4" creationId="{A84B4459-726A-4232-887B-066B851C7577}"/>
          </ac:inkMkLst>
        </pc:inkChg>
      </pc:sldChg>
      <pc:sldChg chg="delSp modSp mod">
        <pc:chgData name="STAINO Andrea" userId="0c945b25-bd36-446c-b688-0c0cf3817131" providerId="ADAL" clId="{61DB11F6-C0AA-48F7-8182-BCC7D77D6284}" dt="2024-02-05T16:20:39.921" v="6" actId="478"/>
        <pc:sldMkLst>
          <pc:docMk/>
          <pc:sldMk cId="1307060532" sldId="310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307060532" sldId="310"/>
            <ac:spMk id="8" creationId="{C71E75BA-0FFA-4E32-965B-A26DFB0F09B8}"/>
          </ac:spMkLst>
        </pc:spChg>
        <pc:inkChg chg="del">
          <ac:chgData name="STAINO Andrea" userId="0c945b25-bd36-446c-b688-0c0cf3817131" providerId="ADAL" clId="{61DB11F6-C0AA-48F7-8182-BCC7D77D6284}" dt="2024-02-05T16:20:39.921" v="6" actId="478"/>
          <ac:inkMkLst>
            <pc:docMk/>
            <pc:sldMk cId="1307060532" sldId="310"/>
            <ac:inkMk id="3" creationId="{2D8F1A91-DCD6-469A-99CA-8A007F6FC698}"/>
          </ac:inkMkLst>
        </pc:ink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1361924056" sldId="311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361924056" sldId="311"/>
            <ac:spMk id="8" creationId="{C71E75BA-0FFA-4E32-965B-A26DFB0F09B8}"/>
          </ac:spMkLst>
        </pc:spChg>
      </pc:sldChg>
      <pc:sldChg chg="delSp modSp mod">
        <pc:chgData name="STAINO Andrea" userId="0c945b25-bd36-446c-b688-0c0cf3817131" providerId="ADAL" clId="{61DB11F6-C0AA-48F7-8182-BCC7D77D6284}" dt="2024-02-05T16:21:07.496" v="7" actId="478"/>
        <pc:sldMkLst>
          <pc:docMk/>
          <pc:sldMk cId="2634545657" sldId="312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2634545657" sldId="312"/>
            <ac:spMk id="8" creationId="{C71E75BA-0FFA-4E32-965B-A26DFB0F09B8}"/>
          </ac:spMkLst>
        </pc:spChg>
        <pc:inkChg chg="del">
          <ac:chgData name="STAINO Andrea" userId="0c945b25-bd36-446c-b688-0c0cf3817131" providerId="ADAL" clId="{61DB11F6-C0AA-48F7-8182-BCC7D77D6284}" dt="2024-02-05T16:21:07.496" v="7" actId="478"/>
          <ac:inkMkLst>
            <pc:docMk/>
            <pc:sldMk cId="2634545657" sldId="312"/>
            <ac:inkMk id="3" creationId="{384EC0F2-9328-48DB-883D-31E93B32B970}"/>
          </ac:inkMkLst>
        </pc:inkChg>
      </pc:sldChg>
      <pc:sldChg chg="delSp modSp mod">
        <pc:chgData name="STAINO Andrea" userId="0c945b25-bd36-446c-b688-0c0cf3817131" providerId="ADAL" clId="{61DB11F6-C0AA-48F7-8182-BCC7D77D6284}" dt="2024-02-05T16:37:42.614" v="9" actId="478"/>
        <pc:sldMkLst>
          <pc:docMk/>
          <pc:sldMk cId="3768708236" sldId="313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3768708236" sldId="313"/>
            <ac:spMk id="8" creationId="{C71E75BA-0FFA-4E32-965B-A26DFB0F09B8}"/>
          </ac:spMkLst>
        </pc:spChg>
        <pc:inkChg chg="del">
          <ac:chgData name="STAINO Andrea" userId="0c945b25-bd36-446c-b688-0c0cf3817131" providerId="ADAL" clId="{61DB11F6-C0AA-48F7-8182-BCC7D77D6284}" dt="2024-02-05T16:37:42.614" v="9" actId="478"/>
          <ac:inkMkLst>
            <pc:docMk/>
            <pc:sldMk cId="3768708236" sldId="313"/>
            <ac:inkMk id="3" creationId="{113E5F47-2943-403C-8BE1-95221200E245}"/>
          </ac:inkMkLst>
        </pc:inkChg>
      </pc:sldChg>
      <pc:sldChg chg="delSp modSp mod">
        <pc:chgData name="STAINO Andrea" userId="0c945b25-bd36-446c-b688-0c0cf3817131" providerId="ADAL" clId="{61DB11F6-C0AA-48F7-8182-BCC7D77D6284}" dt="2024-02-05T16:21:12.871" v="8" actId="478"/>
        <pc:sldMkLst>
          <pc:docMk/>
          <pc:sldMk cId="4004187503" sldId="315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4004187503" sldId="315"/>
            <ac:spMk id="8" creationId="{C71E75BA-0FFA-4E32-965B-A26DFB0F09B8}"/>
          </ac:spMkLst>
        </pc:spChg>
        <pc:inkChg chg="del">
          <ac:chgData name="STAINO Andrea" userId="0c945b25-bd36-446c-b688-0c0cf3817131" providerId="ADAL" clId="{61DB11F6-C0AA-48F7-8182-BCC7D77D6284}" dt="2024-02-05T16:21:12.871" v="8" actId="478"/>
          <ac:inkMkLst>
            <pc:docMk/>
            <pc:sldMk cId="4004187503" sldId="315"/>
            <ac:inkMk id="3" creationId="{C5A2337F-363E-4B99-97EB-A0CB9D14B68A}"/>
          </ac:inkMkLst>
        </pc:ink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2506733959" sldId="316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2506733959" sldId="316"/>
            <ac:spMk id="8" creationId="{C71E75BA-0FFA-4E32-965B-A26DFB0F09B8}"/>
          </ac:spMkLst>
        </pc:spChg>
      </pc:sldChg>
      <pc:sldChg chg="delSp modSp mod">
        <pc:chgData name="STAINO Andrea" userId="0c945b25-bd36-446c-b688-0c0cf3817131" providerId="ADAL" clId="{61DB11F6-C0AA-48F7-8182-BCC7D77D6284}" dt="2024-02-05T17:10:51.626" v="10" actId="478"/>
        <pc:sldMkLst>
          <pc:docMk/>
          <pc:sldMk cId="4261387966" sldId="317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4261387966" sldId="317"/>
            <ac:spMk id="8" creationId="{C71E75BA-0FFA-4E32-965B-A26DFB0F09B8}"/>
          </ac:spMkLst>
        </pc:spChg>
        <pc:inkChg chg="del">
          <ac:chgData name="STAINO Andrea" userId="0c945b25-bd36-446c-b688-0c0cf3817131" providerId="ADAL" clId="{61DB11F6-C0AA-48F7-8182-BCC7D77D6284}" dt="2024-02-05T17:10:51.626" v="10" actId="478"/>
          <ac:inkMkLst>
            <pc:docMk/>
            <pc:sldMk cId="4261387966" sldId="317"/>
            <ac:inkMk id="3" creationId="{6AD375EB-7EF9-4A65-9062-D45564B6D7DF}"/>
          </ac:inkMkLst>
        </pc:inkChg>
      </pc:sldChg>
      <pc:sldChg chg="delSp modSp mod">
        <pc:chgData name="STAINO Andrea" userId="0c945b25-bd36-446c-b688-0c0cf3817131" providerId="ADAL" clId="{61DB11F6-C0AA-48F7-8182-BCC7D77D6284}" dt="2024-02-05T17:10:58.851" v="11" actId="478"/>
        <pc:sldMkLst>
          <pc:docMk/>
          <pc:sldMk cId="430123215" sldId="318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430123215" sldId="318"/>
            <ac:spMk id="8" creationId="{C71E75BA-0FFA-4E32-965B-A26DFB0F09B8}"/>
          </ac:spMkLst>
        </pc:spChg>
        <pc:inkChg chg="del">
          <ac:chgData name="STAINO Andrea" userId="0c945b25-bd36-446c-b688-0c0cf3817131" providerId="ADAL" clId="{61DB11F6-C0AA-48F7-8182-BCC7D77D6284}" dt="2024-02-05T17:10:58.851" v="11" actId="478"/>
          <ac:inkMkLst>
            <pc:docMk/>
            <pc:sldMk cId="430123215" sldId="318"/>
            <ac:inkMk id="3" creationId="{68AB1BE3-26E8-4B1C-9C9B-0FA3AE0F3347}"/>
          </ac:inkMkLst>
        </pc:ink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592893673" sldId="319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592893673" sldId="319"/>
            <ac:spMk id="8" creationId="{C71E75BA-0FFA-4E32-965B-A26DFB0F09B8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3652144813" sldId="320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3652144813" sldId="320"/>
            <ac:spMk id="8" creationId="{C71E75BA-0FFA-4E32-965B-A26DFB0F09B8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1524855119" sldId="321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524855119" sldId="321"/>
            <ac:spMk id="8" creationId="{C71E75BA-0FFA-4E32-965B-A26DFB0F09B8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648537101" sldId="322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648537101" sldId="322"/>
            <ac:spMk id="8" creationId="{C71E75BA-0FFA-4E32-965B-A26DFB0F09B8}"/>
          </ac:spMkLst>
        </pc:spChg>
      </pc:sldChg>
      <pc:sldChg chg="delSp modSp mod">
        <pc:chgData name="STAINO Andrea" userId="0c945b25-bd36-446c-b688-0c0cf3817131" providerId="ADAL" clId="{61DB11F6-C0AA-48F7-8182-BCC7D77D6284}" dt="2024-02-05T18:11:23.097" v="14" actId="20577"/>
        <pc:sldMkLst>
          <pc:docMk/>
          <pc:sldMk cId="4224461140" sldId="324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4224461140" sldId="324"/>
            <ac:spMk id="8" creationId="{C71E75BA-0FFA-4E32-965B-A26DFB0F09B8}"/>
          </ac:spMkLst>
        </pc:spChg>
        <pc:spChg chg="mod">
          <ac:chgData name="STAINO Andrea" userId="0c945b25-bd36-446c-b688-0c0cf3817131" providerId="ADAL" clId="{61DB11F6-C0AA-48F7-8182-BCC7D77D6284}" dt="2024-02-05T18:11:23.097" v="14" actId="20577"/>
          <ac:spMkLst>
            <pc:docMk/>
            <pc:sldMk cId="4224461140" sldId="324"/>
            <ac:spMk id="28" creationId="{0C302F1E-7BC6-4B1D-AAE0-F0209DE476EC}"/>
          </ac:spMkLst>
        </pc:spChg>
        <pc:inkChg chg="del">
          <ac:chgData name="STAINO Andrea" userId="0c945b25-bd36-446c-b688-0c0cf3817131" providerId="ADAL" clId="{61DB11F6-C0AA-48F7-8182-BCC7D77D6284}" dt="2024-02-05T17:41:13.480" v="12" actId="478"/>
          <ac:inkMkLst>
            <pc:docMk/>
            <pc:sldMk cId="4224461140" sldId="324"/>
            <ac:inkMk id="9" creationId="{EA86FE6D-BBFF-4CD9-81B9-509C1C29D69A}"/>
          </ac:inkMkLst>
        </pc:inkChg>
      </pc:sldChg>
      <pc:sldChg chg="addSp delSp modSp mod modAnim">
        <pc:chgData name="STAINO Andrea" userId="0c945b25-bd36-446c-b688-0c0cf3817131" providerId="ADAL" clId="{61DB11F6-C0AA-48F7-8182-BCC7D77D6284}" dt="2024-02-09T17:55:42.588" v="115"/>
        <pc:sldMkLst>
          <pc:docMk/>
          <pc:sldMk cId="3279962523" sldId="325"/>
        </pc:sldMkLst>
        <pc:spChg chg="add mod ord">
          <ac:chgData name="STAINO Andrea" userId="0c945b25-bd36-446c-b688-0c0cf3817131" providerId="ADAL" clId="{61DB11F6-C0AA-48F7-8182-BCC7D77D6284}" dt="2024-02-09T17:52:16.713" v="47" actId="167"/>
          <ac:spMkLst>
            <pc:docMk/>
            <pc:sldMk cId="3279962523" sldId="325"/>
            <ac:spMk id="3" creationId="{0C7D167C-58AE-FA31-3614-ECA909B58012}"/>
          </ac:spMkLst>
        </pc:spChg>
        <pc:spChg chg="del">
          <ac:chgData name="STAINO Andrea" userId="0c945b25-bd36-446c-b688-0c0cf3817131" providerId="ADAL" clId="{61DB11F6-C0AA-48F7-8182-BCC7D77D6284}" dt="2024-02-09T17:54:31.512" v="113" actId="478"/>
          <ac:spMkLst>
            <pc:docMk/>
            <pc:sldMk cId="3279962523" sldId="325"/>
            <ac:spMk id="5" creationId="{582AAA72-A6FC-4AE1-9DE8-705A93C4A464}"/>
          </ac:spMkLst>
        </pc:spChg>
        <pc:spChg chg="add mod">
          <ac:chgData name="STAINO Andrea" userId="0c945b25-bd36-446c-b688-0c0cf3817131" providerId="ADAL" clId="{61DB11F6-C0AA-48F7-8182-BCC7D77D6284}" dt="2024-02-09T17:53:35.688" v="68" actId="14100"/>
          <ac:spMkLst>
            <pc:docMk/>
            <pc:sldMk cId="3279962523" sldId="325"/>
            <ac:spMk id="6" creationId="{D1032C0E-BE0F-47EF-408B-0309D5DCB430}"/>
          </ac:spMkLst>
        </pc:spChg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3279962523" sldId="325"/>
            <ac:spMk id="8" creationId="{C71E75BA-0FFA-4E32-965B-A26DFB0F09B8}"/>
          </ac:spMkLst>
        </pc:spChg>
        <pc:spChg chg="mod">
          <ac:chgData name="STAINO Andrea" userId="0c945b25-bd36-446c-b688-0c0cf3817131" providerId="ADAL" clId="{61DB11F6-C0AA-48F7-8182-BCC7D77D6284}" dt="2024-02-09T17:52:31.028" v="50" actId="1076"/>
          <ac:spMkLst>
            <pc:docMk/>
            <pc:sldMk cId="3279962523" sldId="325"/>
            <ac:spMk id="13" creationId="{1BCE98F4-1A47-4154-BD65-DFF41931E6CD}"/>
          </ac:spMkLst>
        </pc:spChg>
        <pc:spChg chg="add mod">
          <ac:chgData name="STAINO Andrea" userId="0c945b25-bd36-446c-b688-0c0cf3817131" providerId="ADAL" clId="{61DB11F6-C0AA-48F7-8182-BCC7D77D6284}" dt="2024-02-09T17:54:21.992" v="112" actId="14100"/>
          <ac:spMkLst>
            <pc:docMk/>
            <pc:sldMk cId="3279962523" sldId="325"/>
            <ac:spMk id="14" creationId="{71DB096E-6F60-8236-40A6-70D4AEB5B9F4}"/>
          </ac:spMkLst>
        </pc:spChg>
        <pc:inkChg chg="del">
          <ac:chgData name="STAINO Andrea" userId="0c945b25-bd36-446c-b688-0c0cf3817131" providerId="ADAL" clId="{61DB11F6-C0AA-48F7-8182-BCC7D77D6284}" dt="2024-02-07T07:48:32.177" v="16" actId="478"/>
          <ac:inkMkLst>
            <pc:docMk/>
            <pc:sldMk cId="3279962523" sldId="325"/>
            <ac:inkMk id="3" creationId="{2EC4E6FD-ED51-4B03-82D7-46C0990533CD}"/>
          </ac:inkMkLst>
        </pc:inkChg>
        <pc:cxnChg chg="add">
          <ac:chgData name="STAINO Andrea" userId="0c945b25-bd36-446c-b688-0c0cf3817131" providerId="ADAL" clId="{61DB11F6-C0AA-48F7-8182-BCC7D77D6284}" dt="2024-02-09T17:53:58.814" v="69" actId="11529"/>
          <ac:cxnSpMkLst>
            <pc:docMk/>
            <pc:sldMk cId="3279962523" sldId="325"/>
            <ac:cxnSpMk id="11" creationId="{8872CB2E-3D71-1408-1EDA-4E2811FF70FF}"/>
          </ac:cxnSpMkLst>
        </pc:cxnChg>
      </pc:sldChg>
      <pc:sldChg chg="modSp">
        <pc:chgData name="STAINO Andrea" userId="0c945b25-bd36-446c-b688-0c0cf3817131" providerId="ADAL" clId="{61DB11F6-C0AA-48F7-8182-BCC7D77D6284}" dt="2024-01-23T17:01:40.128" v="3" actId="6549"/>
        <pc:sldMkLst>
          <pc:docMk/>
          <pc:sldMk cId="1135366565" sldId="326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135366565" sldId="326"/>
            <ac:spMk id="8" creationId="{C71E75BA-0FFA-4E32-965B-A26DFB0F09B8}"/>
          </ac:spMkLst>
        </pc:spChg>
        <pc:spChg chg="mod">
          <ac:chgData name="STAINO Andrea" userId="0c945b25-bd36-446c-b688-0c0cf3817131" providerId="ADAL" clId="{61DB11F6-C0AA-48F7-8182-BCC7D77D6284}" dt="2024-01-23T17:01:40.128" v="3" actId="6549"/>
          <ac:spMkLst>
            <pc:docMk/>
            <pc:sldMk cId="1135366565" sldId="326"/>
            <ac:spMk id="58" creationId="{D4D1C672-E18F-4090-AFD7-DCD0EB0D9E51}"/>
          </ac:spMkLst>
        </pc:spChg>
      </pc:sldChg>
      <pc:sldChg chg="modSp mod">
        <pc:chgData name="STAINO Andrea" userId="0c945b25-bd36-446c-b688-0c0cf3817131" providerId="ADAL" clId="{61DB11F6-C0AA-48F7-8182-BCC7D77D6284}" dt="2024-01-23T16:53:49.807" v="2"/>
        <pc:sldMkLst>
          <pc:docMk/>
          <pc:sldMk cId="2558898836" sldId="327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2558898836" sldId="327"/>
            <ac:spMk id="8" creationId="{C71E75BA-0FFA-4E32-965B-A26DFB0F09B8}"/>
          </ac:spMkLst>
        </pc:spChg>
        <pc:spChg chg="mod">
          <ac:chgData name="STAINO Andrea" userId="0c945b25-bd36-446c-b688-0c0cf3817131" providerId="ADAL" clId="{61DB11F6-C0AA-48F7-8182-BCC7D77D6284}" dt="2024-01-23T16:53:39.283" v="1" actId="27636"/>
          <ac:spMkLst>
            <pc:docMk/>
            <pc:sldMk cId="2558898836" sldId="327"/>
            <ac:spMk id="26" creationId="{B4E759AD-0F5E-4D1F-BD5A-5CAD9D80AD36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3452273443" sldId="328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3452273443" sldId="328"/>
            <ac:spMk id="8" creationId="{C71E75BA-0FFA-4E32-965B-A26DFB0F09B8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1761054093" sldId="330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761054093" sldId="330"/>
            <ac:spMk id="8" creationId="{C71E75BA-0FFA-4E32-965B-A26DFB0F09B8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2047332566" sldId="331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2047332566" sldId="331"/>
            <ac:spMk id="8" creationId="{C71E75BA-0FFA-4E32-965B-A26DFB0F09B8}"/>
          </ac:spMkLst>
        </pc:spChg>
      </pc:sldChg>
      <pc:sldChg chg="modSp mod modShow">
        <pc:chgData name="STAINO Andrea" userId="0c945b25-bd36-446c-b688-0c0cf3817131" providerId="ADAL" clId="{61DB11F6-C0AA-48F7-8182-BCC7D77D6284}" dt="2024-02-05T18:21:21.184" v="15" actId="729"/>
        <pc:sldMkLst>
          <pc:docMk/>
          <pc:sldMk cId="88918799" sldId="332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88918799" sldId="332"/>
            <ac:spMk id="8" creationId="{C71E75BA-0FFA-4E32-965B-A26DFB0F09B8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1107118475" sldId="333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107118475" sldId="333"/>
            <ac:spMk id="8" creationId="{C71E75BA-0FFA-4E32-965B-A26DFB0F09B8}"/>
          </ac:spMkLst>
        </pc:spChg>
      </pc:sldChg>
      <pc:sldChg chg="addSp delSp modSp mod">
        <pc:chgData name="STAINO Andrea" userId="0c945b25-bd36-446c-b688-0c0cf3817131" providerId="ADAL" clId="{61DB11F6-C0AA-48F7-8182-BCC7D77D6284}" dt="2024-02-15T17:43:43.358" v="248" actId="20577"/>
        <pc:sldMkLst>
          <pc:docMk/>
          <pc:sldMk cId="255412849" sldId="334"/>
        </pc:sldMkLst>
        <pc:spChg chg="add del">
          <ac:chgData name="STAINO Andrea" userId="0c945b25-bd36-446c-b688-0c0cf3817131" providerId="ADAL" clId="{61DB11F6-C0AA-48F7-8182-BCC7D77D6284}" dt="2024-02-15T17:35:43.196" v="118" actId="478"/>
          <ac:spMkLst>
            <pc:docMk/>
            <pc:sldMk cId="255412849" sldId="334"/>
            <ac:spMk id="5" creationId="{582AAA72-A6FC-4AE1-9DE8-705A93C4A464}"/>
          </ac:spMkLst>
        </pc:spChg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255412849" sldId="334"/>
            <ac:spMk id="8" creationId="{C71E75BA-0FFA-4E32-965B-A26DFB0F09B8}"/>
          </ac:spMkLst>
        </pc:spChg>
        <pc:spChg chg="add mod">
          <ac:chgData name="STAINO Andrea" userId="0c945b25-bd36-446c-b688-0c0cf3817131" providerId="ADAL" clId="{61DB11F6-C0AA-48F7-8182-BCC7D77D6284}" dt="2024-02-15T17:43:43.358" v="248" actId="20577"/>
          <ac:spMkLst>
            <pc:docMk/>
            <pc:sldMk cId="255412849" sldId="334"/>
            <ac:spMk id="9" creationId="{5BA8A563-5271-F044-E5A1-38C6AF5AC34A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1782217866" sldId="335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782217866" sldId="335"/>
            <ac:spMk id="8" creationId="{C71E75BA-0FFA-4E32-965B-A26DFB0F09B8}"/>
          </ac:spMkLst>
        </pc:spChg>
      </pc:sldChg>
      <pc:sldChg chg="addSp delSp modSp new del mod">
        <pc:chgData name="STAINO Andrea" userId="0c945b25-bd36-446c-b688-0c0cf3817131" providerId="ADAL" clId="{61DB11F6-C0AA-48F7-8182-BCC7D77D6284}" dt="2024-02-15T17:42:18.398" v="224" actId="47"/>
        <pc:sldMkLst>
          <pc:docMk/>
          <pc:sldMk cId="2121959425" sldId="337"/>
        </pc:sldMkLst>
        <pc:spChg chg="del">
          <ac:chgData name="STAINO Andrea" userId="0c945b25-bd36-446c-b688-0c0cf3817131" providerId="ADAL" clId="{61DB11F6-C0AA-48F7-8182-BCC7D77D6284}" dt="2024-02-15T17:38:11.720" v="121" actId="478"/>
          <ac:spMkLst>
            <pc:docMk/>
            <pc:sldMk cId="2121959425" sldId="337"/>
            <ac:spMk id="2" creationId="{80347AF5-4603-3FDF-2ADC-FCF8592A6C7D}"/>
          </ac:spMkLst>
        </pc:spChg>
        <pc:spChg chg="del">
          <ac:chgData name="STAINO Andrea" userId="0c945b25-bd36-446c-b688-0c0cf3817131" providerId="ADAL" clId="{61DB11F6-C0AA-48F7-8182-BCC7D77D6284}" dt="2024-02-15T17:38:09.980" v="120" actId="478"/>
          <ac:spMkLst>
            <pc:docMk/>
            <pc:sldMk cId="2121959425" sldId="337"/>
            <ac:spMk id="3" creationId="{72A693D5-03BE-446D-2C6D-EE742934EF7F}"/>
          </ac:spMkLst>
        </pc:spChg>
        <pc:grpChg chg="del mod">
          <ac:chgData name="STAINO Andrea" userId="0c945b25-bd36-446c-b688-0c0cf3817131" providerId="ADAL" clId="{61DB11F6-C0AA-48F7-8182-BCC7D77D6284}" dt="2024-02-15T17:40:37.524" v="183"/>
          <ac:grpSpMkLst>
            <pc:docMk/>
            <pc:sldMk cId="2121959425" sldId="337"/>
            <ac:grpSpMk id="7" creationId="{D4B95881-19B4-6AFB-CC54-DF71A096FEB4}"/>
          </ac:grpSpMkLst>
        </pc:grpChg>
        <pc:grpChg chg="del mod">
          <ac:chgData name="STAINO Andrea" userId="0c945b25-bd36-446c-b688-0c0cf3817131" providerId="ADAL" clId="{61DB11F6-C0AA-48F7-8182-BCC7D77D6284}" dt="2024-02-15T17:38:40.925" v="132"/>
          <ac:grpSpMkLst>
            <pc:docMk/>
            <pc:sldMk cId="2121959425" sldId="337"/>
            <ac:grpSpMk id="12" creationId="{A90CDB03-EC8A-7155-BB2B-03F03054D804}"/>
          </ac:grpSpMkLst>
        </pc:grpChg>
        <pc:grpChg chg="del mod">
          <ac:chgData name="STAINO Andrea" userId="0c945b25-bd36-446c-b688-0c0cf3817131" providerId="ADAL" clId="{61DB11F6-C0AA-48F7-8182-BCC7D77D6284}" dt="2024-02-15T17:40:42.687" v="187"/>
          <ac:grpSpMkLst>
            <pc:docMk/>
            <pc:sldMk cId="2121959425" sldId="337"/>
            <ac:grpSpMk id="14" creationId="{DB061133-AA93-A088-D200-DC3F27455F50}"/>
          </ac:grpSpMkLst>
        </pc:grpChg>
        <pc:grpChg chg="del mod">
          <ac:chgData name="STAINO Andrea" userId="0c945b25-bd36-446c-b688-0c0cf3817131" providerId="ADAL" clId="{61DB11F6-C0AA-48F7-8182-BCC7D77D6284}" dt="2024-02-15T17:38:46.802" v="138"/>
          <ac:grpSpMkLst>
            <pc:docMk/>
            <pc:sldMk cId="2121959425" sldId="337"/>
            <ac:grpSpMk id="18" creationId="{9AC776E1-CB37-1C81-57E5-B4B48F31BCFA}"/>
          </ac:grpSpMkLst>
        </pc:grpChg>
        <pc:grpChg chg="del mod">
          <ac:chgData name="STAINO Andrea" userId="0c945b25-bd36-446c-b688-0c0cf3817131" providerId="ADAL" clId="{61DB11F6-C0AA-48F7-8182-BCC7D77D6284}" dt="2024-02-15T17:38:56.460" v="146"/>
          <ac:grpSpMkLst>
            <pc:docMk/>
            <pc:sldMk cId="2121959425" sldId="337"/>
            <ac:grpSpMk id="20" creationId="{057FA1BA-F249-1477-F272-3ADA9B609004}"/>
          </ac:grpSpMkLst>
        </pc:grpChg>
        <pc:grpChg chg="del mod">
          <ac:chgData name="STAINO Andrea" userId="0c945b25-bd36-446c-b688-0c0cf3817131" providerId="ADAL" clId="{61DB11F6-C0AA-48F7-8182-BCC7D77D6284}" dt="2024-02-15T17:38:53.512" v="144"/>
          <ac:grpSpMkLst>
            <pc:docMk/>
            <pc:sldMk cId="2121959425" sldId="337"/>
            <ac:grpSpMk id="24" creationId="{EA269D8F-D6E5-34BA-F446-31D8DF7A8406}"/>
          </ac:grpSpMkLst>
        </pc:grpChg>
        <pc:grpChg chg="del mod">
          <ac:chgData name="STAINO Andrea" userId="0c945b25-bd36-446c-b688-0c0cf3817131" providerId="ADAL" clId="{61DB11F6-C0AA-48F7-8182-BCC7D77D6284}" dt="2024-02-15T17:38:56.460" v="146"/>
          <ac:grpSpMkLst>
            <pc:docMk/>
            <pc:sldMk cId="2121959425" sldId="337"/>
            <ac:grpSpMk id="26" creationId="{BD314B8A-21E9-C474-0CFE-152BB108C6FE}"/>
          </ac:grpSpMkLst>
        </pc:grpChg>
        <pc:grpChg chg="mod">
          <ac:chgData name="STAINO Andrea" userId="0c945b25-bd36-446c-b688-0c0cf3817131" providerId="ADAL" clId="{61DB11F6-C0AA-48F7-8182-BCC7D77D6284}" dt="2024-02-15T17:38:56.460" v="146"/>
          <ac:grpSpMkLst>
            <pc:docMk/>
            <pc:sldMk cId="2121959425" sldId="337"/>
            <ac:grpSpMk id="28" creationId="{B76FB65A-DBC6-09E3-D157-560B940A8A6A}"/>
          </ac:grpSpMkLst>
        </pc:grpChg>
        <pc:grpChg chg="del mod">
          <ac:chgData name="STAINO Andrea" userId="0c945b25-bd36-446c-b688-0c0cf3817131" providerId="ADAL" clId="{61DB11F6-C0AA-48F7-8182-BCC7D77D6284}" dt="2024-02-15T17:39:12.140" v="152"/>
          <ac:grpSpMkLst>
            <pc:docMk/>
            <pc:sldMk cId="2121959425" sldId="337"/>
            <ac:grpSpMk id="31" creationId="{4343B5E6-93ED-0D12-70B4-7DCECB273658}"/>
          </ac:grpSpMkLst>
        </pc:grpChg>
        <pc:grpChg chg="del mod">
          <ac:chgData name="STAINO Andrea" userId="0c945b25-bd36-446c-b688-0c0cf3817131" providerId="ADAL" clId="{61DB11F6-C0AA-48F7-8182-BCC7D77D6284}" dt="2024-02-15T17:40:42.687" v="187"/>
          <ac:grpSpMkLst>
            <pc:docMk/>
            <pc:sldMk cId="2121959425" sldId="337"/>
            <ac:grpSpMk id="34" creationId="{B8DCB3CE-D24D-2256-E88C-564B78BCA28F}"/>
          </ac:grpSpMkLst>
        </pc:grpChg>
        <pc:grpChg chg="del mod">
          <ac:chgData name="STAINO Andrea" userId="0c945b25-bd36-446c-b688-0c0cf3817131" providerId="ADAL" clId="{61DB11F6-C0AA-48F7-8182-BCC7D77D6284}" dt="2024-02-15T17:39:27.530" v="158"/>
          <ac:grpSpMkLst>
            <pc:docMk/>
            <pc:sldMk cId="2121959425" sldId="337"/>
            <ac:grpSpMk id="38" creationId="{184AF6E2-3EEF-A11F-FC32-6B0542F6F36E}"/>
          </ac:grpSpMkLst>
        </pc:grpChg>
        <pc:grpChg chg="mod">
          <ac:chgData name="STAINO Andrea" userId="0c945b25-bd36-446c-b688-0c0cf3817131" providerId="ADAL" clId="{61DB11F6-C0AA-48F7-8182-BCC7D77D6284}" dt="2024-02-15T17:39:27.530" v="158"/>
          <ac:grpSpMkLst>
            <pc:docMk/>
            <pc:sldMk cId="2121959425" sldId="337"/>
            <ac:grpSpMk id="40" creationId="{F15AE8F8-CBFC-A386-B36F-7A23B947A001}"/>
          </ac:grpSpMkLst>
        </pc:grpChg>
        <pc:grpChg chg="del mod">
          <ac:chgData name="STAINO Andrea" userId="0c945b25-bd36-446c-b688-0c0cf3817131" providerId="ADAL" clId="{61DB11F6-C0AA-48F7-8182-BCC7D77D6284}" dt="2024-02-15T17:39:33.092" v="163"/>
          <ac:grpSpMkLst>
            <pc:docMk/>
            <pc:sldMk cId="2121959425" sldId="337"/>
            <ac:grpSpMk id="43" creationId="{EB6A211A-5F5D-4DE9-314F-39E927DB0534}"/>
          </ac:grpSpMkLst>
        </pc:grpChg>
        <pc:grpChg chg="del mod">
          <ac:chgData name="STAINO Andrea" userId="0c945b25-bd36-446c-b688-0c0cf3817131" providerId="ADAL" clId="{61DB11F6-C0AA-48F7-8182-BCC7D77D6284}" dt="2024-02-15T17:39:34.976" v="165"/>
          <ac:grpSpMkLst>
            <pc:docMk/>
            <pc:sldMk cId="2121959425" sldId="337"/>
            <ac:grpSpMk id="45" creationId="{5D370715-89E1-648E-7253-BEFF1DA614C5}"/>
          </ac:grpSpMkLst>
        </pc:grpChg>
        <pc:grpChg chg="del mod">
          <ac:chgData name="STAINO Andrea" userId="0c945b25-bd36-446c-b688-0c0cf3817131" providerId="ADAL" clId="{61DB11F6-C0AA-48F7-8182-BCC7D77D6284}" dt="2024-02-15T17:39:38.100" v="167"/>
          <ac:grpSpMkLst>
            <pc:docMk/>
            <pc:sldMk cId="2121959425" sldId="337"/>
            <ac:grpSpMk id="47" creationId="{81F4E298-A97A-A78E-2A9A-16E986791EE0}"/>
          </ac:grpSpMkLst>
        </pc:grpChg>
        <pc:grpChg chg="del mod">
          <ac:chgData name="STAINO Andrea" userId="0c945b25-bd36-446c-b688-0c0cf3817131" providerId="ADAL" clId="{61DB11F6-C0AA-48F7-8182-BCC7D77D6284}" dt="2024-02-15T17:39:40.742" v="169"/>
          <ac:grpSpMkLst>
            <pc:docMk/>
            <pc:sldMk cId="2121959425" sldId="337"/>
            <ac:grpSpMk id="49" creationId="{63D99F8C-0861-04DE-0537-DD213D538C46}"/>
          </ac:grpSpMkLst>
        </pc:grpChg>
        <pc:grpChg chg="mod">
          <ac:chgData name="STAINO Andrea" userId="0c945b25-bd36-446c-b688-0c0cf3817131" providerId="ADAL" clId="{61DB11F6-C0AA-48F7-8182-BCC7D77D6284}" dt="2024-02-15T17:39:40.742" v="169"/>
          <ac:grpSpMkLst>
            <pc:docMk/>
            <pc:sldMk cId="2121959425" sldId="337"/>
            <ac:grpSpMk id="51" creationId="{964A4B36-9AF8-23DA-03F9-33B653D18349}"/>
          </ac:grpSpMkLst>
        </pc:grpChg>
        <pc:grpChg chg="mod">
          <ac:chgData name="STAINO Andrea" userId="0c945b25-bd36-446c-b688-0c0cf3817131" providerId="ADAL" clId="{61DB11F6-C0AA-48F7-8182-BCC7D77D6284}" dt="2024-02-15T17:40:03.797" v="172"/>
          <ac:grpSpMkLst>
            <pc:docMk/>
            <pc:sldMk cId="2121959425" sldId="337"/>
            <ac:grpSpMk id="54" creationId="{1E0D02CC-DF1D-E148-A541-8F21EE280186}"/>
          </ac:grpSpMkLst>
        </pc:grpChg>
        <pc:grpChg chg="del mod">
          <ac:chgData name="STAINO Andrea" userId="0c945b25-bd36-446c-b688-0c0cf3817131" providerId="ADAL" clId="{61DB11F6-C0AA-48F7-8182-BCC7D77D6284}" dt="2024-02-15T17:40:25.871" v="178"/>
          <ac:grpSpMkLst>
            <pc:docMk/>
            <pc:sldMk cId="2121959425" sldId="337"/>
            <ac:grpSpMk id="58" creationId="{76C48795-8E54-7B48-CF9E-91B851CBDBDB}"/>
          </ac:grpSpMkLst>
        </pc:grpChg>
        <pc:grpChg chg="mod">
          <ac:chgData name="STAINO Andrea" userId="0c945b25-bd36-446c-b688-0c0cf3817131" providerId="ADAL" clId="{61DB11F6-C0AA-48F7-8182-BCC7D77D6284}" dt="2024-02-15T17:40:25.871" v="178"/>
          <ac:grpSpMkLst>
            <pc:docMk/>
            <pc:sldMk cId="2121959425" sldId="337"/>
            <ac:grpSpMk id="60" creationId="{F7FAE930-F5D9-C7F6-4E6A-CBD5D18F204C}"/>
          </ac:grpSpMkLst>
        </pc:grpChg>
        <pc:grpChg chg="del mod">
          <ac:chgData name="STAINO Andrea" userId="0c945b25-bd36-446c-b688-0c0cf3817131" providerId="ADAL" clId="{61DB11F6-C0AA-48F7-8182-BCC7D77D6284}" dt="2024-02-15T17:40:42.687" v="187"/>
          <ac:grpSpMkLst>
            <pc:docMk/>
            <pc:sldMk cId="2121959425" sldId="337"/>
            <ac:grpSpMk id="65" creationId="{B5D7AEFA-7365-5B74-7C92-5A4C3AEEC469}"/>
          </ac:grpSpMkLst>
        </pc:grpChg>
        <pc:grpChg chg="del mod">
          <ac:chgData name="STAINO Andrea" userId="0c945b25-bd36-446c-b688-0c0cf3817131" providerId="ADAL" clId="{61DB11F6-C0AA-48F7-8182-BCC7D77D6284}" dt="2024-02-15T17:40:51.618" v="196"/>
          <ac:grpSpMkLst>
            <pc:docMk/>
            <pc:sldMk cId="2121959425" sldId="337"/>
            <ac:grpSpMk id="69" creationId="{8E4C12E5-C46E-01C3-4D8A-833A281493F0}"/>
          </ac:grpSpMkLst>
        </pc:grpChg>
        <pc:grpChg chg="del mod">
          <ac:chgData name="STAINO Andrea" userId="0c945b25-bd36-446c-b688-0c0cf3817131" providerId="ADAL" clId="{61DB11F6-C0AA-48F7-8182-BCC7D77D6284}" dt="2024-02-15T17:41:25.315" v="213"/>
          <ac:grpSpMkLst>
            <pc:docMk/>
            <pc:sldMk cId="2121959425" sldId="337"/>
            <ac:grpSpMk id="70" creationId="{01B85576-977C-B6A3-8B67-33DFC100D730}"/>
          </ac:grpSpMkLst>
        </pc:grpChg>
        <pc:grpChg chg="del mod">
          <ac:chgData name="STAINO Andrea" userId="0c945b25-bd36-446c-b688-0c0cf3817131" providerId="ADAL" clId="{61DB11F6-C0AA-48F7-8182-BCC7D77D6284}" dt="2024-02-15T17:40:50.589" v="194"/>
          <ac:grpSpMkLst>
            <pc:docMk/>
            <pc:sldMk cId="2121959425" sldId="337"/>
            <ac:grpSpMk id="74" creationId="{18EE42D1-F623-9838-4F95-AB383F61BEEA}"/>
          </ac:grpSpMkLst>
        </pc:grpChg>
        <pc:grpChg chg="del mod">
          <ac:chgData name="STAINO Andrea" userId="0c945b25-bd36-446c-b688-0c0cf3817131" providerId="ADAL" clId="{61DB11F6-C0AA-48F7-8182-BCC7D77D6284}" dt="2024-02-15T17:40:51.618" v="196"/>
          <ac:grpSpMkLst>
            <pc:docMk/>
            <pc:sldMk cId="2121959425" sldId="337"/>
            <ac:grpSpMk id="77" creationId="{1BD62F6D-B99F-5AB2-F4BA-7B048D66594E}"/>
          </ac:grpSpMkLst>
        </pc:grpChg>
        <pc:grpChg chg="del mod">
          <ac:chgData name="STAINO Andrea" userId="0c945b25-bd36-446c-b688-0c0cf3817131" providerId="ADAL" clId="{61DB11F6-C0AA-48F7-8182-BCC7D77D6284}" dt="2024-02-15T17:41:25.315" v="213"/>
          <ac:grpSpMkLst>
            <pc:docMk/>
            <pc:sldMk cId="2121959425" sldId="337"/>
            <ac:grpSpMk id="79" creationId="{E33C5690-D3A5-A65B-5392-AC514C77F9B9}"/>
          </ac:grpSpMkLst>
        </pc:grpChg>
        <pc:grpChg chg="mod">
          <ac:chgData name="STAINO Andrea" userId="0c945b25-bd36-446c-b688-0c0cf3817131" providerId="ADAL" clId="{61DB11F6-C0AA-48F7-8182-BCC7D77D6284}" dt="2024-02-15T17:40:56.452" v="199"/>
          <ac:grpSpMkLst>
            <pc:docMk/>
            <pc:sldMk cId="2121959425" sldId="337"/>
            <ac:grpSpMk id="82" creationId="{75D4D486-3B2A-EBEB-29E5-E21CBB0B6F80}"/>
          </ac:grpSpMkLst>
        </pc:grpChg>
        <pc:grpChg chg="del mod">
          <ac:chgData name="STAINO Andrea" userId="0c945b25-bd36-446c-b688-0c0cf3817131" providerId="ADAL" clId="{61DB11F6-C0AA-48F7-8182-BCC7D77D6284}" dt="2024-02-15T17:41:08.742" v="204"/>
          <ac:grpSpMkLst>
            <pc:docMk/>
            <pc:sldMk cId="2121959425" sldId="337"/>
            <ac:grpSpMk id="85" creationId="{67526132-F29E-27F4-B38A-003BF43C996E}"/>
          </ac:grpSpMkLst>
        </pc:grpChg>
        <pc:grpChg chg="mod">
          <ac:chgData name="STAINO Andrea" userId="0c945b25-bd36-446c-b688-0c0cf3817131" providerId="ADAL" clId="{61DB11F6-C0AA-48F7-8182-BCC7D77D6284}" dt="2024-02-15T17:41:08.742" v="204"/>
          <ac:grpSpMkLst>
            <pc:docMk/>
            <pc:sldMk cId="2121959425" sldId="337"/>
            <ac:grpSpMk id="87" creationId="{623FBB02-DC87-BD3B-8717-4DE41727FDF2}"/>
          </ac:grpSpMkLst>
        </pc:grpChg>
        <pc:grpChg chg="mod">
          <ac:chgData name="STAINO Andrea" userId="0c945b25-bd36-446c-b688-0c0cf3817131" providerId="ADAL" clId="{61DB11F6-C0AA-48F7-8182-BCC7D77D6284}" dt="2024-02-15T17:41:11.959" v="207"/>
          <ac:grpSpMkLst>
            <pc:docMk/>
            <pc:sldMk cId="2121959425" sldId="337"/>
            <ac:grpSpMk id="90" creationId="{58201E7E-BFF2-3A8A-1BF4-1F28A05BAFAC}"/>
          </ac:grpSpMkLst>
        </pc:grpChg>
        <pc:grpChg chg="mod">
          <ac:chgData name="STAINO Andrea" userId="0c945b25-bd36-446c-b688-0c0cf3817131" providerId="ADAL" clId="{61DB11F6-C0AA-48F7-8182-BCC7D77D6284}" dt="2024-02-15T17:41:15.500" v="210"/>
          <ac:grpSpMkLst>
            <pc:docMk/>
            <pc:sldMk cId="2121959425" sldId="337"/>
            <ac:grpSpMk id="93" creationId="{F64131B6-E4B6-69B3-A5FD-ACA553B194C1}"/>
          </ac:grpSpMkLst>
        </pc:grpChg>
        <pc:grpChg chg="del mod">
          <ac:chgData name="STAINO Andrea" userId="0c945b25-bd36-446c-b688-0c0cf3817131" providerId="ADAL" clId="{61DB11F6-C0AA-48F7-8182-BCC7D77D6284}" dt="2024-02-15T17:41:32.687" v="215"/>
          <ac:grpSpMkLst>
            <pc:docMk/>
            <pc:sldMk cId="2121959425" sldId="337"/>
            <ac:grpSpMk id="96" creationId="{7582EEDA-EF0D-0B75-DCFB-632362A64834}"/>
          </ac:grpSpMkLst>
        </pc:grpChg>
        <pc:grpChg chg="mod">
          <ac:chgData name="STAINO Andrea" userId="0c945b25-bd36-446c-b688-0c0cf3817131" providerId="ADAL" clId="{61DB11F6-C0AA-48F7-8182-BCC7D77D6284}" dt="2024-02-15T17:41:32.687" v="215"/>
          <ac:grpSpMkLst>
            <pc:docMk/>
            <pc:sldMk cId="2121959425" sldId="337"/>
            <ac:grpSpMk id="98" creationId="{29F8AF35-8D2E-DFC8-9837-07C08A885D6A}"/>
          </ac:grpSpMkLst>
        </pc:grpChg>
        <pc:grpChg chg="del mod">
          <ac:chgData name="STAINO Andrea" userId="0c945b25-bd36-446c-b688-0c0cf3817131" providerId="ADAL" clId="{61DB11F6-C0AA-48F7-8182-BCC7D77D6284}" dt="2024-02-15T17:41:44.158" v="221"/>
          <ac:grpSpMkLst>
            <pc:docMk/>
            <pc:sldMk cId="2121959425" sldId="337"/>
            <ac:grpSpMk id="102" creationId="{F0BC55F8-D677-19B1-D3FB-35BA2F6EB70A}"/>
          </ac:grpSpMkLst>
        </pc:grpChg>
        <pc:grpChg chg="del mod">
          <ac:chgData name="STAINO Andrea" userId="0c945b25-bd36-446c-b688-0c0cf3817131" providerId="ADAL" clId="{61DB11F6-C0AA-48F7-8182-BCC7D77D6284}" dt="2024-02-15T17:41:45.633" v="223"/>
          <ac:grpSpMkLst>
            <pc:docMk/>
            <pc:sldMk cId="2121959425" sldId="337"/>
            <ac:grpSpMk id="104" creationId="{DE7E33AB-0DE0-5BFE-BAF6-09499FDAA2FE}"/>
          </ac:grpSpMkLst>
        </pc:grpChg>
        <pc:grpChg chg="mod">
          <ac:chgData name="STAINO Andrea" userId="0c945b25-bd36-446c-b688-0c0cf3817131" providerId="ADAL" clId="{61DB11F6-C0AA-48F7-8182-BCC7D77D6284}" dt="2024-02-15T17:41:45.633" v="223"/>
          <ac:grpSpMkLst>
            <pc:docMk/>
            <pc:sldMk cId="2121959425" sldId="337"/>
            <ac:grpSpMk id="106" creationId="{CC64DD62-2695-A691-27C3-263AABE20607}"/>
          </ac:grpSpMkLst>
        </pc:grp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4" creationId="{5F5ED60D-3256-8F84-670F-E03ACBD20B91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5" creationId="{7DCB0ABF-7A6F-AC34-EF13-EBB2AB205270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6" creationId="{3B1D2236-EB6E-5C3E-DA27-EDF863C32D25}"/>
          </ac:inkMkLst>
        </pc:inkChg>
        <pc:inkChg chg="add">
          <ac:chgData name="STAINO Andrea" userId="0c945b25-bd36-446c-b688-0c0cf3817131" providerId="ADAL" clId="{61DB11F6-C0AA-48F7-8182-BCC7D77D6284}" dt="2024-02-15T17:38:29.249" v="126" actId="9405"/>
          <ac:inkMkLst>
            <pc:docMk/>
            <pc:sldMk cId="2121959425" sldId="337"/>
            <ac:inkMk id="8" creationId="{0C22EE41-C91E-3976-D8F2-7362F705D56C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9" creationId="{3C515AFD-82D3-891D-7DF5-2DBC8DE3F6B5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10" creationId="{61EEE967-ADAC-C9DD-108E-27276DC3B3E6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11" creationId="{F592A50E-760E-D815-F79E-402748EA7206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13" creationId="{459754B1-4BF1-B809-5CD4-C847C665DF4B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15" creationId="{6912408B-1AD4-F554-AB78-1D6AF70029F0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16" creationId="{38DC5987-6045-B08C-4FFE-986FB929A09D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17" creationId="{0163E46D-1608-2B3B-C30B-BFAA2B78AAD6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19" creationId="{28E6AA4F-AF88-C371-E764-F89FEE97AAB2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21" creationId="{C34412AE-432A-6665-4250-B576B5F915AF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22" creationId="{73CEDE52-1982-3A15-684F-9F9DCC00CC0A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23" creationId="{46E08DF9-6FC8-5EFD-D8E1-A5EFD1083B53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25" creationId="{E2F23BC7-22DA-6058-1247-8DEEC4BD7EFF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27" creationId="{CEEAA456-ACEA-D9DA-56EB-D958FCB93C71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29" creationId="{01A309D3-CBB8-F8B3-46FB-14B9AF6B4F8D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30" creationId="{EC1F3F88-C9D0-FC8F-CD77-337874B86E09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32" creationId="{FBECAB11-98F5-9EE1-5A9F-E1967649955B}"/>
          </ac:inkMkLst>
        </pc:inkChg>
        <pc:inkChg chg="add mod">
          <ac:chgData name="STAINO Andrea" userId="0c945b25-bd36-446c-b688-0c0cf3817131" providerId="ADAL" clId="{61DB11F6-C0AA-48F7-8182-BCC7D77D6284}" dt="2024-02-15T17:40:42.687" v="187"/>
          <ac:inkMkLst>
            <pc:docMk/>
            <pc:sldMk cId="2121959425" sldId="337"/>
            <ac:inkMk id="33" creationId="{2D383B4E-C586-8077-87F5-D19235757768}"/>
          </ac:inkMkLst>
        </pc:inkChg>
        <pc:inkChg chg="add">
          <ac:chgData name="STAINO Andrea" userId="0c945b25-bd36-446c-b688-0c0cf3817131" providerId="ADAL" clId="{61DB11F6-C0AA-48F7-8182-BCC7D77D6284}" dt="2024-02-15T17:39:17.747" v="153" actId="9405"/>
          <ac:inkMkLst>
            <pc:docMk/>
            <pc:sldMk cId="2121959425" sldId="337"/>
            <ac:inkMk id="35" creationId="{CD5104A4-DB5C-DC07-ECD5-AE64E4C99DB3}"/>
          </ac:inkMkLst>
        </pc:inkChg>
        <pc:inkChg chg="add mod">
          <ac:chgData name="STAINO Andrea" userId="0c945b25-bd36-446c-b688-0c0cf3817131" providerId="ADAL" clId="{61DB11F6-C0AA-48F7-8182-BCC7D77D6284}" dt="2024-02-15T17:39:27.530" v="158"/>
          <ac:inkMkLst>
            <pc:docMk/>
            <pc:sldMk cId="2121959425" sldId="337"/>
            <ac:inkMk id="36" creationId="{F3E26E01-5985-685A-5CE7-79AFF4AC0265}"/>
          </ac:inkMkLst>
        </pc:inkChg>
        <pc:inkChg chg="add mod">
          <ac:chgData name="STAINO Andrea" userId="0c945b25-bd36-446c-b688-0c0cf3817131" providerId="ADAL" clId="{61DB11F6-C0AA-48F7-8182-BCC7D77D6284}" dt="2024-02-15T17:39:27.530" v="158"/>
          <ac:inkMkLst>
            <pc:docMk/>
            <pc:sldMk cId="2121959425" sldId="337"/>
            <ac:inkMk id="37" creationId="{FE27350F-828B-FA02-EBC4-5FE31FD75732}"/>
          </ac:inkMkLst>
        </pc:inkChg>
        <pc:inkChg chg="add mod">
          <ac:chgData name="STAINO Andrea" userId="0c945b25-bd36-446c-b688-0c0cf3817131" providerId="ADAL" clId="{61DB11F6-C0AA-48F7-8182-BCC7D77D6284}" dt="2024-02-15T17:39:27.530" v="158"/>
          <ac:inkMkLst>
            <pc:docMk/>
            <pc:sldMk cId="2121959425" sldId="337"/>
            <ac:inkMk id="39" creationId="{876FDA47-C8FC-4EF7-5A30-7BA4A10A5052}"/>
          </ac:inkMkLst>
        </pc:inkChg>
        <pc:inkChg chg="add mod">
          <ac:chgData name="STAINO Andrea" userId="0c945b25-bd36-446c-b688-0c0cf3817131" providerId="ADAL" clId="{61DB11F6-C0AA-48F7-8182-BCC7D77D6284}" dt="2024-02-15T17:39:40.742" v="169"/>
          <ac:inkMkLst>
            <pc:docMk/>
            <pc:sldMk cId="2121959425" sldId="337"/>
            <ac:inkMk id="41" creationId="{D287E4BB-7794-CF6D-1E31-792CEA3D4EE5}"/>
          </ac:inkMkLst>
        </pc:inkChg>
        <pc:inkChg chg="add mod">
          <ac:chgData name="STAINO Andrea" userId="0c945b25-bd36-446c-b688-0c0cf3817131" providerId="ADAL" clId="{61DB11F6-C0AA-48F7-8182-BCC7D77D6284}" dt="2024-02-15T17:39:40.742" v="169"/>
          <ac:inkMkLst>
            <pc:docMk/>
            <pc:sldMk cId="2121959425" sldId="337"/>
            <ac:inkMk id="42" creationId="{BE0229F1-FCD7-B441-971B-63931F4F3C50}"/>
          </ac:inkMkLst>
        </pc:inkChg>
        <pc:inkChg chg="add mod">
          <ac:chgData name="STAINO Andrea" userId="0c945b25-bd36-446c-b688-0c0cf3817131" providerId="ADAL" clId="{61DB11F6-C0AA-48F7-8182-BCC7D77D6284}" dt="2024-02-15T17:39:40.742" v="169"/>
          <ac:inkMkLst>
            <pc:docMk/>
            <pc:sldMk cId="2121959425" sldId="337"/>
            <ac:inkMk id="44" creationId="{5FE65A7D-1FD1-DA32-AF4F-8405993EA7E7}"/>
          </ac:inkMkLst>
        </pc:inkChg>
        <pc:inkChg chg="add mod">
          <ac:chgData name="STAINO Andrea" userId="0c945b25-bd36-446c-b688-0c0cf3817131" providerId="ADAL" clId="{61DB11F6-C0AA-48F7-8182-BCC7D77D6284}" dt="2024-02-15T17:39:40.742" v="169"/>
          <ac:inkMkLst>
            <pc:docMk/>
            <pc:sldMk cId="2121959425" sldId="337"/>
            <ac:inkMk id="46" creationId="{716A872B-121D-B9F9-62E3-1DBBCAF6B7B4}"/>
          </ac:inkMkLst>
        </pc:inkChg>
        <pc:inkChg chg="add mod">
          <ac:chgData name="STAINO Andrea" userId="0c945b25-bd36-446c-b688-0c0cf3817131" providerId="ADAL" clId="{61DB11F6-C0AA-48F7-8182-BCC7D77D6284}" dt="2024-02-15T17:39:40.742" v="169"/>
          <ac:inkMkLst>
            <pc:docMk/>
            <pc:sldMk cId="2121959425" sldId="337"/>
            <ac:inkMk id="48" creationId="{E0233A0E-EDA4-A79E-8517-2A98CC90318E}"/>
          </ac:inkMkLst>
        </pc:inkChg>
        <pc:inkChg chg="add mod">
          <ac:chgData name="STAINO Andrea" userId="0c945b25-bd36-446c-b688-0c0cf3817131" providerId="ADAL" clId="{61DB11F6-C0AA-48F7-8182-BCC7D77D6284}" dt="2024-02-15T17:39:40.742" v="169"/>
          <ac:inkMkLst>
            <pc:docMk/>
            <pc:sldMk cId="2121959425" sldId="337"/>
            <ac:inkMk id="50" creationId="{FBA1DCFB-A99F-5FA4-CA58-3D4057C4B442}"/>
          </ac:inkMkLst>
        </pc:inkChg>
        <pc:inkChg chg="add mod">
          <ac:chgData name="STAINO Andrea" userId="0c945b25-bd36-446c-b688-0c0cf3817131" providerId="ADAL" clId="{61DB11F6-C0AA-48F7-8182-BCC7D77D6284}" dt="2024-02-15T17:40:03.797" v="172"/>
          <ac:inkMkLst>
            <pc:docMk/>
            <pc:sldMk cId="2121959425" sldId="337"/>
            <ac:inkMk id="52" creationId="{64743B9E-F059-B3E7-E5C3-E8D6E1E8D29A}"/>
          </ac:inkMkLst>
        </pc:inkChg>
        <pc:inkChg chg="add mod">
          <ac:chgData name="STAINO Andrea" userId="0c945b25-bd36-446c-b688-0c0cf3817131" providerId="ADAL" clId="{61DB11F6-C0AA-48F7-8182-BCC7D77D6284}" dt="2024-02-15T17:40:03.797" v="172"/>
          <ac:inkMkLst>
            <pc:docMk/>
            <pc:sldMk cId="2121959425" sldId="337"/>
            <ac:inkMk id="53" creationId="{A5D75708-F0C1-8438-7B41-41D70868446A}"/>
          </ac:inkMkLst>
        </pc:inkChg>
        <pc:inkChg chg="add">
          <ac:chgData name="STAINO Andrea" userId="0c945b25-bd36-446c-b688-0c0cf3817131" providerId="ADAL" clId="{61DB11F6-C0AA-48F7-8182-BCC7D77D6284}" dt="2024-02-15T17:40:17.857" v="173" actId="9405"/>
          <ac:inkMkLst>
            <pc:docMk/>
            <pc:sldMk cId="2121959425" sldId="337"/>
            <ac:inkMk id="55" creationId="{3CC1E737-13E7-7AE1-45FD-897A52F2D875}"/>
          </ac:inkMkLst>
        </pc:inkChg>
        <pc:inkChg chg="add mod">
          <ac:chgData name="STAINO Andrea" userId="0c945b25-bd36-446c-b688-0c0cf3817131" providerId="ADAL" clId="{61DB11F6-C0AA-48F7-8182-BCC7D77D6284}" dt="2024-02-15T17:40:25.871" v="178"/>
          <ac:inkMkLst>
            <pc:docMk/>
            <pc:sldMk cId="2121959425" sldId="337"/>
            <ac:inkMk id="56" creationId="{E3742EED-F7B7-F2D3-5079-62B355E7E42D}"/>
          </ac:inkMkLst>
        </pc:inkChg>
        <pc:inkChg chg="add mod">
          <ac:chgData name="STAINO Andrea" userId="0c945b25-bd36-446c-b688-0c0cf3817131" providerId="ADAL" clId="{61DB11F6-C0AA-48F7-8182-BCC7D77D6284}" dt="2024-02-15T17:40:25.871" v="178"/>
          <ac:inkMkLst>
            <pc:docMk/>
            <pc:sldMk cId="2121959425" sldId="337"/>
            <ac:inkMk id="57" creationId="{CFDD3669-DC97-D3F1-FB9A-73552274342A}"/>
          </ac:inkMkLst>
        </pc:inkChg>
        <pc:inkChg chg="add mod">
          <ac:chgData name="STAINO Andrea" userId="0c945b25-bd36-446c-b688-0c0cf3817131" providerId="ADAL" clId="{61DB11F6-C0AA-48F7-8182-BCC7D77D6284}" dt="2024-02-15T17:40:25.871" v="178"/>
          <ac:inkMkLst>
            <pc:docMk/>
            <pc:sldMk cId="2121959425" sldId="337"/>
            <ac:inkMk id="59" creationId="{3F5B366B-7F03-6380-E480-41996EF73803}"/>
          </ac:inkMkLst>
        </pc:inkChg>
        <pc:inkChg chg="add">
          <ac:chgData name="STAINO Andrea" userId="0c945b25-bd36-446c-b688-0c0cf3817131" providerId="ADAL" clId="{61DB11F6-C0AA-48F7-8182-BCC7D77D6284}" dt="2024-02-15T17:40:27.164" v="179" actId="9405"/>
          <ac:inkMkLst>
            <pc:docMk/>
            <pc:sldMk cId="2121959425" sldId="337"/>
            <ac:inkMk id="61" creationId="{FEADCE1A-0993-83B1-82E9-511B6E19BA90}"/>
          </ac:inkMkLst>
        </pc:inkChg>
        <pc:inkChg chg="add">
          <ac:chgData name="STAINO Andrea" userId="0c945b25-bd36-446c-b688-0c0cf3817131" providerId="ADAL" clId="{61DB11F6-C0AA-48F7-8182-BCC7D77D6284}" dt="2024-02-15T17:40:28.912" v="180" actId="9405"/>
          <ac:inkMkLst>
            <pc:docMk/>
            <pc:sldMk cId="2121959425" sldId="337"/>
            <ac:inkMk id="62" creationId="{AE8587E3-8221-A7D1-A8C9-3A1651E269F6}"/>
          </ac:inkMkLst>
        </pc:inkChg>
        <pc:inkChg chg="add">
          <ac:chgData name="STAINO Andrea" userId="0c945b25-bd36-446c-b688-0c0cf3817131" providerId="ADAL" clId="{61DB11F6-C0AA-48F7-8182-BCC7D77D6284}" dt="2024-02-15T17:40:32.712" v="181" actId="9405"/>
          <ac:inkMkLst>
            <pc:docMk/>
            <pc:sldMk cId="2121959425" sldId="337"/>
            <ac:inkMk id="63" creationId="{AFF7CBF4-903C-4FB3-964A-B97004409DDC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64" creationId="{0758E65C-BDAB-AC2A-D9E8-23966CBBF475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66" creationId="{2C429794-0B63-F0DF-0148-EA2840A67B3B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67" creationId="{891BA156-622F-29F8-8489-E4A84B0DD24D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68" creationId="{ED112299-25A9-E96F-B7F4-CD40EBB8958E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71" creationId="{EDE10D07-72A1-2C2D-7053-4E0B794AE647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72" creationId="{4A5BF0A7-EE9C-B382-B8D2-4D069027CDA1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73" creationId="{E656928D-482D-1A42-572E-65C8855CE21B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75" creationId="{3FC05510-28FB-94BE-B8A7-5CF9808BD726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76" creationId="{046F93E2-CECF-427F-5891-DE4337B698E7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78" creationId="{E8D82C4F-B312-7729-90B2-E4D4F1102A51}"/>
          </ac:inkMkLst>
        </pc:inkChg>
        <pc:inkChg chg="add mod">
          <ac:chgData name="STAINO Andrea" userId="0c945b25-bd36-446c-b688-0c0cf3817131" providerId="ADAL" clId="{61DB11F6-C0AA-48F7-8182-BCC7D77D6284}" dt="2024-02-15T17:40:56.452" v="199"/>
          <ac:inkMkLst>
            <pc:docMk/>
            <pc:sldMk cId="2121959425" sldId="337"/>
            <ac:inkMk id="80" creationId="{306B3C84-753C-A41F-AF56-54DD405BBD26}"/>
          </ac:inkMkLst>
        </pc:inkChg>
        <pc:inkChg chg="add mod">
          <ac:chgData name="STAINO Andrea" userId="0c945b25-bd36-446c-b688-0c0cf3817131" providerId="ADAL" clId="{61DB11F6-C0AA-48F7-8182-BCC7D77D6284}" dt="2024-02-15T17:40:56.452" v="199"/>
          <ac:inkMkLst>
            <pc:docMk/>
            <pc:sldMk cId="2121959425" sldId="337"/>
            <ac:inkMk id="81" creationId="{936439EC-3C60-2115-D59D-FD92C485B026}"/>
          </ac:inkMkLst>
        </pc:inkChg>
        <pc:inkChg chg="add mod">
          <ac:chgData name="STAINO Andrea" userId="0c945b25-bd36-446c-b688-0c0cf3817131" providerId="ADAL" clId="{61DB11F6-C0AA-48F7-8182-BCC7D77D6284}" dt="2024-02-15T17:41:08.742" v="204"/>
          <ac:inkMkLst>
            <pc:docMk/>
            <pc:sldMk cId="2121959425" sldId="337"/>
            <ac:inkMk id="83" creationId="{683F1C78-4C8F-DB13-AA65-65592FE7DB1B}"/>
          </ac:inkMkLst>
        </pc:inkChg>
        <pc:inkChg chg="add mod">
          <ac:chgData name="STAINO Andrea" userId="0c945b25-bd36-446c-b688-0c0cf3817131" providerId="ADAL" clId="{61DB11F6-C0AA-48F7-8182-BCC7D77D6284}" dt="2024-02-15T17:41:08.742" v="204"/>
          <ac:inkMkLst>
            <pc:docMk/>
            <pc:sldMk cId="2121959425" sldId="337"/>
            <ac:inkMk id="84" creationId="{5E492241-2DB2-B2C7-9524-D9EB6D6C37BE}"/>
          </ac:inkMkLst>
        </pc:inkChg>
        <pc:inkChg chg="add mod">
          <ac:chgData name="STAINO Andrea" userId="0c945b25-bd36-446c-b688-0c0cf3817131" providerId="ADAL" clId="{61DB11F6-C0AA-48F7-8182-BCC7D77D6284}" dt="2024-02-15T17:41:08.742" v="204"/>
          <ac:inkMkLst>
            <pc:docMk/>
            <pc:sldMk cId="2121959425" sldId="337"/>
            <ac:inkMk id="86" creationId="{929AAFC0-5DFD-B012-514D-A9E32A7B868A}"/>
          </ac:inkMkLst>
        </pc:inkChg>
        <pc:inkChg chg="add mod">
          <ac:chgData name="STAINO Andrea" userId="0c945b25-bd36-446c-b688-0c0cf3817131" providerId="ADAL" clId="{61DB11F6-C0AA-48F7-8182-BCC7D77D6284}" dt="2024-02-15T17:41:11.959" v="207"/>
          <ac:inkMkLst>
            <pc:docMk/>
            <pc:sldMk cId="2121959425" sldId="337"/>
            <ac:inkMk id="88" creationId="{4B9698C4-6263-0C68-8226-F708C3427C3C}"/>
          </ac:inkMkLst>
        </pc:inkChg>
        <pc:inkChg chg="add mod">
          <ac:chgData name="STAINO Andrea" userId="0c945b25-bd36-446c-b688-0c0cf3817131" providerId="ADAL" clId="{61DB11F6-C0AA-48F7-8182-BCC7D77D6284}" dt="2024-02-15T17:41:11.959" v="207"/>
          <ac:inkMkLst>
            <pc:docMk/>
            <pc:sldMk cId="2121959425" sldId="337"/>
            <ac:inkMk id="89" creationId="{3B9200C2-86F3-6394-811E-3E674851B352}"/>
          </ac:inkMkLst>
        </pc:inkChg>
        <pc:inkChg chg="add mod">
          <ac:chgData name="STAINO Andrea" userId="0c945b25-bd36-446c-b688-0c0cf3817131" providerId="ADAL" clId="{61DB11F6-C0AA-48F7-8182-BCC7D77D6284}" dt="2024-02-15T17:41:15.500" v="210"/>
          <ac:inkMkLst>
            <pc:docMk/>
            <pc:sldMk cId="2121959425" sldId="337"/>
            <ac:inkMk id="91" creationId="{1016E6E2-E908-316B-718C-1737A9487542}"/>
          </ac:inkMkLst>
        </pc:inkChg>
        <pc:inkChg chg="add mod">
          <ac:chgData name="STAINO Andrea" userId="0c945b25-bd36-446c-b688-0c0cf3817131" providerId="ADAL" clId="{61DB11F6-C0AA-48F7-8182-BCC7D77D6284}" dt="2024-02-15T17:41:15.500" v="210"/>
          <ac:inkMkLst>
            <pc:docMk/>
            <pc:sldMk cId="2121959425" sldId="337"/>
            <ac:inkMk id="92" creationId="{D2762900-B3ED-BE78-D5C1-B212A070D603}"/>
          </ac:inkMkLst>
        </pc:inkChg>
        <pc:inkChg chg="add">
          <ac:chgData name="STAINO Andrea" userId="0c945b25-bd36-446c-b688-0c0cf3817131" providerId="ADAL" clId="{61DB11F6-C0AA-48F7-8182-BCC7D77D6284}" dt="2024-02-15T17:41:16.859" v="211" actId="9405"/>
          <ac:inkMkLst>
            <pc:docMk/>
            <pc:sldMk cId="2121959425" sldId="337"/>
            <ac:inkMk id="94" creationId="{758A393B-555B-B197-B28F-84F9A5FF26E3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95" creationId="{0D5E7C19-041F-2AB9-F2A6-AF2FE3CB98CC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97" creationId="{3AF83DA5-1F7E-F48A-F81E-C5B4210196B3}"/>
          </ac:inkMkLst>
        </pc:inkChg>
        <pc:inkChg chg="add mod">
          <ac:chgData name="STAINO Andrea" userId="0c945b25-bd36-446c-b688-0c0cf3817131" providerId="ADAL" clId="{61DB11F6-C0AA-48F7-8182-BCC7D77D6284}" dt="2024-02-15T17:41:45.633" v="223"/>
          <ac:inkMkLst>
            <pc:docMk/>
            <pc:sldMk cId="2121959425" sldId="337"/>
            <ac:inkMk id="99" creationId="{32DC9CFD-CFD3-9BD2-B9B4-1A8FE334DEB3}"/>
          </ac:inkMkLst>
        </pc:inkChg>
        <pc:inkChg chg="add mod">
          <ac:chgData name="STAINO Andrea" userId="0c945b25-bd36-446c-b688-0c0cf3817131" providerId="ADAL" clId="{61DB11F6-C0AA-48F7-8182-BCC7D77D6284}" dt="2024-02-15T17:41:45.633" v="223"/>
          <ac:inkMkLst>
            <pc:docMk/>
            <pc:sldMk cId="2121959425" sldId="337"/>
            <ac:inkMk id="100" creationId="{1151603D-E223-1261-469C-36CC27FC1C81}"/>
          </ac:inkMkLst>
        </pc:inkChg>
        <pc:inkChg chg="add mod">
          <ac:chgData name="STAINO Andrea" userId="0c945b25-bd36-446c-b688-0c0cf3817131" providerId="ADAL" clId="{61DB11F6-C0AA-48F7-8182-BCC7D77D6284}" dt="2024-02-15T17:41:45.633" v="223"/>
          <ac:inkMkLst>
            <pc:docMk/>
            <pc:sldMk cId="2121959425" sldId="337"/>
            <ac:inkMk id="101" creationId="{413FCB28-87B9-FDE7-50A0-35DA63AAB963}"/>
          </ac:inkMkLst>
        </pc:inkChg>
        <pc:inkChg chg="add mod">
          <ac:chgData name="STAINO Andrea" userId="0c945b25-bd36-446c-b688-0c0cf3817131" providerId="ADAL" clId="{61DB11F6-C0AA-48F7-8182-BCC7D77D6284}" dt="2024-02-15T17:41:45.633" v="223"/>
          <ac:inkMkLst>
            <pc:docMk/>
            <pc:sldMk cId="2121959425" sldId="337"/>
            <ac:inkMk id="103" creationId="{8F500FC7-F5E3-3467-C990-56A2A03A79A3}"/>
          </ac:inkMkLst>
        </pc:inkChg>
        <pc:inkChg chg="add mod">
          <ac:chgData name="STAINO Andrea" userId="0c945b25-bd36-446c-b688-0c0cf3817131" providerId="ADAL" clId="{61DB11F6-C0AA-48F7-8182-BCC7D77D6284}" dt="2024-02-15T17:41:45.633" v="223"/>
          <ac:inkMkLst>
            <pc:docMk/>
            <pc:sldMk cId="2121959425" sldId="337"/>
            <ac:inkMk id="105" creationId="{420EDA4A-EE84-670F-B6B3-5BE154192BF9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919FA-9C14-4EC1-AD2A-BE38CEBFEA2B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AC2A8-EEAE-495E-922F-17B0DFFF3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3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92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D973-A7AD-4FA1-A2D4-76077157E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941D66-C491-4153-9611-7949E401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4EF8B-24F3-49D9-81A3-4D227CD9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7A87F5-F1E7-4184-836B-8DB3DCAD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DF7C34-B130-4B82-9FD5-E3F3BE46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2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90EDD-DCF0-445F-98CB-9B6B210F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D11883-0019-4BD3-A557-14F572505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CFB1DD-F372-44D5-A8E4-FB4A98CD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E99437-5669-43DD-9A96-00FD6665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A78D95-1038-4E4D-83C8-B56D733C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36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7A36EB-02E1-4B3E-9B74-B48C0B49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64CEB6-E086-4061-A411-8412F681A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334E1D-42BE-44CF-B934-4EE7074A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563F3E-5DAF-4831-BE0C-BF878C4D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246E7-B50B-4A9A-8443-6D8205F6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11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FF9AB-D721-4298-921D-77F2DD12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04528F-5E83-4A1A-AAEC-43C6A1D2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04A6E5-631D-413A-9F32-1D33C927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C041FC-FD44-494A-BAC4-2AAC7B48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4EFDD7-9B18-4C8D-A7B7-5A19C549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9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0F599-ED2C-4997-AA0F-9FA5ED76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6DA835-C579-4B79-A911-28B6A1E64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4B411-FFC7-463E-A628-C2B20EAE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619DE-86EC-4B15-A700-B557D344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29A70F-AF09-4836-98C8-F70CF19F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19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FD3CF-D974-4F9F-902F-8D10F9FA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D3FBCB-B742-433D-873F-C3225098A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6F98EC-A41E-421A-8F12-30A7DAEA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E3CB9A-394F-4DDD-B0C3-2EC41BCA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C46892-C722-49AF-92B6-8B55204D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9C8E00-CD13-4314-82E1-BDF0A95B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83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2683E-23A7-4BA0-BEEB-1E8A9D76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9FD4EB-64D5-47D1-B83C-293844D32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798234-B8B8-4AE2-B030-9B7BC0200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BA6C6C-93AF-497B-8935-CBC493E2F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EB8D3E-40CB-4246-A19E-290C00867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83DA61-2F17-4EA0-90A0-9D137A06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3A4E63-253B-4ECC-9B00-F35E69A6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F762D0-3B7B-4AF3-9A5A-BA40F2E3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66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7E073-570E-4AEF-A19E-03A510A0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74DEBC-2726-41ED-8C36-9359A982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2525EE-A3FB-4745-8833-4ED0B4B9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AF620D-7E22-4919-A435-32C5C967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0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D279D8-0471-4ACC-8254-DA42784D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8BACB4-AB46-4CDA-92D4-06CBEE03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AFFA6B-1358-43D6-B609-6B2B177A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48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3A193-7239-4453-8B51-E2CE6B27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BA5032-1440-43AA-85FF-AF4057F7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F53AC4-A934-4928-A1A0-47D7C74F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3EBD9A-E711-40F2-BE6B-B690FB2D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98E923-CF3A-454B-A154-58F310FD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5C2A7-18F1-4881-A160-4F901656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83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73F08-4EA2-4AA1-A696-26BA80A8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F8D8D5-5AF7-4A87-A833-D2B316D2E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CC335F-C3F7-41F6-9951-C6110661F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E94256-2B9E-4362-AC20-40D615FF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A6365B-7F3D-440B-83F5-6DBA1052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47B86D-11CB-4BE4-9E95-4B5028C2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1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21E45A-4A6E-41CC-A7CB-47C78269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24D911-2320-4612-A008-3E0FC1993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BC7DF-0A4B-4A69-A426-F3F3E154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4168-B4A4-4127-8799-794AF88BF452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C487D6-E67B-4A05-856F-36E162E5E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58AA07-129C-4BB0-91B3-E7874F013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60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Exercise Naïve Bayes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Classroom </a:t>
            </a:r>
            <a:r>
              <a:rPr lang="en-IE">
                <a:solidFill>
                  <a:srgbClr val="FFFF00"/>
                </a:solidFill>
              </a:rPr>
              <a:t>exercise Naïve Bayes</a:t>
            </a:r>
            <a:endParaRPr lang="en-IE" dirty="0">
              <a:solidFill>
                <a:srgbClr val="FFFF00"/>
              </a:solidFill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74F7B339-5FA8-42A7-8442-3BB61E48C3B4}"/>
              </a:ext>
            </a:extLst>
          </p:cNvPr>
          <p:cNvSpPr txBox="1">
            <a:spLocks/>
          </p:cNvSpPr>
          <p:nvPr/>
        </p:nvSpPr>
        <p:spPr>
          <a:xfrm>
            <a:off x="42380" y="14103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32FDCEED-5CBE-7622-13D3-739F5060A9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727443"/>
                  </p:ext>
                </p:extLst>
              </p:nvPr>
            </p:nvGraphicFramePr>
            <p:xfrm>
              <a:off x="2709809" y="1528628"/>
              <a:ext cx="6306016" cy="341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6504">
                      <a:extLst>
                        <a:ext uri="{9D8B030D-6E8A-4147-A177-3AD203B41FA5}">
                          <a16:colId xmlns:a16="http://schemas.microsoft.com/office/drawing/2014/main" val="247631789"/>
                        </a:ext>
                      </a:extLst>
                    </a:gridCol>
                    <a:gridCol w="1576504">
                      <a:extLst>
                        <a:ext uri="{9D8B030D-6E8A-4147-A177-3AD203B41FA5}">
                          <a16:colId xmlns:a16="http://schemas.microsoft.com/office/drawing/2014/main" val="2390812762"/>
                        </a:ext>
                      </a:extLst>
                    </a:gridCol>
                    <a:gridCol w="1576504">
                      <a:extLst>
                        <a:ext uri="{9D8B030D-6E8A-4147-A177-3AD203B41FA5}">
                          <a16:colId xmlns:a16="http://schemas.microsoft.com/office/drawing/2014/main" val="692817668"/>
                        </a:ext>
                      </a:extLst>
                    </a:gridCol>
                    <a:gridCol w="1576504">
                      <a:extLst>
                        <a:ext uri="{9D8B030D-6E8A-4147-A177-3AD203B41FA5}">
                          <a16:colId xmlns:a16="http://schemas.microsoft.com/office/drawing/2014/main" val="3505823656"/>
                        </a:ext>
                      </a:extLst>
                    </a:gridCol>
                  </a:tblGrid>
                  <a:tr h="3167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7267292"/>
                      </a:ext>
                    </a:extLst>
                  </a:tr>
                  <a:tr h="269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767618"/>
                      </a:ext>
                    </a:extLst>
                  </a:tr>
                  <a:tr h="269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082986"/>
                      </a:ext>
                    </a:extLst>
                  </a:tr>
                  <a:tr h="269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740254"/>
                      </a:ext>
                    </a:extLst>
                  </a:tr>
                  <a:tr h="269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599814"/>
                      </a:ext>
                    </a:extLst>
                  </a:tr>
                  <a:tr h="269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9813608"/>
                      </a:ext>
                    </a:extLst>
                  </a:tr>
                  <a:tr h="269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951363"/>
                      </a:ext>
                    </a:extLst>
                  </a:tr>
                  <a:tr h="269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439236"/>
                      </a:ext>
                    </a:extLst>
                  </a:tr>
                  <a:tr h="269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453976"/>
                      </a:ext>
                    </a:extLst>
                  </a:tr>
                  <a:tr h="269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677044"/>
                      </a:ext>
                    </a:extLst>
                  </a:tr>
                  <a:tr h="269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02367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32FDCEED-5CBE-7622-13D3-739F5060A9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727443"/>
                  </p:ext>
                </p:extLst>
              </p:nvPr>
            </p:nvGraphicFramePr>
            <p:xfrm>
              <a:off x="2709809" y="1528628"/>
              <a:ext cx="6306016" cy="341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6504">
                      <a:extLst>
                        <a:ext uri="{9D8B030D-6E8A-4147-A177-3AD203B41FA5}">
                          <a16:colId xmlns:a16="http://schemas.microsoft.com/office/drawing/2014/main" val="247631789"/>
                        </a:ext>
                      </a:extLst>
                    </a:gridCol>
                    <a:gridCol w="1576504">
                      <a:extLst>
                        <a:ext uri="{9D8B030D-6E8A-4147-A177-3AD203B41FA5}">
                          <a16:colId xmlns:a16="http://schemas.microsoft.com/office/drawing/2014/main" val="2390812762"/>
                        </a:ext>
                      </a:extLst>
                    </a:gridCol>
                    <a:gridCol w="1576504">
                      <a:extLst>
                        <a:ext uri="{9D8B030D-6E8A-4147-A177-3AD203B41FA5}">
                          <a16:colId xmlns:a16="http://schemas.microsoft.com/office/drawing/2014/main" val="692817668"/>
                        </a:ext>
                      </a:extLst>
                    </a:gridCol>
                    <a:gridCol w="1576504">
                      <a:extLst>
                        <a:ext uri="{9D8B030D-6E8A-4147-A177-3AD203B41FA5}">
                          <a16:colId xmlns:a16="http://schemas.microsoft.com/office/drawing/2014/main" val="350582365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6" t="-1667" r="-301544" b="-8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0386" t="-1667" r="-201544" b="-8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01163" t="-1667" r="-102326" b="-8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667" r="-1931" b="-85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72672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7676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0829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7402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59981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98136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9513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4392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4539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67704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fr-F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02367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194655EC-5491-9A44-B0C5-EA46FDA89E71}"/>
              </a:ext>
            </a:extLst>
          </p:cNvPr>
          <p:cNvSpPr txBox="1"/>
          <p:nvPr/>
        </p:nvSpPr>
        <p:spPr>
          <a:xfrm>
            <a:off x="234176" y="1268826"/>
            <a:ext cx="422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Given the dataset: </a:t>
            </a:r>
            <a:endParaRPr lang="fr-F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4FB0CC-9E84-7E5F-0B6A-2E54C66BAE9F}"/>
                  </a:ext>
                </a:extLst>
              </p:cNvPr>
              <p:cNvSpPr txBox="1"/>
              <p:nvPr/>
            </p:nvSpPr>
            <p:spPr>
              <a:xfrm>
                <a:off x="660708" y="5014136"/>
                <a:ext cx="7053147" cy="1615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1800" dirty="0"/>
                  <a:t> are </a:t>
                </a:r>
                <a:r>
                  <a:rPr lang="fr-FR" sz="1800" dirty="0" err="1"/>
                  <a:t>binary</a:t>
                </a:r>
                <a:r>
                  <a:rPr lang="fr-FR" sz="1800" dirty="0"/>
                  <a:t> </a:t>
                </a:r>
                <a:r>
                  <a:rPr lang="fr-FR" sz="1800" dirty="0" err="1"/>
                  <a:t>features</a:t>
                </a:r>
                <a:r>
                  <a:rPr lang="fr-FR" dirty="0"/>
                  <a:t>, </a:t>
                </a:r>
                <a:r>
                  <a:rPr lang="fr-FR" dirty="0" err="1"/>
                  <a:t>apply</a:t>
                </a:r>
                <a:r>
                  <a:rPr lang="fr-FR" dirty="0"/>
                  <a:t> a </a:t>
                </a:r>
                <a:r>
                  <a:rPr lang="fr-FR" dirty="0" err="1"/>
                  <a:t>Naive</a:t>
                </a:r>
                <a:r>
                  <a:rPr lang="fr-FR" dirty="0"/>
                  <a:t> Bayes </a:t>
                </a:r>
                <a:r>
                  <a:rPr lang="fr-FR" dirty="0" err="1"/>
                  <a:t>approach</a:t>
                </a:r>
                <a:r>
                  <a:rPr lang="fr-FR" dirty="0"/>
                  <a:t> to: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1800" dirty="0" err="1"/>
                  <a:t>classify</a:t>
                </a:r>
                <a:r>
                  <a:rPr lang="fr-FR" sz="1800" dirty="0"/>
                  <a:t>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1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dirty="0" err="1"/>
                  <a:t>calculate</a:t>
                </a:r>
                <a:r>
                  <a:rPr lang="fr-FR" dirty="0"/>
                  <a:t> P(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=0 |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dirty="0"/>
                  <a:t>)</a:t>
                </a:r>
                <a:r>
                  <a:rPr lang="fr-FR" sz="1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4FB0CC-9E84-7E5F-0B6A-2E54C66BA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08" y="5014136"/>
                <a:ext cx="7053147" cy="1615827"/>
              </a:xfrm>
              <a:prstGeom prst="rect">
                <a:avLst/>
              </a:prstGeom>
              <a:blipFill>
                <a:blip r:embed="rId5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081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Grand écran</PresentationFormat>
  <Paragraphs>52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Exercise Naïve Bayes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Railway Transportation</dc:title>
  <dc:creator>STAINO Andrea</dc:creator>
  <cp:lastModifiedBy>STAINO Andrea</cp:lastModifiedBy>
  <cp:revision>24</cp:revision>
  <dcterms:created xsi:type="dcterms:W3CDTF">2021-08-24T14:37:01Z</dcterms:created>
  <dcterms:modified xsi:type="dcterms:W3CDTF">2024-02-20T12:50:08Z</dcterms:modified>
</cp:coreProperties>
</file>