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ad Monagan" userId="ab8f0d13a8babf84" providerId="LiveId" clId="{8C98FB90-7F1A-490C-9C84-2B499D51926A}"/>
    <pc:docChg chg="modSld">
      <pc:chgData name="Jerrad Monagan" userId="ab8f0d13a8babf84" providerId="LiveId" clId="{8C98FB90-7F1A-490C-9C84-2B499D51926A}" dt="2017-10-10T17:20:54.180" v="51" actId="27918"/>
      <pc:docMkLst>
        <pc:docMk/>
      </pc:docMkLst>
      <pc:sldChg chg="mod">
        <pc:chgData name="Jerrad Monagan" userId="ab8f0d13a8babf84" providerId="LiveId" clId="{8C98FB90-7F1A-490C-9C84-2B499D51926A}" dt="2017-10-10T17:20:54.180" v="51" actId="27918"/>
        <pc:sldMkLst>
          <pc:docMk/>
          <pc:sldMk cId="1866641766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Date/Time - P1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40</c:v>
                </c:pt>
                <c:pt idx="1">
                  <c:v>128</c:v>
                </c:pt>
                <c:pt idx="2">
                  <c:v>223</c:v>
                </c:pt>
                <c:pt idx="3">
                  <c:v>418</c:v>
                </c:pt>
                <c:pt idx="4">
                  <c:v>618</c:v>
                </c:pt>
                <c:pt idx="5">
                  <c:v>820</c:v>
                </c:pt>
                <c:pt idx="6">
                  <c:v>1016</c:v>
                </c:pt>
                <c:pt idx="7">
                  <c:v>1189</c:v>
                </c:pt>
                <c:pt idx="8">
                  <c:v>1190</c:v>
                </c:pt>
                <c:pt idx="9">
                  <c:v>1235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4FB-4ADA-A179-DCE1060BBC7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Netstat - P1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24</c:v>
                </c:pt>
                <c:pt idx="1">
                  <c:v>81</c:v>
                </c:pt>
                <c:pt idx="2">
                  <c:v>185</c:v>
                </c:pt>
                <c:pt idx="3">
                  <c:v>531</c:v>
                </c:pt>
                <c:pt idx="4">
                  <c:v>1006</c:v>
                </c:pt>
                <c:pt idx="5">
                  <c:v>1739</c:v>
                </c:pt>
                <c:pt idx="6">
                  <c:v>2644</c:v>
                </c:pt>
                <c:pt idx="7">
                  <c:v>4804</c:v>
                </c:pt>
                <c:pt idx="8">
                  <c:v>6828</c:v>
                </c:pt>
                <c:pt idx="9">
                  <c:v>8507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306A-49A6-A5D0-B5F3F869922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Date/Time - P2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42</c:v>
                </c:pt>
                <c:pt idx="1">
                  <c:v>56</c:v>
                </c:pt>
                <c:pt idx="2">
                  <c:v>59</c:v>
                </c:pt>
                <c:pt idx="3">
                  <c:v>88</c:v>
                </c:pt>
                <c:pt idx="4">
                  <c:v>129</c:v>
                </c:pt>
                <c:pt idx="5">
                  <c:v>170</c:v>
                </c:pt>
                <c:pt idx="6">
                  <c:v>192</c:v>
                </c:pt>
                <c:pt idx="7">
                  <c:v>263</c:v>
                </c:pt>
                <c:pt idx="8">
                  <c:v>246</c:v>
                </c:pt>
                <c:pt idx="9">
                  <c:v>299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6-306A-49A6-A5D0-B5F3F869922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Netstat - P2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75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24</c:v>
                </c:pt>
                <c:pt idx="1">
                  <c:v>78</c:v>
                </c:pt>
                <c:pt idx="2">
                  <c:v>180</c:v>
                </c:pt>
                <c:pt idx="3">
                  <c:v>520</c:v>
                </c:pt>
                <c:pt idx="4">
                  <c:v>703</c:v>
                </c:pt>
                <c:pt idx="5">
                  <c:v>1030</c:v>
                </c:pt>
                <c:pt idx="6">
                  <c:v>1072</c:v>
                </c:pt>
                <c:pt idx="7">
                  <c:v>1516</c:v>
                </c:pt>
                <c:pt idx="8">
                  <c:v>2024</c:v>
                </c:pt>
                <c:pt idx="9">
                  <c:v>2267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6006-4B3D-83B1-B8C490DBD0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872248"/>
        <c:axId val="526871920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60</c:v>
                      </c:pt>
                      <c:pt idx="8">
                        <c:v>70</c:v>
                      </c:pt>
                      <c:pt idx="9">
                        <c:v>75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Sheet1!$B$6:$K$6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006-4B3D-83B1-B8C490DBD0F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60</c:v>
                      </c:pt>
                      <c:pt idx="8">
                        <c:v>70</c:v>
                      </c:pt>
                      <c:pt idx="9">
                        <c:v>75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Sheet1!$B$7:$K$7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006-4B3D-83B1-B8C490DBD0F7}"/>
                  </c:ext>
                </c:extLst>
              </c15:ser>
            </c15:filteredLineSeries>
          </c:ext>
        </c:extLst>
      </c:lineChart>
      <c:catAx>
        <c:axId val="526872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71920"/>
        <c:crosses val="autoZero"/>
        <c:auto val="1"/>
        <c:lblAlgn val="ctr"/>
        <c:lblOffset val="100"/>
        <c:noMultiLvlLbl val="0"/>
      </c:catAx>
      <c:valAx>
        <c:axId val="52687192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2687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ED3E-8B57-4D05-8D59-D813FF00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C805-4587-46D6-9A59-93872187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7D4A-F183-4F50-A8DF-F42D666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4FB1-F460-4F4A-A732-B5B95C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D0EC-530C-4894-AE60-CF56586E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DFC5-90F4-431D-878B-B55DBA61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61C48-BC56-4885-BB19-C7F198C3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50C6-85B5-47E9-8A4F-B5D52BC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CA8E-F224-4177-9739-2504FB1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0AC-8505-4552-B6DC-C06B5B24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43E7-18BC-43D7-B97E-E803B7E9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C5D05-5CE6-4569-8969-CBAA3FD6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F9A8-0264-4ABC-BE5C-4AC251B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D165-B5B4-4B99-BBF1-39922789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2543-2C36-423C-A3B5-B9F585EB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4A49-C2AA-41AA-A4BF-36561C04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E25F-B10D-4D42-B285-0B37268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EBF6-3BAC-4AEF-992D-5C81BEB8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4555-F09E-41E6-B9FC-253965D8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0609-E13E-426A-84CD-E63BE287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2CDF-979E-4F22-88D2-A35A08B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FCC6-2EA0-47C8-8748-2B175A20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2599-2AD0-43B7-9E6A-F5F04A4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1DBB-CC9B-4AED-97E5-0A97F2E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8F2B-C6F2-4568-A4E3-5D04DF3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510-5BA8-4FBD-B829-C7F7A96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86F9-40E6-4357-9079-D2F7401D1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AD88-27FB-45C1-B118-ACA0893B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272E-4E16-4B99-8200-D9D1182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815-C548-441E-ACF1-6BE8440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134D-A606-4717-B57B-C5CEF1CE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653-80B5-44FA-94CC-FCDDE70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1607-7872-47E8-B596-772AC6AA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AC6F5-847B-4D98-AD8B-211F5FF25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70A08-A387-4100-A61A-2795DE534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4DF79-15F6-406D-9609-89A263C7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FB369-E16C-4B3F-A95B-2355FDD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DF260-B9F2-49BC-9632-D60AFD61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81CB-2EC8-4516-A460-B086EB8C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61F6-D5A9-46A2-B20C-C6ADF02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0A753-1E34-495C-BF6D-8645D39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590D-97DC-45A9-A820-6DA77A8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86B4-7377-46CE-85D7-5B911AB5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24C5-D166-4E17-84FB-AC6D6197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E010-D9FB-41D0-B7FA-C85C7EDD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37016-B1D5-42A6-9FCB-5D0101B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BCF3-43B2-4256-BC54-B3AEBD72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4560-18C3-4A90-AE67-C24223F5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0583-171B-486B-984F-9A8E0B83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030D-5A9A-4AB2-9354-C7DBE65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5F05-5354-4B93-892F-A2EB1BD9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CE39-C16A-4884-AF9D-A278AA2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CDF-11E6-46AF-8224-6E69D88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CC9F-06A6-4664-A3F0-D488E13E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7E3C-65B5-4674-8657-B31E3FB4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BB92-B889-482B-91DE-4E6482F1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A6F4-92E4-4802-A83D-A20D1EE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1465-3019-42A6-9B87-6E68ECE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5494F-2F12-4DED-BD75-72CA9187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9AD0-6F9F-4247-BD35-9C3AA76E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0EE0-322D-41D2-8F86-5754628D1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EDA-3FBF-4946-9986-BFDBB293D24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834A-D956-418B-88EC-475BDC65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9188-6E14-4A6A-B906-9CE7B6A7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1EA-B12C-4E0B-8FDC-5E2C15DD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F084F0-46B8-479A-B43C-F4C812140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925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66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Jerrad Monagan</dc:creator>
  <cp:lastModifiedBy>Chris Kingdon</cp:lastModifiedBy>
  <cp:revision>8</cp:revision>
  <dcterms:created xsi:type="dcterms:W3CDTF">2017-10-10T15:19:43Z</dcterms:created>
  <dcterms:modified xsi:type="dcterms:W3CDTF">2017-11-13T21:16:02Z</dcterms:modified>
</cp:coreProperties>
</file>