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7782-5F16-4D4F-83F2-8F7DDC59EEDA}" type="datetimeFigureOut">
              <a:rPr lang="zh-CN" altLang="en-US" smtClean="0"/>
              <a:t>2014-10-07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1544-4AF1-40D3-83CF-9DF2FF83A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96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7782-5F16-4D4F-83F2-8F7DDC59EEDA}" type="datetimeFigureOut">
              <a:rPr lang="zh-CN" altLang="en-US" smtClean="0"/>
              <a:t>2014-10-07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1544-4AF1-40D3-83CF-9DF2FF83A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67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7782-5F16-4D4F-83F2-8F7DDC59EEDA}" type="datetimeFigureOut">
              <a:rPr lang="zh-CN" altLang="en-US" smtClean="0"/>
              <a:t>2014-10-07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1544-4AF1-40D3-83CF-9DF2FF83A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41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7782-5F16-4D4F-83F2-8F7DDC59EEDA}" type="datetimeFigureOut">
              <a:rPr lang="zh-CN" altLang="en-US" smtClean="0"/>
              <a:t>2014-10-07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1544-4AF1-40D3-83CF-9DF2FF83A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53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7782-5F16-4D4F-83F2-8F7DDC59EEDA}" type="datetimeFigureOut">
              <a:rPr lang="zh-CN" altLang="en-US" smtClean="0"/>
              <a:t>2014-10-07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1544-4AF1-40D3-83CF-9DF2FF83A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2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7782-5F16-4D4F-83F2-8F7DDC59EEDA}" type="datetimeFigureOut">
              <a:rPr lang="zh-CN" altLang="en-US" smtClean="0"/>
              <a:t>2014-10-07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1544-4AF1-40D3-83CF-9DF2FF83A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5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7782-5F16-4D4F-83F2-8F7DDC59EEDA}" type="datetimeFigureOut">
              <a:rPr lang="zh-CN" altLang="en-US" smtClean="0"/>
              <a:t>2014-10-07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1544-4AF1-40D3-83CF-9DF2FF83A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77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7782-5F16-4D4F-83F2-8F7DDC59EEDA}" type="datetimeFigureOut">
              <a:rPr lang="zh-CN" altLang="en-US" smtClean="0"/>
              <a:t>2014-10-07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1544-4AF1-40D3-83CF-9DF2FF83A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28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7782-5F16-4D4F-83F2-8F7DDC59EEDA}" type="datetimeFigureOut">
              <a:rPr lang="zh-CN" altLang="en-US" smtClean="0"/>
              <a:t>2014-10-07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1544-4AF1-40D3-83CF-9DF2FF83A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60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7782-5F16-4D4F-83F2-8F7DDC59EEDA}" type="datetimeFigureOut">
              <a:rPr lang="zh-CN" altLang="en-US" smtClean="0"/>
              <a:t>2014-10-07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1544-4AF1-40D3-83CF-9DF2FF83A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80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7782-5F16-4D4F-83F2-8F7DDC59EEDA}" type="datetimeFigureOut">
              <a:rPr lang="zh-CN" altLang="en-US" smtClean="0"/>
              <a:t>2014-10-07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1544-4AF1-40D3-83CF-9DF2FF83A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28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77782-5F16-4D4F-83F2-8F7DDC59EEDA}" type="datetimeFigureOut">
              <a:rPr lang="zh-CN" altLang="en-US" smtClean="0"/>
              <a:t>2014-10-07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21544-4AF1-40D3-83CF-9DF2FF83A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24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15100" cy="10382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4644" y="1121773"/>
            <a:ext cx="126188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400" dirty="0" smtClean="0"/>
              <a:t>项目众筹阶段</a:t>
            </a:r>
            <a:endParaRPr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1516528" y="1121771"/>
            <a:ext cx="2117923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项目执行阶段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3634450" y="1121772"/>
            <a:ext cx="241790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项目回报阶段</a:t>
            </a:r>
            <a:endParaRPr lang="zh-CN" altLang="en-US" sz="1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44" y="1513094"/>
            <a:ext cx="9382125" cy="62674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97102" y="1441123"/>
            <a:ext cx="964133" cy="402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192000" y="427748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执行阶段模板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192000" y="-86738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项目发起要有项目协议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192000" y="4646819"/>
            <a:ext cx="2265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项目执行有</a:t>
            </a: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个阶段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1.</a:t>
            </a:r>
            <a:r>
              <a:rPr lang="zh-CN" altLang="en-US" b="1" dirty="0" smtClean="0">
                <a:solidFill>
                  <a:srgbClr val="FF0000"/>
                </a:solidFill>
              </a:rPr>
              <a:t>建组阶段  支付</a:t>
            </a:r>
            <a:r>
              <a:rPr lang="en-US" altLang="zh-CN" b="1" dirty="0" smtClean="0">
                <a:solidFill>
                  <a:srgbClr val="FF0000"/>
                </a:solidFill>
              </a:rPr>
              <a:t>30</a:t>
            </a:r>
            <a:r>
              <a:rPr lang="en-US" altLang="zh-CN" b="1" dirty="0">
                <a:solidFill>
                  <a:srgbClr val="FF0000"/>
                </a:solidFill>
              </a:rPr>
              <a:t>%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2.</a:t>
            </a:r>
            <a:r>
              <a:rPr lang="zh-CN" altLang="en-US" b="1" dirty="0" smtClean="0">
                <a:solidFill>
                  <a:srgbClr val="FF0000"/>
                </a:solidFill>
              </a:rPr>
              <a:t>拍摄阶段  支付</a:t>
            </a:r>
            <a:r>
              <a:rPr lang="en-US" altLang="zh-CN" b="1" dirty="0" smtClean="0">
                <a:solidFill>
                  <a:srgbClr val="FF0000"/>
                </a:solidFill>
              </a:rPr>
              <a:t>50%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3.</a:t>
            </a:r>
            <a:r>
              <a:rPr lang="zh-CN" altLang="en-US" b="1" dirty="0" smtClean="0">
                <a:solidFill>
                  <a:srgbClr val="FF0000"/>
                </a:solidFill>
              </a:rPr>
              <a:t>后期阶段  支付</a:t>
            </a:r>
            <a:r>
              <a:rPr lang="en-US" altLang="zh-CN" b="1" dirty="0" smtClean="0">
                <a:solidFill>
                  <a:srgbClr val="FF0000"/>
                </a:solidFill>
              </a:rPr>
              <a:t>20%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219919" y="-92453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单个项目页面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15200" y="519112"/>
            <a:ext cx="464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参考页面：</a:t>
            </a:r>
            <a:endParaRPr lang="en-US" altLang="zh-CN" dirty="0" smtClean="0"/>
          </a:p>
          <a:p>
            <a:r>
              <a:rPr lang="en-US" altLang="zh-CN" dirty="0"/>
              <a:t>http://www.zhongchou.cn/deal-show/id-15398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3621" y="911082"/>
            <a:ext cx="6341480" cy="10334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0" y="1946426"/>
            <a:ext cx="685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注意，项目主页和项目支持者是</a:t>
            </a:r>
            <a:r>
              <a:rPr lang="en-US" altLang="zh-CN" b="1" dirty="0" smtClean="0">
                <a:solidFill>
                  <a:srgbClr val="FF0000"/>
                </a:solidFill>
              </a:rPr>
              <a:t>tab</a:t>
            </a:r>
            <a:r>
              <a:rPr lang="zh-CN" altLang="en-US" b="1" dirty="0" smtClean="0">
                <a:solidFill>
                  <a:srgbClr val="FF0000"/>
                </a:solidFill>
              </a:rPr>
              <a:t>页面，把支持者</a:t>
            </a:r>
            <a:r>
              <a:rPr lang="en-US" altLang="zh-CN" b="1" dirty="0" smtClean="0">
                <a:solidFill>
                  <a:srgbClr val="FF0000"/>
                </a:solidFill>
              </a:rPr>
              <a:t>tab</a:t>
            </a:r>
            <a:r>
              <a:rPr lang="zh-CN" altLang="en-US" b="1" dirty="0" smtClean="0">
                <a:solidFill>
                  <a:srgbClr val="FF0000"/>
                </a:solidFill>
              </a:rPr>
              <a:t>页也做一下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79897" y="831634"/>
            <a:ext cx="5182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下面的</a:t>
            </a: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个阶段好好设计一下，这个是我随意搞的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44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30"/>
            <a:ext cx="11410950" cy="6286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526" y="5935461"/>
            <a:ext cx="3067050" cy="42005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192000" y="50640"/>
            <a:ext cx="2044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机构注册信息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机构可以发起招聘</a:t>
            </a:r>
            <a:r>
              <a:rPr lang="en-US" altLang="zh-CN" b="1" dirty="0" smtClean="0">
                <a:solidFill>
                  <a:srgbClr val="FF0000"/>
                </a:solidFill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zh-CN" altLang="en-US" b="1" dirty="0" smtClean="0">
                <a:solidFill>
                  <a:srgbClr val="FF0000"/>
                </a:solidFill>
              </a:rPr>
              <a:t>相似职位推荐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30947" y="5935461"/>
            <a:ext cx="1701478" cy="9225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445247" y="5566129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注意只有相似职位，没有猜你喜欢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19919" y="-92453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单个招聘页面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30947" y="2430684"/>
            <a:ext cx="3194612" cy="123849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8239423" y="5991347"/>
            <a:ext cx="800405" cy="19471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96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6247" y="308758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个人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或机构简介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3133" y="1353296"/>
            <a:ext cx="464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支持的项目</a:t>
            </a:r>
            <a:r>
              <a:rPr lang="zh-CN" altLang="en-US" dirty="0"/>
              <a:t>和</a:t>
            </a:r>
            <a:r>
              <a:rPr lang="zh-CN" altLang="en-US" dirty="0" smtClean="0"/>
              <a:t>发起的项目（建议搞成</a:t>
            </a:r>
            <a:r>
              <a:rPr lang="en-US" altLang="zh-CN" dirty="0" smtClean="0"/>
              <a:t>tab</a:t>
            </a:r>
            <a:r>
              <a:rPr lang="zh-CN" altLang="en-US" dirty="0" smtClean="0"/>
              <a:t>页）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12350" y="273690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我的简历（或发起的招聘）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12350" y="3667788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我的照片（剧照）</a:t>
            </a:r>
            <a:r>
              <a:rPr lang="en-US" altLang="zh-CN" b="1" dirty="0" smtClean="0">
                <a:solidFill>
                  <a:srgbClr val="FF0000"/>
                </a:solidFill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</a:rPr>
              <a:t>我的视频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19341" y="0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个人（或机构）主页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14" y="1708850"/>
            <a:ext cx="6991350" cy="914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4014" y="74545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姓名、手机、邮件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74014" y="31809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 smtClean="0"/>
              <a:t>我的简历</a:t>
            </a:r>
            <a:endParaRPr lang="zh-CN" altLang="en-US" u="sng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60" y="4300122"/>
            <a:ext cx="1530752" cy="180963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280" y="4406452"/>
            <a:ext cx="1695450" cy="9906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791919" y="4037120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像</a:t>
            </a:r>
            <a:r>
              <a:rPr lang="en-US" altLang="zh-CN" dirty="0" smtClean="0"/>
              <a:t>QQ</a:t>
            </a:r>
            <a:r>
              <a:rPr lang="zh-CN" altLang="en-US" dirty="0" smtClean="0"/>
              <a:t>空间相册形式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42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19341" y="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用户注册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9286" y="137738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包含登录账号、邮箱、密码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113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173</Words>
  <Application>Microsoft Office PowerPoint</Application>
  <PresentationFormat>宽屏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Founder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wangyongqiang(王永强)</dc:creator>
  <cp:lastModifiedBy>wangyongqiang(王永强)</cp:lastModifiedBy>
  <cp:revision>21</cp:revision>
  <dcterms:created xsi:type="dcterms:W3CDTF">2014-10-04T05:12:33Z</dcterms:created>
  <dcterms:modified xsi:type="dcterms:W3CDTF">2014-10-07T02:56:32Z</dcterms:modified>
</cp:coreProperties>
</file>