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2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923B-052F-44E4-A957-ABC8CB07F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6AD7-8585-4390-B5C0-31D11862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AB03-152C-4911-981D-78040C01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9817-15C1-469D-B9D0-C92BE69B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F639-C9B0-4DA3-932A-623F3F65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A330-C729-4322-806D-993CA94D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0003-1500-43A8-89D6-F89696CA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66A9-45B2-46A8-98CC-5EB15CD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E71E-9FE8-41BC-933E-170F6101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5203-2D9E-4262-83DC-A927B505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D77B-6F41-4E60-A526-F32FCB68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F5E6-4481-4A9F-85EF-D4D42650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7AB1-8324-4DAD-A141-7E35E4C7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BFC1-2822-42B8-A22E-DD53EE93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7A3A-A4E3-4AB9-A81A-5C3793A0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04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7B4A-EA8A-635B-34A1-9853F0CCAE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96D34-CEB4-B2C1-B782-CC489CCD24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D9593-D922-4928-5A84-A62AE8EF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621DF-FEF2-5526-871B-D6986B1B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6E89-C3D8-F26D-6B2B-F7088CB8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41496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0B8E-DBEB-343B-E50F-D298BD434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A125-EFA6-F285-E550-77DB4871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C17A6-DE53-6A75-1152-E42A14E64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4A22F-6757-2294-6238-16BAE9E1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71443-27F8-6F33-C6CC-B852FC01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9645805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6D32-C7EF-865D-6058-AB9780C1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C7651-CFED-48AE-6BD7-241089728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5BED-DAD3-EE96-A708-F2138976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1CA99-94E8-E8D2-E888-8A6DF62D2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1A2C2-80CA-57EB-7078-27F6E46E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53139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6A9B-B0FA-01AF-0A9C-3082BC2A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225B-F86B-D344-41CC-454E14FA5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5812A-8FC3-2E8B-B327-51711E832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3F43-9CE7-0B8B-F117-BD40CF3C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72AAD-DEF9-9710-6B67-FA512400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F142A-3E7D-7687-7814-DDEBF4F6A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096322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85DC0-DE13-4838-9EE9-C73350F98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D18F9-FC34-D666-5776-8FD4A346C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0D90-E52D-B997-B56D-E9B4B7FFA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A49B5-A4E7-A969-C4A7-66C2DEDBE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0305B1-861E-185B-860C-F15F0922E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4E50DF-FE72-C5F9-13EE-32774EBA5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FE3419-9528-70AD-37B9-57FDC0E4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42BF-1D57-373E-6106-74A82903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8199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FCA9-F5F7-FD92-A782-A8C8194F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F9A92-2289-E5A3-5B57-BF4F4D05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06266F-71BB-44CA-F78E-1894B17E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FD334-2A4F-7542-E228-EB267330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797509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35A3D-EAEC-7D4D-0758-61F864F4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3CF67C-4919-1FD8-7331-C5284F53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420A8-6826-6CA4-EF3F-5EAE62BD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43546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90F73-0B10-E437-20ED-8F7DB2EE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2F20-977A-339A-AD99-39ED40921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528C9-4EE3-279C-EB16-309982907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46973-BCA8-85DF-968A-67AFA168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F78F-ADE0-C5C1-01E5-85CDEC548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5BD91-CBA8-5D5A-8B57-E193C31A1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6581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A13-AEAC-48DE-BA62-7BB19DD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EC33-6FE8-4467-8076-5B3C707A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E960-B77C-4198-9A26-42145D3C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5F5F-C578-4AF2-8AEB-477C37CD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E3-26F8-4EF4-AC21-55EFCC0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6D21-DC9F-3B83-6EE8-27A0B610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AFA6D-997C-BCE7-F579-0206733B7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7BB3B-51D1-2E33-7726-229A68DCF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C721F-0BDE-C96B-38EB-52CC0FB0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A86C1-3CF5-7E0C-3AEB-CEE54684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2E633-A5F3-A1C9-3A4E-68D7F219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743400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5633-9BF1-35FE-5773-10C51751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5A59F-2BDA-EC00-AECE-3346C6E05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AD606-EE44-D006-5F30-D1643A8B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63F9-42C5-50A4-BCBA-BF7F6818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8720-2E54-268C-D3BD-0E9F12BDB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949909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A5A1B-59D0-E466-F51E-7522B0C6D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19DECF-85A5-72BE-D4A6-DADFDB323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7C6B-D24A-0FCE-3F60-F6B157C8A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DEA1-0463-BD02-565A-9E4295AB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403E-E939-C8C7-E7C0-A4FCD026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876016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3121-B536-FE86-DA1B-D8347AB01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A4F9-FC14-FA5B-028C-1B5D5A3F7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29722-E8FD-A4B8-D025-342347119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F7E-5A6D-3585-9E67-13BF9BC3D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5AC4-B989-55FA-16F0-43E29E4E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258022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AC73-DCA5-F61F-4BAC-0C7948F6D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66643-22E8-0227-CFE4-1BA7EE393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3B440-1E3D-94FE-2741-33171EBA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6392-E564-E964-372D-B54B7EB3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A6485-5AA8-6F7F-FD7D-C5A77B7C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4375539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3414-E499-AD29-CBC7-03377D29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06156-13D3-425D-8615-A67E215A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335B0-0D72-D07A-3BD0-98030821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78E16-51C6-46C8-78C3-DAD1F17F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15B14-828B-2B53-E59C-BB58FAB0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422019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01AE-3BFD-C551-657B-9A90649C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91567-4AD3-68CE-AEF6-061D80A59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89F36-93E6-4E46-5FB4-E9F86FD43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856BF-D30A-D58F-648A-67CB66D3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E2D62-8BFE-3953-3116-92D0BD7C4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D724E-5CD2-2BFE-6FEC-219B281C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87392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A8805-DBCA-C6B2-AF0D-76954D90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8FD1C-6938-B68F-D5A7-B286ED5CC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7AB1DC-E59F-2085-84F2-A34F34A80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3B46FE-7CF9-6CAD-2033-F509079BD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8A152-2DE3-D684-26C3-CB014E003F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8D9BD1-2E06-4CB1-5488-95E77D1E5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A4377-3A4C-D2C0-F318-12712860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B4660-9C3B-F6B3-96E9-C7481881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82785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5ADA-54E3-0FD6-FA20-DA53948F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121C6-048C-BB12-7799-6BC3BC80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F645F-0C5E-BB25-899E-0ABD8FE2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0D7E9-6D3E-12E7-F92C-6201CBE4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073627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A97EA-5F07-D710-9595-0FA41ACE3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35ACD8-3EFB-3CE2-E419-93BC8176E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8E10A-2624-B038-63A1-CA2EA60D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64040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75F4-0574-441C-9005-86D9CD2A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0063-C9B3-4066-AD58-19D5E819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57AA-750A-4667-9E32-1FDE040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7999-33C1-4DB9-B03E-62A9F9C8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F033-F5B0-4638-9C1C-3D002FF2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73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495-5572-F74A-0FDB-E4C2D5858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BB4C7-EB19-2700-7522-A7C98D762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EE98F-76BD-B2F6-2449-BEC9859CA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7F487-A9D9-22F8-6227-FB70DA7DE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EBAC0-19AD-7D2B-D27A-C50D516E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9E70C-DAE3-12EE-37B5-254F6488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8042756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768D-FD29-D236-8365-F3CB9A7F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54AAD-F2A3-3B2C-85DD-B5E091C87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D99B-11DB-FD9F-607E-C6DC3E936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311D1F-06FB-7FDF-E456-B49C5E39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701F9-152F-394E-09D1-6B123EA7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B5A2D-E479-DCB2-8B8F-0AED8F9B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40106140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0FB2-29AD-1C59-90B3-C2FF639D8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D63778-092D-AA34-2FA5-A01D4D4CF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BBF61-83FA-E75E-FD1B-05B9F991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30250-B24B-283F-B966-DB4C4D49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9956-6D76-B5D8-8355-58EEE4DC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58675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A2EC8-505A-A641-AA57-F4C7E7A7C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2D597-37C0-6E0F-2D66-BFD6F851F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9C298-860C-B3F1-528D-BA59FCA75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F6832-70D3-F547-88E8-B63F4A33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0CE33-6E9D-55DD-6925-688C19C7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08690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923B-052F-44E4-A957-ABC8CB07FE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26AD7-8585-4390-B5C0-31D11862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CAB03-152C-4911-981D-78040C01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B9817-15C1-469D-B9D0-C92BE69B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7F639-C9B0-4DA3-932A-623F3F65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368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BA13-AEAC-48DE-BA62-7BB19DDC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EEC33-6FE8-4467-8076-5B3C707A0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8E960-B77C-4198-9A26-42145D3C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28600573-A266-4CBF-B8C6-499A0AD66C98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05F5F-C578-4AF2-8AEB-477C37CD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922E3-26F8-4EF4-AC21-55EFCC03E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D3C61E3E-3E83-4DD3-82D0-162F1173F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181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175F4-0574-441C-9005-86D9CD2A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lnSpc>
                <a:spcPct val="15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0063-C9B3-4066-AD58-19D5E8195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957AA-750A-4667-9E32-1FDE040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28600573-A266-4CBF-B8C6-499A0AD66C98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7999-33C1-4DB9-B03E-62A9F9C8D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FF033-F5B0-4638-9C1C-3D002FF2F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D3C61E3E-3E83-4DD3-82D0-162F1173F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622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AEAD-85C6-43B2-B62E-ED714453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195F-8B1E-4FDA-B4E3-82CB6704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411A-A8CA-4B0B-8F9C-BA166ED5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EAEB-3D9E-4C12-8ED0-BFCCE3E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28600573-A266-4CBF-B8C6-499A0AD66C98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9E085-E1EC-4D73-8C1E-E49AEB3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4C252-699E-4BF8-97EE-77EA40D8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fld id="{D3C61E3E-3E83-4DD3-82D0-162F1173F7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9369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3B2-6BCB-4BCC-9437-FEC2160E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69DD-4B75-402C-A5DE-1F5F6F8F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6F6E-A53E-400D-AD88-F3CE2E745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4D7C5-E43F-48FC-92F2-1FD20B6C1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DBBA0-C1EB-45EF-9AEA-B4C54502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69F9A-5958-4934-90B6-C7D5CEA8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37055-C34D-408E-B082-5B04D315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1774-4D6B-430E-8337-C7E2CD2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3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0FD7-A27E-4E59-B73B-9A7A0308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DC38D-8555-4A27-88A0-795197EE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7C30-B990-4F4C-ABF5-2FA2D3E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F8419-D279-43C2-B212-FE7FC58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9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AEAD-85C6-43B2-B62E-ED714453F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2195F-8B1E-4FDA-B4E3-82CB67049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0411A-A8CA-4B0B-8F9C-BA166ED53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4EAEB-3D9E-4C12-8ED0-BFCCE3EB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9E085-E1EC-4D73-8C1E-E49AEB3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4C252-699E-4BF8-97EE-77EA40D8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42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E273B-8762-4983-BB8C-B45FDD1A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6FA57-E014-4BEC-956A-CC1B6B4B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023B-F023-4F20-884B-45B9F6B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790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E3F8-7E21-4B3A-99FE-B33F4962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8A93-EA99-4547-9956-49643416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C985-7216-4FE8-BDA8-AF86C671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9F01C-B1CA-4CC8-8172-D50E4C3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1D96-E2EA-4334-B3B5-32DA712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A709-CC46-46F9-89E2-CDA2D37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175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9F3F-0200-4E87-81F6-201336D8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50FE2-1465-44EE-98FE-DF739A8C2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B718-4876-4B16-8C7A-CAA859D0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E14B0-3315-4B3D-8582-7C7BEEDC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E4FC5-413E-4CBE-BF3C-65FF6FF0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5E16-58CC-49D3-BD1E-33A09E4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481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A330-C729-4322-806D-993CA94D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E0003-1500-43A8-89D6-F89696CA1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366A9-45B2-46A8-98CC-5EB15CD2A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E71E-9FE8-41BC-933E-170F6101F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B5203-2D9E-4262-83DC-A927B505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8208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BD77B-6F41-4E60-A526-F32FCB687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EF5E6-4481-4A9F-85EF-D4D42650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67AB1-8324-4DAD-A141-7E35E4C7B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BFC1-2822-42B8-A22E-DD53EE93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7A3A-A4E3-4AB9-A81A-5C3793A0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4B3B2-6BCB-4BCC-9437-FEC2160E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469DD-4B75-402C-A5DE-1F5F6F8FA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36F6E-A53E-400D-AD88-F3CE2E745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4D7C5-E43F-48FC-92F2-1FD20B6C1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DBBA0-C1EB-45EF-9AEA-B4C54502E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69F9A-5958-4934-90B6-C7D5CEA8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137055-C34D-408E-B082-5B04D3154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1774-4D6B-430E-8337-C7E2CD2B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0FD7-A27E-4E59-B73B-9A7A0308B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DC38D-8555-4A27-88A0-795197EE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7C30-B990-4F4C-ABF5-2FA2D3E96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F8419-D279-43C2-B212-FE7FC58E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6E273B-8762-4983-BB8C-B45FDD1A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6FA57-E014-4BEC-956A-CC1B6B4B2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9023B-F023-4F20-884B-45B9F6BD6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2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DE3F8-7E21-4B3A-99FE-B33F4962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78A93-EA99-4547-9956-496434163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C985-7216-4FE8-BDA8-AF86C6719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C9F01C-B1CA-4CC8-8172-D50E4C3F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1D96-E2EA-4334-B3B5-32DA712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7A709-CC46-46F9-89E2-CDA2D37C7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5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9F3F-0200-4E87-81F6-201336D87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50FE2-1465-44EE-98FE-DF739A8C2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FB718-4876-4B16-8C7A-CAA859D00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E14B0-3315-4B3D-8582-7C7BEEDC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E4FC5-413E-4CBE-BF3C-65FF6FF0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F5E16-58CC-49D3-BD1E-33A09E4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D95D-8E58-4C52-A0E4-23ABCC1B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4CA6-6558-4C05-A6B2-3340390F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F8A8-37EB-4FF5-8AA4-611AF8956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1851E-F772-4B9F-B65B-7318F2020A6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A8C-DF6C-41B7-B316-630424E7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D8C6-0115-4CED-AB6D-580674331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F3CE3-B127-4866-9472-E8BCEEA4596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720BD-6DF0-2B30-FDDC-44A95C4A82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75B0D6-019A-D696-5004-A66DE4847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43DC2-5283-7C4E-08DB-86BBFB029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V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9B998-014A-393D-7238-82C4FBDD1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6943-EDE3-4A4C-A6FF-F1D6A08AAA10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99A77-E81A-C449-1DC0-2FC3CCFC1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425C3-52C8-C8E6-3E26-4661AAAB60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D144F-5DBD-9A48-9660-8470FF1D8E9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429131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AAB39-DA01-81D1-00D2-410B8AEC4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DC076-3C88-88EA-DFB4-2709F443D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BF9B4-8116-BA2F-D2D3-39FA2759B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7321B-89FA-F64E-9F55-0AC52D060466}" type="datetimeFigureOut">
              <a:rPr lang="en-VN" smtClean="0"/>
              <a:t>06/04/2025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20CA3-6CA4-B092-C8BF-6EE49FFA4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BC323-BD8B-0209-14C0-20D6DFCA3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96F03-A6A2-FB47-A0B4-5ACFB75DEADB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3300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2DD95D-8E58-4C52-A0E4-23ABCC1B2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4CA6-6558-4C05-A6B2-3340390FC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F8A8-37EB-4FF5-8AA4-611AF89564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00573-A266-4CBF-B8C6-499A0AD66C98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2FA8C-DF6C-41B7-B316-630424E72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DD8C6-0115-4CED-AB6D-580674331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61E3E-3E83-4DD3-82D0-162F1173F7F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720BD-6DF0-2B30-FDDC-44A95C4A82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-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89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dobe-io/enterprise-class-user-management-without-tears-cd6c4f907b8a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6520-1FA1-45FA-B204-4F8DD88DC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314823"/>
            <a:ext cx="12192000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100" b="1" dirty="0"/>
              <a:t>BÁO CÁO MÔN KỸ THUẬT LẬP TRÌNH</a:t>
            </a:r>
            <a:br>
              <a:rPr lang="en-US" sz="3200" b="1" dirty="0"/>
            </a:br>
            <a:r>
              <a:rPr lang="en-US" sz="3200" b="1" dirty="0"/>
              <a:t>BÀI TẬP LỚN</a:t>
            </a:r>
            <a:br>
              <a:rPr lang="en-US" sz="3200" b="1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D96DDE-79A8-4216-818A-C47A31F6B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8539" y="3702423"/>
            <a:ext cx="12311269" cy="29935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b="1" dirty="0"/>
              <a:t>                         </a:t>
            </a:r>
            <a:r>
              <a:rPr lang="vi-VN" sz="2600" dirty="0"/>
              <a:t>Giảng viên hướng dẫn:</a:t>
            </a:r>
            <a:r>
              <a:rPr lang="en-US" sz="2600" dirty="0"/>
              <a:t>                 </a:t>
            </a:r>
            <a:r>
              <a:rPr lang="vi-VN" sz="2600" dirty="0"/>
              <a:t>ThS. </a:t>
            </a:r>
            <a:r>
              <a:rPr lang="en-US" sz="2600" dirty="0"/>
              <a:t>TRẦN PHONG NHÃ</a:t>
            </a:r>
            <a:endParaRPr lang="vi-VN" sz="2600" dirty="0"/>
          </a:p>
          <a:p>
            <a:pPr algn="l">
              <a:lnSpc>
                <a:spcPct val="150000"/>
              </a:lnSpc>
            </a:pPr>
            <a:r>
              <a:rPr lang="en-US" sz="2600" dirty="0"/>
              <a:t>                                                                             </a:t>
            </a:r>
            <a:endParaRPr lang="vi-VN" sz="2600" dirty="0"/>
          </a:p>
          <a:p>
            <a:pPr algn="l">
              <a:lnSpc>
                <a:spcPct val="150000"/>
              </a:lnSpc>
            </a:pPr>
            <a:r>
              <a:rPr lang="en-US" sz="2600" dirty="0"/>
              <a:t>                             </a:t>
            </a:r>
            <a:r>
              <a:rPr lang="vi-VN" sz="2600" dirty="0"/>
              <a:t>Sinh viên thực hiên:</a:t>
            </a:r>
            <a:r>
              <a:rPr lang="en-US" sz="2600" dirty="0"/>
              <a:t>                </a:t>
            </a:r>
            <a:r>
              <a:rPr lang="en-US" sz="2600" dirty="0" err="1"/>
              <a:t>Hình</a:t>
            </a:r>
            <a:r>
              <a:rPr lang="en-US" sz="2600" dirty="0"/>
              <a:t> </a:t>
            </a:r>
            <a:r>
              <a:rPr lang="en-US" sz="2600" dirty="0" err="1"/>
              <a:t>Vĩnh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vi-VN" sz="2600" dirty="0"/>
              <a:t>- CNTT K65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81B20-48DC-4DAF-98D0-8E49964AEFC5}"/>
              </a:ext>
            </a:extLst>
          </p:cNvPr>
          <p:cNvSpPr txBox="1"/>
          <p:nvPr/>
        </p:nvSpPr>
        <p:spPr>
          <a:xfrm>
            <a:off x="1086678" y="0"/>
            <a:ext cx="9912626" cy="96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PHÂN HIỆU ĐẠI HỌC GIAO THÔNG VẬN TẢI TẠI THÀNH PHỐ HỒ CHÍ MINH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BỘ MÔN CÔNG NGHỆ THÔNG TIN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BA7957-5F33-44BD-9BA6-8645EA85C0EA}"/>
              </a:ext>
            </a:extLst>
          </p:cNvPr>
          <p:cNvCxnSpPr>
            <a:cxnSpLocks/>
          </p:cNvCxnSpPr>
          <p:nvPr/>
        </p:nvCxnSpPr>
        <p:spPr>
          <a:xfrm>
            <a:off x="1967947" y="3509963"/>
            <a:ext cx="8256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9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3.1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mảng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735004" y="2533390"/>
            <a:ext cx="462500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 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</a:t>
            </a:r>
            <a:r>
              <a:rPr lang="en-US" sz="2800" dirty="0" err="1"/>
              <a:t>tiên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,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thao</a:t>
            </a:r>
            <a:r>
              <a:rPr lang="en-US" sz="2800" dirty="0"/>
              <a:t> </a:t>
            </a:r>
            <a:r>
              <a:rPr lang="en-US" sz="2800" dirty="0" err="1"/>
              <a:t>tác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vì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6394" y="2273759"/>
            <a:ext cx="5007649" cy="3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4492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3.2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mảng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629246" y="2315740"/>
            <a:ext cx="4625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int main() {</a:t>
            </a:r>
          </a:p>
          <a:p>
            <a:r>
              <a:rPr lang="en-US" sz="2400" dirty="0"/>
              <a:t>    int a[] = {0,1, 2};</a:t>
            </a:r>
          </a:p>
          <a:p>
            <a:r>
              <a:rPr lang="en-US" sz="2400" dirty="0"/>
              <a:t>    int *p = a;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("Phan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dau</a:t>
            </a:r>
            <a:r>
              <a:rPr lang="en-US" sz="2400" dirty="0"/>
              <a:t> </a:t>
            </a:r>
            <a:r>
              <a:rPr lang="en-US" sz="2400" dirty="0" err="1"/>
              <a:t>tien</a:t>
            </a:r>
            <a:r>
              <a:rPr lang="en-US" sz="2400" dirty="0"/>
              <a:t>: %d\n", *p);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("Phan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: %d\n", *(p + 1));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("Phan </a:t>
            </a:r>
            <a:r>
              <a:rPr lang="en-US" sz="2400" dirty="0" err="1"/>
              <a:t>tu</a:t>
            </a:r>
            <a:r>
              <a:rPr lang="en-US" sz="2400" dirty="0"/>
              <a:t> </a:t>
            </a:r>
            <a:r>
              <a:rPr lang="en-US" sz="2400" dirty="0" err="1"/>
              <a:t>thu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: %d\n", *(p + 2));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55105" y="2605064"/>
            <a:ext cx="5007649" cy="322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823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4.1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Mảng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735004" y="2533390"/>
            <a:ext cx="46250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Mảng</a:t>
            </a:r>
            <a:r>
              <a:rPr lang="en-US" sz="3200" dirty="0"/>
              <a:t> 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trong</a:t>
            </a:r>
            <a:r>
              <a:rPr lang="en-US" sz="3200" dirty="0"/>
              <a:t> </a:t>
            </a:r>
            <a:r>
              <a:rPr lang="en-US" sz="3200" dirty="0" err="1"/>
              <a:t>đó</a:t>
            </a:r>
            <a:r>
              <a:rPr lang="en-US" sz="3200" dirty="0"/>
              <a:t> </a:t>
            </a:r>
            <a:r>
              <a:rPr lang="en-US" sz="3200" dirty="0" err="1"/>
              <a:t>mỗi</a:t>
            </a:r>
            <a:r>
              <a:rPr lang="en-US" sz="3200" dirty="0"/>
              <a:t> </a:t>
            </a:r>
            <a:r>
              <a:rPr lang="en-US" sz="3200" dirty="0" err="1"/>
              <a:t>phần</a:t>
            </a:r>
            <a:r>
              <a:rPr lang="en-US" sz="3200" dirty="0"/>
              <a:t> </a:t>
            </a:r>
            <a:r>
              <a:rPr lang="en-US" sz="3200" dirty="0" err="1"/>
              <a:t>tử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con </a:t>
            </a:r>
            <a:r>
              <a:rPr lang="en-US" sz="3200" dirty="0" err="1"/>
              <a:t>trỏ</a:t>
            </a:r>
            <a:r>
              <a:rPr lang="en-US" sz="3200" dirty="0"/>
              <a:t>. </a:t>
            </a:r>
            <a:r>
              <a:rPr lang="en-US" sz="3200" dirty="0" err="1"/>
              <a:t>Điều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 </a:t>
            </a:r>
            <a:r>
              <a:rPr lang="en-US" sz="3200" dirty="0" err="1"/>
              <a:t>giúp</a:t>
            </a:r>
            <a:r>
              <a:rPr lang="en-US" sz="3200" dirty="0"/>
              <a:t> </a:t>
            </a:r>
            <a:r>
              <a:rPr lang="en-US" sz="3200" dirty="0" err="1"/>
              <a:t>quản</a:t>
            </a:r>
            <a:r>
              <a:rPr lang="en-US" sz="3200" dirty="0"/>
              <a:t> </a:t>
            </a:r>
            <a:r>
              <a:rPr lang="en-US" sz="3200" dirty="0" err="1"/>
              <a:t>lý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dữ</a:t>
            </a:r>
            <a:r>
              <a:rPr lang="en-US" sz="3200" dirty="0"/>
              <a:t> </a:t>
            </a:r>
            <a:r>
              <a:rPr lang="en-US" sz="3200" dirty="0" err="1"/>
              <a:t>liệu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chuỗi</a:t>
            </a:r>
            <a:r>
              <a:rPr lang="en-US" sz="3200" dirty="0"/>
              <a:t> </a:t>
            </a:r>
            <a:r>
              <a:rPr lang="en-US" sz="3200" dirty="0" err="1"/>
              <a:t>ký</a:t>
            </a:r>
            <a:r>
              <a:rPr lang="en-US" sz="3200" dirty="0"/>
              <a:t> </a:t>
            </a:r>
            <a:r>
              <a:rPr lang="en-US" sz="3200" dirty="0" err="1"/>
              <a:t>tự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r>
              <a:rPr lang="en-US" sz="3200" dirty="0"/>
              <a:t> </a:t>
            </a:r>
            <a:r>
              <a:rPr lang="en-US" sz="3200" dirty="0" err="1"/>
              <a:t>dễ</a:t>
            </a:r>
            <a:r>
              <a:rPr lang="en-US" sz="3200" dirty="0"/>
              <a:t> </a:t>
            </a:r>
            <a:r>
              <a:rPr lang="en-US" sz="3200" dirty="0" err="1"/>
              <a:t>dàng</a:t>
            </a:r>
            <a:r>
              <a:rPr lang="en-US" sz="3200" dirty="0"/>
              <a:t> </a:t>
            </a:r>
            <a:r>
              <a:rPr lang="en-US" sz="3200" dirty="0" err="1"/>
              <a:t>hơn</a:t>
            </a:r>
            <a:r>
              <a:rPr lang="en-US" sz="3200" dirty="0"/>
              <a:t>. 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690191"/>
            <a:ext cx="5007649" cy="28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118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4.2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m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ảng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735004" y="2533390"/>
            <a:ext cx="46250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stdio.h</a:t>
            </a:r>
            <a:r>
              <a:rPr lang="en-US" sz="2400" dirty="0"/>
              <a:t>&gt;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int main() {</a:t>
            </a:r>
          </a:p>
          <a:p>
            <a:r>
              <a:rPr lang="en-US" sz="2400" dirty="0"/>
              <a:t>    int a = 10, b = 20, c = 30;</a:t>
            </a:r>
          </a:p>
          <a:p>
            <a:r>
              <a:rPr lang="en-US" sz="2400" dirty="0"/>
              <a:t>    int *a[] = {&amp;a, &amp;b, &amp;c};  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("a: %d\n", *a[0]);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("b: %d\n", *a[1]);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printf</a:t>
            </a:r>
            <a:r>
              <a:rPr lang="en-US" sz="2400" dirty="0"/>
              <a:t>("c: %d\n", *a[2]);</a:t>
            </a:r>
          </a:p>
          <a:p>
            <a:r>
              <a:rPr lang="en-US" sz="2400" dirty="0"/>
              <a:t>}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690191"/>
            <a:ext cx="5007649" cy="28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068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.1 Con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735004" y="2533390"/>
            <a:ext cx="4625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con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trỏ</a:t>
            </a:r>
            <a:r>
              <a:rPr lang="en-US" sz="3200" dirty="0"/>
              <a:t> </a:t>
            </a:r>
            <a:r>
              <a:rPr lang="en-US" sz="3200" dirty="0" err="1"/>
              <a:t>đến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.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lưu</a:t>
            </a:r>
            <a:r>
              <a:rPr lang="en-US" sz="3200" dirty="0"/>
              <a:t> </a:t>
            </a:r>
            <a:r>
              <a:rPr lang="en-US" sz="3200" dirty="0" err="1"/>
              <a:t>trữ</a:t>
            </a:r>
            <a:r>
              <a:rPr lang="en-US" sz="3200" dirty="0"/>
              <a:t> </a:t>
            </a:r>
            <a:r>
              <a:rPr lang="en-US" sz="3200" dirty="0" err="1"/>
              <a:t>địa</a:t>
            </a:r>
            <a:r>
              <a:rPr lang="en-US" sz="3200" dirty="0"/>
              <a:t> </a:t>
            </a:r>
            <a:r>
              <a:rPr lang="en-US" sz="3200" dirty="0" err="1"/>
              <a:t>chỉ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phép</a:t>
            </a:r>
            <a:r>
              <a:rPr lang="en-US" sz="3200" dirty="0"/>
              <a:t> ta </a:t>
            </a:r>
            <a:r>
              <a:rPr lang="en-US" sz="3200" dirty="0" err="1"/>
              <a:t>gọi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gián</a:t>
            </a:r>
            <a:r>
              <a:rPr lang="en-US" sz="3200" dirty="0"/>
              <a:t> </a:t>
            </a:r>
            <a:r>
              <a:rPr lang="en-US" sz="3200" dirty="0" err="1"/>
              <a:t>tiếp</a:t>
            </a:r>
            <a:r>
              <a:rPr lang="en-US" sz="3200" dirty="0"/>
              <a:t>, </a:t>
            </a:r>
            <a:r>
              <a:rPr lang="en-US" sz="3200" dirty="0" err="1"/>
              <a:t>truyền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như</a:t>
            </a:r>
            <a:r>
              <a:rPr lang="en-US" sz="3200" dirty="0"/>
              <a:t> </a:t>
            </a:r>
            <a:r>
              <a:rPr lang="en-US" sz="3200" dirty="0" err="1"/>
              <a:t>tham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, </a:t>
            </a:r>
            <a:r>
              <a:rPr lang="en-US" sz="3200" dirty="0" err="1"/>
              <a:t>tạo</a:t>
            </a:r>
            <a:r>
              <a:rPr lang="en-US" sz="3200" dirty="0"/>
              <a:t> </a:t>
            </a:r>
            <a:r>
              <a:rPr lang="en-US" sz="3200" dirty="0" err="1"/>
              <a:t>mảng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 </a:t>
            </a:r>
            <a:r>
              <a:rPr lang="en-US" sz="3200" dirty="0" err="1"/>
              <a:t>hoặc</a:t>
            </a:r>
            <a:r>
              <a:rPr lang="en-US" sz="3200" dirty="0"/>
              <a:t> </a:t>
            </a:r>
            <a:r>
              <a:rPr lang="en-US" sz="3200" dirty="0" err="1"/>
              <a:t>cấu</a:t>
            </a:r>
            <a:r>
              <a:rPr lang="en-US" sz="3200" dirty="0"/>
              <a:t> </a:t>
            </a:r>
            <a:r>
              <a:rPr lang="en-US" sz="3200" dirty="0" err="1"/>
              <a:t>trúc</a:t>
            </a:r>
            <a:r>
              <a:rPr lang="en-US" sz="3200" dirty="0"/>
              <a:t> </a:t>
            </a:r>
            <a:r>
              <a:rPr lang="en-US" sz="3200" dirty="0" err="1"/>
              <a:t>hàm</a:t>
            </a:r>
            <a:r>
              <a:rPr lang="en-US" sz="32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709055"/>
            <a:ext cx="5007649" cy="31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27033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5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.2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151908" y="2374364"/>
            <a:ext cx="462500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cong</a:t>
            </a:r>
            <a:r>
              <a:rPr lang="en-US" sz="2000" dirty="0"/>
              <a:t>(int a, int b) { return a + b; }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tru</a:t>
            </a:r>
            <a:r>
              <a:rPr lang="en-US" sz="2000" dirty="0"/>
              <a:t>(int a, int b) { return a - b; }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nhan</a:t>
            </a:r>
            <a:r>
              <a:rPr lang="en-US" sz="2000" dirty="0"/>
              <a:t>(int a, int b) { return a * b; }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tinhToan</a:t>
            </a:r>
            <a:r>
              <a:rPr lang="en-US" sz="2000" dirty="0"/>
              <a:t>(int x, int y, int (*</a:t>
            </a:r>
            <a:r>
              <a:rPr lang="en-US" sz="2000" dirty="0" err="1"/>
              <a:t>phepToan</a:t>
            </a:r>
            <a:r>
              <a:rPr lang="en-US" sz="2000" dirty="0"/>
              <a:t>)(int, int))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Ket</a:t>
            </a:r>
            <a:r>
              <a:rPr lang="en-US" sz="2000" dirty="0"/>
              <a:t> qua: %d\n", </a:t>
            </a:r>
            <a:r>
              <a:rPr lang="en-US" sz="2000" dirty="0" err="1"/>
              <a:t>phepToan</a:t>
            </a:r>
            <a:r>
              <a:rPr lang="en-US" sz="2000" dirty="0"/>
              <a:t>(x, y));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int main() {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tinhToan</a:t>
            </a:r>
            <a:r>
              <a:rPr lang="en-US" sz="2000" dirty="0"/>
              <a:t>(10, 5, </a:t>
            </a:r>
            <a:r>
              <a:rPr lang="en-US" sz="2000" dirty="0" err="1"/>
              <a:t>cong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tinhToan</a:t>
            </a:r>
            <a:r>
              <a:rPr lang="en-US" sz="2000" dirty="0"/>
              <a:t>(10, 5, </a:t>
            </a:r>
            <a:r>
              <a:rPr lang="en-US" sz="2000" dirty="0" err="1"/>
              <a:t>tru</a:t>
            </a:r>
            <a:r>
              <a:rPr lang="en-US" sz="2000" dirty="0"/>
              <a:t>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tinhToan</a:t>
            </a:r>
            <a:r>
              <a:rPr lang="en-US" sz="2000" dirty="0"/>
              <a:t>(10, 5, </a:t>
            </a:r>
            <a:r>
              <a:rPr lang="en-US" sz="2000" dirty="0" err="1"/>
              <a:t>nhan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  <a:endParaRPr lang="en-US" sz="2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709055"/>
            <a:ext cx="5007649" cy="31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204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6.1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Cấp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phát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động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735004" y="2533390"/>
            <a:ext cx="46250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vận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tự</a:t>
            </a:r>
            <a:r>
              <a:rPr lang="en-US" sz="2800" dirty="0"/>
              <a:t> do </a:t>
            </a:r>
            <a:r>
              <a:rPr lang="en-US" sz="2800" dirty="0" err="1"/>
              <a:t>kiểm</a:t>
            </a:r>
            <a:r>
              <a:rPr lang="en-US" sz="2800" dirty="0"/>
              <a:t> </a:t>
            </a:r>
            <a:r>
              <a:rPr lang="en-US" sz="2800" dirty="0" err="1"/>
              <a:t>soát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thước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, </a:t>
            </a:r>
            <a:r>
              <a:rPr lang="en-US" sz="2800" dirty="0" err="1"/>
              <a:t>tăng</a:t>
            </a:r>
            <a:r>
              <a:rPr lang="en-US" sz="2800" dirty="0"/>
              <a:t>, </a:t>
            </a:r>
            <a:r>
              <a:rPr lang="en-US" sz="2800" dirty="0" err="1"/>
              <a:t>giảm</a:t>
            </a:r>
            <a:r>
              <a:rPr lang="en-US" sz="2800" dirty="0"/>
              <a:t>, </a:t>
            </a:r>
            <a:r>
              <a:rPr lang="en-US" sz="2800" dirty="0" err="1"/>
              <a:t>xoá</a:t>
            </a:r>
            <a:r>
              <a:rPr lang="en-US" sz="2800" dirty="0"/>
              <a:t> </a:t>
            </a:r>
            <a:r>
              <a:rPr lang="en-US" sz="2800" dirty="0" err="1"/>
              <a:t>hạy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khả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 </a:t>
            </a:r>
            <a:r>
              <a:rPr lang="en-US" sz="2800" dirty="0" err="1"/>
              <a:t>linh</a:t>
            </a:r>
            <a:r>
              <a:rPr lang="en-US" sz="2800" dirty="0"/>
              <a:t> </a:t>
            </a:r>
            <a:r>
              <a:rPr lang="en-US" sz="2800" dirty="0" err="1"/>
              <a:t>hoạt</a:t>
            </a:r>
            <a:r>
              <a:rPr lang="en-US" sz="2800" dirty="0"/>
              <a:t> </a:t>
            </a:r>
            <a:r>
              <a:rPr lang="en-US" sz="2800" dirty="0" err="1"/>
              <a:t>hơn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tĩnh</a:t>
            </a:r>
            <a:r>
              <a:rPr lang="en-US" sz="2800" dirty="0"/>
              <a:t>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716225"/>
            <a:ext cx="5007649" cy="31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0258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6.2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ấp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phát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động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536221" y="2233234"/>
            <a:ext cx="462500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#include &lt;</a:t>
            </a:r>
            <a:r>
              <a:rPr lang="en-US" sz="2200" dirty="0" err="1"/>
              <a:t>stdio.h</a:t>
            </a:r>
            <a:r>
              <a:rPr lang="en-US" sz="2200" dirty="0"/>
              <a:t>&gt;</a:t>
            </a:r>
          </a:p>
          <a:p>
            <a:r>
              <a:rPr lang="en-US" sz="2200" dirty="0"/>
              <a:t>#include &lt;</a:t>
            </a:r>
            <a:r>
              <a:rPr lang="en-US" sz="2200" dirty="0" err="1"/>
              <a:t>stdlib.h</a:t>
            </a:r>
            <a:r>
              <a:rPr lang="en-US" sz="2200" dirty="0"/>
              <a:t>&gt;</a:t>
            </a:r>
          </a:p>
          <a:p>
            <a:r>
              <a:rPr lang="en-US" sz="2200" dirty="0"/>
              <a:t>int main() {</a:t>
            </a:r>
          </a:p>
          <a:p>
            <a:r>
              <a:rPr lang="en-US" sz="2200" dirty="0"/>
              <a:t>    int *p = (int *)malloc(</a:t>
            </a:r>
            <a:r>
              <a:rPr lang="en-US" sz="2200" dirty="0" err="1"/>
              <a:t>sizeof</a:t>
            </a:r>
            <a:r>
              <a:rPr lang="en-US" sz="2200" dirty="0"/>
              <a:t>(int)); </a:t>
            </a:r>
          </a:p>
          <a:p>
            <a:r>
              <a:rPr lang="en-US" sz="2200" dirty="0"/>
              <a:t>    if (p == NULL) {</a:t>
            </a:r>
          </a:p>
          <a:p>
            <a:r>
              <a:rPr lang="en-US" sz="2200" dirty="0"/>
              <a:t>        </a:t>
            </a:r>
            <a:r>
              <a:rPr lang="en-US" sz="2200" dirty="0" err="1"/>
              <a:t>printf</a:t>
            </a:r>
            <a:r>
              <a:rPr lang="en-US" sz="2200" dirty="0"/>
              <a:t>("Cap phat that bai!\n");</a:t>
            </a:r>
          </a:p>
          <a:p>
            <a:r>
              <a:rPr lang="en-US" sz="2200" dirty="0"/>
              <a:t>        return 1;</a:t>
            </a:r>
          </a:p>
          <a:p>
            <a:r>
              <a:rPr lang="en-US" sz="2200" dirty="0"/>
              <a:t>    }</a:t>
            </a:r>
          </a:p>
          <a:p>
            <a:r>
              <a:rPr lang="en-US" sz="2200" dirty="0"/>
              <a:t>    *p = 10;</a:t>
            </a:r>
          </a:p>
          <a:p>
            <a:r>
              <a:rPr lang="en-US" sz="2200" dirty="0"/>
              <a:t>    </a:t>
            </a:r>
            <a:r>
              <a:rPr lang="en-US" sz="2200" dirty="0" err="1"/>
              <a:t>printf</a:t>
            </a:r>
            <a:r>
              <a:rPr lang="en-US" sz="2200" dirty="0"/>
              <a:t>("*p: %d\n", *p);</a:t>
            </a:r>
          </a:p>
          <a:p>
            <a:r>
              <a:rPr lang="en-US" sz="2200" dirty="0"/>
              <a:t>    free(p);</a:t>
            </a:r>
          </a:p>
          <a:p>
            <a:r>
              <a:rPr lang="en-US" sz="2200" dirty="0"/>
              <a:t>}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716225"/>
            <a:ext cx="5007649" cy="317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571641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7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.1 X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ử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lý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tệp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629246" y="2410278"/>
            <a:ext cx="49778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:</a:t>
            </a:r>
          </a:p>
          <a:p>
            <a:pPr lvl="1"/>
            <a:r>
              <a:rPr lang="en-US" sz="2400" dirty="0" err="1"/>
              <a:t>mở</a:t>
            </a:r>
            <a:r>
              <a:rPr lang="en-US" sz="2400" dirty="0"/>
              <a:t> </a:t>
            </a:r>
            <a:r>
              <a:rPr lang="en-US" sz="2400" dirty="0" err="1"/>
              <a:t>têp</a:t>
            </a:r>
            <a:r>
              <a:rPr lang="en-US" sz="2400" dirty="0"/>
              <a:t> </a:t>
            </a:r>
            <a:r>
              <a:rPr lang="en-US" sz="2400" dirty="0" err="1"/>
              <a:t>fopen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Ghi</a:t>
            </a:r>
            <a:r>
              <a:rPr lang="en-US" sz="2400" dirty="0"/>
              <a:t>/</a:t>
            </a:r>
            <a:r>
              <a:rPr lang="en-US" sz="2400" dirty="0" err="1"/>
              <a:t>đọc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tệp:fscanf</a:t>
            </a:r>
            <a:r>
              <a:rPr lang="en-US" sz="2400" dirty="0"/>
              <a:t>(),</a:t>
            </a:r>
            <a:r>
              <a:rPr lang="en-US" sz="2400" dirty="0" err="1"/>
              <a:t>fprintf</a:t>
            </a:r>
            <a:r>
              <a:rPr lang="en-US" sz="2400" dirty="0"/>
              <a:t>(),</a:t>
            </a:r>
            <a:r>
              <a:rPr lang="en-US" sz="2400" dirty="0" err="1"/>
              <a:t>fputs</a:t>
            </a:r>
            <a:r>
              <a:rPr lang="en-US" sz="2400" dirty="0"/>
              <a:t>(),</a:t>
            </a:r>
            <a:r>
              <a:rPr lang="en-US" sz="2400" dirty="0" err="1"/>
              <a:t>fgets</a:t>
            </a:r>
            <a:r>
              <a:rPr lang="en-US" sz="2400" dirty="0"/>
              <a:t>(),</a:t>
            </a:r>
            <a:r>
              <a:rPr lang="en-US" sz="2400" dirty="0" err="1"/>
              <a:t>fread</a:t>
            </a:r>
            <a:r>
              <a:rPr lang="en-US" sz="2400" dirty="0"/>
              <a:t>(),</a:t>
            </a:r>
            <a:r>
              <a:rPr lang="en-US" sz="2400" dirty="0" err="1"/>
              <a:t>fwrite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Đóng</a:t>
            </a:r>
            <a:r>
              <a:rPr lang="en-US" sz="2400" dirty="0"/>
              <a:t> </a:t>
            </a:r>
            <a:r>
              <a:rPr lang="en-US" sz="2400" dirty="0" err="1"/>
              <a:t>tệp:fclose</a:t>
            </a:r>
            <a:r>
              <a:rPr lang="en-US" sz="2400" dirty="0"/>
              <a:t>()</a:t>
            </a:r>
          </a:p>
          <a:p>
            <a:pPr lvl="1"/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remove()</a:t>
            </a:r>
          </a:p>
          <a:p>
            <a:pPr lvl="1"/>
            <a:r>
              <a:rPr lang="en-US" sz="2400" dirty="0" err="1"/>
              <a:t>Đổi</a:t>
            </a:r>
            <a:r>
              <a:rPr lang="en-US" sz="2400" dirty="0"/>
              <a:t> </a:t>
            </a:r>
            <a:r>
              <a:rPr lang="en-US" sz="2400" dirty="0" err="1"/>
              <a:t>tên</a:t>
            </a:r>
            <a:r>
              <a:rPr lang="en-US" sz="2400" dirty="0"/>
              <a:t> </a:t>
            </a:r>
            <a:r>
              <a:rPr lang="en-US" sz="2400" dirty="0" err="1"/>
              <a:t>tệp</a:t>
            </a:r>
            <a:r>
              <a:rPr lang="en-US" sz="2400" dirty="0"/>
              <a:t> rename()</a:t>
            </a:r>
          </a:p>
          <a:p>
            <a:r>
              <a:rPr lang="en-US" sz="2400" dirty="0"/>
              <a:t>….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49347" y="2531165"/>
            <a:ext cx="5007649" cy="31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846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7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xử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lý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tệp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1" y="2370522"/>
            <a:ext cx="38166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void </a:t>
            </a:r>
            <a:r>
              <a:rPr lang="en-US" dirty="0" err="1"/>
              <a:t>ghiFile</a:t>
            </a:r>
            <a:r>
              <a:rPr lang="en-US" dirty="0"/>
              <a:t>(const char *</a:t>
            </a:r>
            <a:r>
              <a:rPr lang="en-US" dirty="0" err="1"/>
              <a:t>tenfile</a:t>
            </a:r>
            <a:r>
              <a:rPr lang="en-US" dirty="0"/>
              <a:t>) {</a:t>
            </a:r>
          </a:p>
          <a:p>
            <a:r>
              <a:rPr lang="en-US" dirty="0"/>
              <a:t>    FILE *file = </a:t>
            </a:r>
            <a:r>
              <a:rPr lang="en-US" dirty="0" err="1"/>
              <a:t>fopen</a:t>
            </a:r>
            <a:r>
              <a:rPr lang="en-US" dirty="0"/>
              <a:t>(</a:t>
            </a:r>
            <a:r>
              <a:rPr lang="en-US" dirty="0" err="1"/>
              <a:t>tenfile</a:t>
            </a:r>
            <a:r>
              <a:rPr lang="en-US" dirty="0"/>
              <a:t>, "w");  </a:t>
            </a:r>
          </a:p>
          <a:p>
            <a:r>
              <a:rPr lang="en-US" dirty="0"/>
              <a:t>    if (file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Khong</a:t>
            </a:r>
            <a:r>
              <a:rPr lang="en-US" dirty="0"/>
              <a:t> the </a:t>
            </a:r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dirty="0" err="1"/>
              <a:t>tep</a:t>
            </a:r>
            <a:r>
              <a:rPr lang="en-US" dirty="0"/>
              <a:t> de </a:t>
            </a:r>
            <a:r>
              <a:rPr lang="en-US" dirty="0" err="1"/>
              <a:t>ghi</a:t>
            </a:r>
            <a:r>
              <a:rPr lang="en-US" dirty="0"/>
              <a:t>!\n");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fprintf</a:t>
            </a:r>
            <a:r>
              <a:rPr lang="en-US" dirty="0"/>
              <a:t>(file, "Ten: An\</a:t>
            </a:r>
            <a:r>
              <a:rPr lang="en-US" dirty="0" err="1"/>
              <a:t>nTuoi</a:t>
            </a:r>
            <a:r>
              <a:rPr lang="en-US" dirty="0"/>
              <a:t>: 25\n");</a:t>
            </a:r>
          </a:p>
          <a:p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(file);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Ghi</a:t>
            </a:r>
            <a:r>
              <a:rPr lang="en-US" dirty="0"/>
              <a:t> du lieu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</a:t>
            </a:r>
            <a:r>
              <a:rPr lang="en-US" dirty="0" err="1"/>
              <a:t>tep</a:t>
            </a:r>
            <a:r>
              <a:rPr lang="en-US" dirty="0"/>
              <a:t> %s!\n", </a:t>
            </a:r>
            <a:r>
              <a:rPr lang="en-US" dirty="0" err="1"/>
              <a:t>tenfile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35543" y="2691039"/>
            <a:ext cx="5007649" cy="318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9FB51E-45B2-46D5-8AEA-D49C598AF7E6}"/>
              </a:ext>
            </a:extLst>
          </p:cNvPr>
          <p:cNvSpPr txBox="1"/>
          <p:nvPr/>
        </p:nvSpPr>
        <p:spPr>
          <a:xfrm>
            <a:off x="50114" y="2398163"/>
            <a:ext cx="6082747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void </a:t>
            </a:r>
            <a:r>
              <a:rPr lang="en-US" sz="1600" dirty="0" err="1"/>
              <a:t>doiTenFile</a:t>
            </a:r>
            <a:r>
              <a:rPr lang="en-US" sz="1600" dirty="0"/>
              <a:t>(const char *ten, const char *</a:t>
            </a:r>
            <a:r>
              <a:rPr lang="en-US" sz="1600" dirty="0" err="1"/>
              <a:t>tenmoi</a:t>
            </a:r>
            <a:r>
              <a:rPr lang="en-US" sz="1600" dirty="0"/>
              <a:t>) {</a:t>
            </a:r>
          </a:p>
          <a:p>
            <a:r>
              <a:rPr lang="en-US" sz="1600" dirty="0"/>
              <a:t>    if (rename(ten, </a:t>
            </a:r>
            <a:r>
              <a:rPr lang="en-US" sz="1600" dirty="0" err="1"/>
              <a:t>tenmoi</a:t>
            </a:r>
            <a:r>
              <a:rPr lang="en-US" sz="1600" dirty="0"/>
              <a:t>) == 0)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("Doi ten </a:t>
            </a:r>
            <a:r>
              <a:rPr lang="en-US" sz="1600" dirty="0" err="1"/>
              <a:t>tep</a:t>
            </a:r>
            <a:r>
              <a:rPr lang="en-US" sz="1600" dirty="0"/>
              <a:t> </a:t>
            </a:r>
            <a:r>
              <a:rPr lang="en-US" sz="1600" dirty="0" err="1"/>
              <a:t>tu</a:t>
            </a:r>
            <a:r>
              <a:rPr lang="en-US" sz="1600" dirty="0"/>
              <a:t> %s </a:t>
            </a:r>
            <a:r>
              <a:rPr lang="en-US" sz="1600" dirty="0" err="1"/>
              <a:t>thanh</a:t>
            </a:r>
            <a:r>
              <a:rPr lang="en-US" sz="1600" dirty="0"/>
              <a:t> %s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cong</a:t>
            </a:r>
            <a:r>
              <a:rPr lang="en-US" sz="1600" dirty="0"/>
              <a:t>!\n", ten, </a:t>
            </a:r>
            <a:r>
              <a:rPr lang="en-US" sz="1600" dirty="0" err="1"/>
              <a:t>tenmoi</a:t>
            </a:r>
            <a:r>
              <a:rPr lang="en-US" sz="1600" dirty="0"/>
              <a:t>);</a:t>
            </a:r>
          </a:p>
          <a:p>
            <a:r>
              <a:rPr lang="en-US" sz="1600" dirty="0"/>
              <a:t>    } else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("Doi ten </a:t>
            </a:r>
            <a:r>
              <a:rPr lang="en-US" sz="1600" dirty="0" err="1"/>
              <a:t>tep</a:t>
            </a:r>
            <a:r>
              <a:rPr lang="en-US" sz="1600" dirty="0"/>
              <a:t> that bai!\n");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 </a:t>
            </a:r>
          </a:p>
          <a:p>
            <a:r>
              <a:rPr lang="en-US" sz="1600" dirty="0"/>
              <a:t>void </a:t>
            </a:r>
            <a:r>
              <a:rPr lang="en-US" sz="1600" dirty="0" err="1"/>
              <a:t>xoaFile</a:t>
            </a:r>
            <a:r>
              <a:rPr lang="en-US" sz="1600" dirty="0"/>
              <a:t>(const char *</a:t>
            </a:r>
            <a:r>
              <a:rPr lang="en-US" sz="1600" dirty="0" err="1"/>
              <a:t>tenfile</a:t>
            </a:r>
            <a:r>
              <a:rPr lang="en-US" sz="1600" dirty="0"/>
              <a:t>) {</a:t>
            </a:r>
          </a:p>
          <a:p>
            <a:r>
              <a:rPr lang="en-US" sz="1600" dirty="0"/>
              <a:t>    if (remove(</a:t>
            </a:r>
            <a:r>
              <a:rPr lang="en-US" sz="1600" dirty="0" err="1"/>
              <a:t>tenfile</a:t>
            </a:r>
            <a:r>
              <a:rPr lang="en-US" sz="1600" dirty="0"/>
              <a:t>) == 0)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Xoa</a:t>
            </a:r>
            <a:r>
              <a:rPr lang="en-US" sz="1600" dirty="0"/>
              <a:t> </a:t>
            </a:r>
            <a:r>
              <a:rPr lang="en-US" sz="1600" dirty="0" err="1"/>
              <a:t>tep</a:t>
            </a:r>
            <a:r>
              <a:rPr lang="en-US" sz="1600" dirty="0"/>
              <a:t> %s </a:t>
            </a:r>
            <a:r>
              <a:rPr lang="en-US" sz="1600" dirty="0" err="1"/>
              <a:t>thanh</a:t>
            </a:r>
            <a:r>
              <a:rPr lang="en-US" sz="1600" dirty="0"/>
              <a:t> </a:t>
            </a:r>
            <a:r>
              <a:rPr lang="en-US" sz="1600" dirty="0" err="1"/>
              <a:t>cong</a:t>
            </a:r>
            <a:r>
              <a:rPr lang="en-US" sz="1600" dirty="0"/>
              <a:t>!\n", </a:t>
            </a:r>
            <a:r>
              <a:rPr lang="en-US" sz="1600" dirty="0" err="1"/>
              <a:t>tenfile</a:t>
            </a:r>
            <a:r>
              <a:rPr lang="en-US" sz="1600" dirty="0"/>
              <a:t>);</a:t>
            </a:r>
          </a:p>
          <a:p>
            <a:r>
              <a:rPr lang="en-US" sz="1600" dirty="0"/>
              <a:t>    } else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printf</a:t>
            </a:r>
            <a:r>
              <a:rPr lang="en-US" sz="1600" dirty="0"/>
              <a:t>("</a:t>
            </a:r>
            <a:r>
              <a:rPr lang="en-US" sz="1600" dirty="0" err="1"/>
              <a:t>Xoa</a:t>
            </a:r>
            <a:r>
              <a:rPr lang="en-US" sz="1600" dirty="0"/>
              <a:t> </a:t>
            </a:r>
            <a:r>
              <a:rPr lang="en-US" sz="1600" dirty="0" err="1"/>
              <a:t>tep</a:t>
            </a:r>
            <a:r>
              <a:rPr lang="en-US" sz="1600" dirty="0"/>
              <a:t> that bai!\n");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 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35402-58F5-4024-8663-A285321F7BB6}"/>
              </a:ext>
            </a:extLst>
          </p:cNvPr>
          <p:cNvSpPr/>
          <p:nvPr/>
        </p:nvSpPr>
        <p:spPr>
          <a:xfrm>
            <a:off x="121135" y="2398163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char </a:t>
            </a:r>
            <a:r>
              <a:rPr lang="en-US" dirty="0" err="1"/>
              <a:t>tenfile</a:t>
            </a:r>
            <a:r>
              <a:rPr lang="en-US" dirty="0"/>
              <a:t>[] = "vd.txt";</a:t>
            </a:r>
          </a:p>
          <a:p>
            <a:r>
              <a:rPr lang="en-US" dirty="0"/>
              <a:t>    char </a:t>
            </a:r>
            <a:r>
              <a:rPr lang="en-US" dirty="0" err="1"/>
              <a:t>tenmoi</a:t>
            </a:r>
            <a:r>
              <a:rPr lang="en-US" dirty="0"/>
              <a:t>[] = "newvd.txt";</a:t>
            </a:r>
          </a:p>
          <a:p>
            <a:r>
              <a:rPr lang="en-US" dirty="0"/>
              <a:t>    </a:t>
            </a:r>
            <a:r>
              <a:rPr lang="en-US" dirty="0" err="1"/>
              <a:t>ghiFile</a:t>
            </a:r>
            <a:r>
              <a:rPr lang="en-US" dirty="0"/>
              <a:t>(</a:t>
            </a:r>
            <a:r>
              <a:rPr lang="en-US" dirty="0" err="1"/>
              <a:t>tenfile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docFile</a:t>
            </a:r>
            <a:r>
              <a:rPr lang="en-US" dirty="0"/>
              <a:t>(</a:t>
            </a:r>
            <a:r>
              <a:rPr lang="en-US" dirty="0" err="1"/>
              <a:t>tenfile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ghiTiepFile</a:t>
            </a:r>
            <a:r>
              <a:rPr lang="en-US" dirty="0"/>
              <a:t>(</a:t>
            </a:r>
            <a:r>
              <a:rPr lang="en-US" dirty="0" err="1"/>
              <a:t>tenfile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docFile</a:t>
            </a:r>
            <a:r>
              <a:rPr lang="en-US" dirty="0"/>
              <a:t>(</a:t>
            </a:r>
            <a:r>
              <a:rPr lang="en-US" dirty="0" err="1"/>
              <a:t>tenfile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doiTenFile</a:t>
            </a:r>
            <a:r>
              <a:rPr lang="en-US" dirty="0"/>
              <a:t>(</a:t>
            </a:r>
            <a:r>
              <a:rPr lang="en-US" dirty="0" err="1"/>
              <a:t>tenfile</a:t>
            </a:r>
            <a:r>
              <a:rPr lang="en-US" dirty="0"/>
              <a:t>, </a:t>
            </a:r>
            <a:r>
              <a:rPr lang="en-US" dirty="0" err="1"/>
              <a:t>tenmoi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docFile</a:t>
            </a:r>
            <a:r>
              <a:rPr lang="en-US" dirty="0"/>
              <a:t>(</a:t>
            </a:r>
            <a:r>
              <a:rPr lang="en-US" dirty="0" err="1"/>
              <a:t>tenmoi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xoaFile</a:t>
            </a:r>
            <a:r>
              <a:rPr lang="en-US" dirty="0"/>
              <a:t>(</a:t>
            </a:r>
            <a:r>
              <a:rPr lang="en-US" dirty="0" err="1"/>
              <a:t>tenmoi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445E5F-BC70-4514-9EBB-D98E4F0C9641}"/>
              </a:ext>
            </a:extLst>
          </p:cNvPr>
          <p:cNvSpPr/>
          <p:nvPr/>
        </p:nvSpPr>
        <p:spPr>
          <a:xfrm>
            <a:off x="50114" y="2311285"/>
            <a:ext cx="6096000" cy="44849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(const char *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FILE *file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"r");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(file == NULL)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doc!\n");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return;  }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char line[100];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dung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%s:\n",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(line,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(line), file))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("%s", line);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715FF5-05E6-41B0-9D6F-AF37A3DDE4C6}"/>
              </a:ext>
            </a:extLst>
          </p:cNvPr>
          <p:cNvSpPr/>
          <p:nvPr/>
        </p:nvSpPr>
        <p:spPr>
          <a:xfrm>
            <a:off x="121135" y="2311285"/>
            <a:ext cx="6096000" cy="44849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(file);}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ghiTiepFile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(const char *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FILE *file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fopen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"a");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(file == NULL)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!\n");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return;}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fputs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chi: Ha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\n", file);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fclose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(file);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 lieu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%s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!\n",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tenfile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30070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3" grpId="1"/>
      <p:bldP spid="4" grpId="0"/>
      <p:bldP spid="4" grpId="1"/>
      <p:bldP spid="7" grpId="0"/>
      <p:bldP spid="7" grpId="1"/>
      <p:bldP spid="9" grpId="0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A148F4E-54AD-4027-8AC2-11F0B35280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2940"/>
            <a:ext cx="12192000" cy="5792029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19637D7-1014-4ABE-B542-30363299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2192000" cy="113468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 TẬP LỚN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43E757-5D52-4851-99FE-FBF811D40B37}"/>
              </a:ext>
            </a:extLst>
          </p:cNvPr>
          <p:cNvSpPr txBox="1"/>
          <p:nvPr/>
        </p:nvSpPr>
        <p:spPr>
          <a:xfrm>
            <a:off x="371061" y="1815549"/>
            <a:ext cx="44394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LÝ THUYẾT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BB367-795B-4389-9C64-B9CC6E5E4A6D}"/>
              </a:ext>
            </a:extLst>
          </p:cNvPr>
          <p:cNvSpPr txBox="1"/>
          <p:nvPr/>
        </p:nvSpPr>
        <p:spPr>
          <a:xfrm>
            <a:off x="371061" y="3247599"/>
            <a:ext cx="42804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ỨNG DỤNG</a:t>
            </a:r>
          </a:p>
        </p:txBody>
      </p:sp>
    </p:spTree>
    <p:extLst>
      <p:ext uri="{BB962C8B-B14F-4D97-AF65-F5344CB8AC3E}">
        <p14:creationId xmlns:p14="http://schemas.microsoft.com/office/powerpoint/2010/main" val="33649139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8.1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Kiểu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cấu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trúc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629246" y="2410278"/>
            <a:ext cx="49778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do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, </a:t>
            </a:r>
            <a:r>
              <a:rPr lang="en-US" sz="2800" dirty="0" err="1"/>
              <a:t>giúp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kiểu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cùng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tượng</a:t>
            </a:r>
            <a:r>
              <a:rPr lang="en-US" sz="2800" dirty="0"/>
              <a:t>.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 </a:t>
            </a:r>
            <a:r>
              <a:rPr lang="en-US" sz="2800" dirty="0" err="1"/>
              <a:t>quản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,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r>
              <a:rPr lang="en-US" sz="2800" dirty="0"/>
              <a:t> </a:t>
            </a:r>
            <a:r>
              <a:rPr lang="en-US" sz="2800" dirty="0" err="1"/>
              <a:t>dễ</a:t>
            </a:r>
            <a:r>
              <a:rPr lang="en-US" sz="2800" dirty="0"/>
              <a:t> </a:t>
            </a:r>
            <a:r>
              <a:rPr lang="en-US" sz="2800" dirty="0" err="1"/>
              <a:t>dàng</a:t>
            </a:r>
            <a:endParaRPr lang="en-US" sz="28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2051" y="2555372"/>
            <a:ext cx="5007649" cy="324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55614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8.2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kiểu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cấu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trúc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0" y="2383774"/>
            <a:ext cx="497784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struct </a:t>
            </a:r>
            <a:r>
              <a:rPr lang="en-US" dirty="0" err="1"/>
              <a:t>NhanVien</a:t>
            </a:r>
            <a:r>
              <a:rPr lang="en-US" dirty="0"/>
              <a:t> {</a:t>
            </a:r>
          </a:p>
          <a:p>
            <a:r>
              <a:rPr lang="en-US" dirty="0"/>
              <a:t>    char ten[50];</a:t>
            </a:r>
          </a:p>
          <a:p>
            <a:r>
              <a:rPr lang="en-US" dirty="0"/>
              <a:t>    int </a:t>
            </a:r>
            <a:r>
              <a:rPr lang="en-US" dirty="0" err="1"/>
              <a:t>tuoi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bophan</a:t>
            </a:r>
            <a:r>
              <a:rPr lang="en-US" dirty="0"/>
              <a:t>[40];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int main() {</a:t>
            </a:r>
          </a:p>
          <a:p>
            <a:r>
              <a:rPr lang="en-US" dirty="0"/>
              <a:t>    struct </a:t>
            </a:r>
            <a:r>
              <a:rPr lang="en-US" dirty="0" err="1"/>
              <a:t>NhanVien</a:t>
            </a:r>
            <a:r>
              <a:rPr lang="en-US" dirty="0"/>
              <a:t> </a:t>
            </a:r>
            <a:r>
              <a:rPr lang="en-US" dirty="0" err="1"/>
              <a:t>nv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ten: ");</a:t>
            </a:r>
          </a:p>
          <a:p>
            <a:r>
              <a:rPr lang="en-US" dirty="0"/>
              <a:t>    </a:t>
            </a:r>
            <a:r>
              <a:rPr lang="en-US" dirty="0" err="1"/>
              <a:t>fgets</a:t>
            </a:r>
            <a:r>
              <a:rPr lang="en-US" dirty="0"/>
              <a:t>(</a:t>
            </a:r>
            <a:r>
              <a:rPr lang="en-US" dirty="0" err="1"/>
              <a:t>nv.ten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nv.ten</a:t>
            </a:r>
            <a:r>
              <a:rPr lang="en-US" dirty="0"/>
              <a:t>), stdin);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</a:t>
            </a:r>
            <a:r>
              <a:rPr lang="en-US" dirty="0" err="1"/>
              <a:t>tuoi</a:t>
            </a:r>
            <a:r>
              <a:rPr lang="en-US" dirty="0"/>
              <a:t>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nv.tuoi</a:t>
            </a:r>
            <a:r>
              <a:rPr lang="en-US" dirty="0"/>
              <a:t>);</a:t>
            </a:r>
          </a:p>
          <a:p>
            <a:r>
              <a:rPr lang="en-US" dirty="0"/>
              <a:t>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52522" y="2595128"/>
            <a:ext cx="3875961" cy="3249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6D7062-704A-43C2-81F0-DE60A6F7D61F}"/>
              </a:ext>
            </a:extLst>
          </p:cNvPr>
          <p:cNvSpPr/>
          <p:nvPr/>
        </p:nvSpPr>
        <p:spPr>
          <a:xfrm>
            <a:off x="3536907" y="2315938"/>
            <a:ext cx="4427649" cy="403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Nhap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phan: 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fgets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nv.bophan,sizeof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nv.bophan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),stdin);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("\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nThong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:\n");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("Ten: %s",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nv.ten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%d\n",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nv.tuoi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("Bo phan: %s\n",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nv.bophan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34933A-673F-42BE-A9F1-CC85BD871B01}"/>
              </a:ext>
            </a:extLst>
          </p:cNvPr>
          <p:cNvCxnSpPr/>
          <p:nvPr/>
        </p:nvCxnSpPr>
        <p:spPr>
          <a:xfrm>
            <a:off x="3536907" y="2398643"/>
            <a:ext cx="0" cy="3868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06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9.1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Danh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sách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liên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kết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452826" y="2555372"/>
            <a:ext cx="49778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trúc</a:t>
            </a:r>
            <a:r>
              <a:rPr lang="en-US" sz="2800" dirty="0"/>
              <a:t>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,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: </a:t>
            </a:r>
            <a:r>
              <a:rPr lang="en-US" sz="2800" dirty="0" err="1"/>
              <a:t>dữ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danh</a:t>
            </a:r>
            <a:r>
              <a:rPr lang="en-US" sz="2800" dirty="0"/>
              <a:t> </a:t>
            </a:r>
            <a:r>
              <a:rPr lang="en-US" sz="2800" dirty="0" err="1"/>
              <a:t>sách</a:t>
            </a:r>
            <a:endParaRPr lang="en-US" sz="40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8799" y="2442825"/>
            <a:ext cx="5007649" cy="31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826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76408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9.2 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danh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sách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liên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kết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452826" y="2173832"/>
            <a:ext cx="49778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struct Node {</a:t>
            </a:r>
          </a:p>
          <a:p>
            <a:r>
              <a:rPr lang="en-US" dirty="0"/>
              <a:t>    int data;</a:t>
            </a:r>
          </a:p>
          <a:p>
            <a:r>
              <a:rPr lang="en-US" dirty="0"/>
              <a:t>    struct Node* next;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</a:t>
            </a:r>
            <a:r>
              <a:rPr lang="en-US" dirty="0" err="1"/>
              <a:t>themDau</a:t>
            </a:r>
            <a:r>
              <a:rPr lang="en-US" dirty="0"/>
              <a:t>(struct Node** head, int data) {</a:t>
            </a:r>
          </a:p>
          <a:p>
            <a:r>
              <a:rPr lang="en-US" dirty="0"/>
              <a:t>    struct Node* </a:t>
            </a:r>
            <a:r>
              <a:rPr lang="en-US" dirty="0" err="1"/>
              <a:t>newNode</a:t>
            </a:r>
            <a:r>
              <a:rPr lang="en-US" dirty="0"/>
              <a:t> = 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-&gt;data = data;</a:t>
            </a:r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-&gt;next = *head;</a:t>
            </a:r>
          </a:p>
          <a:p>
            <a:r>
              <a:rPr lang="en-US" dirty="0"/>
              <a:t>    *head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8799" y="2442825"/>
            <a:ext cx="5007649" cy="3129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C4C15B-CD56-401A-A432-7D0BA51CC1FC}"/>
              </a:ext>
            </a:extLst>
          </p:cNvPr>
          <p:cNvSpPr/>
          <p:nvPr/>
        </p:nvSpPr>
        <p:spPr>
          <a:xfrm>
            <a:off x="452826" y="217383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themCuoi</a:t>
            </a:r>
            <a:r>
              <a:rPr lang="en-US" dirty="0"/>
              <a:t>(struct Node** head, int data) {</a:t>
            </a:r>
          </a:p>
          <a:p>
            <a:r>
              <a:rPr lang="en-US" dirty="0"/>
              <a:t>    struct Node* </a:t>
            </a:r>
            <a:r>
              <a:rPr lang="en-US" dirty="0" err="1"/>
              <a:t>newNode</a:t>
            </a:r>
            <a:r>
              <a:rPr lang="en-US" dirty="0"/>
              <a:t> = (struct Node*)malloc(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r>
              <a:rPr lang="en-US" dirty="0"/>
              <a:t>    struct Node* t  = *head;</a:t>
            </a:r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-&gt;data = data;</a:t>
            </a:r>
          </a:p>
          <a:p>
            <a:r>
              <a:rPr lang="en-US" dirty="0"/>
              <a:t>    </a:t>
            </a:r>
            <a:r>
              <a:rPr lang="en-US" dirty="0" err="1"/>
              <a:t>newNode</a:t>
            </a:r>
            <a:r>
              <a:rPr lang="en-US" dirty="0"/>
              <a:t>-&gt;next = NULL;</a:t>
            </a:r>
          </a:p>
          <a:p>
            <a:r>
              <a:rPr lang="en-US" dirty="0"/>
              <a:t>    if (*head == NULL) {</a:t>
            </a:r>
          </a:p>
          <a:p>
            <a:r>
              <a:rPr lang="en-US" dirty="0"/>
              <a:t>*head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while (t -&gt;next != NULL) {</a:t>
            </a:r>
          </a:p>
          <a:p>
            <a:r>
              <a:rPr lang="en-US" dirty="0"/>
              <a:t>        t  = t -&gt;next;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t -&gt;next = 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9078D2-A0CE-4C24-816D-BDD6F471C6B2}"/>
              </a:ext>
            </a:extLst>
          </p:cNvPr>
          <p:cNvSpPr/>
          <p:nvPr/>
        </p:nvSpPr>
        <p:spPr>
          <a:xfrm>
            <a:off x="452826" y="2084719"/>
            <a:ext cx="6096000" cy="44849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xoaNode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(struct Node** head, int key)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Node* t  = *head;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Node*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NULL;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(t  != NULL &amp;&amp; t -&gt;data == key)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*head = t -&gt;next;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free(t );return;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(t  != NULL &amp;&amp; t -&gt;data != key)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t 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  = t -&gt;next; 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3F135-6DC8-4660-B8B4-CCD54FFA24CE}"/>
              </a:ext>
            </a:extLst>
          </p:cNvPr>
          <p:cNvSpPr/>
          <p:nvPr/>
        </p:nvSpPr>
        <p:spPr>
          <a:xfrm>
            <a:off x="488907" y="2084719"/>
            <a:ext cx="6096000" cy="44849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(t  == NULL) return;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 t -&gt;next;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free(t 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hienThi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(struct Node* head)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Node* t  = head;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(t  != NULL)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("%d -&gt; ", t -&gt;data);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t  = t -&gt;next;}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("NULL\n");}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D4440-7DCB-416E-9C0E-D0C99006328E}"/>
              </a:ext>
            </a:extLst>
          </p:cNvPr>
          <p:cNvSpPr/>
          <p:nvPr/>
        </p:nvSpPr>
        <p:spPr>
          <a:xfrm>
            <a:off x="470867" y="2084719"/>
            <a:ext cx="6096000" cy="448494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 main() {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struct Node* head = NULL;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themDau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(&amp;head, 10);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themDau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(&amp;head, 20);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themDau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(&amp;head, 30);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:\n");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hienThi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(head);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themCuoi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(&amp;head, 40);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themCuoi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(&amp;head, 50);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them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cuoi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:\n");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889FA-C709-4759-A9E5-9F33470EC512}"/>
              </a:ext>
            </a:extLst>
          </p:cNvPr>
          <p:cNvSpPr/>
          <p:nvPr/>
        </p:nvSpPr>
        <p:spPr>
          <a:xfrm>
            <a:off x="452826" y="2084719"/>
            <a:ext cx="6096000" cy="313226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hienThi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(head);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xoaNode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(&amp;head, 20);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sach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xoa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20:\n");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hienThi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(head);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0;</a:t>
            </a:r>
          </a:p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66271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3" grpId="0"/>
      <p:bldP spid="3" grpId="1"/>
      <p:bldP spid="5" grpId="0"/>
      <p:bldP spid="5" grpId="1"/>
      <p:bldP spid="6" grpId="0"/>
      <p:bldP spid="6" grpId="1"/>
      <p:bldP spid="9" grpId="0"/>
      <p:bldP spid="9" grpId="1"/>
      <p:bldP spid="10" grpId="0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1.1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Giới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thiệu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DD6A4-BBA9-49D6-BA5E-5A3881A9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4948" y="3213561"/>
            <a:ext cx="4913895" cy="3038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C6B029-3E1C-4886-A66B-C35E1A6DFA02}"/>
              </a:ext>
            </a:extLst>
          </p:cNvPr>
          <p:cNvSpPr txBox="1"/>
          <p:nvPr/>
        </p:nvSpPr>
        <p:spPr>
          <a:xfrm>
            <a:off x="263155" y="2429300"/>
            <a:ext cx="6495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BÀI CODE CHO VIỆC QUẢN LÝ SINH VIÊN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75EB3-1BBC-4BF4-B054-EBA2BB8A2F9E}"/>
              </a:ext>
            </a:extLst>
          </p:cNvPr>
          <p:cNvSpPr txBox="1"/>
          <p:nvPr/>
        </p:nvSpPr>
        <p:spPr>
          <a:xfrm>
            <a:off x="263155" y="3020045"/>
            <a:ext cx="619065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2400" dirty="0"/>
              <a:t>MỤC ĐÍCH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nhà</a:t>
            </a:r>
            <a:r>
              <a:rPr lang="en-US" sz="2000" dirty="0"/>
              <a:t> </a:t>
            </a:r>
            <a:r>
              <a:rPr lang="en-US" sz="2000" dirty="0" err="1"/>
              <a:t>trường</a:t>
            </a:r>
            <a:r>
              <a:rPr lang="en-US" sz="2000" dirty="0"/>
              <a:t> </a:t>
            </a:r>
            <a:r>
              <a:rPr lang="en-US" sz="2000" dirty="0" err="1"/>
              <a:t>dễ</a:t>
            </a:r>
            <a:r>
              <a:rPr lang="en-US" sz="2000" dirty="0"/>
              <a:t> </a:t>
            </a:r>
            <a:r>
              <a:rPr lang="en-US" sz="2000" dirty="0" err="1"/>
              <a:t>dàng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năm</a:t>
            </a:r>
            <a:r>
              <a:rPr lang="en-US" sz="20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kê</a:t>
            </a:r>
            <a:r>
              <a:rPr lang="en-US" sz="2000" dirty="0"/>
              <a:t> </a:t>
            </a:r>
            <a:r>
              <a:rPr lang="en-US" sz="2000" dirty="0" err="1"/>
              <a:t>theo</a:t>
            </a:r>
            <a:r>
              <a:rPr lang="en-US" sz="2000" dirty="0"/>
              <a:t> 4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mã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họ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, </a:t>
            </a:r>
            <a:r>
              <a:rPr lang="en-US" sz="2000" dirty="0" err="1"/>
              <a:t>điểm</a:t>
            </a:r>
            <a:r>
              <a:rPr lang="en-US" sz="2000" dirty="0"/>
              <a:t>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lơp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 </a:t>
            </a:r>
            <a:r>
              <a:rPr lang="en-US" sz="2000" dirty="0" err="1"/>
              <a:t>đó</a:t>
            </a:r>
            <a:r>
              <a:rPr lang="en-US" sz="2000" dirty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menu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sẽ</a:t>
            </a:r>
            <a:r>
              <a:rPr lang="en-US" sz="2000" dirty="0"/>
              <a:t> ko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thay</a:t>
            </a:r>
            <a:r>
              <a:rPr lang="en-US" sz="2000" dirty="0"/>
              <a:t> </a:t>
            </a:r>
            <a:r>
              <a:rPr lang="en-US" sz="2000" dirty="0" err="1"/>
              <a:t>đổi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hay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lại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qua </a:t>
            </a:r>
            <a:r>
              <a:rPr lang="en-US" sz="2000" dirty="0" err="1"/>
              <a:t>đó</a:t>
            </a:r>
            <a:r>
              <a:rPr lang="en-US" sz="2000" dirty="0"/>
              <a:t> </a:t>
            </a:r>
            <a:r>
              <a:rPr lang="en-US" sz="2000" dirty="0" err="1"/>
              <a:t>tăng</a:t>
            </a:r>
            <a:r>
              <a:rPr lang="en-US" sz="2000" dirty="0"/>
              <a:t> </a:t>
            </a:r>
            <a:r>
              <a:rPr lang="en-US" sz="2000" dirty="0" err="1"/>
              <a:t>cảm</a:t>
            </a:r>
            <a:r>
              <a:rPr lang="en-US" sz="2000" dirty="0"/>
              <a:t> </a:t>
            </a:r>
            <a:r>
              <a:rPr lang="en-US" sz="2000" dirty="0" err="1"/>
              <a:t>giác</a:t>
            </a:r>
            <a:r>
              <a:rPr lang="en-US" sz="2000" dirty="0"/>
              <a:t> </a:t>
            </a:r>
            <a:r>
              <a:rPr lang="en-US" sz="2000" dirty="0" err="1"/>
              <a:t>thoải</a:t>
            </a:r>
            <a:r>
              <a:rPr lang="en-US" sz="2000" dirty="0"/>
              <a:t> </a:t>
            </a:r>
            <a:r>
              <a:rPr lang="en-US" sz="2000" dirty="0" err="1"/>
              <a:t>mái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máy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29789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02FE-CB98-4736-A7D8-A56191AB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55" y="2418865"/>
            <a:ext cx="5509847" cy="3613445"/>
          </a:xfrm>
        </p:spPr>
        <p:txBody>
          <a:bodyPr>
            <a:normAutofit/>
          </a:bodyPr>
          <a:lstStyle/>
          <a:p>
            <a:pPr lvl="0"/>
            <a:r>
              <a:rPr lang="en-US" sz="2400" dirty="0" err="1"/>
              <a:t>Thêm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mới</a:t>
            </a:r>
            <a:endParaRPr lang="en-US" sz="2400" dirty="0"/>
          </a:p>
          <a:p>
            <a:pPr lvl="0"/>
            <a:r>
              <a:rPr lang="en-US" sz="2400" dirty="0" err="1"/>
              <a:t>Xoá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</a:p>
          <a:p>
            <a:pPr lvl="0"/>
            <a:r>
              <a:rPr lang="en-US" sz="2400" dirty="0" err="1"/>
              <a:t>Hiển</a:t>
            </a:r>
            <a:r>
              <a:rPr lang="en-US" sz="2400" dirty="0"/>
              <a:t> </a:t>
            </a:r>
            <a:r>
              <a:rPr lang="en-US" sz="2400" dirty="0" err="1"/>
              <a:t>thị</a:t>
            </a:r>
            <a:r>
              <a:rPr lang="en-US" sz="2400" dirty="0"/>
              <a:t> </a:t>
            </a:r>
            <a:r>
              <a:rPr lang="en-US" sz="2400" dirty="0" err="1"/>
              <a:t>danh</a:t>
            </a:r>
            <a:r>
              <a:rPr lang="en-US" sz="2400" dirty="0"/>
              <a:t> </a:t>
            </a:r>
            <a:r>
              <a:rPr lang="en-US" sz="2400" dirty="0" err="1"/>
              <a:t>sách</a:t>
            </a:r>
            <a:r>
              <a:rPr lang="en-US" sz="2400" dirty="0"/>
              <a:t> </a:t>
            </a:r>
          </a:p>
          <a:p>
            <a:pPr lvl="0"/>
            <a:r>
              <a:rPr lang="en-US" sz="2400" dirty="0" err="1"/>
              <a:t>Sắp</a:t>
            </a:r>
            <a:r>
              <a:rPr lang="en-US" sz="2400" dirty="0"/>
              <a:t> </a:t>
            </a:r>
            <a:r>
              <a:rPr lang="en-US" sz="2400" dirty="0" err="1"/>
              <a:t>xếp</a:t>
            </a:r>
            <a:r>
              <a:rPr lang="en-US" sz="2400" dirty="0"/>
              <a:t> </a:t>
            </a:r>
            <a:r>
              <a:rPr lang="en-US" sz="2400" dirty="0" err="1"/>
              <a:t>thứ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(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bình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giảm</a:t>
            </a:r>
            <a:r>
              <a:rPr lang="en-US" sz="2400" dirty="0"/>
              <a:t> </a:t>
            </a:r>
            <a:r>
              <a:rPr lang="en-US" sz="2400" dirty="0" err="1"/>
              <a:t>dần</a:t>
            </a:r>
            <a:r>
              <a:rPr lang="en-US" sz="2400" dirty="0"/>
              <a:t>)</a:t>
            </a:r>
          </a:p>
          <a:p>
            <a:pPr marL="0" lvl="0" indent="0">
              <a:buNone/>
            </a:pPr>
            <a:endParaRPr lang="en-US" sz="1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Các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tính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năng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DD6A4-BBA9-49D6-BA5E-5A3881A9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14948" y="2690191"/>
            <a:ext cx="4913895" cy="340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2B235-F5E8-4038-9B2F-0C265DAAB673}"/>
              </a:ext>
            </a:extLst>
          </p:cNvPr>
          <p:cNvSpPr txBox="1">
            <a:spLocks/>
          </p:cNvSpPr>
          <p:nvPr/>
        </p:nvSpPr>
        <p:spPr>
          <a:xfrm>
            <a:off x="263155" y="2485498"/>
            <a:ext cx="5509847" cy="3613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</a:t>
            </a:r>
          </a:p>
          <a:p>
            <a:pPr lvl="0"/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</a:t>
            </a:r>
          </a:p>
          <a:p>
            <a:pPr lvl="0"/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lớp</a:t>
            </a:r>
            <a:endParaRPr lang="en-US" dirty="0"/>
          </a:p>
          <a:p>
            <a:pPr lvl="0"/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menu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41542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  <p:bldP spid="22" grpId="0"/>
      <p:bldP spid="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71858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stdlib.h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string.h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/>
              <a:t>typedef struct </a:t>
            </a:r>
            <a:r>
              <a:rPr lang="en-US" dirty="0" err="1"/>
              <a:t>SinhVien</a:t>
            </a:r>
            <a:r>
              <a:rPr lang="en-US" dirty="0"/>
              <a:t> {</a:t>
            </a:r>
          </a:p>
          <a:p>
            <a:r>
              <a:rPr lang="en-US" dirty="0"/>
              <a:t>    int 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hoten</a:t>
            </a:r>
            <a:r>
              <a:rPr lang="en-US" dirty="0"/>
              <a:t>[50];</a:t>
            </a:r>
          </a:p>
          <a:p>
            <a:r>
              <a:rPr lang="en-US" dirty="0"/>
              <a:t>    float 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r>
              <a:rPr lang="en-US" dirty="0"/>
              <a:t>    char lop[10];</a:t>
            </a:r>
          </a:p>
          <a:p>
            <a:r>
              <a:rPr lang="en-US" dirty="0"/>
              <a:t>    struct </a:t>
            </a:r>
            <a:r>
              <a:rPr lang="en-US" dirty="0" err="1"/>
              <a:t>SinhVien</a:t>
            </a:r>
            <a:r>
              <a:rPr lang="en-US" dirty="0"/>
              <a:t>* next;</a:t>
            </a:r>
          </a:p>
          <a:p>
            <a:r>
              <a:rPr lang="en-US" dirty="0"/>
              <a:t>} </a:t>
            </a:r>
            <a:r>
              <a:rPr lang="en-US" dirty="0" err="1"/>
              <a:t>SinhVien</a:t>
            </a:r>
            <a:r>
              <a:rPr lang="en-US" dirty="0"/>
              <a:t>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4E61A0-F54B-40E7-A8B0-60A275B83AFB}"/>
              </a:ext>
            </a:extLst>
          </p:cNvPr>
          <p:cNvSpPr/>
          <p:nvPr/>
        </p:nvSpPr>
        <p:spPr>
          <a:xfrm>
            <a:off x="2928498" y="2406843"/>
            <a:ext cx="5738423" cy="3055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addSinhVien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(int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char*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float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diemtb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char* lop) {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*)malloc(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sizeof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SinhVien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));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if 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== NULL) {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("Cap phat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nho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that bai!\n");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NULL; }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8666921" y="2406843"/>
            <a:ext cx="4321632" cy="3132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diemtb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diemtb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-&gt;lop, lop);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-&gt;next = NULL;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return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2797791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599A30-084E-4832-84CF-9C3C0CC93E68}"/>
              </a:ext>
            </a:extLst>
          </p:cNvPr>
          <p:cNvCxnSpPr/>
          <p:nvPr/>
        </p:nvCxnSpPr>
        <p:spPr>
          <a:xfrm>
            <a:off x="8666921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92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" grpId="0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7508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themSinhVien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** head, int </a:t>
            </a:r>
            <a:r>
              <a:rPr lang="en-US" dirty="0" err="1"/>
              <a:t>mssv</a:t>
            </a:r>
            <a:r>
              <a:rPr lang="en-US" dirty="0"/>
              <a:t>, char* </a:t>
            </a:r>
            <a:r>
              <a:rPr lang="en-US" dirty="0" err="1"/>
              <a:t>hoten</a:t>
            </a:r>
            <a:r>
              <a:rPr lang="en-US" dirty="0"/>
              <a:t>, float </a:t>
            </a:r>
            <a:r>
              <a:rPr lang="en-US" dirty="0" err="1"/>
              <a:t>diemtb</a:t>
            </a:r>
            <a:r>
              <a:rPr lang="en-US" dirty="0"/>
              <a:t>, char* lop) {</a:t>
            </a:r>
          </a:p>
          <a:p>
            <a:r>
              <a:rPr lang="en-US" dirty="0"/>
              <a:t>    </a:t>
            </a:r>
            <a:r>
              <a:rPr lang="en-US" dirty="0" err="1"/>
              <a:t>SinhVien</a:t>
            </a:r>
            <a:r>
              <a:rPr lang="en-US" dirty="0"/>
              <a:t>* </a:t>
            </a:r>
            <a:r>
              <a:rPr lang="en-US" dirty="0" err="1"/>
              <a:t>sv</a:t>
            </a:r>
            <a:r>
              <a:rPr lang="en-US" dirty="0"/>
              <a:t> = </a:t>
            </a:r>
            <a:r>
              <a:rPr lang="en-US" dirty="0" err="1"/>
              <a:t>addSinhVien</a:t>
            </a:r>
            <a:r>
              <a:rPr lang="en-US" dirty="0"/>
              <a:t>(</a:t>
            </a:r>
            <a:r>
              <a:rPr lang="en-US" dirty="0" err="1"/>
              <a:t>mssv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diemtb</a:t>
            </a:r>
            <a:r>
              <a:rPr lang="en-US" dirty="0"/>
              <a:t>, lop);</a:t>
            </a:r>
          </a:p>
          <a:p>
            <a:r>
              <a:rPr lang="en-US" dirty="0"/>
              <a:t>    </a:t>
            </a:r>
            <a:r>
              <a:rPr lang="en-US" dirty="0" err="1"/>
              <a:t>sv</a:t>
            </a:r>
            <a:r>
              <a:rPr lang="en-US" dirty="0"/>
              <a:t>-&gt;next = *head;</a:t>
            </a:r>
          </a:p>
          <a:p>
            <a:r>
              <a:rPr lang="en-US" dirty="0"/>
              <a:t>    *head = </a:t>
            </a:r>
            <a:r>
              <a:rPr lang="en-US" dirty="0" err="1"/>
              <a:t>sv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void </a:t>
            </a:r>
            <a:r>
              <a:rPr lang="en-US" dirty="0" err="1"/>
              <a:t>hienThiDanhSach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 head) {</a:t>
            </a:r>
          </a:p>
          <a:p>
            <a:r>
              <a:rPr lang="en-US" dirty="0"/>
              <a:t>    if (head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!\n");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:\n");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("%-10s | %-20s | %-10s | %-10s\n", "MSSV", "Ho ten", "Diem TB", "Lop");</a:t>
            </a:r>
          </a:p>
          <a:p>
            <a:r>
              <a:rPr lang="en-US" dirty="0"/>
              <a:t>    while (head !=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("%-10d | %-20s | %-10.2f | %-10s\n", head-&gt;</a:t>
            </a:r>
            <a:r>
              <a:rPr lang="en-US" dirty="0" err="1"/>
              <a:t>mssv</a:t>
            </a:r>
            <a:r>
              <a:rPr lang="en-US" dirty="0"/>
              <a:t>, head-&gt;</a:t>
            </a:r>
            <a:r>
              <a:rPr lang="en-US" dirty="0" err="1"/>
              <a:t>hoten</a:t>
            </a:r>
            <a:r>
              <a:rPr lang="en-US" dirty="0"/>
              <a:t>, head-&gt;</a:t>
            </a:r>
            <a:r>
              <a:rPr lang="en-US" dirty="0" err="1"/>
              <a:t>diemtb</a:t>
            </a:r>
            <a:r>
              <a:rPr lang="en-US" dirty="0"/>
              <a:t>, head-&gt;lop);</a:t>
            </a:r>
          </a:p>
          <a:p>
            <a:r>
              <a:rPr lang="en-US" dirty="0"/>
              <a:t>        head = head-&gt;next;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977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402789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xoaSinhVien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** head, int </a:t>
            </a:r>
            <a:r>
              <a:rPr lang="en-US" dirty="0" err="1"/>
              <a:t>mssv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SinhVien</a:t>
            </a:r>
            <a:r>
              <a:rPr lang="en-US" dirty="0"/>
              <a:t>* temp = *head, *</a:t>
            </a:r>
            <a:r>
              <a:rPr lang="en-US" dirty="0" err="1"/>
              <a:t>prev</a:t>
            </a:r>
            <a:r>
              <a:rPr lang="en-US" dirty="0"/>
              <a:t> = NULL;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if (temp != NULL &amp;&amp; temp-&gt;</a:t>
            </a:r>
            <a:r>
              <a:rPr lang="en-US" dirty="0" err="1"/>
              <a:t>mssv</a:t>
            </a:r>
            <a:r>
              <a:rPr lang="en-US" dirty="0"/>
              <a:t> == </a:t>
            </a:r>
            <a:r>
              <a:rPr lang="en-US" dirty="0" err="1"/>
              <a:t>mssv</a:t>
            </a:r>
            <a:r>
              <a:rPr lang="en-US" dirty="0"/>
              <a:t>) {</a:t>
            </a:r>
          </a:p>
          <a:p>
            <a:r>
              <a:rPr lang="en-US" dirty="0"/>
              <a:t>        *head = temp-&gt;next;</a:t>
            </a:r>
          </a:p>
          <a:p>
            <a:r>
              <a:rPr lang="en-US" dirty="0"/>
              <a:t>        free(temp);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("Da </a:t>
            </a:r>
            <a:r>
              <a:rPr lang="en-US" dirty="0" err="1"/>
              <a:t>xoa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co MSSV: %d\n",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while (temp != NULL &amp;&amp; temp-&gt;</a:t>
            </a:r>
            <a:r>
              <a:rPr lang="en-US" dirty="0" err="1"/>
              <a:t>mssv</a:t>
            </a:r>
            <a:r>
              <a:rPr lang="en-US" dirty="0"/>
              <a:t> != </a:t>
            </a:r>
            <a:r>
              <a:rPr lang="en-US" dirty="0" err="1"/>
              <a:t>mssv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prev</a:t>
            </a:r>
            <a:r>
              <a:rPr lang="en-US" dirty="0"/>
              <a:t> = temp;</a:t>
            </a:r>
          </a:p>
          <a:p>
            <a:r>
              <a:rPr lang="en-US" dirty="0"/>
              <a:t>        temp = temp-&gt;next;</a:t>
            </a:r>
          </a:p>
          <a:p>
            <a:r>
              <a:rPr lang="en-US" dirty="0"/>
              <a:t>    }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  if (temp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co MSSV: %d\n",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prev</a:t>
            </a:r>
            <a:r>
              <a:rPr lang="en-US" dirty="0"/>
              <a:t>-&gt;next = temp-&gt;next;</a:t>
            </a:r>
          </a:p>
          <a:p>
            <a:r>
              <a:rPr lang="en-US" dirty="0"/>
              <a:t>    free(temp);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("Da </a:t>
            </a:r>
            <a:r>
              <a:rPr lang="en-US" dirty="0" err="1"/>
              <a:t>xoa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co MSSV: %d\n",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47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9247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sapXepTangDan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** head) {</a:t>
            </a:r>
          </a:p>
          <a:p>
            <a:r>
              <a:rPr lang="en-US" dirty="0"/>
              <a:t>    if (*head == NULL || (*head)-&gt;next == NULL)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SinhVien</a:t>
            </a:r>
            <a:r>
              <a:rPr lang="en-US" dirty="0"/>
              <a:t> *</a:t>
            </a:r>
            <a:r>
              <a:rPr lang="en-US" dirty="0" err="1"/>
              <a:t>i</a:t>
            </a:r>
            <a:r>
              <a:rPr lang="en-US" dirty="0"/>
              <a:t>, *j;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*head; </a:t>
            </a:r>
            <a:r>
              <a:rPr lang="en-US" dirty="0" err="1"/>
              <a:t>i</a:t>
            </a:r>
            <a:r>
              <a:rPr lang="en-US" dirty="0"/>
              <a:t> != NULL;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-&gt;next) {</a:t>
            </a:r>
          </a:p>
          <a:p>
            <a:r>
              <a:rPr lang="en-US" dirty="0"/>
              <a:t>        for (j = </a:t>
            </a:r>
            <a:r>
              <a:rPr lang="en-US" dirty="0" err="1"/>
              <a:t>i</a:t>
            </a:r>
            <a:r>
              <a:rPr lang="en-US" dirty="0"/>
              <a:t>-&gt;next; j != NULL; j = j-&gt;next) {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 &gt; j-&gt;</a:t>
            </a:r>
            <a:r>
              <a:rPr lang="en-US" dirty="0" err="1"/>
              <a:t>diemtb</a:t>
            </a:r>
            <a:r>
              <a:rPr lang="en-US" dirty="0"/>
              <a:t>) {</a:t>
            </a:r>
          </a:p>
          <a:p>
            <a:r>
              <a:rPr lang="en-US" dirty="0"/>
              <a:t>                int </a:t>
            </a:r>
            <a:r>
              <a:rPr lang="en-US" dirty="0" err="1"/>
              <a:t>tempMSSV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            char </a:t>
            </a:r>
            <a:r>
              <a:rPr lang="en-US" dirty="0" err="1"/>
              <a:t>tempHoten</a:t>
            </a:r>
            <a:r>
              <a:rPr lang="en-US" dirty="0"/>
              <a:t>[50], </a:t>
            </a:r>
            <a:r>
              <a:rPr lang="en-US" dirty="0" err="1"/>
              <a:t>tempLop</a:t>
            </a:r>
            <a:r>
              <a:rPr lang="en-US" dirty="0"/>
              <a:t>[10];</a:t>
            </a:r>
          </a:p>
          <a:p>
            <a:r>
              <a:rPr lang="en-US" dirty="0"/>
              <a:t>                float </a:t>
            </a:r>
            <a:r>
              <a:rPr lang="en-US" dirty="0" err="1"/>
              <a:t>tempDiem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/>
              <a:t>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tempHoten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);</a:t>
            </a:r>
          </a:p>
          <a:p>
            <a:pPr algn="just">
              <a:lnSpc>
                <a:spcPct val="135000"/>
              </a:lnSpc>
              <a:spcAft>
                <a:spcPts val="600"/>
              </a:spcAft>
            </a:pP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tempLop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-&gt;lop);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mssv</a:t>
            </a:r>
            <a:r>
              <a:rPr lang="en-US" dirty="0"/>
              <a:t> = j-&gt;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, j-&gt;</a:t>
            </a:r>
            <a:r>
              <a:rPr lang="en-US" dirty="0" err="1"/>
              <a:t>hoten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-&gt;lop, j-&gt;lop);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 = j-&gt;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r>
              <a:rPr lang="en-US" dirty="0"/>
              <a:t> j-&gt;</a:t>
            </a:r>
            <a:r>
              <a:rPr lang="en-US" dirty="0" err="1"/>
              <a:t>mssv</a:t>
            </a:r>
            <a:r>
              <a:rPr lang="en-US" dirty="0"/>
              <a:t> = </a:t>
            </a:r>
            <a:r>
              <a:rPr lang="en-US" dirty="0" err="1"/>
              <a:t>tempMSSV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(j-&gt;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tempHoten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(j-&gt;lop, </a:t>
            </a:r>
            <a:r>
              <a:rPr lang="en-US" dirty="0" err="1"/>
              <a:t>tempLop</a:t>
            </a:r>
            <a:r>
              <a:rPr lang="en-US" dirty="0"/>
              <a:t>);</a:t>
            </a:r>
          </a:p>
          <a:p>
            <a:r>
              <a:rPr lang="en-US" dirty="0"/>
              <a:t>                j-&gt;</a:t>
            </a:r>
            <a:r>
              <a:rPr lang="en-US" dirty="0" err="1"/>
              <a:t>diemtb</a:t>
            </a:r>
            <a:r>
              <a:rPr lang="en-US" dirty="0"/>
              <a:t> = </a:t>
            </a:r>
            <a:r>
              <a:rPr lang="en-US" dirty="0" err="1"/>
              <a:t>tempDiem</a:t>
            </a:r>
            <a:r>
              <a:rPr lang="en-US" dirty="0"/>
              <a:t>;} }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da </a:t>
            </a:r>
            <a:r>
              <a:rPr lang="en-US" dirty="0" err="1"/>
              <a:t>duoc</a:t>
            </a:r>
            <a:r>
              <a:rPr lang="en-US" dirty="0"/>
              <a:t> sap </a:t>
            </a:r>
            <a:r>
              <a:rPr lang="en-US" dirty="0" err="1"/>
              <a:t>xep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diem tang dan!\n");</a:t>
            </a:r>
          </a:p>
          <a:p>
            <a:r>
              <a:rPr lang="en-US" dirty="0"/>
              <a:t>    </a:t>
            </a:r>
            <a:r>
              <a:rPr lang="en-US" dirty="0" err="1"/>
              <a:t>hienThiDanhSach</a:t>
            </a:r>
            <a:r>
              <a:rPr lang="en-US" dirty="0"/>
              <a:t>(*head);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85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02FE-CB98-4736-A7D8-A56191AB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728" y="1350112"/>
            <a:ext cx="5110702" cy="5279726"/>
          </a:xfrm>
        </p:spPr>
        <p:txBody>
          <a:bodyPr>
            <a:normAutofit fontScale="92500" lnSpcReduction="20000"/>
          </a:bodyPr>
          <a:lstStyle/>
          <a:p>
            <a:pPr marL="0" indent="457200">
              <a:lnSpc>
                <a:spcPct val="120000"/>
              </a:lnSpc>
              <a:buNone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Mảng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trỏ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tệp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7C409F-8884-4701-B0CC-78A9684A5A87}"/>
              </a:ext>
            </a:extLst>
          </p:cNvPr>
          <p:cNvGrpSpPr/>
          <p:nvPr/>
        </p:nvGrpSpPr>
        <p:grpSpPr>
          <a:xfrm>
            <a:off x="5811083" y="1548895"/>
            <a:ext cx="5547917" cy="4553238"/>
            <a:chOff x="7116417" y="1168321"/>
            <a:chExt cx="4527500" cy="455323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49BE5BB3-AB30-45A3-BE10-6278F6EEA789}"/>
                </a:ext>
              </a:extLst>
            </p:cNvPr>
            <p:cNvSpPr/>
            <p:nvPr/>
          </p:nvSpPr>
          <p:spPr>
            <a:xfrm>
              <a:off x="7116417" y="1717035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90CA03F8-DDEF-4C0E-BBF4-DBF888ED46EE}"/>
                </a:ext>
              </a:extLst>
            </p:cNvPr>
            <p:cNvSpPr/>
            <p:nvPr/>
          </p:nvSpPr>
          <p:spPr>
            <a:xfrm>
              <a:off x="7116417" y="2855977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87BC20DD-C779-4D43-A755-CB7A7FC37B4E}"/>
                </a:ext>
              </a:extLst>
            </p:cNvPr>
            <p:cNvSpPr/>
            <p:nvPr/>
          </p:nvSpPr>
          <p:spPr>
            <a:xfrm>
              <a:off x="8176591" y="1168321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A439FBC4-8828-4E36-A528-840269C7A6A9}"/>
                </a:ext>
              </a:extLst>
            </p:cNvPr>
            <p:cNvSpPr/>
            <p:nvPr/>
          </p:nvSpPr>
          <p:spPr>
            <a:xfrm>
              <a:off x="10296939" y="4560371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3" name="Hexagon 12">
              <a:extLst>
                <a:ext uri="{FF2B5EF4-FFF2-40B4-BE49-F238E27FC236}">
                  <a16:creationId xmlns:a16="http://schemas.microsoft.com/office/drawing/2014/main" id="{F31DB3D4-DD98-490A-96BB-057973C2B125}"/>
                </a:ext>
              </a:extLst>
            </p:cNvPr>
            <p:cNvSpPr/>
            <p:nvPr/>
          </p:nvSpPr>
          <p:spPr>
            <a:xfrm>
              <a:off x="10296939" y="2253137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4" name="Hexagon 13">
              <a:extLst>
                <a:ext uri="{FF2B5EF4-FFF2-40B4-BE49-F238E27FC236}">
                  <a16:creationId xmlns:a16="http://schemas.microsoft.com/office/drawing/2014/main" id="{AC0DEEBF-CF31-44BB-8777-AF2CFE9D1D28}"/>
                </a:ext>
              </a:extLst>
            </p:cNvPr>
            <p:cNvSpPr/>
            <p:nvPr/>
          </p:nvSpPr>
          <p:spPr>
            <a:xfrm>
              <a:off x="10296939" y="3406619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281CF3A-5A51-4C56-AE2F-18EFD0E8EFBF}"/>
                </a:ext>
              </a:extLst>
            </p:cNvPr>
            <p:cNvGrpSpPr/>
            <p:nvPr/>
          </p:nvGrpSpPr>
          <p:grpSpPr>
            <a:xfrm>
              <a:off x="8176591" y="1694924"/>
              <a:ext cx="2407152" cy="3454313"/>
              <a:chOff x="8176591" y="1694924"/>
              <a:chExt cx="2407152" cy="3454313"/>
            </a:xfrm>
            <a:grpFill/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2AEEA891-2460-40A5-867F-EDBEE7C82DBF}"/>
                  </a:ext>
                </a:extLst>
              </p:cNvPr>
              <p:cNvSpPr/>
              <p:nvPr/>
            </p:nvSpPr>
            <p:spPr>
              <a:xfrm>
                <a:off x="8176591" y="2297629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8" name="Hexagon 7">
                <a:extLst>
                  <a:ext uri="{FF2B5EF4-FFF2-40B4-BE49-F238E27FC236}">
                    <a16:creationId xmlns:a16="http://schemas.microsoft.com/office/drawing/2014/main" id="{469F4F3D-1A71-47C3-9DA6-967A4D2B75D5}"/>
                  </a:ext>
                </a:extLst>
              </p:cNvPr>
              <p:cNvSpPr/>
              <p:nvPr/>
            </p:nvSpPr>
            <p:spPr>
              <a:xfrm>
                <a:off x="8176591" y="3414325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63D54EE2-097D-4B7C-AA5D-DC8CD853D4F9}"/>
                  </a:ext>
                </a:extLst>
              </p:cNvPr>
              <p:cNvSpPr/>
              <p:nvPr/>
            </p:nvSpPr>
            <p:spPr>
              <a:xfrm>
                <a:off x="9236765" y="1694924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2F1120C5-2EE0-4ED9-9276-B0FFBCBA521F}"/>
                  </a:ext>
                </a:extLst>
              </p:cNvPr>
              <p:cNvSpPr/>
              <p:nvPr/>
            </p:nvSpPr>
            <p:spPr>
              <a:xfrm>
                <a:off x="9236765" y="2848406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7C2EC943-1F01-4D65-B6FD-6F13E79F9B22}"/>
                  </a:ext>
                </a:extLst>
              </p:cNvPr>
              <p:cNvSpPr/>
              <p:nvPr/>
            </p:nvSpPr>
            <p:spPr>
              <a:xfrm>
                <a:off x="9236765" y="3988049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p:grp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E156CC46-5A4A-4710-976B-4CA460F52450}"/>
                </a:ext>
              </a:extLst>
            </p:cNvPr>
            <p:cNvSpPr/>
            <p:nvPr/>
          </p:nvSpPr>
          <p:spPr>
            <a:xfrm>
              <a:off x="7145294" y="4002291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7694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sapXepGiamDan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** head) {</a:t>
            </a:r>
          </a:p>
          <a:p>
            <a:r>
              <a:rPr lang="en-US" dirty="0"/>
              <a:t>    if (*head == NULL || (*head)-&gt;next == NULL)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</a:t>
            </a:r>
            <a:r>
              <a:rPr lang="en-US" dirty="0" err="1"/>
              <a:t>SinhVien</a:t>
            </a:r>
            <a:r>
              <a:rPr lang="en-US" dirty="0"/>
              <a:t> *</a:t>
            </a:r>
            <a:r>
              <a:rPr lang="en-US" dirty="0" err="1"/>
              <a:t>i</a:t>
            </a:r>
            <a:r>
              <a:rPr lang="en-US" dirty="0"/>
              <a:t>, *j;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 = *head; </a:t>
            </a:r>
            <a:r>
              <a:rPr lang="en-US" dirty="0" err="1"/>
              <a:t>i</a:t>
            </a:r>
            <a:r>
              <a:rPr lang="en-US" dirty="0"/>
              <a:t> != NULL;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-&gt;next) {</a:t>
            </a:r>
          </a:p>
          <a:p>
            <a:r>
              <a:rPr lang="en-US" dirty="0"/>
              <a:t>        for (j = </a:t>
            </a:r>
            <a:r>
              <a:rPr lang="en-US" dirty="0" err="1"/>
              <a:t>i</a:t>
            </a:r>
            <a:r>
              <a:rPr lang="en-US" dirty="0"/>
              <a:t>-&gt;next; j != NULL; j = j-&gt;next) {</a:t>
            </a:r>
          </a:p>
          <a:p>
            <a:r>
              <a:rPr lang="en-US" dirty="0"/>
              <a:t>            if (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 &lt; j-&gt;</a:t>
            </a:r>
            <a:r>
              <a:rPr lang="en-US" dirty="0" err="1"/>
              <a:t>diemtb</a:t>
            </a:r>
            <a:r>
              <a:rPr lang="en-US" dirty="0"/>
              <a:t>) {</a:t>
            </a:r>
          </a:p>
          <a:p>
            <a:r>
              <a:rPr lang="en-US" dirty="0"/>
              <a:t>                int </a:t>
            </a:r>
            <a:r>
              <a:rPr lang="en-US" dirty="0" err="1"/>
              <a:t>tempMSSV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            char </a:t>
            </a:r>
            <a:r>
              <a:rPr lang="en-US" dirty="0" err="1"/>
              <a:t>tempHoten</a:t>
            </a:r>
            <a:r>
              <a:rPr lang="en-US" dirty="0"/>
              <a:t>[50], </a:t>
            </a:r>
            <a:r>
              <a:rPr lang="en-US" dirty="0" err="1"/>
              <a:t>tempLop</a:t>
            </a:r>
            <a:r>
              <a:rPr lang="en-US" dirty="0"/>
              <a:t>[10];</a:t>
            </a:r>
          </a:p>
          <a:p>
            <a:r>
              <a:rPr lang="en-US" dirty="0"/>
              <a:t>                float </a:t>
            </a:r>
            <a:r>
              <a:rPr lang="en-US" dirty="0" err="1"/>
              <a:t>tempDiem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r>
              <a:rPr lang="en-US" dirty="0"/>
              <a:t>    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tempHoten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tempLop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-&gt;lop);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mssv</a:t>
            </a:r>
            <a:r>
              <a:rPr lang="en-US" dirty="0"/>
              <a:t> = j-&gt;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, j-&gt;</a:t>
            </a:r>
            <a:r>
              <a:rPr lang="en-US" dirty="0" err="1"/>
              <a:t>hoten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-&gt;lop, j-&gt;lop);</a:t>
            </a:r>
          </a:p>
          <a:p>
            <a:r>
              <a:rPr lang="en-US" dirty="0"/>
              <a:t>                </a:t>
            </a:r>
            <a:r>
              <a:rPr lang="en-US" dirty="0" err="1"/>
              <a:t>i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 = j-&gt;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            j-&gt;</a:t>
            </a:r>
            <a:r>
              <a:rPr lang="en-US" dirty="0" err="1"/>
              <a:t>mssv</a:t>
            </a:r>
            <a:r>
              <a:rPr lang="en-US" dirty="0"/>
              <a:t> = </a:t>
            </a:r>
            <a:r>
              <a:rPr lang="en-US" dirty="0" err="1"/>
              <a:t>tempMSSV</a:t>
            </a:r>
            <a:r>
              <a:rPr lang="en-US" dirty="0"/>
              <a:t>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(j-&gt;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tempHoten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strcpy</a:t>
            </a:r>
            <a:r>
              <a:rPr lang="en-US" dirty="0"/>
              <a:t>(j-&gt;lop, </a:t>
            </a:r>
            <a:r>
              <a:rPr lang="en-US" dirty="0" err="1"/>
              <a:t>tempLop</a:t>
            </a:r>
            <a:r>
              <a:rPr lang="en-US" dirty="0"/>
              <a:t>);</a:t>
            </a:r>
          </a:p>
          <a:p>
            <a:r>
              <a:rPr lang="en-US" dirty="0"/>
              <a:t>                j-&gt;</a:t>
            </a:r>
            <a:r>
              <a:rPr lang="en-US" dirty="0" err="1"/>
              <a:t>diemtb</a:t>
            </a:r>
            <a:r>
              <a:rPr lang="en-US" dirty="0"/>
              <a:t> = </a:t>
            </a:r>
            <a:r>
              <a:rPr lang="en-US" dirty="0" err="1"/>
              <a:t>tempDiem</a:t>
            </a:r>
            <a:r>
              <a:rPr lang="en-US" dirty="0"/>
              <a:t>;}}}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da </a:t>
            </a:r>
            <a:r>
              <a:rPr lang="en-US" dirty="0" err="1"/>
              <a:t>duoc</a:t>
            </a:r>
            <a:r>
              <a:rPr lang="en-US" dirty="0"/>
              <a:t> sap </a:t>
            </a:r>
            <a:r>
              <a:rPr lang="en-US" dirty="0" err="1"/>
              <a:t>xep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diem </a:t>
            </a:r>
            <a:r>
              <a:rPr lang="en-US" dirty="0" err="1"/>
              <a:t>giam</a:t>
            </a:r>
            <a:r>
              <a:rPr lang="en-US" dirty="0"/>
              <a:t> dan!\n");</a:t>
            </a:r>
          </a:p>
          <a:p>
            <a:r>
              <a:rPr lang="en-US" dirty="0"/>
              <a:t>    </a:t>
            </a:r>
            <a:r>
              <a:rPr lang="en-US" dirty="0" err="1"/>
              <a:t>hienThiDanhSach</a:t>
            </a:r>
            <a:r>
              <a:rPr lang="en-US" dirty="0"/>
              <a:t>(*head);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24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ghiFile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 head, char* filename) {</a:t>
            </a:r>
          </a:p>
          <a:p>
            <a:r>
              <a:rPr lang="en-US" dirty="0"/>
              <a:t>    FILE*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(filename, "w");</a:t>
            </a:r>
          </a:p>
          <a:p>
            <a:r>
              <a:rPr lang="en-US" dirty="0"/>
              <a:t>    if (</a:t>
            </a:r>
            <a:r>
              <a:rPr lang="en-US" dirty="0" err="1"/>
              <a:t>fp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("Mo file de </a:t>
            </a:r>
            <a:r>
              <a:rPr lang="en-US" dirty="0" err="1"/>
              <a:t>ghi</a:t>
            </a:r>
            <a:r>
              <a:rPr lang="en-US" dirty="0"/>
              <a:t> that bai!\n");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while (head != NULL) {</a:t>
            </a:r>
          </a:p>
          <a:p>
            <a:r>
              <a:rPr lang="en-US" dirty="0"/>
              <a:t>        </a:t>
            </a:r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"%d,%s,%.2f,%s\n", head-&gt;</a:t>
            </a:r>
            <a:r>
              <a:rPr lang="en-US" dirty="0" err="1"/>
              <a:t>mssv</a:t>
            </a:r>
            <a:r>
              <a:rPr lang="en-US" dirty="0"/>
              <a:t>, head-&gt;</a:t>
            </a:r>
            <a:r>
              <a:rPr lang="en-US" dirty="0" err="1"/>
              <a:t>hoten</a:t>
            </a:r>
            <a:r>
              <a:rPr lang="en-US" dirty="0"/>
              <a:t>, head-&gt;</a:t>
            </a:r>
            <a:r>
              <a:rPr lang="en-US" dirty="0" err="1"/>
              <a:t>diemtb</a:t>
            </a:r>
            <a:r>
              <a:rPr lang="en-US" dirty="0"/>
              <a:t>, head-&gt;lop);</a:t>
            </a:r>
          </a:p>
          <a:p>
            <a:r>
              <a:rPr lang="en-US" dirty="0"/>
              <a:t>        head = head-&gt;next;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("Da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file: %s\n", filename);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233234"/>
            <a:ext cx="4321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docFile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** head, char* filename) {</a:t>
            </a:r>
          </a:p>
          <a:p>
            <a:r>
              <a:rPr lang="en-US" dirty="0"/>
              <a:t>    FILE* </a:t>
            </a:r>
            <a:r>
              <a:rPr lang="en-US" dirty="0" err="1"/>
              <a:t>fp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(filename, "r");</a:t>
            </a:r>
          </a:p>
          <a:p>
            <a:r>
              <a:rPr lang="en-US" dirty="0"/>
              <a:t>    if (</a:t>
            </a:r>
            <a:r>
              <a:rPr lang="en-US" dirty="0" err="1"/>
              <a:t>fp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("Mo file de doc that bai!\n");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int 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hoten</a:t>
            </a:r>
            <a:r>
              <a:rPr lang="en-US" dirty="0"/>
              <a:t>[50], lop[10];</a:t>
            </a:r>
          </a:p>
          <a:p>
            <a:r>
              <a:rPr lang="en-US" dirty="0"/>
              <a:t>    float 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r>
              <a:rPr lang="en-US" dirty="0"/>
              <a:t>    while (</a:t>
            </a:r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, "%d,%49[^,],%f,%9s", &amp;</a:t>
            </a:r>
            <a:r>
              <a:rPr lang="en-US" dirty="0" err="1"/>
              <a:t>mssv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&amp;</a:t>
            </a:r>
            <a:r>
              <a:rPr lang="en-US" dirty="0" err="1"/>
              <a:t>diemtb</a:t>
            </a:r>
            <a:r>
              <a:rPr lang="en-US" dirty="0"/>
              <a:t>, lop) != EOF) {</a:t>
            </a:r>
          </a:p>
          <a:p>
            <a:r>
              <a:rPr lang="en-US" dirty="0"/>
              <a:t>        </a:t>
            </a:r>
            <a:r>
              <a:rPr lang="en-US" dirty="0" err="1"/>
              <a:t>themSinhVien</a:t>
            </a:r>
            <a:r>
              <a:rPr lang="en-US" dirty="0"/>
              <a:t>(head, </a:t>
            </a:r>
            <a:r>
              <a:rPr lang="en-US" dirty="0" err="1"/>
              <a:t>mssv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diemtb</a:t>
            </a:r>
            <a:r>
              <a:rPr lang="en-US" dirty="0"/>
              <a:t>, lop);</a:t>
            </a:r>
          </a:p>
          <a:p>
            <a:r>
              <a:rPr lang="en-US" dirty="0"/>
              <a:t>    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731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fp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("Da doc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file: %s\n", filename);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void </a:t>
            </a:r>
            <a:r>
              <a:rPr lang="en-US" dirty="0" err="1"/>
              <a:t>thongKeTheoLop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 head) {</a:t>
            </a:r>
          </a:p>
          <a:p>
            <a:r>
              <a:rPr lang="en-US" dirty="0"/>
              <a:t>    if (head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!\n");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char </a:t>
            </a:r>
            <a:r>
              <a:rPr lang="en-US" dirty="0" err="1"/>
              <a:t>cacLop</a:t>
            </a:r>
            <a:r>
              <a:rPr lang="en-US" dirty="0"/>
              <a:t>[100][10];</a:t>
            </a:r>
          </a:p>
          <a:p>
            <a:r>
              <a:rPr lang="en-US" dirty="0"/>
              <a:t>    int </a:t>
            </a:r>
            <a:r>
              <a:rPr lang="en-US" dirty="0" err="1"/>
              <a:t>soLuong</a:t>
            </a:r>
            <a:r>
              <a:rPr lang="en-US" dirty="0"/>
              <a:t>[100] = {0};</a:t>
            </a:r>
          </a:p>
          <a:p>
            <a:r>
              <a:rPr lang="en-US" dirty="0"/>
              <a:t>    int </a:t>
            </a:r>
            <a:r>
              <a:rPr lang="en-US" dirty="0" err="1"/>
              <a:t>lopCount</a:t>
            </a:r>
            <a:r>
              <a:rPr lang="en-US" dirty="0"/>
              <a:t> = 0;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647330"/>
            <a:ext cx="4321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SinhVien</a:t>
            </a:r>
            <a:r>
              <a:rPr lang="en-US" dirty="0"/>
              <a:t>* temp = head;</a:t>
            </a:r>
          </a:p>
          <a:p>
            <a:r>
              <a:rPr lang="en-US" dirty="0"/>
              <a:t>    while (temp != NULL) {</a:t>
            </a:r>
          </a:p>
          <a:p>
            <a:r>
              <a:rPr lang="en-US" dirty="0"/>
              <a:t>        int </a:t>
            </a:r>
            <a:r>
              <a:rPr lang="en-US" dirty="0" err="1"/>
              <a:t>daTonTai</a:t>
            </a:r>
            <a:r>
              <a:rPr lang="en-US" dirty="0"/>
              <a:t> = 0;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lopCount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if (</a:t>
            </a:r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 err="1"/>
              <a:t>cacLop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temp-&gt;lop) == 0) {</a:t>
            </a:r>
          </a:p>
          <a:p>
            <a:r>
              <a:rPr lang="en-US" dirty="0"/>
              <a:t>                </a:t>
            </a:r>
            <a:r>
              <a:rPr lang="en-US" dirty="0" err="1"/>
              <a:t>soLuong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]++;</a:t>
            </a:r>
          </a:p>
          <a:p>
            <a:r>
              <a:rPr lang="en-US" dirty="0"/>
              <a:t>                </a:t>
            </a:r>
            <a:r>
              <a:rPr lang="en-US" dirty="0" err="1"/>
              <a:t>daTonTai</a:t>
            </a:r>
            <a:r>
              <a:rPr lang="en-US" dirty="0"/>
              <a:t> = 1;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6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if (!</a:t>
            </a:r>
            <a:r>
              <a:rPr lang="en-US" dirty="0" err="1"/>
              <a:t>daTonTai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strcpy</a:t>
            </a:r>
            <a:r>
              <a:rPr lang="en-US" dirty="0"/>
              <a:t>(</a:t>
            </a:r>
            <a:r>
              <a:rPr lang="en-US" dirty="0" err="1"/>
              <a:t>cacLop</a:t>
            </a:r>
            <a:r>
              <a:rPr lang="en-US" dirty="0"/>
              <a:t>[</a:t>
            </a:r>
            <a:r>
              <a:rPr lang="en-US" dirty="0" err="1"/>
              <a:t>lopCount</a:t>
            </a:r>
            <a:r>
              <a:rPr lang="en-US" dirty="0"/>
              <a:t>], temp-&gt;lop);</a:t>
            </a:r>
          </a:p>
          <a:p>
            <a:r>
              <a:rPr lang="en-US" dirty="0"/>
              <a:t>            </a:t>
            </a:r>
            <a:r>
              <a:rPr lang="en-US" dirty="0" err="1"/>
              <a:t>soLuong</a:t>
            </a:r>
            <a:r>
              <a:rPr lang="en-US" dirty="0"/>
              <a:t>[</a:t>
            </a:r>
            <a:r>
              <a:rPr lang="en-US" dirty="0" err="1"/>
              <a:t>lopCount</a:t>
            </a:r>
            <a:r>
              <a:rPr lang="en-US" dirty="0"/>
              <a:t>] = 1;</a:t>
            </a:r>
          </a:p>
          <a:p>
            <a:r>
              <a:rPr lang="en-US" dirty="0"/>
              <a:t>            </a:t>
            </a:r>
            <a:r>
              <a:rPr lang="en-US" dirty="0" err="1"/>
              <a:t>lopCount</a:t>
            </a:r>
            <a:r>
              <a:rPr lang="en-US" dirty="0"/>
              <a:t>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temp = temp-&gt;next;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nThong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lop:\n");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lopCount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("Lop: %s - So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: %d\n", </a:t>
            </a:r>
            <a:r>
              <a:rPr lang="en-US" dirty="0" err="1"/>
              <a:t>cacLop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], </a:t>
            </a:r>
            <a:r>
              <a:rPr lang="en-US" dirty="0" err="1"/>
              <a:t>soLuong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647330"/>
            <a:ext cx="43216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SinhVien</a:t>
            </a:r>
            <a:r>
              <a:rPr lang="en-US" dirty="0"/>
              <a:t>* </a:t>
            </a:r>
            <a:r>
              <a:rPr lang="en-US" dirty="0" err="1"/>
              <a:t>timSinhVien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 head, int </a:t>
            </a:r>
            <a:r>
              <a:rPr lang="en-US" dirty="0" err="1"/>
              <a:t>mssv</a:t>
            </a:r>
            <a:r>
              <a:rPr lang="en-US" dirty="0"/>
              <a:t>) {</a:t>
            </a:r>
          </a:p>
          <a:p>
            <a:r>
              <a:rPr lang="en-US" dirty="0"/>
              <a:t>    while (head != NULL) {</a:t>
            </a:r>
          </a:p>
          <a:p>
            <a:r>
              <a:rPr lang="en-US" dirty="0"/>
              <a:t>        if (head-&gt;</a:t>
            </a:r>
            <a:r>
              <a:rPr lang="en-US" dirty="0" err="1"/>
              <a:t>mssv</a:t>
            </a:r>
            <a:r>
              <a:rPr lang="en-US" dirty="0"/>
              <a:t> == </a:t>
            </a:r>
            <a:r>
              <a:rPr lang="en-US" dirty="0" err="1"/>
              <a:t>mssv</a:t>
            </a:r>
            <a:r>
              <a:rPr lang="en-US" dirty="0"/>
              <a:t>)</a:t>
            </a:r>
          </a:p>
          <a:p>
            <a:r>
              <a:rPr lang="en-US" dirty="0"/>
              <a:t>            return head;</a:t>
            </a:r>
          </a:p>
          <a:p>
            <a:r>
              <a:rPr lang="en-US" dirty="0"/>
              <a:t>        head = head-&gt;next;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return NULL;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5991367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83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chinhSuaSinhVien</a:t>
            </a:r>
            <a:r>
              <a:rPr lang="en-US" dirty="0"/>
              <a:t>(</a:t>
            </a:r>
            <a:r>
              <a:rPr lang="en-US" dirty="0" err="1"/>
              <a:t>SinhVien</a:t>
            </a:r>
            <a:r>
              <a:rPr lang="en-US" dirty="0"/>
              <a:t>* head, int </a:t>
            </a:r>
            <a:r>
              <a:rPr lang="en-US" dirty="0" err="1"/>
              <a:t>mssv</a:t>
            </a:r>
            <a:r>
              <a:rPr lang="en-US" dirty="0"/>
              <a:t>) {</a:t>
            </a:r>
          </a:p>
          <a:p>
            <a:r>
              <a:rPr lang="en-US" dirty="0"/>
              <a:t>    </a:t>
            </a:r>
            <a:r>
              <a:rPr lang="en-US" dirty="0" err="1"/>
              <a:t>SinhVien</a:t>
            </a:r>
            <a:r>
              <a:rPr lang="en-US" dirty="0"/>
              <a:t>* </a:t>
            </a:r>
            <a:r>
              <a:rPr lang="en-US" dirty="0" err="1"/>
              <a:t>sv</a:t>
            </a:r>
            <a:r>
              <a:rPr lang="en-US" dirty="0"/>
              <a:t> = </a:t>
            </a:r>
            <a:r>
              <a:rPr lang="en-US" dirty="0" err="1"/>
              <a:t>timSinhVien</a:t>
            </a:r>
            <a:r>
              <a:rPr lang="en-US" dirty="0"/>
              <a:t>(head,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if (</a:t>
            </a:r>
            <a:r>
              <a:rPr lang="en-US" dirty="0" err="1"/>
              <a:t>sv</a:t>
            </a:r>
            <a:r>
              <a:rPr lang="en-US" dirty="0"/>
              <a:t> == NULL)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co MSSV: %d\n",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return;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ho ten </a:t>
            </a:r>
            <a:r>
              <a:rPr lang="en-US" dirty="0" err="1"/>
              <a:t>moi</a:t>
            </a:r>
            <a:r>
              <a:rPr lang="en-US" dirty="0"/>
              <a:t>: ");</a:t>
            </a:r>
          </a:p>
          <a:p>
            <a:r>
              <a:rPr lang="en-US" dirty="0"/>
              <a:t>    </a:t>
            </a:r>
            <a:r>
              <a:rPr lang="en-US" dirty="0" err="1"/>
              <a:t>fgets</a:t>
            </a:r>
            <a:r>
              <a:rPr lang="en-US" dirty="0"/>
              <a:t>(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), stdin);</a:t>
            </a:r>
          </a:p>
          <a:p>
            <a:r>
              <a:rPr lang="en-US" dirty="0"/>
              <a:t>    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[</a:t>
            </a:r>
            <a:r>
              <a:rPr lang="en-US" dirty="0" err="1"/>
              <a:t>strcspn</a:t>
            </a:r>
            <a:r>
              <a:rPr lang="en-US" dirty="0"/>
              <a:t>(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, "\n")] = '\0';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diem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 </a:t>
            </a:r>
            <a:r>
              <a:rPr lang="en-US" dirty="0" err="1"/>
              <a:t>moi</a:t>
            </a:r>
            <a:r>
              <a:rPr lang="en-US" dirty="0"/>
              <a:t>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("%f", &amp;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lop </a:t>
            </a:r>
            <a:r>
              <a:rPr lang="en-US" dirty="0" err="1"/>
              <a:t>moi</a:t>
            </a:r>
            <a:r>
              <a:rPr lang="en-US" dirty="0"/>
              <a:t>: ");</a:t>
            </a:r>
          </a:p>
          <a:p>
            <a:r>
              <a:rPr lang="en-US" dirty="0"/>
              <a:t>    </a:t>
            </a:r>
            <a:r>
              <a:rPr lang="en-US" dirty="0" err="1"/>
              <a:t>fgets</a:t>
            </a:r>
            <a:r>
              <a:rPr lang="en-US" dirty="0"/>
              <a:t>(</a:t>
            </a:r>
            <a:r>
              <a:rPr lang="en-US" dirty="0" err="1"/>
              <a:t>sv</a:t>
            </a:r>
            <a:r>
              <a:rPr lang="en-US" dirty="0"/>
              <a:t>-&gt;lop,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sv</a:t>
            </a:r>
            <a:r>
              <a:rPr lang="en-US" dirty="0"/>
              <a:t>-&gt;lop), stdin);</a:t>
            </a:r>
          </a:p>
          <a:p>
            <a:r>
              <a:rPr lang="en-US" dirty="0"/>
              <a:t>    </a:t>
            </a:r>
            <a:r>
              <a:rPr lang="en-US" dirty="0" err="1"/>
              <a:t>sv</a:t>
            </a:r>
            <a:r>
              <a:rPr lang="en-US" dirty="0"/>
              <a:t>-&gt;lop[</a:t>
            </a:r>
            <a:r>
              <a:rPr lang="en-US" dirty="0" err="1"/>
              <a:t>strcspn</a:t>
            </a:r>
            <a:r>
              <a:rPr lang="en-US" dirty="0"/>
              <a:t>(</a:t>
            </a:r>
            <a:r>
              <a:rPr lang="en-US" dirty="0" err="1"/>
              <a:t>sv</a:t>
            </a:r>
            <a:r>
              <a:rPr lang="en-US" dirty="0"/>
              <a:t>-&gt;lop, "\n")] = '\0';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("Da cap </a:t>
            </a:r>
            <a:r>
              <a:rPr lang="en-US" dirty="0" err="1"/>
              <a:t>nhat</a:t>
            </a:r>
            <a:r>
              <a:rPr lang="en-US" dirty="0"/>
              <a:t> thong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!\n");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6347288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5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40684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</a:t>
            </a:r>
            <a:r>
              <a:rPr lang="en-US" dirty="0" err="1"/>
              <a:t>SinhVien</a:t>
            </a:r>
            <a:r>
              <a:rPr lang="en-US" dirty="0"/>
              <a:t>* </a:t>
            </a:r>
            <a:r>
              <a:rPr lang="en-US" dirty="0" err="1"/>
              <a:t>danhSach</a:t>
            </a:r>
            <a:r>
              <a:rPr lang="en-US" dirty="0"/>
              <a:t> = NULL;</a:t>
            </a:r>
          </a:p>
          <a:p>
            <a:r>
              <a:rPr lang="en-US" dirty="0"/>
              <a:t>    int choice, </a:t>
            </a:r>
            <a:r>
              <a:rPr lang="en-US" dirty="0" err="1"/>
              <a:t>mssv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hoten</a:t>
            </a:r>
            <a:r>
              <a:rPr lang="en-US" dirty="0"/>
              <a:t>[50], lop[10];</a:t>
            </a:r>
          </a:p>
          <a:p>
            <a:r>
              <a:rPr lang="en-US" dirty="0"/>
              <a:t>    float </a:t>
            </a:r>
            <a:r>
              <a:rPr lang="en-US" dirty="0" err="1"/>
              <a:t>diemtb</a:t>
            </a:r>
            <a:r>
              <a:rPr lang="en-US" dirty="0"/>
              <a:t>;</a:t>
            </a:r>
          </a:p>
          <a:p>
            <a:r>
              <a:rPr lang="en-US" dirty="0"/>
              <a:t>    char filename[50] = "sinhvien.txt";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do {</a:t>
            </a:r>
          </a:p>
          <a:p>
            <a:r>
              <a:rPr lang="en-US" dirty="0"/>
              <a:t> </a:t>
            </a:r>
            <a:r>
              <a:rPr lang="en-US" dirty="0" err="1"/>
              <a:t>printf</a:t>
            </a:r>
            <a:r>
              <a:rPr lang="en-US" dirty="0"/>
              <a:t>("\n===== QUAN LY SINH VIEN =====\n");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("1: Them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("2: </a:t>
            </a:r>
            <a:r>
              <a:rPr lang="en-US" dirty="0" err="1"/>
              <a:t>Xoa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("3: Hien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("4: Sap </a:t>
            </a:r>
            <a:r>
              <a:rPr lang="en-US" dirty="0" err="1"/>
              <a:t>xep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diem tang dan\n");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("5: Sap </a:t>
            </a:r>
            <a:r>
              <a:rPr lang="en-US" dirty="0" err="1"/>
              <a:t>xep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diem </a:t>
            </a:r>
            <a:r>
              <a:rPr lang="en-US" dirty="0" err="1"/>
              <a:t>giam</a:t>
            </a:r>
            <a:r>
              <a:rPr lang="en-US" dirty="0"/>
              <a:t> dan\n");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("6: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vao</a:t>
            </a:r>
            <a:r>
              <a:rPr lang="en-US" dirty="0"/>
              <a:t> file\n");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("7: Doc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sach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file\n");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("8: Thong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lop\n");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("9: Tim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MSSV\n");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("10: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thong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("11: </a:t>
            </a:r>
            <a:r>
              <a:rPr lang="en-US" dirty="0" err="1"/>
              <a:t>Thoat</a:t>
            </a:r>
            <a:r>
              <a:rPr lang="en-US" dirty="0"/>
              <a:t>\n");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("Chon: ");</a:t>
            </a:r>
          </a:p>
          <a:p>
            <a:r>
              <a:rPr lang="en-US" dirty="0"/>
              <a:t>        </a:t>
            </a:r>
            <a:r>
              <a:rPr lang="en-US" dirty="0" err="1"/>
              <a:t>scanf</a:t>
            </a:r>
            <a:r>
              <a:rPr lang="en-US" dirty="0"/>
              <a:t>("%d", &amp;choice);</a:t>
            </a:r>
          </a:p>
          <a:p>
            <a:r>
              <a:rPr lang="en-US" dirty="0"/>
              <a:t>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6347288" y="2406843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129844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switch (choice) {</a:t>
            </a:r>
          </a:p>
          <a:p>
            <a:r>
              <a:rPr lang="en-US" dirty="0"/>
              <a:t>            case 1: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MSSV: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ho ten: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fgets</a:t>
            </a:r>
            <a:r>
              <a:rPr lang="en-US" dirty="0"/>
              <a:t>(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hoten</a:t>
            </a:r>
            <a:r>
              <a:rPr lang="en-US" dirty="0"/>
              <a:t>), stdin);</a:t>
            </a:r>
          </a:p>
          <a:p>
            <a:r>
              <a:rPr lang="en-US" dirty="0"/>
              <a:t>                </a:t>
            </a:r>
            <a:r>
              <a:rPr lang="en-US" dirty="0" err="1"/>
              <a:t>hoten</a:t>
            </a:r>
            <a:r>
              <a:rPr lang="en-US" dirty="0"/>
              <a:t>[</a:t>
            </a:r>
            <a:r>
              <a:rPr lang="en-US" dirty="0" err="1"/>
              <a:t>strcspn</a:t>
            </a:r>
            <a:r>
              <a:rPr lang="en-US" dirty="0"/>
              <a:t>(</a:t>
            </a:r>
            <a:r>
              <a:rPr lang="en-US" dirty="0" err="1"/>
              <a:t>hoten</a:t>
            </a:r>
            <a:r>
              <a:rPr lang="en-US" dirty="0"/>
              <a:t>, "\n")] = '\0';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diem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binh</a:t>
            </a:r>
            <a:r>
              <a:rPr lang="en-US" dirty="0"/>
              <a:t>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("%f", &amp;</a:t>
            </a:r>
            <a:r>
              <a:rPr lang="en-US" dirty="0" err="1"/>
              <a:t>diemtb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lop: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fgets</a:t>
            </a:r>
            <a:r>
              <a:rPr lang="en-US" dirty="0"/>
              <a:t>(lop, </a:t>
            </a:r>
            <a:r>
              <a:rPr lang="en-US" dirty="0" err="1"/>
              <a:t>sizeof</a:t>
            </a:r>
            <a:r>
              <a:rPr lang="en-US" dirty="0"/>
              <a:t>(lop), stdin);</a:t>
            </a:r>
          </a:p>
          <a:p>
            <a:r>
              <a:rPr lang="en-US" dirty="0"/>
              <a:t>                lop[</a:t>
            </a:r>
            <a:r>
              <a:rPr lang="en-US" dirty="0" err="1"/>
              <a:t>strcspn</a:t>
            </a:r>
            <a:r>
              <a:rPr lang="en-US" dirty="0"/>
              <a:t>(lop, "\n")] = '\0';</a:t>
            </a:r>
          </a:p>
          <a:p>
            <a:r>
              <a:rPr lang="en-US" dirty="0"/>
              <a:t>                </a:t>
            </a:r>
            <a:r>
              <a:rPr lang="en-US" dirty="0" err="1"/>
              <a:t>themSinhVien</a:t>
            </a:r>
            <a:r>
              <a:rPr lang="en-US" dirty="0"/>
              <a:t>(&amp;</a:t>
            </a:r>
            <a:r>
              <a:rPr lang="en-US" dirty="0" err="1"/>
              <a:t>danhSach</a:t>
            </a:r>
            <a:r>
              <a:rPr lang="en-US" dirty="0"/>
              <a:t>, </a:t>
            </a:r>
            <a:r>
              <a:rPr lang="en-US" dirty="0" err="1"/>
              <a:t>mssv</a:t>
            </a:r>
            <a:r>
              <a:rPr lang="en-US" dirty="0"/>
              <a:t>, </a:t>
            </a:r>
            <a:r>
              <a:rPr lang="en-US" dirty="0" err="1"/>
              <a:t>hoten</a:t>
            </a:r>
            <a:r>
              <a:rPr lang="en-US" dirty="0"/>
              <a:t>, </a:t>
            </a:r>
            <a:r>
              <a:rPr lang="en-US" dirty="0" err="1"/>
              <a:t>diemtb</a:t>
            </a:r>
            <a:r>
              <a:rPr lang="en-US" dirty="0"/>
              <a:t>, lop);</a:t>
            </a:r>
          </a:p>
          <a:p>
            <a:r>
              <a:rPr lang="en-US" dirty="0"/>
              <a:t>                break;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6" y="2406843"/>
            <a:ext cx="43216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case 2: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MSSV de </a:t>
            </a:r>
            <a:r>
              <a:rPr lang="en-US" dirty="0" err="1"/>
              <a:t>xoa</a:t>
            </a:r>
            <a:r>
              <a:rPr lang="en-US" dirty="0"/>
              <a:t>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xoaSinhVien</a:t>
            </a:r>
            <a:r>
              <a:rPr lang="en-US" dirty="0"/>
              <a:t>(&amp;</a:t>
            </a:r>
            <a:r>
              <a:rPr lang="en-US" dirty="0" err="1"/>
              <a:t>danhSach</a:t>
            </a:r>
            <a:r>
              <a:rPr lang="en-US" dirty="0"/>
              <a:t>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3:</a:t>
            </a:r>
          </a:p>
          <a:p>
            <a:r>
              <a:rPr lang="en-US" dirty="0"/>
              <a:t>                </a:t>
            </a:r>
            <a:r>
              <a:rPr lang="en-US" dirty="0" err="1"/>
              <a:t>hienThiDanhSach</a:t>
            </a:r>
            <a:r>
              <a:rPr lang="en-US" dirty="0"/>
              <a:t>(</a:t>
            </a:r>
            <a:r>
              <a:rPr lang="en-US" dirty="0" err="1"/>
              <a:t>danhSach</a:t>
            </a:r>
            <a:r>
              <a:rPr lang="en-US" dirty="0"/>
              <a:t>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4:</a:t>
            </a:r>
          </a:p>
          <a:p>
            <a:r>
              <a:rPr lang="en-US" dirty="0"/>
              <a:t>                </a:t>
            </a:r>
            <a:r>
              <a:rPr lang="en-US" dirty="0" err="1"/>
              <a:t>sapXepTangDan</a:t>
            </a:r>
            <a:r>
              <a:rPr lang="en-US" dirty="0"/>
              <a:t>(&amp;</a:t>
            </a:r>
            <a:r>
              <a:rPr lang="en-US" dirty="0" err="1"/>
              <a:t>danhSach</a:t>
            </a:r>
            <a:r>
              <a:rPr lang="en-US" dirty="0"/>
              <a:t>);</a:t>
            </a:r>
          </a:p>
          <a:p>
            <a:r>
              <a:rPr lang="en-US" dirty="0"/>
              <a:t>                break;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/>
          <p:nvPr/>
        </p:nvCxnSpPr>
        <p:spPr>
          <a:xfrm>
            <a:off x="6359156" y="2702097"/>
            <a:ext cx="0" cy="3379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63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6" y="2129844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case 5:</a:t>
            </a:r>
          </a:p>
          <a:p>
            <a:r>
              <a:rPr lang="en-US" dirty="0"/>
              <a:t>                </a:t>
            </a:r>
            <a:r>
              <a:rPr lang="en-US" dirty="0" err="1"/>
              <a:t>sapXepGiamDan</a:t>
            </a:r>
            <a:r>
              <a:rPr lang="en-US" dirty="0"/>
              <a:t>(&amp;</a:t>
            </a:r>
            <a:r>
              <a:rPr lang="en-US" dirty="0" err="1"/>
              <a:t>danhSach</a:t>
            </a:r>
            <a:r>
              <a:rPr lang="en-US" dirty="0"/>
              <a:t>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6:</a:t>
            </a:r>
          </a:p>
          <a:p>
            <a:r>
              <a:rPr lang="en-US" dirty="0"/>
              <a:t>                </a:t>
            </a:r>
            <a:r>
              <a:rPr lang="en-US" dirty="0" err="1"/>
              <a:t>ghiFile</a:t>
            </a:r>
            <a:r>
              <a:rPr lang="en-US" dirty="0"/>
              <a:t>(</a:t>
            </a:r>
            <a:r>
              <a:rPr lang="en-US" dirty="0" err="1"/>
              <a:t>danhSach</a:t>
            </a:r>
            <a:r>
              <a:rPr lang="en-US" dirty="0"/>
              <a:t>, filename);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Ghi</a:t>
            </a:r>
            <a:r>
              <a:rPr lang="en-US" dirty="0"/>
              <a:t> file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");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7:</a:t>
            </a:r>
          </a:p>
          <a:p>
            <a:r>
              <a:rPr lang="en-US" dirty="0"/>
              <a:t>                </a:t>
            </a:r>
            <a:r>
              <a:rPr lang="en-US" dirty="0" err="1"/>
              <a:t>docFile</a:t>
            </a:r>
            <a:r>
              <a:rPr lang="en-US" dirty="0"/>
              <a:t>(&amp;</a:t>
            </a:r>
            <a:r>
              <a:rPr lang="en-US" dirty="0" err="1"/>
              <a:t>danhSach</a:t>
            </a:r>
            <a:r>
              <a:rPr lang="en-US" dirty="0"/>
              <a:t>, filename);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8:</a:t>
            </a:r>
          </a:p>
          <a:p>
            <a:r>
              <a:rPr lang="en-US" dirty="0"/>
              <a:t>                </a:t>
            </a:r>
            <a:r>
              <a:rPr lang="en-US" dirty="0" err="1"/>
              <a:t>thongKeTheoLop</a:t>
            </a:r>
            <a:r>
              <a:rPr lang="en-US" dirty="0"/>
              <a:t>(</a:t>
            </a:r>
            <a:r>
              <a:rPr lang="en-US" dirty="0" err="1"/>
              <a:t>danhSach</a:t>
            </a:r>
            <a:r>
              <a:rPr lang="en-US" dirty="0"/>
              <a:t>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9:</a:t>
            </a:r>
          </a:p>
          <a:p>
            <a:r>
              <a:rPr lang="en-US" dirty="0"/>
              <a:t>            {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MSSV can </a:t>
            </a:r>
            <a:r>
              <a:rPr lang="en-US" dirty="0" err="1"/>
              <a:t>tim</a:t>
            </a:r>
            <a:r>
              <a:rPr lang="en-US" dirty="0"/>
              <a:t>: ");</a:t>
            </a:r>
          </a:p>
          <a:p>
            <a:r>
              <a:rPr lang="en-US" dirty="0"/>
              <a:t>              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448C-7553-4F51-9E3C-71D97F3AE884}"/>
              </a:ext>
            </a:extLst>
          </p:cNvPr>
          <p:cNvSpPr/>
          <p:nvPr/>
        </p:nvSpPr>
        <p:spPr>
          <a:xfrm>
            <a:off x="6359155" y="2406843"/>
            <a:ext cx="59521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 err="1"/>
              <a:t>SinhVien</a:t>
            </a:r>
            <a:r>
              <a:rPr lang="en-US" dirty="0"/>
              <a:t>* </a:t>
            </a:r>
            <a:r>
              <a:rPr lang="en-US" dirty="0" err="1"/>
              <a:t>sv</a:t>
            </a:r>
            <a:r>
              <a:rPr lang="en-US" dirty="0"/>
              <a:t> = </a:t>
            </a:r>
            <a:r>
              <a:rPr lang="en-US" dirty="0" err="1"/>
              <a:t>timSinhVien</a:t>
            </a:r>
            <a:r>
              <a:rPr lang="en-US" dirty="0"/>
              <a:t>(</a:t>
            </a:r>
            <a:r>
              <a:rPr lang="en-US" dirty="0" err="1"/>
              <a:t>danhSach</a:t>
            </a:r>
            <a:r>
              <a:rPr lang="en-US" dirty="0"/>
              <a:t>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if (</a:t>
            </a:r>
            <a:r>
              <a:rPr lang="en-US" dirty="0" err="1"/>
              <a:t>sv</a:t>
            </a:r>
            <a:r>
              <a:rPr lang="en-US" dirty="0"/>
              <a:t> != NULL)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("\</a:t>
            </a:r>
            <a:r>
              <a:rPr lang="en-US" dirty="0" err="1"/>
              <a:t>nThong</a:t>
            </a:r>
            <a:r>
              <a:rPr lang="en-US" dirty="0"/>
              <a:t> tin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:\n");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("MSSV: %d\n", 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("Ho ten: %s\n", 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hoten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("Diem TB: %.2f\n", </a:t>
            </a:r>
            <a:r>
              <a:rPr lang="en-US" dirty="0" err="1"/>
              <a:t>sv</a:t>
            </a:r>
            <a:r>
              <a:rPr lang="en-US" dirty="0"/>
              <a:t>-&gt;</a:t>
            </a:r>
            <a:r>
              <a:rPr lang="en-US" dirty="0" err="1"/>
              <a:t>diemtb</a:t>
            </a:r>
            <a:r>
              <a:rPr lang="en-US" dirty="0"/>
              <a:t>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("Lop: %s\n", </a:t>
            </a:r>
            <a:r>
              <a:rPr lang="en-US" dirty="0" err="1"/>
              <a:t>sv</a:t>
            </a:r>
            <a:r>
              <a:rPr lang="en-US" dirty="0"/>
              <a:t>-&gt;lop);</a:t>
            </a:r>
          </a:p>
          <a:p>
            <a:r>
              <a:rPr lang="en-US" dirty="0"/>
              <a:t>                } else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Khong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co MSSV: %d\n",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 break;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73E821-B842-4A6C-A164-6296082CF19D}"/>
              </a:ext>
            </a:extLst>
          </p:cNvPr>
          <p:cNvCxnSpPr>
            <a:cxnSpLocks/>
          </p:cNvCxnSpPr>
          <p:nvPr/>
        </p:nvCxnSpPr>
        <p:spPr>
          <a:xfrm>
            <a:off x="6096000" y="2406843"/>
            <a:ext cx="0" cy="3970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34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II.ỨNG DỤNG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1.3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Phần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code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60220F-DEB7-4DD8-B5FF-12FC1D08BFFC}"/>
              </a:ext>
            </a:extLst>
          </p:cNvPr>
          <p:cNvSpPr/>
          <p:nvPr/>
        </p:nvSpPr>
        <p:spPr>
          <a:xfrm>
            <a:off x="263155" y="2129844"/>
            <a:ext cx="907962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     case 10: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Nhap</a:t>
            </a:r>
            <a:r>
              <a:rPr lang="en-US" dirty="0"/>
              <a:t> MSSV </a:t>
            </a:r>
            <a:r>
              <a:rPr lang="en-US" dirty="0" err="1"/>
              <a:t>cua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vien</a:t>
            </a:r>
            <a:r>
              <a:rPr lang="en-US" dirty="0"/>
              <a:t> can </a:t>
            </a:r>
            <a:r>
              <a:rPr lang="en-US" dirty="0" err="1"/>
              <a:t>chinh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: ");</a:t>
            </a:r>
          </a:p>
          <a:p>
            <a:r>
              <a:rPr lang="en-US" dirty="0"/>
              <a:t>                </a:t>
            </a:r>
            <a:r>
              <a:rPr lang="en-US" dirty="0" err="1"/>
              <a:t>scanf</a:t>
            </a:r>
            <a:r>
              <a:rPr lang="en-US" dirty="0"/>
              <a:t>("%d", &amp;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</a:t>
            </a:r>
            <a:r>
              <a:rPr lang="en-US" dirty="0" err="1"/>
              <a:t>getchar</a:t>
            </a:r>
            <a:r>
              <a:rPr lang="en-US" dirty="0"/>
              <a:t>();</a:t>
            </a:r>
          </a:p>
          <a:p>
            <a:r>
              <a:rPr lang="en-US" dirty="0"/>
              <a:t>                </a:t>
            </a:r>
            <a:r>
              <a:rPr lang="en-US" dirty="0" err="1"/>
              <a:t>chinhSuaSinhVien</a:t>
            </a:r>
            <a:r>
              <a:rPr lang="en-US" dirty="0"/>
              <a:t>(</a:t>
            </a:r>
            <a:r>
              <a:rPr lang="en-US" dirty="0" err="1"/>
              <a:t>danhSach</a:t>
            </a:r>
            <a:r>
              <a:rPr lang="en-US" dirty="0"/>
              <a:t>, </a:t>
            </a:r>
            <a:r>
              <a:rPr lang="en-US" dirty="0" err="1"/>
              <a:t>mssv</a:t>
            </a:r>
            <a:r>
              <a:rPr lang="en-US" dirty="0"/>
              <a:t>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case 11: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Thoat</a:t>
            </a:r>
            <a:r>
              <a:rPr lang="en-US" dirty="0"/>
              <a:t> </a:t>
            </a:r>
            <a:r>
              <a:rPr lang="en-US" dirty="0" err="1"/>
              <a:t>chuong</a:t>
            </a:r>
            <a:r>
              <a:rPr lang="en-US" dirty="0"/>
              <a:t> </a:t>
            </a:r>
            <a:r>
              <a:rPr lang="en-US" dirty="0" err="1"/>
              <a:t>trinh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!\n");</a:t>
            </a:r>
          </a:p>
          <a:p>
            <a:r>
              <a:rPr lang="en-US" dirty="0"/>
              <a:t>                break;</a:t>
            </a:r>
          </a:p>
          <a:p>
            <a:r>
              <a:rPr lang="en-US" dirty="0"/>
              <a:t>            default:</a:t>
            </a:r>
          </a:p>
          <a:p>
            <a:r>
              <a:rPr lang="en-US" dirty="0"/>
              <a:t>                </a:t>
            </a:r>
            <a:r>
              <a:rPr lang="en-US" dirty="0" err="1"/>
              <a:t>printf</a:t>
            </a:r>
            <a:r>
              <a:rPr lang="en-US" dirty="0"/>
              <a:t>("Lua chon </a:t>
            </a:r>
            <a:r>
              <a:rPr lang="en-US" dirty="0" err="1"/>
              <a:t>khong</a:t>
            </a:r>
            <a:r>
              <a:rPr lang="en-US" dirty="0"/>
              <a:t> hop </a:t>
            </a:r>
            <a:r>
              <a:rPr lang="en-US" dirty="0" err="1"/>
              <a:t>le!Vui</a:t>
            </a:r>
            <a:r>
              <a:rPr lang="en-US" dirty="0"/>
              <a:t> long chi chon </a:t>
            </a:r>
            <a:r>
              <a:rPr lang="en-US" dirty="0" err="1"/>
              <a:t>tu</a:t>
            </a:r>
            <a:r>
              <a:rPr lang="en-US" dirty="0"/>
              <a:t> 1 den 11\n");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 while (choice != 11);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4777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D218673-C625-436A-B273-1BE527ED5B3F}"/>
              </a:ext>
            </a:extLst>
          </p:cNvPr>
          <p:cNvGrpSpPr/>
          <p:nvPr/>
        </p:nvGrpSpPr>
        <p:grpSpPr>
          <a:xfrm>
            <a:off x="1219200" y="1707921"/>
            <a:ext cx="9647583" cy="4553238"/>
            <a:chOff x="7116417" y="1168321"/>
            <a:chExt cx="4527500" cy="4553238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723D139D-D480-44DF-9C7C-87B5AD84FD5F}"/>
                </a:ext>
              </a:extLst>
            </p:cNvPr>
            <p:cNvSpPr/>
            <p:nvPr/>
          </p:nvSpPr>
          <p:spPr>
            <a:xfrm>
              <a:off x="7116417" y="1717035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82F1E736-ABB8-4C9A-A1FF-081CF09284E9}"/>
                </a:ext>
              </a:extLst>
            </p:cNvPr>
            <p:cNvSpPr/>
            <p:nvPr/>
          </p:nvSpPr>
          <p:spPr>
            <a:xfrm>
              <a:off x="7116417" y="2855977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04B60FAC-F04A-49CF-909B-C600DF6A7467}"/>
                </a:ext>
              </a:extLst>
            </p:cNvPr>
            <p:cNvSpPr/>
            <p:nvPr/>
          </p:nvSpPr>
          <p:spPr>
            <a:xfrm>
              <a:off x="8176591" y="1168321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03BC7C5-E7C0-4465-AEE2-FCB18AD1B98C}"/>
                </a:ext>
              </a:extLst>
            </p:cNvPr>
            <p:cNvSpPr/>
            <p:nvPr/>
          </p:nvSpPr>
          <p:spPr>
            <a:xfrm>
              <a:off x="10296939" y="4560371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E70C7588-4833-40CA-AA63-172CA14FC019}"/>
                </a:ext>
              </a:extLst>
            </p:cNvPr>
            <p:cNvSpPr/>
            <p:nvPr/>
          </p:nvSpPr>
          <p:spPr>
            <a:xfrm>
              <a:off x="10296939" y="2253137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7236214F-CDE2-47F1-8082-A83538DF5380}"/>
                </a:ext>
              </a:extLst>
            </p:cNvPr>
            <p:cNvSpPr/>
            <p:nvPr/>
          </p:nvSpPr>
          <p:spPr>
            <a:xfrm>
              <a:off x="10296939" y="3406619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8010D5-EF67-4A4E-A3CE-659C761FE099}"/>
                </a:ext>
              </a:extLst>
            </p:cNvPr>
            <p:cNvGrpSpPr/>
            <p:nvPr/>
          </p:nvGrpSpPr>
          <p:grpSpPr>
            <a:xfrm>
              <a:off x="8176591" y="1694924"/>
              <a:ext cx="2407152" cy="3454313"/>
              <a:chOff x="8176591" y="1694924"/>
              <a:chExt cx="2407152" cy="3454313"/>
            </a:xfrm>
            <a:grpFill/>
          </p:grpSpPr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ED875161-6D54-46FE-A396-9F6EC99C6B90}"/>
                  </a:ext>
                </a:extLst>
              </p:cNvPr>
              <p:cNvSpPr/>
              <p:nvPr/>
            </p:nvSpPr>
            <p:spPr>
              <a:xfrm>
                <a:off x="8176591" y="2297629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90162D6F-0E43-4145-9BAF-BE30D9966C5D}"/>
                  </a:ext>
                </a:extLst>
              </p:cNvPr>
              <p:cNvSpPr/>
              <p:nvPr/>
            </p:nvSpPr>
            <p:spPr>
              <a:xfrm>
                <a:off x="8176591" y="3414325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605B87C1-D82A-44A0-8FFA-39D1B10C4CC4}"/>
                  </a:ext>
                </a:extLst>
              </p:cNvPr>
              <p:cNvSpPr/>
              <p:nvPr/>
            </p:nvSpPr>
            <p:spPr>
              <a:xfrm>
                <a:off x="9236765" y="1694924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F8F399F5-7DFD-4524-89F6-08A15EC83444}"/>
                  </a:ext>
                </a:extLst>
              </p:cNvPr>
              <p:cNvSpPr/>
              <p:nvPr/>
            </p:nvSpPr>
            <p:spPr>
              <a:xfrm>
                <a:off x="9236765" y="2848406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07F24A9B-0E2A-476D-B7A8-E4FD8D8BC657}"/>
                  </a:ext>
                </a:extLst>
              </p:cNvPr>
              <p:cNvSpPr/>
              <p:nvPr/>
            </p:nvSpPr>
            <p:spPr>
              <a:xfrm>
                <a:off x="9236765" y="3988049"/>
                <a:ext cx="1346978" cy="1161188"/>
              </a:xfrm>
              <a:prstGeom prst="hexag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/>
                  <a:ea typeface="+mn-ea"/>
                  <a:cs typeface="+mn-cs"/>
                </a:endParaRPr>
              </a:p>
            </p:txBody>
          </p:sp>
        </p:grpSp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BCBC1C20-AEC4-4DE5-8EA3-0D02482E0759}"/>
                </a:ext>
              </a:extLst>
            </p:cNvPr>
            <p:cNvSpPr/>
            <p:nvPr/>
          </p:nvSpPr>
          <p:spPr>
            <a:xfrm>
              <a:off x="7145294" y="4002291"/>
              <a:ext cx="1346978" cy="116118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44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02FE-CB98-4736-A7D8-A56191AB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56" y="2269084"/>
            <a:ext cx="5110702" cy="4328323"/>
          </a:xfrm>
        </p:spPr>
        <p:txBody>
          <a:bodyPr>
            <a:normAutofit fontScale="40000" lnSpcReduction="20000"/>
          </a:bodyPr>
          <a:lstStyle/>
          <a:p>
            <a:pPr marL="0" indent="457200">
              <a:lnSpc>
                <a:spcPct val="170000"/>
              </a:lnSpc>
              <a:buNone/>
            </a:pPr>
            <a:r>
              <a:rPr lang="en-US" sz="6000" dirty="0" err="1"/>
              <a:t>Hàm</a:t>
            </a:r>
            <a:r>
              <a:rPr lang="en-US" sz="6000" dirty="0"/>
              <a:t> </a:t>
            </a:r>
            <a:r>
              <a:rPr lang="en-US" sz="6000" dirty="0" err="1"/>
              <a:t>là</a:t>
            </a:r>
            <a:r>
              <a:rPr lang="en-US" sz="6000" dirty="0"/>
              <a:t> </a:t>
            </a:r>
            <a:r>
              <a:rPr lang="en-US" sz="6000" dirty="0" err="1"/>
              <a:t>một</a:t>
            </a:r>
            <a:r>
              <a:rPr lang="en-US" sz="6000" dirty="0"/>
              <a:t> </a:t>
            </a:r>
            <a:r>
              <a:rPr lang="en-US" sz="6000" dirty="0" err="1"/>
              <a:t>khối</a:t>
            </a:r>
            <a:r>
              <a:rPr lang="en-US" sz="6000" dirty="0"/>
              <a:t> </a:t>
            </a:r>
            <a:r>
              <a:rPr lang="en-US" sz="6000" dirty="0" err="1"/>
              <a:t>mã</a:t>
            </a:r>
            <a:r>
              <a:rPr lang="en-US" sz="6000" dirty="0"/>
              <a:t> </a:t>
            </a:r>
            <a:r>
              <a:rPr lang="en-US" sz="6000" dirty="0" err="1"/>
              <a:t>có</a:t>
            </a:r>
            <a:r>
              <a:rPr lang="en-US" sz="6000" dirty="0"/>
              <a:t> </a:t>
            </a:r>
            <a:r>
              <a:rPr lang="en-US" sz="6000" dirty="0" err="1"/>
              <a:t>thể</a:t>
            </a:r>
            <a:r>
              <a:rPr lang="en-US" sz="6000" dirty="0"/>
              <a:t> </a:t>
            </a:r>
            <a:r>
              <a:rPr lang="en-US" sz="6000" dirty="0" err="1"/>
              <a:t>tái</a:t>
            </a:r>
            <a:r>
              <a:rPr lang="en-US" sz="6000" dirty="0"/>
              <a:t> </a:t>
            </a:r>
            <a:r>
              <a:rPr lang="en-US" sz="6000" dirty="0" err="1"/>
              <a:t>sử</a:t>
            </a:r>
            <a:r>
              <a:rPr lang="en-US" sz="6000" dirty="0"/>
              <a:t> </a:t>
            </a:r>
            <a:r>
              <a:rPr lang="en-US" sz="6000" dirty="0" err="1"/>
              <a:t>dụng</a:t>
            </a:r>
            <a:r>
              <a:rPr lang="en-US" sz="6000" dirty="0"/>
              <a:t>, </a:t>
            </a:r>
            <a:r>
              <a:rPr lang="en-US" sz="6000" dirty="0" err="1"/>
              <a:t>giúp</a:t>
            </a:r>
            <a:r>
              <a:rPr lang="en-US" sz="6000" dirty="0"/>
              <a:t> </a:t>
            </a:r>
            <a:r>
              <a:rPr lang="en-US" sz="6000" dirty="0" err="1"/>
              <a:t>thực</a:t>
            </a:r>
            <a:r>
              <a:rPr lang="en-US" sz="6000" dirty="0"/>
              <a:t> </a:t>
            </a:r>
            <a:r>
              <a:rPr lang="en-US" sz="6000" dirty="0" err="1"/>
              <a:t>hiện</a:t>
            </a:r>
            <a:r>
              <a:rPr lang="en-US" sz="6000" dirty="0"/>
              <a:t> </a:t>
            </a:r>
            <a:r>
              <a:rPr lang="en-US" sz="6000" dirty="0" err="1"/>
              <a:t>một</a:t>
            </a:r>
            <a:r>
              <a:rPr lang="en-US" sz="6000" dirty="0"/>
              <a:t> </a:t>
            </a:r>
            <a:r>
              <a:rPr lang="en-US" sz="6000" dirty="0" err="1"/>
              <a:t>nhiệm</a:t>
            </a:r>
            <a:r>
              <a:rPr lang="en-US" sz="6000" dirty="0"/>
              <a:t> </a:t>
            </a:r>
            <a:r>
              <a:rPr lang="en-US" sz="6000" dirty="0" err="1"/>
              <a:t>vụ</a:t>
            </a:r>
            <a:r>
              <a:rPr lang="en-US" sz="6000" dirty="0"/>
              <a:t> </a:t>
            </a:r>
            <a:r>
              <a:rPr lang="en-US" sz="6000" dirty="0" err="1"/>
              <a:t>cụ</a:t>
            </a:r>
            <a:r>
              <a:rPr lang="en-US" sz="6000" dirty="0"/>
              <a:t> </a:t>
            </a:r>
            <a:r>
              <a:rPr lang="en-US" sz="6000" dirty="0" err="1"/>
              <a:t>thể</a:t>
            </a:r>
            <a:r>
              <a:rPr lang="en-US" sz="6000" dirty="0"/>
              <a:t>. </a:t>
            </a:r>
            <a:r>
              <a:rPr lang="en-US" sz="6000" dirty="0" err="1"/>
              <a:t>Một</a:t>
            </a:r>
            <a:r>
              <a:rPr lang="en-US" sz="6000" dirty="0"/>
              <a:t> </a:t>
            </a:r>
            <a:r>
              <a:rPr lang="en-US" sz="6000" dirty="0" err="1"/>
              <a:t>hàm</a:t>
            </a:r>
            <a:r>
              <a:rPr lang="en-US" sz="6000" dirty="0"/>
              <a:t> </a:t>
            </a:r>
            <a:r>
              <a:rPr lang="en-US" sz="6000" dirty="0" err="1"/>
              <a:t>có</a:t>
            </a:r>
            <a:r>
              <a:rPr lang="en-US" sz="6000" dirty="0"/>
              <a:t> </a:t>
            </a:r>
            <a:r>
              <a:rPr lang="en-US" sz="6000" dirty="0" err="1"/>
              <a:t>thể</a:t>
            </a:r>
            <a:r>
              <a:rPr lang="en-US" sz="6000" dirty="0"/>
              <a:t> </a:t>
            </a:r>
            <a:r>
              <a:rPr lang="en-US" sz="6000" dirty="0" err="1"/>
              <a:t>nhận</a:t>
            </a:r>
            <a:r>
              <a:rPr lang="en-US" sz="6000" dirty="0"/>
              <a:t> </a:t>
            </a:r>
            <a:r>
              <a:rPr lang="en-US" sz="6000" dirty="0" err="1"/>
              <a:t>đầu</a:t>
            </a:r>
            <a:r>
              <a:rPr lang="en-US" sz="6000" dirty="0"/>
              <a:t> </a:t>
            </a:r>
            <a:r>
              <a:rPr lang="en-US" sz="6000" dirty="0" err="1"/>
              <a:t>vào</a:t>
            </a:r>
            <a:r>
              <a:rPr lang="en-US" sz="6000" dirty="0"/>
              <a:t> (</a:t>
            </a:r>
            <a:r>
              <a:rPr lang="en-US" sz="6000" dirty="0" err="1"/>
              <a:t>tham</a:t>
            </a:r>
            <a:r>
              <a:rPr lang="en-US" sz="6000" dirty="0"/>
              <a:t> </a:t>
            </a:r>
            <a:r>
              <a:rPr lang="en-US" sz="6000" dirty="0" err="1"/>
              <a:t>số</a:t>
            </a:r>
            <a:r>
              <a:rPr lang="en-US" sz="6000" dirty="0"/>
              <a:t>), </a:t>
            </a:r>
            <a:r>
              <a:rPr lang="en-US" sz="6000" dirty="0" err="1"/>
              <a:t>thực</a:t>
            </a:r>
            <a:r>
              <a:rPr lang="en-US" sz="6000" dirty="0"/>
              <a:t> </a:t>
            </a:r>
            <a:r>
              <a:rPr lang="en-US" sz="6000" dirty="0" err="1"/>
              <a:t>hiện</a:t>
            </a:r>
            <a:r>
              <a:rPr lang="en-US" sz="6000" dirty="0"/>
              <a:t> </a:t>
            </a:r>
            <a:r>
              <a:rPr lang="en-US" sz="6000" dirty="0" err="1"/>
              <a:t>xử</a:t>
            </a:r>
            <a:r>
              <a:rPr lang="en-US" sz="6000" dirty="0"/>
              <a:t> </a:t>
            </a:r>
            <a:r>
              <a:rPr lang="en-US" sz="6000" dirty="0" err="1"/>
              <a:t>lý</a:t>
            </a:r>
            <a:r>
              <a:rPr lang="en-US" sz="6000" dirty="0"/>
              <a:t>, </a:t>
            </a:r>
            <a:r>
              <a:rPr lang="en-US" sz="6000" dirty="0" err="1"/>
              <a:t>và</a:t>
            </a:r>
            <a:r>
              <a:rPr lang="en-US" sz="6000" dirty="0"/>
              <a:t> </a:t>
            </a:r>
            <a:r>
              <a:rPr lang="en-US" sz="6000" dirty="0" err="1"/>
              <a:t>trả</a:t>
            </a:r>
            <a:r>
              <a:rPr lang="en-US" sz="6000" dirty="0"/>
              <a:t> </a:t>
            </a:r>
            <a:r>
              <a:rPr lang="en-US" sz="6000" dirty="0" err="1"/>
              <a:t>về</a:t>
            </a:r>
            <a:r>
              <a:rPr lang="en-US" sz="6000" dirty="0"/>
              <a:t> </a:t>
            </a:r>
            <a:r>
              <a:rPr lang="en-US" sz="6000" dirty="0" err="1"/>
              <a:t>giá</a:t>
            </a:r>
            <a:r>
              <a:rPr lang="en-US" sz="6000" dirty="0"/>
              <a:t> </a:t>
            </a:r>
            <a:r>
              <a:rPr lang="en-US" sz="6000" dirty="0" err="1"/>
              <a:t>trị</a:t>
            </a:r>
            <a:r>
              <a:rPr lang="en-US" sz="6000" dirty="0"/>
              <a:t> </a:t>
            </a:r>
            <a:r>
              <a:rPr lang="en-US" sz="6000" dirty="0" err="1"/>
              <a:t>đầu</a:t>
            </a:r>
            <a:r>
              <a:rPr lang="en-US" sz="6000" dirty="0"/>
              <a:t> ra. </a:t>
            </a:r>
            <a:r>
              <a:rPr lang="en-US" sz="6000" dirty="0" err="1"/>
              <a:t>Có</a:t>
            </a:r>
            <a:r>
              <a:rPr lang="en-US" sz="6000" dirty="0"/>
              <a:t> </a:t>
            </a:r>
            <a:r>
              <a:rPr lang="en-US" sz="6000" dirty="0" err="1"/>
              <a:t>hai</a:t>
            </a:r>
            <a:r>
              <a:rPr lang="en-US" sz="6000" dirty="0"/>
              <a:t> </a:t>
            </a:r>
            <a:r>
              <a:rPr lang="en-US" sz="6000" dirty="0" err="1"/>
              <a:t>loại</a:t>
            </a:r>
            <a:r>
              <a:rPr lang="en-US" sz="6000" dirty="0"/>
              <a:t> </a:t>
            </a:r>
            <a:r>
              <a:rPr lang="en-US" sz="6000" dirty="0" err="1"/>
              <a:t>chính</a:t>
            </a:r>
            <a:r>
              <a:rPr lang="en-US" sz="6000" dirty="0"/>
              <a:t>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5600" dirty="0" err="1"/>
              <a:t>Hàm</a:t>
            </a:r>
            <a:r>
              <a:rPr lang="en-US" sz="5600" dirty="0"/>
              <a:t> đ</a:t>
            </a:r>
            <a:r>
              <a:rPr lang="vi-VN" sz="5600" dirty="0"/>
              <a:t>ư</a:t>
            </a:r>
            <a:r>
              <a:rPr lang="en-US" sz="5600" dirty="0" err="1"/>
              <a:t>ợc</a:t>
            </a:r>
            <a:r>
              <a:rPr lang="en-US" sz="5600" dirty="0"/>
              <a:t> </a:t>
            </a:r>
            <a:r>
              <a:rPr lang="en-US" sz="5600" dirty="0" err="1"/>
              <a:t>dựng</a:t>
            </a:r>
            <a:r>
              <a:rPr lang="en-US" sz="5600" dirty="0"/>
              <a:t> </a:t>
            </a:r>
            <a:r>
              <a:rPr lang="en-US" sz="5600" dirty="0" err="1"/>
              <a:t>sẵn</a:t>
            </a:r>
            <a:endParaRPr lang="en-US" sz="5600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5600" dirty="0" err="1"/>
              <a:t>Hàm</a:t>
            </a:r>
            <a:r>
              <a:rPr lang="en-US" sz="5600" dirty="0"/>
              <a:t> do ng</a:t>
            </a:r>
            <a:r>
              <a:rPr lang="vi-VN" sz="5600" dirty="0"/>
              <a:t>ư</a:t>
            </a:r>
            <a:r>
              <a:rPr lang="en-US" sz="5600" dirty="0" err="1"/>
              <a:t>ời</a:t>
            </a:r>
            <a:r>
              <a:rPr lang="en-US" sz="5600" dirty="0"/>
              <a:t> </a:t>
            </a:r>
            <a:r>
              <a:rPr lang="en-US" sz="5600" dirty="0" err="1"/>
              <a:t>dùng</a:t>
            </a:r>
            <a:r>
              <a:rPr lang="en-US" sz="5600" dirty="0"/>
              <a:t> </a:t>
            </a:r>
            <a:r>
              <a:rPr lang="en-US" sz="5600" dirty="0" err="1"/>
              <a:t>tự</a:t>
            </a:r>
            <a:r>
              <a:rPr lang="en-US" sz="5600" dirty="0"/>
              <a:t> </a:t>
            </a:r>
            <a:r>
              <a:rPr lang="en-US" sz="5600" dirty="0" err="1"/>
              <a:t>định</a:t>
            </a:r>
            <a:r>
              <a:rPr lang="en-US" sz="5600" dirty="0"/>
              <a:t> </a:t>
            </a:r>
            <a:r>
              <a:rPr lang="en-US" sz="5600" dirty="0" err="1"/>
              <a:t>nghĩa</a:t>
            </a:r>
            <a:endParaRPr lang="en-US" sz="5600" dirty="0"/>
          </a:p>
          <a:p>
            <a:pPr marL="0" indent="457200">
              <a:lnSpc>
                <a:spcPct val="170000"/>
              </a:lnSpc>
              <a:buNone/>
            </a:pPr>
            <a:endParaRPr lang="en-US" dirty="0"/>
          </a:p>
          <a:p>
            <a:pPr marL="0" indent="45720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1.1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1026" name="Picture 2" descr="https://tse4.mm.bing.net/th?id=OIP.hn8_Yb7--UaVl6bfh9Wc-AHaDh&amp;pid=Api&amp;P=0&amp;h=180">
            <a:extLst>
              <a:ext uri="{FF2B5EF4-FFF2-40B4-BE49-F238E27FC236}">
                <a16:creationId xmlns:a16="http://schemas.microsoft.com/office/drawing/2014/main" id="{E40DD6A4-BBA9-49D6-BA5E-5A3881A90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40" y="2429301"/>
            <a:ext cx="6078504" cy="3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55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502FE-CB98-4736-A7D8-A56191AB0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156" y="2269084"/>
            <a:ext cx="6369656" cy="455953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3600" b="1" dirty="0" err="1"/>
              <a:t>Hàm</a:t>
            </a:r>
            <a:r>
              <a:rPr lang="en-US" sz="3600" b="1" dirty="0"/>
              <a:t> </a:t>
            </a:r>
            <a:r>
              <a:rPr lang="en-US" sz="3600" b="1" dirty="0" err="1"/>
              <a:t>có</a:t>
            </a:r>
            <a:r>
              <a:rPr lang="en-US" sz="3600" b="1" dirty="0"/>
              <a:t> </a:t>
            </a:r>
            <a:r>
              <a:rPr lang="en-US" sz="3600" b="1" dirty="0" err="1"/>
              <a:t>sẵn</a:t>
            </a:r>
            <a:endParaRPr lang="en-US" sz="3600" b="1" dirty="0"/>
          </a:p>
          <a:p>
            <a:pPr marL="0" indent="0">
              <a:buNone/>
            </a:pPr>
            <a:r>
              <a:rPr lang="en-US" sz="3600" dirty="0"/>
              <a:t>#include &lt;</a:t>
            </a:r>
            <a:r>
              <a:rPr lang="en-US" sz="3600" dirty="0" err="1"/>
              <a:t>stdio.h</a:t>
            </a:r>
            <a:r>
              <a:rPr lang="en-US" sz="3600" dirty="0"/>
              <a:t>&gt;</a:t>
            </a:r>
          </a:p>
          <a:p>
            <a:pPr marL="0" indent="0">
              <a:buNone/>
            </a:pPr>
            <a:r>
              <a:rPr lang="en-US" sz="3600" dirty="0"/>
              <a:t>int </a:t>
            </a:r>
            <a:r>
              <a:rPr lang="en-US" sz="3600" dirty="0" err="1"/>
              <a:t>tinhtong</a:t>
            </a:r>
            <a:r>
              <a:rPr lang="en-US" sz="3600" dirty="0"/>
              <a:t>(int </a:t>
            </a:r>
            <a:r>
              <a:rPr lang="en-US" sz="3600" dirty="0" err="1"/>
              <a:t>a,int</a:t>
            </a:r>
            <a:r>
              <a:rPr lang="en-US" sz="3600" dirty="0"/>
              <a:t> b){</a:t>
            </a:r>
          </a:p>
          <a:p>
            <a:pPr marL="0" indent="0">
              <a:buNone/>
            </a:pPr>
            <a:r>
              <a:rPr lang="en-US" sz="3600" dirty="0"/>
              <a:t>	return </a:t>
            </a:r>
            <a:r>
              <a:rPr lang="en-US" sz="3600" dirty="0" err="1"/>
              <a:t>a+b</a:t>
            </a:r>
            <a:r>
              <a:rPr lang="en-US" sz="3600" dirty="0"/>
              <a:t>;}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int main(){</a:t>
            </a:r>
          </a:p>
          <a:p>
            <a:pPr marL="0" indent="0">
              <a:buNone/>
            </a:pPr>
            <a:r>
              <a:rPr lang="en-US" sz="3600" dirty="0"/>
              <a:t>int s = </a:t>
            </a:r>
            <a:r>
              <a:rPr lang="en-US" sz="3600" dirty="0" err="1"/>
              <a:t>tinhtong</a:t>
            </a:r>
            <a:r>
              <a:rPr lang="en-US" sz="3600" dirty="0"/>
              <a:t>(5,3);</a:t>
            </a:r>
          </a:p>
          <a:p>
            <a:pPr marL="0" indent="0">
              <a:buNone/>
            </a:pPr>
            <a:r>
              <a:rPr lang="en-US" sz="3600" dirty="0" err="1"/>
              <a:t>printf</a:t>
            </a:r>
            <a:r>
              <a:rPr lang="en-US" sz="3600" dirty="0"/>
              <a:t>("tong a </a:t>
            </a:r>
            <a:r>
              <a:rPr lang="en-US" sz="3600" dirty="0" err="1"/>
              <a:t>va</a:t>
            </a:r>
            <a:r>
              <a:rPr lang="en-US" sz="3600" dirty="0"/>
              <a:t> b la:%</a:t>
            </a:r>
            <a:r>
              <a:rPr lang="en-US" sz="3600" dirty="0" err="1"/>
              <a:t>d",s</a:t>
            </a:r>
            <a:r>
              <a:rPr lang="en-US" sz="3600" dirty="0"/>
              <a:t>);</a:t>
            </a:r>
          </a:p>
          <a:p>
            <a:pPr marL="0" indent="0">
              <a:buNone/>
            </a:pPr>
            <a:r>
              <a:rPr lang="en-US" sz="3600" dirty="0"/>
              <a:t>}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900" dirty="0"/>
          </a:p>
          <a:p>
            <a:pPr marL="0" indent="457200">
              <a:lnSpc>
                <a:spcPct val="170000"/>
              </a:lnSpc>
              <a:buNone/>
            </a:pP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1.2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pic>
        <p:nvPicPr>
          <p:cNvPr id="7" name="Picture 2" descr="https://tse4.mm.bing.net/th?id=OIP.hn8_Yb7--UaVl6bfh9Wc-AHaDh&amp;pid=Api&amp;P=0&amp;h=180">
            <a:extLst>
              <a:ext uri="{FF2B5EF4-FFF2-40B4-BE49-F238E27FC236}">
                <a16:creationId xmlns:a16="http://schemas.microsoft.com/office/drawing/2014/main" id="{8AE12FEC-50D1-4BEA-AE0F-A6F01303D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40" y="2429301"/>
            <a:ext cx="6078504" cy="3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4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1.2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Ví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Hàm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86531A-E0AA-48B1-920B-30CADB4BD60B}"/>
              </a:ext>
            </a:extLst>
          </p:cNvPr>
          <p:cNvSpPr/>
          <p:nvPr/>
        </p:nvSpPr>
        <p:spPr>
          <a:xfrm>
            <a:off x="505008" y="2426281"/>
            <a:ext cx="6096000" cy="3036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Hàm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int </a:t>
            </a:r>
            <a:r>
              <a:rPr lang="en-US" dirty="0" err="1"/>
              <a:t>laSoChan</a:t>
            </a:r>
            <a:r>
              <a:rPr lang="en-US" dirty="0"/>
              <a:t>(int n) {</a:t>
            </a:r>
          </a:p>
          <a:p>
            <a:r>
              <a:rPr lang="en-US" dirty="0"/>
              <a:t>    if (n % 2 == 0) {</a:t>
            </a:r>
          </a:p>
          <a:p>
            <a:r>
              <a:rPr lang="en-US" dirty="0"/>
              <a:t>        return 1; 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return 0;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3116397" y="2476207"/>
            <a:ext cx="4625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int num;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: ");</a:t>
            </a:r>
          </a:p>
          <a:p>
            <a:r>
              <a:rPr lang="en-US" dirty="0"/>
              <a:t>    </a:t>
            </a:r>
            <a:r>
              <a:rPr lang="en-US" dirty="0" err="1"/>
              <a:t>scanf</a:t>
            </a:r>
            <a:r>
              <a:rPr lang="en-US" dirty="0"/>
              <a:t>("%d", &amp;num);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if (</a:t>
            </a:r>
            <a:r>
              <a:rPr lang="en-US" dirty="0" err="1"/>
              <a:t>laSoChan</a:t>
            </a:r>
            <a:r>
              <a:rPr lang="en-US" dirty="0"/>
              <a:t>(num))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chẵn</a:t>
            </a:r>
            <a:r>
              <a:rPr lang="en-US" dirty="0"/>
              <a:t>\n", num);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("%d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\n", num);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A8E215-2529-4BFD-9552-A0FE79527C07}"/>
              </a:ext>
            </a:extLst>
          </p:cNvPr>
          <p:cNvCxnSpPr/>
          <p:nvPr/>
        </p:nvCxnSpPr>
        <p:spPr>
          <a:xfrm>
            <a:off x="2796209" y="2426281"/>
            <a:ext cx="0" cy="3643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https://tse4.mm.bing.net/th?id=OIP.hn8_Yb7--UaVl6bfh9Wc-AHaDh&amp;pid=Api&amp;P=0&amp;h=180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194" y="2429301"/>
            <a:ext cx="5007649" cy="372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84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2.1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Con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645798" y="2497787"/>
            <a:ext cx="46250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trữ</a:t>
            </a:r>
            <a:r>
              <a:rPr lang="en-US" sz="2800" dirty="0"/>
              <a:t> </a:t>
            </a:r>
            <a:r>
              <a:rPr lang="en-US" sz="2800" dirty="0" err="1"/>
              <a:t>địa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biến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,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đích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trực</a:t>
            </a:r>
            <a:r>
              <a:rPr lang="en-US" sz="2800" dirty="0"/>
              <a:t> </a:t>
            </a:r>
            <a:r>
              <a:rPr lang="en-US" sz="2800" dirty="0" err="1"/>
              <a:t>tiếp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,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động</a:t>
            </a:r>
            <a:r>
              <a:rPr lang="en-US" sz="2800" dirty="0"/>
              <a:t>,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hay </a:t>
            </a:r>
            <a:r>
              <a:rPr lang="en-US" sz="2800" dirty="0" err="1"/>
              <a:t>chuỗi</a:t>
            </a:r>
            <a:r>
              <a:rPr lang="en-US" sz="2800" dirty="0"/>
              <a:t>,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chiếu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hàm</a:t>
            </a:r>
            <a:endParaRPr lang="en-US" sz="28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916" y="2263612"/>
            <a:ext cx="5007649" cy="35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924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2.2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615994" y="2233234"/>
            <a:ext cx="462500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 </a:t>
            </a:r>
            <a:r>
              <a:rPr lang="en-US" sz="2000" b="1" dirty="0" err="1"/>
              <a:t>trỏ</a:t>
            </a:r>
            <a:r>
              <a:rPr lang="en-US" sz="2000" b="1" dirty="0"/>
              <a:t> </a:t>
            </a:r>
            <a:r>
              <a:rPr lang="en-US" sz="2000" b="1" dirty="0" err="1"/>
              <a:t>cấp</a:t>
            </a:r>
            <a:r>
              <a:rPr lang="en-US" sz="2000" b="1" dirty="0"/>
              <a:t> 1</a:t>
            </a:r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int main() {</a:t>
            </a:r>
          </a:p>
          <a:p>
            <a:r>
              <a:rPr lang="en-US" sz="2000" dirty="0"/>
              <a:t>    int a = 10;</a:t>
            </a:r>
          </a:p>
          <a:p>
            <a:r>
              <a:rPr lang="en-US" sz="2000" dirty="0"/>
              <a:t>    int *p;  </a:t>
            </a:r>
          </a:p>
          <a:p>
            <a:r>
              <a:rPr lang="en-US" sz="2000" dirty="0"/>
              <a:t>    p = &amp;a;  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("Gia tri </a:t>
            </a:r>
            <a:r>
              <a:rPr lang="en-US" sz="2000" dirty="0" err="1"/>
              <a:t>cua</a:t>
            </a:r>
            <a:r>
              <a:rPr lang="en-US" sz="2000" dirty="0"/>
              <a:t> a: %d\n", a);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</a:t>
            </a:r>
            <a:r>
              <a:rPr lang="en-US" sz="2000" dirty="0" err="1"/>
              <a:t>Dia</a:t>
            </a:r>
            <a:r>
              <a:rPr lang="en-US" sz="2000" dirty="0"/>
              <a:t> chi </a:t>
            </a:r>
            <a:r>
              <a:rPr lang="en-US" sz="2000" dirty="0" err="1"/>
              <a:t>cua</a:t>
            </a:r>
            <a:r>
              <a:rPr lang="en-US" sz="2000" dirty="0"/>
              <a:t> a: %p\n", &amp;a);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("Gia tri </a:t>
            </a:r>
            <a:r>
              <a:rPr lang="en-US" sz="2000" dirty="0" err="1"/>
              <a:t>cua</a:t>
            </a:r>
            <a:r>
              <a:rPr lang="en-US" sz="2000" dirty="0"/>
              <a:t> con </a:t>
            </a:r>
            <a:r>
              <a:rPr lang="en-US" sz="2000" dirty="0" err="1"/>
              <a:t>tro</a:t>
            </a:r>
            <a:r>
              <a:rPr lang="en-US" sz="2000" dirty="0"/>
              <a:t> p: %p\n", p);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("Gia tri tai </a:t>
            </a:r>
            <a:r>
              <a:rPr lang="en-US" sz="2000" dirty="0" err="1"/>
              <a:t>dia</a:t>
            </a:r>
            <a:r>
              <a:rPr lang="en-US" sz="2000" dirty="0"/>
              <a:t> chi p </a:t>
            </a:r>
            <a:r>
              <a:rPr lang="en-US" sz="2000" dirty="0" err="1"/>
              <a:t>tro</a:t>
            </a:r>
            <a:r>
              <a:rPr lang="en-US" sz="2000" dirty="0"/>
              <a:t> den: %d\n", *p);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916" y="2263612"/>
            <a:ext cx="5007649" cy="35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57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087D5-2086-486B-8468-57B2A7CED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379"/>
            <a:ext cx="4227443" cy="116118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 I.LÝ THUYẾT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3DBB4F-9259-4A8A-BC32-643C6A7A1B65}"/>
              </a:ext>
            </a:extLst>
          </p:cNvPr>
          <p:cNvSpPr txBox="1"/>
          <p:nvPr/>
        </p:nvSpPr>
        <p:spPr>
          <a:xfrm>
            <a:off x="263156" y="1490723"/>
            <a:ext cx="5330687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srgbClr val="FF0000"/>
                </a:solidFill>
                <a:latin typeface="Times New Roman"/>
              </a:rPr>
              <a:t>2.2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Ví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</a:rPr>
              <a:t>dụ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Times New Roman"/>
              </a:rPr>
              <a:t>c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on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trỏ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9CB49-3DD8-4A0E-9C4D-1DBE9F4ED305}"/>
              </a:ext>
            </a:extLst>
          </p:cNvPr>
          <p:cNvSpPr txBox="1"/>
          <p:nvPr/>
        </p:nvSpPr>
        <p:spPr>
          <a:xfrm>
            <a:off x="615994" y="2233234"/>
            <a:ext cx="462500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Con </a:t>
            </a:r>
            <a:r>
              <a:rPr lang="en-US" sz="2000" b="1" dirty="0" err="1"/>
              <a:t>trỏ</a:t>
            </a:r>
            <a:r>
              <a:rPr lang="en-US" sz="2000" b="1" dirty="0"/>
              <a:t> </a:t>
            </a:r>
            <a:r>
              <a:rPr lang="en-US" sz="2000" b="1" dirty="0" err="1"/>
              <a:t>cấp</a:t>
            </a:r>
            <a:r>
              <a:rPr lang="en-US" sz="2000" b="1" dirty="0"/>
              <a:t> 2</a:t>
            </a:r>
            <a:endParaRPr lang="en-US" sz="2000" dirty="0"/>
          </a:p>
          <a:p>
            <a:r>
              <a:rPr lang="en-US" sz="2000" dirty="0"/>
              <a:t>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int main() {</a:t>
            </a:r>
          </a:p>
          <a:p>
            <a:r>
              <a:rPr lang="en-US" sz="2000" dirty="0"/>
              <a:t>    int a = 10;</a:t>
            </a:r>
          </a:p>
          <a:p>
            <a:r>
              <a:rPr lang="en-US" sz="2000" dirty="0"/>
              <a:t>    int *p = &amp;a;  // Con </a:t>
            </a:r>
            <a:r>
              <a:rPr lang="en-US" sz="2000" dirty="0" err="1"/>
              <a:t>trỏ</a:t>
            </a:r>
            <a:r>
              <a:rPr lang="en-US" sz="2000" dirty="0"/>
              <a:t> p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a</a:t>
            </a:r>
          </a:p>
          <a:p>
            <a:r>
              <a:rPr lang="en-US" sz="2000" dirty="0"/>
              <a:t>    int **pp = &amp;p; // Con </a:t>
            </a:r>
            <a:r>
              <a:rPr lang="en-US" sz="2000" dirty="0" err="1"/>
              <a:t>trỏ</a:t>
            </a:r>
            <a:r>
              <a:rPr lang="en-US" sz="2000" dirty="0"/>
              <a:t> pp </a:t>
            </a:r>
            <a:r>
              <a:rPr lang="en-US" sz="2000" dirty="0" err="1"/>
              <a:t>trỏ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p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("Gia tri </a:t>
            </a:r>
            <a:r>
              <a:rPr lang="en-US" sz="2000" dirty="0" err="1"/>
              <a:t>cua</a:t>
            </a:r>
            <a:r>
              <a:rPr lang="en-US" sz="2000" dirty="0"/>
              <a:t> a: %d\n", a);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("Gia tri </a:t>
            </a:r>
            <a:r>
              <a:rPr lang="en-US" sz="2000" dirty="0" err="1"/>
              <a:t>cua</a:t>
            </a:r>
            <a:r>
              <a:rPr lang="en-US" sz="2000" dirty="0"/>
              <a:t> con </a:t>
            </a:r>
            <a:r>
              <a:rPr lang="en-US" sz="2000" dirty="0" err="1"/>
              <a:t>tro</a:t>
            </a:r>
            <a:r>
              <a:rPr lang="en-US" sz="2000" dirty="0"/>
              <a:t> p: %d\n", *p);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printf</a:t>
            </a:r>
            <a:r>
              <a:rPr lang="en-US" sz="2000" dirty="0"/>
              <a:t>("Gia tri </a:t>
            </a:r>
            <a:r>
              <a:rPr lang="en-US" sz="2000" dirty="0" err="1"/>
              <a:t>cua</a:t>
            </a:r>
            <a:r>
              <a:rPr lang="en-US" sz="2000" dirty="0"/>
              <a:t> con </a:t>
            </a:r>
            <a:r>
              <a:rPr lang="en-US" sz="2000" dirty="0" err="1"/>
              <a:t>tro</a:t>
            </a:r>
            <a:r>
              <a:rPr lang="en-US" sz="2000" dirty="0"/>
              <a:t> pp: %d\n", **pp);</a:t>
            </a:r>
          </a:p>
          <a:p>
            <a:r>
              <a:rPr lang="en-US" sz="2000" dirty="0"/>
              <a:t>    return 0;</a:t>
            </a:r>
          </a:p>
          <a:p>
            <a:r>
              <a:rPr lang="en-US" sz="2000" dirty="0"/>
              <a:t>}</a:t>
            </a:r>
          </a:p>
          <a:p>
            <a:endParaRPr lang="en-US" b="1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A932D84-343F-4130-A331-50758B8D2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8916" y="2263612"/>
            <a:ext cx="5007649" cy="357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952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PP_MauBaoCao_CN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PP_MauBaoCao_CNT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PP_MauBaoCao_CNTT</Template>
  <TotalTime>154</TotalTime>
  <Words>5152</Words>
  <Application>Microsoft Office PowerPoint</Application>
  <PresentationFormat>Widescreen</PresentationFormat>
  <Paragraphs>662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Wingdings</vt:lpstr>
      <vt:lpstr>PP_MauBaoCao_CNTT</vt:lpstr>
      <vt:lpstr>1_Custom Design</vt:lpstr>
      <vt:lpstr>Custom Design</vt:lpstr>
      <vt:lpstr>1_PP_MauBaoCao_CNTT</vt:lpstr>
      <vt:lpstr>BÁO CÁO MÔN KỸ THUẬT LẬP TRÌNH BÀI TẬP LỚN </vt:lpstr>
      <vt:lpstr>BÀI TẬP LỚN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I.LÝ THUYẾT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  II.ỨNG DỤNG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HIỆU ĐẠI HỌC GIAO THÔNG VẬN TẢI TẠI THÀNH PHỐ HỒ CHÍ MINH BỘ MÔN CÔNG NGHỆ THÔNG TIN</dc:title>
  <dc:creator>Administrator</dc:creator>
  <cp:lastModifiedBy>Administrator</cp:lastModifiedBy>
  <cp:revision>17</cp:revision>
  <dcterms:created xsi:type="dcterms:W3CDTF">2025-06-03T13:19:31Z</dcterms:created>
  <dcterms:modified xsi:type="dcterms:W3CDTF">2025-06-04T03:47:40Z</dcterms:modified>
</cp:coreProperties>
</file>