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3" r:id="rId6"/>
    <p:sldId id="274" r:id="rId7"/>
    <p:sldId id="270" r:id="rId8"/>
    <p:sldId id="266" r:id="rId9"/>
    <p:sldId id="267" r:id="rId10"/>
    <p:sldId id="269" r:id="rId11"/>
    <p:sldId id="260" r:id="rId12"/>
    <p:sldId id="262" r:id="rId13"/>
    <p:sldId id="271" r:id="rId14"/>
    <p:sldId id="268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4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8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1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8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0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8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9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2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0416-4B5F-431F-A1DD-677070A4F3D7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0BA72-9345-4E80-8A77-15254977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2507" y="1579040"/>
            <a:ext cx="9144000" cy="2019565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Unsupervised Representation Learning With Deep Convolutional Generative Adversarial Networks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8965884" y="5033450"/>
            <a:ext cx="2408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Ha-</a:t>
            </a:r>
            <a:r>
              <a:rPr lang="en-US" altLang="ko-KR" sz="2800" dirty="0" err="1"/>
              <a:t>l</a:t>
            </a:r>
            <a:r>
              <a:rPr lang="en-US" altLang="ko-KR" sz="2800" dirty="0" err="1" smtClean="0"/>
              <a:t>arm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6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619433"/>
            <a:ext cx="12024851" cy="56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5" y="0"/>
            <a:ext cx="1110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465" y="0"/>
            <a:ext cx="1251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51"/>
            <a:ext cx="12192000" cy="54068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9097" y="5544461"/>
            <a:ext cx="10992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 Vector algorithm </a:t>
            </a:r>
            <a:r>
              <a:rPr lang="ko-KR" altLang="en-US" sz="2400" dirty="0" err="1" smtClean="0"/>
              <a:t>could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dramatically</a:t>
            </a:r>
            <a:r>
              <a:rPr lang="ko-KR" altLang="en-US" sz="2400" dirty="0"/>
              <a:t> </a:t>
            </a:r>
            <a:r>
              <a:rPr lang="ko-KR" altLang="en-US" sz="2400" dirty="0" err="1"/>
              <a:t>reduce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amount</a:t>
            </a:r>
            <a:r>
              <a:rPr lang="ko-KR" altLang="en-US" sz="2400" dirty="0"/>
              <a:t> of </a:t>
            </a:r>
            <a:r>
              <a:rPr lang="ko-KR" altLang="en-US" sz="2400" dirty="0" err="1" smtClean="0"/>
              <a:t>data</a:t>
            </a:r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r>
              <a:rPr lang="ko-KR" altLang="en-US" sz="2400" dirty="0" err="1"/>
              <a:t>needed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for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conditional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generative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modeling</a:t>
            </a:r>
            <a:r>
              <a:rPr lang="ko-KR" altLang="en-US" sz="2400" dirty="0"/>
              <a:t> of </a:t>
            </a:r>
            <a:r>
              <a:rPr lang="ko-KR" altLang="en-US" sz="2400" dirty="0" err="1"/>
              <a:t>complex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image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distributions</a:t>
            </a:r>
            <a:r>
              <a:rPr lang="ko-KR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7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37187" y="845574"/>
            <a:ext cx="9144000" cy="591901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Conclusin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1.Propose more </a:t>
            </a:r>
            <a:r>
              <a:rPr lang="en-US" altLang="ko-KR" sz="3200" dirty="0"/>
              <a:t>stable set of architectures for training generative adversarial </a:t>
            </a:r>
            <a:r>
              <a:rPr lang="en-US" altLang="ko-KR" sz="3200" dirty="0" smtClean="0"/>
              <a:t>networks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2.give </a:t>
            </a:r>
            <a:r>
              <a:rPr lang="en-US" altLang="ko-KR" sz="3200" dirty="0"/>
              <a:t>evidence that adversarial networks learn good representations of images for supervised learning and generative modeling</a:t>
            </a:r>
            <a:endParaRPr lang="en-US" altLang="ko-KR" sz="3200" dirty="0" smtClean="0"/>
          </a:p>
          <a:p>
            <a:endParaRPr lang="en-US" altLang="ko-KR" sz="3200" dirty="0"/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6108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1"/>
          <p:cNvSpPr>
            <a:spLocks noGrp="1"/>
          </p:cNvSpPr>
          <p:nvPr>
            <p:ph type="subTitle" idx="1"/>
          </p:nvPr>
        </p:nvSpPr>
        <p:spPr>
          <a:xfrm>
            <a:off x="4336027" y="1094027"/>
            <a:ext cx="3130060" cy="2203939"/>
          </a:xfrm>
        </p:spPr>
        <p:txBody>
          <a:bodyPr>
            <a:noAutofit/>
          </a:bodyPr>
          <a:lstStyle/>
          <a:p>
            <a:endParaRPr lang="en-US" altLang="ko-KR" sz="7200" dirty="0" smtClean="0"/>
          </a:p>
          <a:p>
            <a:r>
              <a:rPr lang="en-US" altLang="ko-KR" sz="7200" dirty="0" smtClean="0"/>
              <a:t>Q &amp; A</a:t>
            </a:r>
          </a:p>
          <a:p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481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1"/>
          <p:cNvSpPr>
            <a:spLocks noGrp="1"/>
          </p:cNvSpPr>
          <p:nvPr>
            <p:ph type="subTitle" idx="1"/>
          </p:nvPr>
        </p:nvSpPr>
        <p:spPr>
          <a:xfrm>
            <a:off x="871950" y="5203912"/>
            <a:ext cx="10376154" cy="91175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Reference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UNSUPERVISED REPRESENTATION LEARNING WITH DEEP CONVOLUTIONAL GENERATIVE ADVERSARIAL </a:t>
            </a:r>
            <a:r>
              <a:rPr lang="en-US" altLang="ko-KR" sz="2000" dirty="0" smtClean="0"/>
              <a:t>NETWORKS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Ref:https</a:t>
            </a:r>
            <a:r>
              <a:rPr lang="en-US" altLang="ko-KR" sz="2000" dirty="0"/>
              <a:t>://github.com/sjchoi86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2850929" y="1875881"/>
            <a:ext cx="6066503" cy="2203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200" dirty="0" smtClean="0"/>
              <a:t>Thank you!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080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765741" y="1385668"/>
            <a:ext cx="9144000" cy="46218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Supervised Learning(labeling)</a:t>
            </a:r>
            <a:r>
              <a:rPr lang="ko-KR" altLang="en-US" sz="2800" dirty="0" smtClean="0"/>
              <a:t>의 강세</a:t>
            </a:r>
            <a:r>
              <a:rPr lang="en-US" altLang="ko-KR" sz="2800" dirty="0" smtClean="0"/>
              <a:t>..</a:t>
            </a:r>
          </a:p>
          <a:p>
            <a:pPr algn="l"/>
            <a:endParaRPr lang="en-US" altLang="ko-KR" sz="2800" dirty="0"/>
          </a:p>
          <a:p>
            <a:pPr algn="l"/>
            <a:r>
              <a:rPr lang="en-US" altLang="ko-KR" sz="2800" dirty="0" smtClean="0"/>
              <a:t>Unsupervised Learning(</a:t>
            </a:r>
            <a:r>
              <a:rPr lang="en-US" altLang="ko-KR" sz="2800" dirty="0" err="1" smtClean="0"/>
              <a:t>clusterling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은</a:t>
            </a:r>
            <a:r>
              <a:rPr lang="en-US" altLang="ko-KR" sz="2800" dirty="0" smtClean="0"/>
              <a:t>??</a:t>
            </a:r>
          </a:p>
          <a:p>
            <a:pPr algn="l"/>
            <a:endParaRPr lang="en-US" altLang="ko-KR" sz="2800" dirty="0" smtClean="0"/>
          </a:p>
          <a:p>
            <a:pPr algn="l"/>
            <a:r>
              <a:rPr lang="en-US" altLang="ko-KR" sz="2800" dirty="0" smtClean="0"/>
              <a:t>Candidate</a:t>
            </a:r>
            <a:endParaRPr lang="en-US" altLang="ko-KR" sz="2800" dirty="0"/>
          </a:p>
          <a:p>
            <a:pPr algn="l"/>
            <a:r>
              <a:rPr lang="en-US" altLang="ko-KR" sz="2800" dirty="0" smtClean="0"/>
              <a:t>=&gt;DCGANS(deep convolutional generative adversarial networks)</a:t>
            </a:r>
          </a:p>
          <a:p>
            <a:pPr algn="l"/>
            <a:endParaRPr lang="en-US" altLang="ko-KR" sz="2800" dirty="0" smtClean="0"/>
          </a:p>
          <a:p>
            <a:pPr algn="l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15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524000" y="727587"/>
            <a:ext cx="9144000" cy="4530213"/>
          </a:xfrm>
        </p:spPr>
        <p:txBody>
          <a:bodyPr>
            <a:noAutofit/>
          </a:bodyPr>
          <a:lstStyle/>
          <a:p>
            <a:endParaRPr lang="en-US" altLang="ko-KR" sz="2800" dirty="0" smtClean="0"/>
          </a:p>
          <a:p>
            <a:r>
              <a:rPr lang="en-US" altLang="ko-KR" sz="2800" dirty="0" smtClean="0"/>
              <a:t>Past: CNN+GAN(scale up) -&gt; Fail!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So,,,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1.Upscale and low resolution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2.Allowed higher resolution set</a:t>
            </a:r>
          </a:p>
          <a:p>
            <a:r>
              <a:rPr lang="en-US" altLang="ko-KR" sz="2800" dirty="0" smtClean="0"/>
              <a:t>And deeper generative model</a:t>
            </a:r>
            <a:endParaRPr lang="en-US" altLang="ko-KR" sz="2800" dirty="0"/>
          </a:p>
          <a:p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7071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" y="58615"/>
            <a:ext cx="11441723" cy="61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3" y="257907"/>
            <a:ext cx="9759276" cy="55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3" y="351693"/>
            <a:ext cx="9986298" cy="56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678426" y="304799"/>
            <a:ext cx="10235381" cy="644996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REPRESENTATION </a:t>
            </a:r>
            <a:r>
              <a:rPr lang="en-US" altLang="ko-KR" dirty="0"/>
              <a:t>LEARNING FROM UNLABELED </a:t>
            </a:r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=&gt;hierarchical </a:t>
            </a:r>
            <a:r>
              <a:rPr lang="en-US" altLang="ko-KR" dirty="0"/>
              <a:t>clustering of image </a:t>
            </a:r>
            <a:r>
              <a:rPr lang="en-US" altLang="ko-KR" dirty="0" smtClean="0"/>
              <a:t>patches</a:t>
            </a:r>
          </a:p>
          <a:p>
            <a:endParaRPr lang="en-US" altLang="ko-KR" dirty="0"/>
          </a:p>
          <a:p>
            <a:r>
              <a:rPr lang="en-US" altLang="ko-KR" dirty="0"/>
              <a:t>2. GENERATING NATURAL IMAGES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/>
              <a:t>VISUALIZING THE INTERNALS OF CNNS</a:t>
            </a:r>
            <a:endParaRPr lang="en-US" altLang="ko-KR" dirty="0"/>
          </a:p>
          <a:p>
            <a:r>
              <a:rPr lang="en-US" altLang="ko-KR" dirty="0"/>
              <a:t>=&gt;using a gradient descent on the inputs lets us inspect the ideal image that activates certain subsets of </a:t>
            </a:r>
            <a:r>
              <a:rPr lang="en-US" altLang="ko-KR" dirty="0" smtClean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4045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524000" y="481780"/>
            <a:ext cx="9144000" cy="5919019"/>
          </a:xfrm>
        </p:spPr>
        <p:txBody>
          <a:bodyPr/>
          <a:lstStyle/>
          <a:p>
            <a:r>
              <a:rPr lang="en-US" altLang="ko-KR" sz="3600" dirty="0" smtClean="0"/>
              <a:t>Model Structure</a:t>
            </a:r>
          </a:p>
          <a:p>
            <a:endParaRPr lang="en-US" altLang="ko-KR" dirty="0"/>
          </a:p>
          <a:p>
            <a:r>
              <a:rPr lang="en-US" altLang="ko-KR" dirty="0" smtClean="0"/>
              <a:t>1.Convolutional net</a:t>
            </a:r>
          </a:p>
          <a:p>
            <a:r>
              <a:rPr lang="en-US" altLang="ko-KR" dirty="0" smtClean="0"/>
              <a:t>=&gt;network </a:t>
            </a:r>
            <a:r>
              <a:rPr lang="en-US" altLang="ko-KR" dirty="0"/>
              <a:t>to learn its own spatial </a:t>
            </a:r>
            <a:r>
              <a:rPr lang="en-US" altLang="ko-KR" dirty="0" err="1"/>
              <a:t>downsampling</a:t>
            </a:r>
            <a:endParaRPr lang="en-US" altLang="ko-KR" dirty="0" smtClean="0"/>
          </a:p>
          <a:p>
            <a:r>
              <a:rPr lang="en-US" altLang="ko-KR" dirty="0" smtClean="0"/>
              <a:t>(Using at generator)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2.Eliminating fully connected layers on top</a:t>
            </a:r>
          </a:p>
          <a:p>
            <a:endParaRPr lang="en-US" altLang="ko-KR" dirty="0" smtClean="0"/>
          </a:p>
          <a:p>
            <a:r>
              <a:rPr lang="en-US" altLang="ko-KR" dirty="0"/>
              <a:t>3. Batch </a:t>
            </a:r>
            <a:r>
              <a:rPr lang="en-US" altLang="ko-KR" dirty="0" smtClean="0"/>
              <a:t>Normalization</a:t>
            </a:r>
          </a:p>
          <a:p>
            <a:r>
              <a:rPr lang="en-US" altLang="ko-KR" dirty="0"/>
              <a:t>=&gt;stabilizes learning by normalizing the</a:t>
            </a:r>
          </a:p>
          <a:p>
            <a:r>
              <a:rPr lang="en-US" altLang="ko-KR" dirty="0"/>
              <a:t>input to each unit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86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07689" y="580102"/>
            <a:ext cx="9144000" cy="5919019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해상도의 향상</a:t>
            </a:r>
            <a:endParaRPr lang="en-US" altLang="ko-KR" dirty="0" smtClean="0"/>
          </a:p>
          <a:p>
            <a:r>
              <a:rPr lang="en-US" altLang="ko-KR" dirty="0" smtClean="0"/>
              <a:t>=&gt;overfitting concern(LSUN data-</a:t>
            </a:r>
            <a:r>
              <a:rPr lang="en-US" altLang="ko-KR" dirty="0" err="1" smtClean="0"/>
              <a:t>set,high</a:t>
            </a:r>
            <a:r>
              <a:rPr lang="en-US" altLang="ko-KR" dirty="0" smtClean="0"/>
              <a:t> resolution )</a:t>
            </a:r>
          </a:p>
          <a:p>
            <a:endParaRPr lang="en-US" altLang="ko-KR" dirty="0"/>
          </a:p>
          <a:p>
            <a:endParaRPr lang="en-US" altLang="ko-KR" sz="3600" dirty="0"/>
          </a:p>
          <a:p>
            <a:r>
              <a:rPr lang="ko-KR" altLang="en-US" dirty="0" err="1" smtClean="0"/>
              <a:t>중복제거</a:t>
            </a:r>
            <a:endParaRPr lang="en-US" altLang="ko-KR" dirty="0"/>
          </a:p>
          <a:p>
            <a:r>
              <a:rPr lang="en-US" altLang="ko-KR" dirty="0"/>
              <a:t>To further decrease the likelihood of the generator </a:t>
            </a:r>
          </a:p>
          <a:p>
            <a:r>
              <a:rPr lang="en-US" altLang="ko-KR" dirty="0"/>
              <a:t>memorizing input examples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41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220</Words>
  <Application>Microsoft Office PowerPoint</Application>
  <PresentationFormat>와이드스크린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신하람</dc:creator>
  <cp:lastModifiedBy>신하람</cp:lastModifiedBy>
  <cp:revision>31</cp:revision>
  <dcterms:created xsi:type="dcterms:W3CDTF">2017-11-15T18:58:39Z</dcterms:created>
  <dcterms:modified xsi:type="dcterms:W3CDTF">2018-01-05T18:06:57Z</dcterms:modified>
</cp:coreProperties>
</file>