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7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5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8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8DD9-2AB0-4AE4-BD90-779588174AAB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Ps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저장공간을 할당한다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temp</a:t>
            </a:r>
            <a:r>
              <a:rPr lang="ko-KR" altLang="en-US" sz="1600" dirty="0" smtClean="0"/>
              <a:t>에 값을 </a:t>
            </a:r>
            <a:r>
              <a:rPr lang="ko-KR" altLang="en-US" sz="1600" dirty="0" err="1" smtClean="0"/>
              <a:t>입력받고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end</a:t>
            </a:r>
            <a:r>
              <a:rPr lang="ko-KR" altLang="en-US" sz="1600" dirty="0" smtClean="0"/>
              <a:t>가 입력되었으면 종료</a:t>
            </a:r>
            <a:endParaRPr lang="en-US" altLang="ko-KR" sz="1600" dirty="0" smtClean="0"/>
          </a:p>
          <a:p>
            <a:r>
              <a:rPr lang="ko-KR" altLang="en-US" sz="1600" dirty="0" smtClean="0"/>
              <a:t>아니라면 </a:t>
            </a:r>
            <a:r>
              <a:rPr lang="en-US" altLang="ko-KR" sz="1600" dirty="0" err="1" smtClean="0"/>
              <a:t>len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temp</a:t>
            </a:r>
            <a:r>
              <a:rPr lang="ko-KR" altLang="en-US" sz="1600" dirty="0" smtClean="0"/>
              <a:t>의 길이 </a:t>
            </a:r>
            <a:r>
              <a:rPr lang="en-US" altLang="ko-KR" sz="1600" dirty="0" smtClean="0"/>
              <a:t>+1</a:t>
            </a:r>
            <a:r>
              <a:rPr lang="ko-KR" altLang="en-US" sz="1600" dirty="0" smtClean="0"/>
              <a:t>을 더하고 </a:t>
            </a:r>
            <a:r>
              <a:rPr lang="en-US" altLang="ko-KR" sz="1600" dirty="0" err="1"/>
              <a:t>l</a:t>
            </a:r>
            <a:r>
              <a:rPr lang="en-US" altLang="ko-KR" sz="1600" dirty="0" err="1" smtClean="0"/>
              <a:t>en</a:t>
            </a:r>
            <a:r>
              <a:rPr lang="ko-KR" altLang="en-US" sz="1600" dirty="0" smtClean="0"/>
              <a:t>에 저장한다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ps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길이가 </a:t>
            </a:r>
            <a:r>
              <a:rPr lang="en-US" altLang="ko-KR" sz="1600" dirty="0" err="1" smtClean="0"/>
              <a:t>len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char</a:t>
            </a:r>
            <a:r>
              <a:rPr lang="ko-KR" altLang="en-US" sz="1600" dirty="0" smtClean="0"/>
              <a:t>형 배열을 확장하고 그 </a:t>
            </a:r>
            <a:r>
              <a:rPr lang="ko-KR" altLang="en-US" sz="1600" dirty="0" err="1" smtClean="0"/>
              <a:t>주소값을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pt</a:t>
            </a:r>
            <a:r>
              <a:rPr lang="ko-KR" altLang="en-US" sz="1600" dirty="0" smtClean="0"/>
              <a:t>에 저장한다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p</a:t>
            </a:r>
            <a:r>
              <a:rPr lang="en-US" altLang="ko-KR" sz="1600" dirty="0" err="1" smtClean="0"/>
              <a:t>t</a:t>
            </a:r>
            <a:r>
              <a:rPr lang="ko-KR" altLang="en-US" sz="1600" dirty="0" smtClean="0"/>
              <a:t>를 통하여 </a:t>
            </a:r>
            <a:r>
              <a:rPr lang="ko-KR" altLang="en-US" sz="1600" dirty="0" err="1" smtClean="0"/>
              <a:t>동적할당에</a:t>
            </a:r>
            <a:r>
              <a:rPr lang="ko-KR" altLang="en-US" sz="1600" dirty="0" smtClean="0"/>
              <a:t> 성공했는지 확인 후 실패라면 종료</a:t>
            </a:r>
            <a:endParaRPr lang="en-US" altLang="ko-KR" sz="1600" dirty="0" smtClean="0"/>
          </a:p>
          <a:p>
            <a:r>
              <a:rPr lang="ko-KR" altLang="en-US" sz="1600" dirty="0" smtClean="0"/>
              <a:t>성공했다면 </a:t>
            </a:r>
            <a:r>
              <a:rPr lang="en-US" altLang="ko-KR" sz="1600" dirty="0" err="1" smtClean="0"/>
              <a:t>ps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pt</a:t>
            </a:r>
            <a:r>
              <a:rPr lang="ko-KR" altLang="en-US" sz="1600" dirty="0" smtClean="0"/>
              <a:t>를 저장하고 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ps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temp</a:t>
            </a:r>
            <a:r>
              <a:rPr lang="ko-KR" altLang="en-US" sz="1600" dirty="0" smtClean="0"/>
              <a:t>를 이어 붙이고 </a:t>
            </a:r>
            <a:r>
              <a:rPr lang="en-US" altLang="ko-KR" sz="1600" dirty="0" smtClean="0"/>
              <a:t>“ “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이어붙인다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그리고 </a:t>
            </a:r>
            <a:r>
              <a:rPr lang="en-US" altLang="ko-KR" sz="1600" dirty="0" err="1" smtClean="0"/>
              <a:t>ps</a:t>
            </a:r>
            <a:r>
              <a:rPr lang="ko-KR" altLang="en-US" sz="1600" dirty="0" smtClean="0"/>
              <a:t>를 출력하고 </a:t>
            </a:r>
            <a:r>
              <a:rPr lang="ko-KR" altLang="en-US" sz="1600" dirty="0" err="1" smtClean="0"/>
              <a:t>동적할당</a:t>
            </a:r>
            <a:r>
              <a:rPr lang="ko-KR" altLang="en-US" sz="1600" dirty="0" smtClean="0"/>
              <a:t> 저장 공간을 반납한다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6" b="10222"/>
          <a:stretch/>
        </p:blipFill>
        <p:spPr>
          <a:xfrm>
            <a:off x="308610" y="349622"/>
            <a:ext cx="5604510" cy="42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c</a:t>
            </a:r>
            <a:r>
              <a:rPr lang="en-US" altLang="ko-KR" sz="1600" dirty="0" err="1" smtClean="0"/>
              <a:t>raker</a:t>
            </a:r>
            <a:r>
              <a:rPr lang="ko-KR" altLang="en-US" sz="1600" dirty="0" smtClean="0"/>
              <a:t>정보를 담을 구조체를 선언한다</a:t>
            </a:r>
            <a:r>
              <a:rPr lang="en-US" altLang="ko-KR" sz="1600" dirty="0" smtClean="0"/>
              <a:t>. (price, calories</a:t>
            </a:r>
            <a:r>
              <a:rPr lang="ko-KR" altLang="en-US" sz="1600" dirty="0" smtClean="0"/>
              <a:t>멤버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main </a:t>
            </a:r>
            <a:r>
              <a:rPr lang="ko-KR" altLang="en-US" sz="1600" dirty="0" smtClean="0"/>
              <a:t>함수에서 구조체 변수를 선언 한 뒤 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가격과 열량을 </a:t>
            </a:r>
            <a:r>
              <a:rPr lang="ko-KR" altLang="en-US" sz="1600" dirty="0" err="1" smtClean="0"/>
              <a:t>입력받고</a:t>
            </a:r>
            <a:r>
              <a:rPr lang="en-US" altLang="ko-KR" sz="1600" dirty="0" smtClean="0"/>
              <a:t> price</a:t>
            </a:r>
            <a:r>
              <a:rPr lang="ko-KR" altLang="en-US" sz="1600" dirty="0" smtClean="0"/>
              <a:t>멤버와 </a:t>
            </a:r>
            <a:r>
              <a:rPr lang="en-US" altLang="ko-KR" sz="1600" dirty="0" smtClean="0"/>
              <a:t>calories</a:t>
            </a:r>
            <a:r>
              <a:rPr lang="ko-KR" altLang="en-US" sz="1600" dirty="0" smtClean="0"/>
              <a:t>멤버에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그리고 </a:t>
            </a:r>
            <a:r>
              <a:rPr lang="en-US" altLang="ko-KR" sz="1600" dirty="0" smtClean="0"/>
              <a:t>price </a:t>
            </a:r>
            <a:r>
              <a:rPr lang="ko-KR" altLang="en-US" sz="1600" dirty="0" smtClean="0"/>
              <a:t>멤버를 출력하고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가격출력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Calories </a:t>
            </a:r>
            <a:r>
              <a:rPr lang="ko-KR" altLang="en-US" sz="1600" dirty="0" smtClean="0"/>
              <a:t>멤버를 출력한다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열량출력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" y="149860"/>
            <a:ext cx="5772183" cy="46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126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권유나</dc:creator>
  <cp:lastModifiedBy>권유나</cp:lastModifiedBy>
  <cp:revision>12</cp:revision>
  <dcterms:created xsi:type="dcterms:W3CDTF">2018-04-04T09:53:47Z</dcterms:created>
  <dcterms:modified xsi:type="dcterms:W3CDTF">2018-06-06T14:32:58Z</dcterms:modified>
</cp:coreProperties>
</file>