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2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24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97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7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7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0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57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8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5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8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D8DD9-2AB0-4AE4-BD90-779588174AAB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6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6118411" y="349622"/>
            <a:ext cx="5957047" cy="5975258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정수형 변수 </a:t>
            </a:r>
            <a:r>
              <a:rPr lang="en-US" altLang="ko-KR" sz="1200" dirty="0" err="1" smtClean="0"/>
              <a:t>a,b</a:t>
            </a:r>
            <a:r>
              <a:rPr lang="ko-KR" altLang="en-US" sz="1200" dirty="0" smtClean="0"/>
              <a:t>를 선언하고 값을 넣는다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정수형 포인터 </a:t>
            </a:r>
            <a:r>
              <a:rPr lang="en-US" altLang="ko-KR" sz="1200" dirty="0" smtClean="0"/>
              <a:t>pa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pb</a:t>
            </a:r>
            <a:r>
              <a:rPr lang="ko-KR" altLang="en-US" sz="1200" dirty="0" smtClean="0"/>
              <a:t>를 선언하고 각각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b</a:t>
            </a:r>
            <a:r>
              <a:rPr lang="ko-KR" altLang="en-US" sz="1200" dirty="0" smtClean="0"/>
              <a:t>의 주소 값을 넣는다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정수형 이중 포인터 </a:t>
            </a:r>
            <a:r>
              <a:rPr lang="en-US" altLang="ko-KR" sz="1200" dirty="0" err="1" smtClean="0"/>
              <a:t>ppa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ppb</a:t>
            </a:r>
            <a:r>
              <a:rPr lang="ko-KR" altLang="en-US" sz="1200" dirty="0" smtClean="0"/>
              <a:t>를 선언하고 각각 </a:t>
            </a:r>
            <a:r>
              <a:rPr lang="en-US" altLang="ko-KR" sz="1200" dirty="0" smtClean="0"/>
              <a:t>pa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pb</a:t>
            </a:r>
            <a:r>
              <a:rPr lang="ko-KR" altLang="en-US" sz="1200" dirty="0" smtClean="0"/>
              <a:t>의 주소 값을 넣는다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정수현 포인터 </a:t>
            </a:r>
            <a:r>
              <a:rPr lang="en-US" altLang="ko-KR" sz="1200" dirty="0" err="1" smtClean="0"/>
              <a:t>pt</a:t>
            </a:r>
            <a:r>
              <a:rPr lang="ko-KR" altLang="en-US" sz="1200" dirty="0" smtClean="0"/>
              <a:t>를 선언한다</a:t>
            </a:r>
            <a:r>
              <a:rPr lang="en-US" altLang="ko-KR" sz="12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200" dirty="0" err="1" smtClean="0"/>
              <a:t>ppa</a:t>
            </a:r>
            <a:r>
              <a:rPr lang="ko-KR" altLang="en-US" sz="1200" dirty="0" smtClean="0"/>
              <a:t>에 간접참조연산을 하여 </a:t>
            </a:r>
            <a:r>
              <a:rPr lang="en-US" altLang="ko-KR" sz="1200" dirty="0" err="1" smtClean="0"/>
              <a:t>ppa</a:t>
            </a:r>
            <a:r>
              <a:rPr lang="ko-KR" altLang="en-US" sz="1200" dirty="0" smtClean="0"/>
              <a:t>에 저장된 </a:t>
            </a:r>
            <a:r>
              <a:rPr lang="en-US" altLang="ko-KR" sz="1200" dirty="0" smtClean="0"/>
              <a:t>pa</a:t>
            </a:r>
            <a:r>
              <a:rPr lang="ko-KR" altLang="en-US" sz="1200" dirty="0" smtClean="0"/>
              <a:t>의 주소의 원소 값</a:t>
            </a:r>
            <a:r>
              <a:rPr lang="en-US" altLang="ko-KR" sz="1200" dirty="0" smtClean="0"/>
              <a:t>(a</a:t>
            </a:r>
            <a:r>
              <a:rPr lang="ko-KR" altLang="en-US" sz="1200" dirty="0" smtClean="0"/>
              <a:t>의 주소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</a:t>
            </a:r>
            <a:r>
              <a:rPr lang="en-US" altLang="ko-KR" sz="1200" dirty="0" err="1" smtClean="0"/>
              <a:t>pt</a:t>
            </a:r>
            <a:r>
              <a:rPr lang="ko-KR" altLang="en-US" sz="1200" dirty="0" smtClean="0"/>
              <a:t>에 저장한다</a:t>
            </a:r>
            <a:r>
              <a:rPr lang="en-US" altLang="ko-KR" sz="1200" dirty="0" smtClean="0"/>
              <a:t>. [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pt</a:t>
            </a:r>
            <a:r>
              <a:rPr lang="ko-KR" altLang="en-US" sz="1200" dirty="0" smtClean="0">
                <a:solidFill>
                  <a:srgbClr val="0070C0"/>
                </a:solidFill>
              </a:rPr>
              <a:t>에 </a:t>
            </a:r>
            <a:r>
              <a:rPr lang="en-US" altLang="ko-KR" sz="1200" dirty="0" smtClean="0">
                <a:solidFill>
                  <a:srgbClr val="0070C0"/>
                </a:solidFill>
              </a:rPr>
              <a:t>a</a:t>
            </a:r>
            <a:r>
              <a:rPr lang="ko-KR" altLang="en-US" sz="1200" dirty="0" smtClean="0">
                <a:solidFill>
                  <a:srgbClr val="0070C0"/>
                </a:solidFill>
              </a:rPr>
              <a:t>의 주소 저장</a:t>
            </a:r>
            <a:r>
              <a:rPr lang="en-US" altLang="ko-KR" sz="1200" dirty="0" smtClean="0"/>
              <a:t>]</a:t>
            </a:r>
          </a:p>
          <a:p>
            <a:r>
              <a:rPr lang="ko-KR" altLang="en-US" sz="1200" dirty="0" smtClean="0"/>
              <a:t>간접참조연산을 하여 </a:t>
            </a:r>
            <a:r>
              <a:rPr lang="en-US" altLang="ko-KR" sz="1200" dirty="0" err="1" smtClean="0"/>
              <a:t>ppa</a:t>
            </a:r>
            <a:r>
              <a:rPr lang="ko-KR" altLang="en-US" sz="1200" dirty="0" smtClean="0"/>
              <a:t>에 저장된 </a:t>
            </a:r>
            <a:r>
              <a:rPr lang="en-US" altLang="ko-KR" sz="1200" dirty="0" smtClean="0"/>
              <a:t>pa</a:t>
            </a:r>
            <a:r>
              <a:rPr lang="ko-KR" altLang="en-US" sz="1200" dirty="0" smtClean="0"/>
              <a:t>의 주소의 원소 자리</a:t>
            </a:r>
            <a:r>
              <a:rPr lang="en-US" altLang="ko-KR" sz="1200" dirty="0" smtClean="0"/>
              <a:t> (pa</a:t>
            </a:r>
            <a:r>
              <a:rPr lang="ko-KR" altLang="en-US" sz="1200" dirty="0" smtClean="0"/>
              <a:t>의 원소 자리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간접참조연산을 하여 </a:t>
            </a:r>
            <a:r>
              <a:rPr lang="en-US" altLang="ko-KR" sz="1200" dirty="0" smtClean="0"/>
              <a:t>ppb</a:t>
            </a:r>
            <a:r>
              <a:rPr lang="ko-KR" altLang="en-US" sz="1200" dirty="0" smtClean="0"/>
              <a:t>에 저장된 </a:t>
            </a:r>
            <a:r>
              <a:rPr lang="en-US" altLang="ko-KR" sz="1200" dirty="0" err="1" smtClean="0"/>
              <a:t>pb</a:t>
            </a:r>
            <a:r>
              <a:rPr lang="ko-KR" altLang="en-US" sz="1200" dirty="0" smtClean="0"/>
              <a:t>의 주소의 원소 값</a:t>
            </a:r>
            <a:r>
              <a:rPr lang="en-US" altLang="ko-KR" sz="1200" dirty="0" smtClean="0"/>
              <a:t> (b</a:t>
            </a:r>
            <a:r>
              <a:rPr lang="ko-KR" altLang="en-US" sz="1200" dirty="0" smtClean="0"/>
              <a:t>의 주소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저장한다</a:t>
            </a:r>
            <a:r>
              <a:rPr lang="en-US" altLang="ko-KR" sz="1200" dirty="0" smtClean="0"/>
              <a:t>. [</a:t>
            </a:r>
            <a:r>
              <a:rPr lang="en-US" altLang="ko-KR" sz="1200" dirty="0" smtClean="0">
                <a:solidFill>
                  <a:srgbClr val="0070C0"/>
                </a:solidFill>
              </a:rPr>
              <a:t>pa</a:t>
            </a:r>
            <a:r>
              <a:rPr lang="ko-KR" altLang="en-US" sz="1200" dirty="0" smtClean="0">
                <a:solidFill>
                  <a:srgbClr val="0070C0"/>
                </a:solidFill>
              </a:rPr>
              <a:t>의 원소 자리에 </a:t>
            </a:r>
            <a:r>
              <a:rPr lang="en-US" altLang="ko-KR" sz="1200" dirty="0" smtClean="0">
                <a:solidFill>
                  <a:srgbClr val="0070C0"/>
                </a:solidFill>
              </a:rPr>
              <a:t>b</a:t>
            </a:r>
            <a:r>
              <a:rPr lang="ko-KR" altLang="en-US" sz="1200" dirty="0" smtClean="0">
                <a:solidFill>
                  <a:srgbClr val="0070C0"/>
                </a:solidFill>
              </a:rPr>
              <a:t>의 주소 저장</a:t>
            </a:r>
            <a:r>
              <a:rPr lang="en-US" altLang="ko-KR" sz="1200" dirty="0" smtClean="0"/>
              <a:t>]</a:t>
            </a:r>
          </a:p>
          <a:p>
            <a:r>
              <a:rPr lang="ko-KR" altLang="en-US" sz="1200" dirty="0" smtClean="0"/>
              <a:t>간접참조연산을 하여 </a:t>
            </a:r>
            <a:r>
              <a:rPr lang="en-US" altLang="ko-KR" sz="1200" dirty="0" smtClean="0"/>
              <a:t>ppb</a:t>
            </a:r>
            <a:r>
              <a:rPr lang="ko-KR" altLang="en-US" sz="1200" dirty="0" smtClean="0"/>
              <a:t>에 저장된 </a:t>
            </a:r>
            <a:r>
              <a:rPr lang="en-US" altLang="ko-KR" sz="1200" dirty="0" err="1" smtClean="0"/>
              <a:t>pb</a:t>
            </a:r>
            <a:r>
              <a:rPr lang="ko-KR" altLang="en-US" sz="1200" dirty="0" smtClean="0"/>
              <a:t>의 주소의 원소 자리</a:t>
            </a:r>
            <a:r>
              <a:rPr lang="en-US" altLang="ko-KR" sz="1200" dirty="0" smtClean="0"/>
              <a:t> (</a:t>
            </a:r>
            <a:r>
              <a:rPr lang="en-US" altLang="ko-KR" sz="1200" dirty="0" err="1" smtClean="0"/>
              <a:t>pb</a:t>
            </a:r>
            <a:r>
              <a:rPr lang="ko-KR" altLang="en-US" sz="1200" dirty="0" smtClean="0"/>
              <a:t>의 원소 자리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</a:t>
            </a:r>
            <a:r>
              <a:rPr lang="en-US" altLang="ko-KR" sz="1200" dirty="0" err="1" smtClean="0"/>
              <a:t>pt</a:t>
            </a:r>
            <a:r>
              <a:rPr lang="ko-KR" altLang="en-US" sz="1200" dirty="0" smtClean="0"/>
              <a:t>값을 저장한다</a:t>
            </a:r>
            <a:r>
              <a:rPr lang="en-US" altLang="ko-KR" sz="1200" dirty="0" smtClean="0"/>
              <a:t>. [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pb</a:t>
            </a:r>
            <a:r>
              <a:rPr lang="ko-KR" altLang="en-US" sz="1200" dirty="0" smtClean="0">
                <a:solidFill>
                  <a:srgbClr val="0070C0"/>
                </a:solidFill>
              </a:rPr>
              <a:t>의 원소 자리에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pt</a:t>
            </a:r>
            <a:r>
              <a:rPr lang="en-US" altLang="ko-KR" sz="1200" dirty="0" smtClean="0">
                <a:solidFill>
                  <a:srgbClr val="0070C0"/>
                </a:solidFill>
              </a:rPr>
              <a:t>(a</a:t>
            </a:r>
            <a:r>
              <a:rPr lang="ko-KR" altLang="en-US" sz="1200" dirty="0" smtClean="0">
                <a:solidFill>
                  <a:srgbClr val="0070C0"/>
                </a:solidFill>
              </a:rPr>
              <a:t>의 주소</a:t>
            </a:r>
            <a:r>
              <a:rPr lang="en-US" altLang="ko-KR" sz="1200" dirty="0" smtClean="0">
                <a:solidFill>
                  <a:srgbClr val="0070C0"/>
                </a:solidFill>
              </a:rPr>
              <a:t>)</a:t>
            </a:r>
            <a:r>
              <a:rPr lang="ko-KR" altLang="en-US" sz="1200" dirty="0" smtClean="0">
                <a:solidFill>
                  <a:srgbClr val="0070C0"/>
                </a:solidFill>
              </a:rPr>
              <a:t> 저장</a:t>
            </a:r>
            <a:r>
              <a:rPr lang="en-US" altLang="ko-KR" sz="1200" dirty="0" smtClean="0"/>
              <a:t>]</a:t>
            </a:r>
          </a:p>
          <a:p>
            <a:endParaRPr lang="en-US" altLang="ko-KR" sz="1600" dirty="0" smtClean="0"/>
          </a:p>
          <a:p>
            <a:r>
              <a:rPr lang="en-US" altLang="ko-KR" sz="1200" dirty="0" smtClean="0"/>
              <a:t> a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b</a:t>
            </a:r>
            <a:r>
              <a:rPr lang="ko-KR" altLang="en-US" sz="1200" dirty="0" smtClean="0"/>
              <a:t>를 출력한다</a:t>
            </a:r>
            <a:r>
              <a:rPr lang="en-US" altLang="ko-KR" sz="1200" dirty="0" smtClean="0"/>
              <a:t>. [a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b</a:t>
            </a:r>
            <a:r>
              <a:rPr lang="ko-KR" altLang="en-US" sz="1200" dirty="0" smtClean="0"/>
              <a:t>는 변동이 없었으므로 그대로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과 </a:t>
            </a:r>
            <a:r>
              <a:rPr lang="en-US" altLang="ko-KR" sz="1200" dirty="0" smtClean="0"/>
              <a:t>20</a:t>
            </a:r>
            <a:r>
              <a:rPr lang="ko-KR" altLang="en-US" sz="1200" dirty="0" smtClean="0"/>
              <a:t>이 출력된다</a:t>
            </a:r>
            <a:r>
              <a:rPr lang="en-US" altLang="ko-KR" sz="1200" dirty="0" smtClean="0"/>
              <a:t>.]</a:t>
            </a:r>
          </a:p>
          <a:p>
            <a:r>
              <a:rPr lang="en-US" altLang="ko-KR" sz="1200" dirty="0" smtClean="0"/>
              <a:t> *pa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*</a:t>
            </a:r>
            <a:r>
              <a:rPr lang="en-US" altLang="ko-KR" sz="1200" dirty="0" err="1" smtClean="0"/>
              <a:t>pb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출력한다</a:t>
            </a:r>
            <a:r>
              <a:rPr lang="en-US" altLang="ko-KR" sz="1200" dirty="0" smtClean="0"/>
              <a:t>. [</a:t>
            </a:r>
            <a:r>
              <a:rPr lang="en-US" altLang="ko-KR" sz="1200" dirty="0" smtClean="0">
                <a:solidFill>
                  <a:srgbClr val="0070C0"/>
                </a:solidFill>
              </a:rPr>
              <a:t>pa</a:t>
            </a:r>
            <a:r>
              <a:rPr lang="ko-KR" altLang="en-US" sz="1200" dirty="0" smtClean="0">
                <a:solidFill>
                  <a:srgbClr val="0070C0"/>
                </a:solidFill>
              </a:rPr>
              <a:t>에는 </a:t>
            </a:r>
            <a:r>
              <a:rPr lang="en-US" altLang="ko-KR" sz="1200" dirty="0" smtClean="0">
                <a:solidFill>
                  <a:srgbClr val="0070C0"/>
                </a:solidFill>
              </a:rPr>
              <a:t>b</a:t>
            </a:r>
            <a:r>
              <a:rPr lang="ko-KR" altLang="en-US" sz="1200" dirty="0" smtClean="0">
                <a:solidFill>
                  <a:srgbClr val="0070C0"/>
                </a:solidFill>
              </a:rPr>
              <a:t>의 주소가 넣어 졌고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pb</a:t>
            </a:r>
            <a:r>
              <a:rPr lang="ko-KR" altLang="en-US" sz="1200" dirty="0" smtClean="0">
                <a:solidFill>
                  <a:srgbClr val="0070C0"/>
                </a:solidFill>
              </a:rPr>
              <a:t>에는 </a:t>
            </a:r>
            <a:r>
              <a:rPr lang="en-US" altLang="ko-KR" sz="1200" dirty="0" smtClean="0">
                <a:solidFill>
                  <a:srgbClr val="0070C0"/>
                </a:solidFill>
              </a:rPr>
              <a:t>a</a:t>
            </a:r>
            <a:r>
              <a:rPr lang="ko-KR" altLang="en-US" sz="1200" dirty="0" smtClean="0">
                <a:solidFill>
                  <a:srgbClr val="0070C0"/>
                </a:solidFill>
              </a:rPr>
              <a:t>의 주소가 넣어졌다</a:t>
            </a:r>
            <a:r>
              <a:rPr lang="en-US" altLang="ko-KR" sz="1200" dirty="0" smtClean="0">
                <a:solidFill>
                  <a:srgbClr val="0070C0"/>
                </a:solidFill>
              </a:rPr>
              <a:t>. </a:t>
            </a:r>
            <a:r>
              <a:rPr lang="ko-KR" altLang="en-US" sz="1200" dirty="0" smtClean="0">
                <a:solidFill>
                  <a:srgbClr val="0070C0"/>
                </a:solidFill>
              </a:rPr>
              <a:t>그러므로 </a:t>
            </a:r>
            <a:r>
              <a:rPr lang="en-US" altLang="ko-KR" sz="1200" dirty="0" smtClean="0">
                <a:solidFill>
                  <a:srgbClr val="0070C0"/>
                </a:solidFill>
              </a:rPr>
              <a:t>pa</a:t>
            </a:r>
            <a:r>
              <a:rPr lang="ko-KR" altLang="en-US" sz="1200" dirty="0" smtClean="0">
                <a:solidFill>
                  <a:srgbClr val="0070C0"/>
                </a:solidFill>
              </a:rPr>
              <a:t>와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pb</a:t>
            </a:r>
            <a:r>
              <a:rPr lang="ko-KR" altLang="en-US" sz="1200" dirty="0" smtClean="0">
                <a:solidFill>
                  <a:srgbClr val="0070C0"/>
                </a:solidFill>
              </a:rPr>
              <a:t>에 각각 간접 참조를 해서 출력을 하면 </a:t>
            </a:r>
            <a:r>
              <a:rPr lang="en-US" altLang="ko-KR" sz="1200" dirty="0" smtClean="0">
                <a:solidFill>
                  <a:srgbClr val="0070C0"/>
                </a:solidFill>
              </a:rPr>
              <a:t>*pa</a:t>
            </a:r>
            <a:r>
              <a:rPr lang="ko-KR" altLang="en-US" sz="1200" dirty="0" smtClean="0">
                <a:solidFill>
                  <a:srgbClr val="0070C0"/>
                </a:solidFill>
              </a:rPr>
              <a:t>는 </a:t>
            </a:r>
            <a:r>
              <a:rPr lang="en-US" altLang="ko-KR" sz="1200" dirty="0" smtClean="0">
                <a:solidFill>
                  <a:srgbClr val="0070C0"/>
                </a:solidFill>
              </a:rPr>
              <a:t>b</a:t>
            </a:r>
            <a:r>
              <a:rPr lang="ko-KR" altLang="en-US" sz="1200" dirty="0" smtClean="0">
                <a:solidFill>
                  <a:srgbClr val="0070C0"/>
                </a:solidFill>
              </a:rPr>
              <a:t>의 원소인 </a:t>
            </a:r>
            <a:r>
              <a:rPr lang="en-US" altLang="ko-KR" sz="1200" dirty="0" smtClean="0">
                <a:solidFill>
                  <a:srgbClr val="0070C0"/>
                </a:solidFill>
              </a:rPr>
              <a:t>20, *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pb</a:t>
            </a:r>
            <a:r>
              <a:rPr lang="ko-KR" altLang="en-US" sz="1200" dirty="0" smtClean="0">
                <a:solidFill>
                  <a:srgbClr val="0070C0"/>
                </a:solidFill>
              </a:rPr>
              <a:t>는 </a:t>
            </a:r>
            <a:r>
              <a:rPr lang="en-US" altLang="ko-KR" sz="1200" dirty="0" smtClean="0">
                <a:solidFill>
                  <a:srgbClr val="0070C0"/>
                </a:solidFill>
              </a:rPr>
              <a:t>a</a:t>
            </a:r>
            <a:r>
              <a:rPr lang="ko-KR" altLang="en-US" sz="1200" dirty="0" smtClean="0">
                <a:solidFill>
                  <a:srgbClr val="0070C0"/>
                </a:solidFill>
              </a:rPr>
              <a:t>의 원소인 </a:t>
            </a:r>
            <a:r>
              <a:rPr lang="en-US" altLang="ko-KR" sz="1200" dirty="0" smtClean="0">
                <a:solidFill>
                  <a:srgbClr val="0070C0"/>
                </a:solidFill>
              </a:rPr>
              <a:t>10</a:t>
            </a:r>
            <a:r>
              <a:rPr lang="ko-KR" altLang="en-US" sz="1200" dirty="0" smtClean="0">
                <a:solidFill>
                  <a:srgbClr val="0070C0"/>
                </a:solidFill>
              </a:rPr>
              <a:t>이 출력된다</a:t>
            </a:r>
            <a:r>
              <a:rPr lang="en-US" altLang="ko-KR" sz="1200" dirty="0" smtClean="0">
                <a:solidFill>
                  <a:srgbClr val="0070C0"/>
                </a:solidFill>
              </a:rPr>
              <a:t>.]</a:t>
            </a:r>
            <a:endParaRPr lang="en-US" altLang="ko-KR" sz="1200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49" y="195586"/>
            <a:ext cx="5829583" cy="527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2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228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권유나</dc:creator>
  <cp:lastModifiedBy>권유나</cp:lastModifiedBy>
  <cp:revision>12</cp:revision>
  <dcterms:created xsi:type="dcterms:W3CDTF">2018-04-04T09:53:47Z</dcterms:created>
  <dcterms:modified xsi:type="dcterms:W3CDTF">2018-05-23T13:23:25Z</dcterms:modified>
</cp:coreProperties>
</file>