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7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8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초항이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이고 공차가 </a:t>
            </a:r>
            <a:r>
              <a:rPr lang="en-US" altLang="ko-KR" sz="1600" dirty="0"/>
              <a:t>5</a:t>
            </a:r>
            <a:r>
              <a:rPr lang="ko-KR" altLang="en-US" sz="1600" dirty="0" smtClean="0"/>
              <a:t>인 등차수열을 만들었다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수를 입력 받아 그에 맞는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번째 항을 계산하여 출력한다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63"/>
          <a:stretch/>
        </p:blipFill>
        <p:spPr>
          <a:xfrm>
            <a:off x="136223" y="201705"/>
            <a:ext cx="5699800" cy="65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54587" y="365124"/>
            <a:ext cx="5445835" cy="627713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문제에 맞는 답을 입력 받아 </a:t>
            </a:r>
            <a:r>
              <a:rPr lang="en-US" altLang="ko-KR" sz="1600" dirty="0" smtClean="0"/>
              <a:t>switch </a:t>
            </a:r>
            <a:r>
              <a:rPr lang="ko-KR" altLang="en-US" sz="1600" dirty="0" smtClean="0"/>
              <a:t>문을 </a:t>
            </a:r>
            <a:r>
              <a:rPr lang="ko-KR" altLang="en-US" sz="1600" dirty="0" smtClean="0"/>
              <a:t>이용하여 답이 맞는지를 판단하여 결과를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55"/>
          <a:stretch/>
        </p:blipFill>
        <p:spPr>
          <a:xfrm>
            <a:off x="291577" y="193413"/>
            <a:ext cx="6041988" cy="64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97386" y="224116"/>
            <a:ext cx="5768790" cy="6311155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구구단에서 사용자가 원하는 단을 입력 받아 </a:t>
            </a:r>
            <a:r>
              <a:rPr lang="ko-KR" altLang="en-US" sz="1600" dirty="0" smtClean="0"/>
              <a:t>결과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이용하여 곱해지는 수를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까지 반복하여 계산한다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54"/>
          <a:stretch/>
        </p:blipFill>
        <p:spPr>
          <a:xfrm>
            <a:off x="207084" y="224116"/>
            <a:ext cx="5790303" cy="61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8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21824" y="132005"/>
            <a:ext cx="5492002" cy="6537736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사용자에게 계속 입력을 받아 그 수들을 더해서 결과값을 출력한다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입력하면 프로그램을 종료 한다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" r="50480" b="-549"/>
          <a:stretch/>
        </p:blipFill>
        <p:spPr>
          <a:xfrm>
            <a:off x="178174" y="132005"/>
            <a:ext cx="6343650" cy="67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3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권유나</dc:creator>
  <cp:lastModifiedBy>권유나</cp:lastModifiedBy>
  <cp:revision>2</cp:revision>
  <dcterms:created xsi:type="dcterms:W3CDTF">2018-04-04T09:53:47Z</dcterms:created>
  <dcterms:modified xsi:type="dcterms:W3CDTF">2018-04-11T12:32:05Z</dcterms:modified>
</cp:coreProperties>
</file>