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DD9-2AB0-4AE4-BD90-779588174AA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시간이 몇시간 </a:t>
            </a:r>
            <a:r>
              <a:rPr lang="ko-KR" altLang="en-US" sz="1600" dirty="0" err="1" smtClean="0"/>
              <a:t>몇분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몇초</a:t>
            </a:r>
            <a:r>
              <a:rPr lang="ko-KR" altLang="en-US" sz="1600" dirty="0" smtClean="0"/>
              <a:t> 인지 출력하는 프로그램</a:t>
            </a:r>
            <a:endParaRPr lang="en-US" altLang="ko-KR" sz="1600" dirty="0"/>
          </a:p>
          <a:p>
            <a:r>
              <a:rPr lang="ko-KR" altLang="en-US" sz="1600" dirty="0" smtClean="0"/>
              <a:t>시간을 </a:t>
            </a:r>
            <a:r>
              <a:rPr lang="ko-KR" altLang="en-US" sz="1600" dirty="0" err="1" smtClean="0"/>
              <a:t>입력받고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계산하기 위해서 </a:t>
            </a:r>
            <a:r>
              <a:rPr lang="ko-KR" altLang="en-US" sz="1600" dirty="0" err="1" smtClean="0"/>
              <a:t>실수형</a:t>
            </a:r>
            <a:r>
              <a:rPr lang="ko-KR" altLang="en-US" sz="1600" dirty="0" smtClean="0"/>
              <a:t> 변수를 두개 생성하고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시간을 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 로 계산하여 저장하기위해 정수형 변수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개를 생성한다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맨처음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입력받는</a:t>
            </a:r>
            <a:r>
              <a:rPr lang="ko-KR" altLang="en-US" sz="1600" dirty="0" smtClean="0"/>
              <a:t> 실수의 </a:t>
            </a:r>
            <a:r>
              <a:rPr lang="ko-KR" altLang="en-US" sz="1600" dirty="0" err="1" smtClean="0"/>
              <a:t>정수부분은</a:t>
            </a:r>
            <a:r>
              <a:rPr lang="ko-KR" altLang="en-US" sz="1600" dirty="0" smtClean="0"/>
              <a:t> 시간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시간을뺀</a:t>
            </a:r>
            <a:r>
              <a:rPr lang="ko-KR" altLang="en-US" sz="1600" dirty="0" smtClean="0"/>
              <a:t> 남은 부분에서 </a:t>
            </a:r>
            <a:r>
              <a:rPr lang="en-US" altLang="ko-KR" sz="1600" dirty="0" smtClean="0"/>
              <a:t>60.0</a:t>
            </a:r>
            <a:r>
              <a:rPr lang="ko-KR" altLang="en-US" sz="1600" dirty="0" smtClean="0"/>
              <a:t>을 곱한 수의 </a:t>
            </a:r>
            <a:r>
              <a:rPr lang="ko-KR" altLang="en-US" sz="1600" dirty="0" err="1" smtClean="0"/>
              <a:t>정수부분은</a:t>
            </a:r>
            <a:r>
              <a:rPr lang="ko-KR" altLang="en-US" sz="1600" dirty="0" smtClean="0"/>
              <a:t> 분</a:t>
            </a:r>
            <a:endParaRPr lang="en-US" altLang="ko-KR" sz="1600" dirty="0" smtClean="0"/>
          </a:p>
          <a:p>
            <a:r>
              <a:rPr lang="ko-KR" altLang="en-US" sz="1600" dirty="0" smtClean="0"/>
              <a:t>분도 뺀 남은 부분에서 </a:t>
            </a:r>
            <a:r>
              <a:rPr lang="en-US" altLang="ko-KR" sz="1600" dirty="0" smtClean="0"/>
              <a:t>60.0</a:t>
            </a:r>
            <a:r>
              <a:rPr lang="ko-KR" altLang="en-US" sz="1600" dirty="0" smtClean="0"/>
              <a:t>을 곱한 수의 </a:t>
            </a:r>
            <a:r>
              <a:rPr lang="ko-KR" altLang="en-US" sz="1600" dirty="0" err="1" smtClean="0"/>
              <a:t>정수부분은</a:t>
            </a:r>
            <a:r>
              <a:rPr lang="ko-KR" altLang="en-US" sz="1600" dirty="0" smtClean="0"/>
              <a:t> 초</a:t>
            </a:r>
            <a:endParaRPr lang="en-US" altLang="ko-KR" sz="1600" dirty="0" smtClean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4" y="152242"/>
            <a:ext cx="5881323" cy="59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11</cp:revision>
  <dcterms:created xsi:type="dcterms:W3CDTF">2018-04-04T09:53:47Z</dcterms:created>
  <dcterms:modified xsi:type="dcterms:W3CDTF">2018-05-16T13:18:30Z</dcterms:modified>
</cp:coreProperties>
</file>