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2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4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97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7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7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0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7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8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5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8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8DD9-2AB0-4AE4-BD90-779588174AAB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6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6118411" y="349622"/>
            <a:ext cx="5957047" cy="5975258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크기가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인 정수형 </a:t>
            </a:r>
            <a:r>
              <a:rPr lang="en-US" altLang="ko-KR" sz="1600" dirty="0" err="1" smtClean="0"/>
              <a:t>ar</a:t>
            </a:r>
            <a:r>
              <a:rPr lang="en-US" altLang="ko-KR" sz="1600" dirty="0" err="1" smtClean="0"/>
              <a:t>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배열을 선언하여 수학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영어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국어 점수를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번째</a:t>
            </a:r>
            <a:r>
              <a:rPr lang="en-US" altLang="ko-KR" sz="1600" dirty="0" smtClean="0"/>
              <a:t>,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번째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번째 배열에 </a:t>
            </a:r>
            <a:r>
              <a:rPr lang="ko-KR" altLang="en-US" sz="1600" dirty="0" err="1" smtClean="0"/>
              <a:t>입력받는다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그리고 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번째 배열은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과목의 합을 계산하여 넣는다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그리고 평균을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번째 배열 </a:t>
            </a:r>
            <a:r>
              <a:rPr lang="en-US" altLang="ko-KR" sz="1600" dirty="0" smtClean="0"/>
              <a:t>/ </a:t>
            </a:r>
            <a:r>
              <a:rPr lang="ko-KR" altLang="en-US" sz="1600" dirty="0" err="1" smtClean="0"/>
              <a:t>과목개수</a:t>
            </a:r>
            <a:r>
              <a:rPr lang="ko-KR" altLang="en-US" sz="1600" dirty="0" smtClean="0"/>
              <a:t> 를 하여 계산하고 </a:t>
            </a:r>
            <a:r>
              <a:rPr lang="ko-KR" altLang="en-US" sz="1600" dirty="0" err="1" smtClean="0"/>
              <a:t>세과목</a:t>
            </a:r>
            <a:r>
              <a:rPr lang="ko-KR" altLang="en-US" sz="1600" dirty="0" smtClean="0"/>
              <a:t> 점수와 총합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평균을 출력한다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1" y="149037"/>
            <a:ext cx="5740326" cy="640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2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6118411" y="349622"/>
            <a:ext cx="5957047" cy="597525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 </a:t>
            </a:r>
            <a:r>
              <a:rPr lang="ko-KR" altLang="en-US" sz="1600" dirty="0" smtClean="0"/>
              <a:t>크기가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인 정수형 </a:t>
            </a:r>
            <a:r>
              <a:rPr lang="en-US" altLang="ko-KR" sz="1600" dirty="0" err="1" smtClean="0"/>
              <a:t>arr</a:t>
            </a:r>
            <a:r>
              <a:rPr lang="ko-KR" altLang="en-US" sz="1600" dirty="0" smtClean="0"/>
              <a:t>배열과 정수형 변수 </a:t>
            </a:r>
            <a:r>
              <a:rPr lang="en-US" altLang="ko-KR" sz="1600" dirty="0" err="1"/>
              <a:t>i</a:t>
            </a:r>
            <a:r>
              <a:rPr lang="en-US" altLang="ko-KR" sz="1600" dirty="0" err="1" smtClean="0"/>
              <a:t>,sum</a:t>
            </a:r>
            <a:r>
              <a:rPr lang="ko-KR" altLang="en-US" sz="1600" dirty="0" smtClean="0"/>
              <a:t>을 선언한다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문을 이용하여  </a:t>
            </a:r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부터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까지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씩 증가하여 반복하는 반복 문을 입력한다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그리고</a:t>
            </a:r>
            <a:r>
              <a:rPr lang="en-US" altLang="ko-KR" sz="1600" dirty="0" smtClean="0"/>
              <a:t> for</a:t>
            </a:r>
            <a:r>
              <a:rPr lang="ko-KR" altLang="en-US" sz="1600" dirty="0" smtClean="0"/>
              <a:t>문에서는 학생의 성적을 </a:t>
            </a:r>
            <a:r>
              <a:rPr lang="ko-KR" altLang="en-US" sz="1600" dirty="0" err="1" smtClean="0"/>
              <a:t>입력받는다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그리고 </a:t>
            </a:r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부터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까지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씩 증가하여 반복하는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문을 이용하여 학생들의 성적을 출력한다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그리고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는 </a:t>
            </a:r>
            <a:r>
              <a:rPr lang="en-US" altLang="ko-KR" sz="1600" dirty="0"/>
              <a:t>0</a:t>
            </a:r>
            <a:r>
              <a:rPr lang="ko-KR" altLang="en-US" sz="1600" dirty="0"/>
              <a:t>부터 </a:t>
            </a:r>
            <a:r>
              <a:rPr lang="en-US" altLang="ko-KR" sz="1600" dirty="0"/>
              <a:t>4</a:t>
            </a:r>
            <a:r>
              <a:rPr lang="ko-KR" altLang="en-US" sz="1600" dirty="0"/>
              <a:t>까지 </a:t>
            </a:r>
            <a:r>
              <a:rPr lang="en-US" altLang="ko-KR" sz="1600" dirty="0"/>
              <a:t>1</a:t>
            </a:r>
            <a:r>
              <a:rPr lang="ko-KR" altLang="en-US" sz="1600" dirty="0"/>
              <a:t>씩 증가하여 반복하는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문을 이용하여 </a:t>
            </a:r>
            <a:r>
              <a:rPr lang="en-US" altLang="ko-KR" sz="1600" dirty="0" smtClean="0"/>
              <a:t>sum +=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]; </a:t>
            </a:r>
            <a:r>
              <a:rPr lang="ko-KR" altLang="en-US" sz="1600" dirty="0" smtClean="0"/>
              <a:t>를 가지고 학생들 점수 총합을 구한다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그리고  정수형 </a:t>
            </a:r>
            <a:r>
              <a:rPr lang="ko-KR" altLang="en-US" sz="1600" dirty="0" err="1" smtClean="0"/>
              <a:t>변환명세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%d</a:t>
            </a:r>
            <a:r>
              <a:rPr lang="ko-KR" altLang="en-US" sz="1600" dirty="0" smtClean="0"/>
              <a:t>를 이용하여 총합을 출력하고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실수형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변환명세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%f</a:t>
            </a:r>
            <a:r>
              <a:rPr lang="ko-KR" altLang="en-US" sz="1600" dirty="0" smtClean="0"/>
              <a:t>를 이용하여 총합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학생수로 평균 점수를 구한다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3" y="129988"/>
            <a:ext cx="5875467" cy="619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0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155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권유나</dc:creator>
  <cp:lastModifiedBy>권유나</cp:lastModifiedBy>
  <cp:revision>9</cp:revision>
  <dcterms:created xsi:type="dcterms:W3CDTF">2018-04-04T09:53:47Z</dcterms:created>
  <dcterms:modified xsi:type="dcterms:W3CDTF">2018-04-17T11:33:01Z</dcterms:modified>
</cp:coreProperties>
</file>