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57" d="100"/>
          <a:sy n="57" d="100"/>
        </p:scale>
        <p:origin x="69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D8DD9-2AB0-4AE4-BD90-779588174AAB}" type="datetimeFigureOut">
              <a:rPr lang="ko-KR" altLang="en-US" smtClean="0"/>
              <a:t>2018-04-11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F8FD7-9AE4-434A-853C-74F8B88339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0620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D8DD9-2AB0-4AE4-BD90-779588174AAB}" type="datetimeFigureOut">
              <a:rPr lang="ko-KR" altLang="en-US" smtClean="0"/>
              <a:t>2018-04-11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F8FD7-9AE4-434A-853C-74F8B88339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2244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D8DD9-2AB0-4AE4-BD90-779588174AAB}" type="datetimeFigureOut">
              <a:rPr lang="ko-KR" altLang="en-US" smtClean="0"/>
              <a:t>2018-04-11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F8FD7-9AE4-434A-853C-74F8B88339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6978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D8DD9-2AB0-4AE4-BD90-779588174AAB}" type="datetimeFigureOut">
              <a:rPr lang="ko-KR" altLang="en-US" smtClean="0"/>
              <a:t>2018-04-11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F8FD7-9AE4-434A-853C-74F8B88339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2673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D8DD9-2AB0-4AE4-BD90-779588174AAB}" type="datetimeFigureOut">
              <a:rPr lang="ko-KR" altLang="en-US" smtClean="0"/>
              <a:t>2018-04-11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F8FD7-9AE4-434A-853C-74F8B88339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877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D8DD9-2AB0-4AE4-BD90-779588174AAB}" type="datetimeFigureOut">
              <a:rPr lang="ko-KR" altLang="en-US" smtClean="0"/>
              <a:t>2018-04-11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F8FD7-9AE4-434A-853C-74F8B88339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2508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D8DD9-2AB0-4AE4-BD90-779588174AAB}" type="datetimeFigureOut">
              <a:rPr lang="ko-KR" altLang="en-US" smtClean="0"/>
              <a:t>2018-04-11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F8FD7-9AE4-434A-853C-74F8B88339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2579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D8DD9-2AB0-4AE4-BD90-779588174AAB}" type="datetimeFigureOut">
              <a:rPr lang="ko-KR" altLang="en-US" smtClean="0"/>
              <a:t>2018-04-11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F8FD7-9AE4-434A-853C-74F8B88339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7148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D8DD9-2AB0-4AE4-BD90-779588174AAB}" type="datetimeFigureOut">
              <a:rPr lang="ko-KR" altLang="en-US" smtClean="0"/>
              <a:t>2018-04-11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F8FD7-9AE4-434A-853C-74F8B88339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8685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D8DD9-2AB0-4AE4-BD90-779588174AAB}" type="datetimeFigureOut">
              <a:rPr lang="ko-KR" altLang="en-US" smtClean="0"/>
              <a:t>2018-04-11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F8FD7-9AE4-434A-853C-74F8B88339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9956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D8DD9-2AB0-4AE4-BD90-779588174AAB}" type="datetimeFigureOut">
              <a:rPr lang="ko-KR" altLang="en-US" smtClean="0"/>
              <a:t>2018-04-11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F8FD7-9AE4-434A-853C-74F8B88339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0288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D8DD9-2AB0-4AE4-BD90-779588174AAB}" type="datetimeFigureOut">
              <a:rPr lang="ko-KR" altLang="en-US" smtClean="0"/>
              <a:t>2018-04-11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1F8FD7-9AE4-434A-853C-74F8B88339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3666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/>
          <p:cNvSpPr>
            <a:spLocks noGrp="1"/>
          </p:cNvSpPr>
          <p:nvPr>
            <p:ph idx="1"/>
          </p:nvPr>
        </p:nvSpPr>
        <p:spPr>
          <a:xfrm>
            <a:off x="6118411" y="349622"/>
            <a:ext cx="5957047" cy="5975258"/>
          </a:xfrm>
        </p:spPr>
        <p:txBody>
          <a:bodyPr>
            <a:normAutofit/>
          </a:bodyPr>
          <a:lstStyle/>
          <a:p>
            <a:r>
              <a:rPr lang="en-US" altLang="ko-KR" sz="1600" dirty="0"/>
              <a:t> </a:t>
            </a:r>
            <a:r>
              <a:rPr lang="en-US" altLang="ko-KR" sz="1600" dirty="0" err="1" smtClean="0"/>
              <a:t>aaa</a:t>
            </a:r>
            <a:r>
              <a:rPr lang="en-US" altLang="ko-KR" sz="1600" dirty="0" smtClean="0"/>
              <a:t>() </a:t>
            </a:r>
            <a:r>
              <a:rPr lang="ko-KR" altLang="en-US" sz="1600" dirty="0" smtClean="0"/>
              <a:t>함수를 만들어 매개변수로 </a:t>
            </a:r>
            <a:r>
              <a:rPr lang="en-US" altLang="ko-KR" sz="1600" dirty="0" smtClean="0"/>
              <a:t>2</a:t>
            </a:r>
            <a:r>
              <a:rPr lang="ko-KR" altLang="en-US" sz="1600" dirty="0" smtClean="0"/>
              <a:t>개의 </a:t>
            </a:r>
            <a:r>
              <a:rPr lang="en-US" altLang="ko-KR" sz="1600" dirty="0" err="1" smtClean="0"/>
              <a:t>int</a:t>
            </a:r>
            <a:r>
              <a:rPr lang="ko-KR" altLang="en-US" sz="1600" dirty="0" smtClean="0"/>
              <a:t>형 </a:t>
            </a:r>
            <a:r>
              <a:rPr lang="ko-KR" altLang="en-US" sz="1600" dirty="0" err="1" smtClean="0"/>
              <a:t>정수값을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입력받는다</a:t>
            </a:r>
            <a:r>
              <a:rPr lang="en-US" altLang="ko-KR" sz="1600" dirty="0" smtClean="0"/>
              <a:t>.</a:t>
            </a:r>
          </a:p>
          <a:p>
            <a:r>
              <a:rPr lang="ko-KR" altLang="en-US" sz="1600" dirty="0" smtClean="0"/>
              <a:t>그리고 그 두 수를 더해서 </a:t>
            </a:r>
            <a:r>
              <a:rPr lang="ko-KR" altLang="en-US" sz="1600" dirty="0" err="1" smtClean="0"/>
              <a:t>리턴하고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그값을</a:t>
            </a:r>
            <a:r>
              <a:rPr lang="ko-KR" altLang="en-US" sz="1600" dirty="0" smtClean="0"/>
              <a:t> 출력한다</a:t>
            </a:r>
            <a:r>
              <a:rPr lang="en-US" altLang="ko-KR" sz="1600" dirty="0" smtClean="0"/>
              <a:t>.</a:t>
            </a:r>
          </a:p>
          <a:p>
            <a:endParaRPr lang="ko-KR" altLang="en-US" sz="1600" dirty="0"/>
          </a:p>
        </p:txBody>
      </p:sp>
      <p:pic>
        <p:nvPicPr>
          <p:cNvPr id="2" name="그림 1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754" y="228600"/>
            <a:ext cx="5761935" cy="4598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222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/>
          <p:cNvSpPr>
            <a:spLocks noGrp="1"/>
          </p:cNvSpPr>
          <p:nvPr>
            <p:ph idx="1"/>
          </p:nvPr>
        </p:nvSpPr>
        <p:spPr>
          <a:xfrm>
            <a:off x="6118411" y="349622"/>
            <a:ext cx="5957047" cy="5975258"/>
          </a:xfrm>
        </p:spPr>
        <p:txBody>
          <a:bodyPr>
            <a:normAutofit/>
          </a:bodyPr>
          <a:lstStyle/>
          <a:p>
            <a:r>
              <a:rPr lang="en-US" altLang="ko-KR" sz="1600" dirty="0"/>
              <a:t> </a:t>
            </a:r>
            <a:r>
              <a:rPr lang="en-US" altLang="ko-KR" sz="1600" dirty="0" smtClean="0"/>
              <a:t>add(), subject() </a:t>
            </a:r>
            <a:r>
              <a:rPr lang="ko-KR" altLang="en-US" sz="1600" dirty="0" smtClean="0"/>
              <a:t>함수를 선언해서 </a:t>
            </a:r>
            <a:r>
              <a:rPr lang="en-US" altLang="ko-KR" sz="1600" dirty="0" err="1"/>
              <a:t>Int</a:t>
            </a:r>
            <a:r>
              <a:rPr lang="ko-KR" altLang="en-US" sz="1600" dirty="0"/>
              <a:t>형 </a:t>
            </a:r>
            <a:r>
              <a:rPr lang="ko-KR" altLang="en-US" sz="1600" dirty="0" err="1"/>
              <a:t>정수값을</a:t>
            </a:r>
            <a:r>
              <a:rPr lang="ko-KR" altLang="en-US" sz="1600" dirty="0"/>
              <a:t> 매개변수로 </a:t>
            </a:r>
            <a:r>
              <a:rPr lang="ko-KR" altLang="en-US" sz="1600" dirty="0" smtClean="0"/>
              <a:t>받는다</a:t>
            </a:r>
            <a:r>
              <a:rPr lang="en-US" altLang="ko-KR" sz="1600" smtClean="0"/>
              <a:t>.</a:t>
            </a:r>
          </a:p>
          <a:p>
            <a:r>
              <a:rPr lang="en-US" altLang="ko-KR" sz="1600" smtClean="0"/>
              <a:t>main</a:t>
            </a:r>
            <a:r>
              <a:rPr lang="ko-KR" altLang="en-US" sz="1600" dirty="0" smtClean="0"/>
              <a:t>에서 함수를 호출하여 </a:t>
            </a:r>
            <a:r>
              <a:rPr lang="ko-KR" altLang="en-US" sz="1600" dirty="0" err="1" smtClean="0"/>
              <a:t>그값을</a:t>
            </a:r>
            <a:r>
              <a:rPr lang="ko-KR" altLang="en-US" sz="1600" dirty="0" smtClean="0"/>
              <a:t> 출력한다</a:t>
            </a:r>
            <a:r>
              <a:rPr lang="en-US" altLang="ko-KR" sz="1600" dirty="0" smtClean="0"/>
              <a:t>.</a:t>
            </a:r>
          </a:p>
          <a:p>
            <a:endParaRPr lang="ko-KR" altLang="en-US" sz="1600" dirty="0"/>
          </a:p>
        </p:txBody>
      </p:sp>
      <p:pic>
        <p:nvPicPr>
          <p:cNvPr id="3" name="그림 2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136705" cy="6051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204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/>
          <p:cNvSpPr>
            <a:spLocks noGrp="1"/>
          </p:cNvSpPr>
          <p:nvPr>
            <p:ph idx="1"/>
          </p:nvPr>
        </p:nvSpPr>
        <p:spPr>
          <a:xfrm>
            <a:off x="6118411" y="349622"/>
            <a:ext cx="5957047" cy="5975258"/>
          </a:xfrm>
        </p:spPr>
        <p:txBody>
          <a:bodyPr>
            <a:normAutofit/>
          </a:bodyPr>
          <a:lstStyle/>
          <a:p>
            <a:r>
              <a:rPr lang="ko-KR" altLang="en-US" sz="1600" dirty="0" smtClean="0"/>
              <a:t> </a:t>
            </a:r>
            <a:r>
              <a:rPr lang="en-US" altLang="ko-KR" sz="1600" dirty="0" err="1" smtClean="0"/>
              <a:t>getArea</a:t>
            </a:r>
            <a:r>
              <a:rPr lang="ko-KR" altLang="en-US" sz="1600" dirty="0" smtClean="0"/>
              <a:t>함수를 만들어 매개변수로 두개의 </a:t>
            </a:r>
            <a:r>
              <a:rPr lang="en-US" altLang="ko-KR" sz="1600" dirty="0" err="1" smtClean="0"/>
              <a:t>int</a:t>
            </a:r>
            <a:r>
              <a:rPr lang="ko-KR" altLang="en-US" sz="1600" dirty="0" smtClean="0"/>
              <a:t>형 </a:t>
            </a:r>
            <a:r>
              <a:rPr lang="ko-KR" altLang="en-US" sz="1600" dirty="0" err="1" smtClean="0"/>
              <a:t>정수값을</a:t>
            </a:r>
            <a:r>
              <a:rPr lang="ko-KR" altLang="en-US" sz="1600" dirty="0" smtClean="0"/>
              <a:t> 받는다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main</a:t>
            </a:r>
            <a:r>
              <a:rPr lang="ko-KR" altLang="en-US" sz="1600" dirty="0" smtClean="0"/>
              <a:t>에서는 </a:t>
            </a:r>
            <a:r>
              <a:rPr lang="ko-KR" altLang="en-US" sz="1600" dirty="0" err="1" smtClean="0"/>
              <a:t>밑변길이와</a:t>
            </a:r>
            <a:r>
              <a:rPr lang="ko-KR" altLang="en-US" sz="1600" dirty="0" smtClean="0"/>
              <a:t> 높이를 사용자에게 입력 받고 </a:t>
            </a:r>
            <a:r>
              <a:rPr lang="en-US" altLang="ko-KR" sz="1600" dirty="0" err="1" smtClean="0"/>
              <a:t>getArea</a:t>
            </a:r>
            <a:r>
              <a:rPr lang="ko-KR" altLang="en-US" sz="1600" dirty="0" smtClean="0"/>
              <a:t>함수를 </a:t>
            </a:r>
            <a:r>
              <a:rPr lang="ko-KR" altLang="en-US" sz="1600" dirty="0" err="1" smtClean="0"/>
              <a:t>호출시킨다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그리고 넓이를 계산하여 받은 </a:t>
            </a:r>
            <a:r>
              <a:rPr lang="ko-KR" altLang="en-US" sz="1600" dirty="0" err="1" smtClean="0"/>
              <a:t>값을출력한다</a:t>
            </a:r>
            <a:r>
              <a:rPr lang="en-US" altLang="ko-KR" sz="1600" dirty="0" smtClean="0"/>
              <a:t>.</a:t>
            </a:r>
          </a:p>
          <a:p>
            <a:endParaRPr lang="ko-KR" altLang="en-US" sz="1600" dirty="0"/>
          </a:p>
        </p:txBody>
      </p:sp>
      <p:pic>
        <p:nvPicPr>
          <p:cNvPr id="3" name="그림 2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299" y="119030"/>
            <a:ext cx="5969112" cy="6336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042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/>
          <p:cNvSpPr>
            <a:spLocks noGrp="1"/>
          </p:cNvSpPr>
          <p:nvPr>
            <p:ph idx="1"/>
          </p:nvPr>
        </p:nvSpPr>
        <p:spPr>
          <a:xfrm>
            <a:off x="6118411" y="349622"/>
            <a:ext cx="5957047" cy="5975258"/>
          </a:xfrm>
        </p:spPr>
        <p:txBody>
          <a:bodyPr>
            <a:normAutofit/>
          </a:bodyPr>
          <a:lstStyle/>
          <a:p>
            <a:r>
              <a:rPr lang="en-US" altLang="ko-KR" sz="1600" dirty="0" smtClean="0"/>
              <a:t> sum()</a:t>
            </a:r>
            <a:r>
              <a:rPr lang="ko-KR" altLang="en-US" sz="1600" dirty="0" smtClean="0"/>
              <a:t>함수를 만든다</a:t>
            </a:r>
            <a:r>
              <a:rPr lang="en-US" altLang="ko-KR" sz="1600" dirty="0" smtClean="0"/>
              <a:t>. </a:t>
            </a:r>
            <a:r>
              <a:rPr lang="en-US" altLang="ko-KR" sz="1600" dirty="0" err="1" smtClean="0"/>
              <a:t>Int</a:t>
            </a:r>
            <a:r>
              <a:rPr lang="ko-KR" altLang="en-US" sz="1600" dirty="0" smtClean="0"/>
              <a:t>형 </a:t>
            </a:r>
            <a:r>
              <a:rPr lang="ko-KR" altLang="en-US" sz="1600" dirty="0" err="1" smtClean="0"/>
              <a:t>정수값을</a:t>
            </a:r>
            <a:r>
              <a:rPr lang="ko-KR" altLang="en-US" sz="1600" dirty="0" smtClean="0"/>
              <a:t> 매개변수로 받고 </a:t>
            </a:r>
            <a:r>
              <a:rPr lang="ko-KR" altLang="en-US" sz="1600" dirty="0" err="1" smtClean="0"/>
              <a:t>재귀함수를</a:t>
            </a:r>
            <a:r>
              <a:rPr lang="ko-KR" altLang="en-US" sz="1600" dirty="0" smtClean="0"/>
              <a:t> 이용하여 계산하여 </a:t>
            </a:r>
            <a:r>
              <a:rPr lang="ko-KR" altLang="en-US" sz="1600" dirty="0" err="1" smtClean="0"/>
              <a:t>리턴한다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main</a:t>
            </a:r>
            <a:r>
              <a:rPr lang="ko-KR" altLang="en-US" sz="1600" dirty="0" smtClean="0"/>
              <a:t>은 사용자에게 값</a:t>
            </a:r>
            <a:r>
              <a:rPr lang="en-US" altLang="ko-KR" sz="1600" dirty="0" smtClean="0"/>
              <a:t>(=a)</a:t>
            </a:r>
            <a:r>
              <a:rPr lang="ko-KR" altLang="en-US" sz="1600" dirty="0" smtClean="0"/>
              <a:t>을 </a:t>
            </a:r>
            <a:r>
              <a:rPr lang="ko-KR" altLang="en-US" sz="1600" dirty="0" err="1" smtClean="0"/>
              <a:t>입력받는다</a:t>
            </a:r>
            <a:r>
              <a:rPr lang="en-US" altLang="ko-KR" sz="1600" dirty="0" smtClean="0"/>
              <a:t>.</a:t>
            </a:r>
          </a:p>
          <a:p>
            <a:r>
              <a:rPr lang="ko-KR" altLang="en-US" sz="1600" dirty="0" smtClean="0"/>
              <a:t>그리고 </a:t>
            </a:r>
            <a:r>
              <a:rPr lang="en-US" altLang="ko-KR" sz="1600" dirty="0" smtClean="0"/>
              <a:t>sum()</a:t>
            </a:r>
            <a:r>
              <a:rPr lang="ko-KR" altLang="en-US" sz="1600" dirty="0" smtClean="0"/>
              <a:t>함수를 호출하여 </a:t>
            </a:r>
            <a:r>
              <a:rPr lang="en-US" altLang="ko-KR" sz="1600" dirty="0" smtClean="0"/>
              <a:t>1</a:t>
            </a:r>
            <a:r>
              <a:rPr lang="ko-KR" altLang="en-US" sz="1600" dirty="0" smtClean="0"/>
              <a:t>부터 </a:t>
            </a:r>
            <a:r>
              <a:rPr lang="en-US" altLang="ko-KR" sz="1600" dirty="0" smtClean="0"/>
              <a:t>a</a:t>
            </a:r>
            <a:r>
              <a:rPr lang="ko-KR" altLang="en-US" sz="1600" dirty="0" smtClean="0"/>
              <a:t>까지의 합을계산하여 출력한다</a:t>
            </a:r>
            <a:r>
              <a:rPr lang="en-US" altLang="ko-KR" sz="1600" dirty="0" smtClean="0"/>
              <a:t>.</a:t>
            </a:r>
          </a:p>
          <a:p>
            <a:endParaRPr lang="ko-KR" altLang="en-US" sz="1600" dirty="0"/>
          </a:p>
        </p:txBody>
      </p:sp>
      <p:pic>
        <p:nvPicPr>
          <p:cNvPr id="3" name="그림 2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90" y="149512"/>
            <a:ext cx="5818716" cy="6593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0465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110</Words>
  <Application>Microsoft Office PowerPoint</Application>
  <PresentationFormat>와이드스크린</PresentationFormat>
  <Paragraphs>9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권유나</dc:creator>
  <cp:lastModifiedBy>권유나</cp:lastModifiedBy>
  <cp:revision>6</cp:revision>
  <dcterms:created xsi:type="dcterms:W3CDTF">2018-04-04T09:53:47Z</dcterms:created>
  <dcterms:modified xsi:type="dcterms:W3CDTF">2018-04-11T15:07:22Z</dcterms:modified>
</cp:coreProperties>
</file>