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7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50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5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5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28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D8DD9-2AB0-4AE4-BD90-779588174AAB}" type="datetimeFigureOut">
              <a:rPr lang="ko-KR" altLang="en-US" smtClean="0"/>
              <a:t>2018-05-10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8FD7-9AE4-434A-853C-74F8B88339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좋아하는 동물을 </a:t>
            </a:r>
            <a:r>
              <a:rPr lang="ko-KR" altLang="en-US" sz="1600" dirty="0" err="1" smtClean="0"/>
              <a:t>입력받고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그이유를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입력받아서</a:t>
            </a:r>
            <a:r>
              <a:rPr lang="ko-KR" altLang="en-US" sz="1600" dirty="0" smtClean="0"/>
              <a:t> 문장을 완성하는 프로그램</a:t>
            </a:r>
            <a:endParaRPr lang="en-US" altLang="ko-KR" sz="1600" dirty="0" smtClean="0"/>
          </a:p>
          <a:p>
            <a:r>
              <a:rPr lang="ko-KR" altLang="en-US" sz="1600" dirty="0" smtClean="0"/>
              <a:t>크기가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형 </a:t>
            </a:r>
            <a:r>
              <a:rPr lang="en-US" altLang="ko-KR" sz="1600" dirty="0" smtClean="0"/>
              <a:t>animal</a:t>
            </a:r>
            <a:r>
              <a:rPr lang="ko-KR" altLang="en-US" sz="1600" dirty="0" smtClean="0"/>
              <a:t>배열은 만들고 크기가 </a:t>
            </a:r>
            <a:r>
              <a:rPr lang="en-US" altLang="ko-KR" sz="1600" dirty="0" smtClean="0"/>
              <a:t>80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char</a:t>
            </a:r>
            <a:r>
              <a:rPr lang="ko-KR" altLang="en-US" sz="1600" dirty="0"/>
              <a:t>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why</a:t>
            </a:r>
            <a:r>
              <a:rPr lang="ko-KR" altLang="en-US" sz="1600" dirty="0" smtClean="0"/>
              <a:t>배열을 만든다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좋아하는 동물을 </a:t>
            </a:r>
            <a:r>
              <a:rPr lang="en-US" altLang="ko-KR" sz="1600" dirty="0" err="1" smtClean="0"/>
              <a:t>scanf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그러면 입력한 좋아하는 동물과 함께 </a:t>
            </a:r>
            <a:r>
              <a:rPr lang="ko-KR" altLang="en-US" sz="1600" dirty="0" err="1" smtClean="0"/>
              <a:t>개행문자가</a:t>
            </a:r>
            <a:r>
              <a:rPr lang="ko-KR" altLang="en-US" sz="1600" dirty="0" smtClean="0"/>
              <a:t> 버퍼에 저장된다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</a:t>
            </a:r>
            <a:r>
              <a:rPr lang="en-US" altLang="ko-KR" sz="1600" dirty="0" smtClean="0"/>
              <a:t>animal</a:t>
            </a:r>
            <a:r>
              <a:rPr lang="ko-KR" altLang="en-US" sz="1600" dirty="0" smtClean="0"/>
              <a:t>에 좋아하는 동물을 저장하면 버퍼에는 </a:t>
            </a:r>
            <a:r>
              <a:rPr lang="ko-KR" altLang="en-US" sz="1600" dirty="0" err="1" smtClean="0"/>
              <a:t>개행문자만</a:t>
            </a:r>
            <a:r>
              <a:rPr lang="ko-KR" altLang="en-US" sz="1600" dirty="0" smtClean="0"/>
              <a:t> 남는다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남은 </a:t>
            </a:r>
            <a:r>
              <a:rPr lang="ko-KR" altLang="en-US" sz="1600" dirty="0" err="1" smtClean="0"/>
              <a:t>개행문자는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fgets</a:t>
            </a:r>
            <a:r>
              <a:rPr lang="ko-KR" altLang="en-US" sz="1600" dirty="0" err="1" smtClean="0"/>
              <a:t>함수에의해</a:t>
            </a:r>
            <a:r>
              <a:rPr lang="ko-KR" altLang="en-US" sz="1600" dirty="0" smtClean="0"/>
              <a:t> 읽혀진다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그래서 원해 실습자료대로 실행하면 좋아하는 이유는 </a:t>
            </a:r>
            <a:r>
              <a:rPr lang="ko-KR" altLang="en-US" sz="1600" dirty="0" err="1" smtClean="0"/>
              <a:t>입력받지못하고</a:t>
            </a:r>
            <a:r>
              <a:rPr lang="ko-KR" altLang="en-US" sz="1600" dirty="0" smtClean="0"/>
              <a:t> 좋아하는 동물 </a:t>
            </a:r>
            <a:r>
              <a:rPr lang="en-US" altLang="ko-KR" sz="1600" dirty="0" smtClean="0"/>
              <a:t>is \n</a:t>
            </a:r>
            <a:r>
              <a:rPr lang="ko-KR" altLang="en-US" sz="1600" dirty="0" smtClean="0"/>
              <a:t>만 출력되게 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그래서 </a:t>
            </a:r>
            <a:r>
              <a:rPr lang="en-US" altLang="ko-KR" sz="1600" dirty="0" err="1" smtClean="0"/>
              <a:t>fflush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stdin</a:t>
            </a:r>
            <a:r>
              <a:rPr lang="en-US" altLang="ko-KR" sz="1600" dirty="0" smtClean="0"/>
              <a:t>);(//</a:t>
            </a:r>
            <a:r>
              <a:rPr lang="ko-KR" altLang="en-US" sz="1600" dirty="0" smtClean="0"/>
              <a:t>추가함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함으로써 </a:t>
            </a:r>
            <a:r>
              <a:rPr lang="ko-KR" altLang="en-US" sz="1600" dirty="0" err="1" smtClean="0"/>
              <a:t>개행문자를</a:t>
            </a:r>
            <a:r>
              <a:rPr lang="ko-KR" altLang="en-US" sz="1600" dirty="0" smtClean="0"/>
              <a:t> 제거하고 </a:t>
            </a:r>
            <a:r>
              <a:rPr lang="en-US" altLang="ko-KR" sz="1600" dirty="0" err="1" smtClean="0"/>
              <a:t>fgets</a:t>
            </a:r>
            <a:r>
              <a:rPr lang="ko-KR" altLang="en-US" sz="1600" dirty="0" smtClean="0"/>
              <a:t>는 좋아하는 이유</a:t>
            </a:r>
            <a:r>
              <a:rPr lang="en-US" altLang="ko-KR" sz="1600" dirty="0" smtClean="0"/>
              <a:t>\n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입력받아서</a:t>
            </a:r>
            <a:r>
              <a:rPr lang="ko-KR" altLang="en-US" sz="1600" dirty="0" smtClean="0"/>
              <a:t> 정상적으로 프로그램을 </a:t>
            </a:r>
            <a:r>
              <a:rPr lang="ko-KR" altLang="en-US" sz="1600" dirty="0" err="1" smtClean="0"/>
              <a:t>실행시킬수있다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13" b="18350"/>
          <a:stretch/>
        </p:blipFill>
        <p:spPr>
          <a:xfrm>
            <a:off x="249655" y="211354"/>
            <a:ext cx="4514850" cy="37390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5" y="3137514"/>
            <a:ext cx="4953480" cy="31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0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6118411" y="349622"/>
            <a:ext cx="5957047" cy="59752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입력한 단어의 길이가 </a:t>
            </a:r>
            <a:r>
              <a:rPr lang="ko-KR" altLang="en-US" sz="1600" dirty="0" smtClean="0"/>
              <a:t>다섯 글자를 넘는 경우 여섯 번째 글자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*</a:t>
            </a:r>
            <a:r>
              <a:rPr lang="ko-KR" altLang="en-US" sz="1600" dirty="0" smtClean="0"/>
              <a:t>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출력하는 프로그램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크기가 </a:t>
            </a:r>
            <a:r>
              <a:rPr lang="en-US" altLang="ko-KR" sz="1600" dirty="0" smtClean="0"/>
              <a:t>16</a:t>
            </a:r>
            <a:r>
              <a:rPr lang="ko-KR" altLang="en-US" sz="1600" dirty="0" smtClean="0"/>
              <a:t>인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형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배열을 만들고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크기가 </a:t>
            </a:r>
            <a:r>
              <a:rPr lang="en-US" altLang="ko-KR" sz="1600" dirty="0"/>
              <a:t>16</a:t>
            </a:r>
            <a:r>
              <a:rPr lang="ko-KR" altLang="en-US" sz="1600" dirty="0"/>
              <a:t>인 </a:t>
            </a:r>
            <a:r>
              <a:rPr lang="en-US" altLang="ko-KR" sz="1600" dirty="0"/>
              <a:t>char</a:t>
            </a:r>
            <a:r>
              <a:rPr lang="ko-KR" altLang="en-US" sz="1600" dirty="0"/>
              <a:t>형 </a:t>
            </a:r>
            <a:r>
              <a:rPr lang="en-US" altLang="ko-KR" sz="1600" dirty="0" err="1" smtClean="0"/>
              <a:t>res_str</a:t>
            </a:r>
            <a:r>
              <a:rPr lang="ko-KR" altLang="en-US" sz="1600" dirty="0"/>
              <a:t>배열을 </a:t>
            </a:r>
            <a:r>
              <a:rPr lang="ko-KR" altLang="en-US" sz="1600" dirty="0" smtClean="0"/>
              <a:t>만들고 </a:t>
            </a:r>
            <a:r>
              <a:rPr lang="en-US" altLang="ko-KR" sz="1600" dirty="0" smtClean="0"/>
              <a:t>char</a:t>
            </a:r>
            <a:r>
              <a:rPr lang="ko-KR" altLang="en-US" sz="1600" dirty="0" smtClean="0"/>
              <a:t>형 포인터 변수 </a:t>
            </a:r>
            <a:r>
              <a:rPr lang="en-US" altLang="ko-KR" sz="1600" dirty="0" smtClean="0"/>
              <a:t>star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“**********”</a:t>
            </a:r>
            <a:r>
              <a:rPr lang="ko-KR" altLang="en-US" sz="1600" dirty="0" smtClean="0"/>
              <a:t>값을 입력한다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그리고 </a:t>
            </a:r>
            <a:r>
              <a:rPr lang="ko-KR" altLang="en-US" sz="1600" dirty="0" err="1" smtClean="0"/>
              <a:t>정수형변수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len</a:t>
            </a:r>
            <a:r>
              <a:rPr lang="ko-KR" altLang="en-US" sz="1600" dirty="0" smtClean="0"/>
              <a:t>을 생성한다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s</a:t>
            </a:r>
            <a:r>
              <a:rPr lang="en-US" altLang="ko-KR" sz="1600" dirty="0" err="1" smtClean="0"/>
              <a:t>canf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‘ ‘</a:t>
            </a:r>
            <a:r>
              <a:rPr lang="ko-KR" altLang="en-US" sz="1600" dirty="0" smtClean="0"/>
              <a:t>없는 단어를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len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의 문자열 길이를 </a:t>
            </a:r>
            <a:r>
              <a:rPr lang="ko-KR" altLang="en-US" sz="1600" dirty="0" err="1" smtClean="0"/>
              <a:t>입력받는다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len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이하라면 </a:t>
            </a:r>
            <a:r>
              <a:rPr lang="en-US" altLang="ko-KR" sz="1600" dirty="0" err="1" smtClean="0"/>
              <a:t>res_str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을 모두 복사하여 저장한다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err="1" smtClean="0"/>
              <a:t>len</a:t>
            </a:r>
            <a:r>
              <a:rPr lang="ko-KR" altLang="en-US" sz="1600" dirty="0" smtClean="0"/>
              <a:t>이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초과라면 </a:t>
            </a:r>
            <a:r>
              <a:rPr lang="en-US" altLang="ko-KR" sz="1600" dirty="0" err="1" smtClean="0"/>
              <a:t>res_str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길이가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만큼을 복사하여 </a:t>
            </a:r>
            <a:r>
              <a:rPr lang="ko-KR" altLang="en-US" sz="1600" dirty="0" err="1" smtClean="0"/>
              <a:t>붙여넣는다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그리고 </a:t>
            </a:r>
            <a:r>
              <a:rPr lang="en-US" altLang="ko-KR" sz="1600" dirty="0" err="1" smtClean="0"/>
              <a:t>res_str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번째 원소에 </a:t>
            </a:r>
            <a:r>
              <a:rPr lang="en-US" altLang="ko-KR" sz="1600" dirty="0" smtClean="0"/>
              <a:t>‘\0’ </a:t>
            </a:r>
            <a:r>
              <a:rPr lang="ko-KR" altLang="en-US" sz="1600" dirty="0" err="1" smtClean="0"/>
              <a:t>개행문자를</a:t>
            </a:r>
            <a:r>
              <a:rPr lang="ko-KR" altLang="en-US" sz="1600" dirty="0" smtClean="0"/>
              <a:t> 넣어주고 </a:t>
            </a:r>
            <a:r>
              <a:rPr lang="en-US" altLang="ko-KR" sz="1600" dirty="0" err="1" smtClean="0"/>
              <a:t>res_str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star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len-5</a:t>
            </a:r>
            <a:r>
              <a:rPr lang="ko-KR" altLang="en-US" sz="1600" dirty="0" smtClean="0"/>
              <a:t>만큼을 </a:t>
            </a:r>
            <a:r>
              <a:rPr lang="ko-KR" altLang="en-US" sz="1600" dirty="0" err="1" smtClean="0"/>
              <a:t>붙여넣는다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그리고 </a:t>
            </a:r>
            <a:r>
              <a:rPr lang="ko-KR" altLang="en-US" sz="1600" dirty="0" err="1" smtClean="0"/>
              <a:t>입력한단어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str</a:t>
            </a:r>
            <a:r>
              <a:rPr lang="ko-KR" altLang="en-US" sz="1600" dirty="0" smtClean="0"/>
              <a:t>과 생략한 단어 </a:t>
            </a:r>
            <a:r>
              <a:rPr lang="en-US" altLang="ko-KR" sz="1600" dirty="0" err="1" smtClean="0"/>
              <a:t>res_str</a:t>
            </a:r>
            <a:r>
              <a:rPr lang="ko-KR" altLang="en-US" sz="1600" dirty="0" smtClean="0"/>
              <a:t>을 출력한다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7" y="193909"/>
            <a:ext cx="5747363" cy="51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217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권유나</dc:creator>
  <cp:lastModifiedBy>권유나</cp:lastModifiedBy>
  <cp:revision>12</cp:revision>
  <dcterms:created xsi:type="dcterms:W3CDTF">2018-04-04T09:53:47Z</dcterms:created>
  <dcterms:modified xsi:type="dcterms:W3CDTF">2018-05-09T15:23:12Z</dcterms:modified>
</cp:coreProperties>
</file>