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7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8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8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5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8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3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7E6C-7241-486A-B55B-CD3F4E8F92C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1356-137E-4F47-96C8-1888C0ACB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178296" y="402336"/>
            <a:ext cx="6013704" cy="5646611"/>
          </a:xfrm>
        </p:spPr>
        <p:txBody>
          <a:bodyPr/>
          <a:lstStyle/>
          <a:p>
            <a:r>
              <a:rPr lang="en-US" altLang="ko-KR" sz="1600" dirty="0" smtClean="0"/>
              <a:t>%d</a:t>
            </a:r>
            <a:r>
              <a:rPr lang="ko-KR" altLang="en-US" sz="1600" dirty="0" smtClean="0"/>
              <a:t>의 정수형 변환 명세를 사용하여 값을 출력한다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a++ </a:t>
            </a:r>
            <a:r>
              <a:rPr lang="ko-KR" altLang="en-US" sz="1600" dirty="0" smtClean="0"/>
              <a:t>은 후위 연산자로 연산 후 값이 </a:t>
            </a:r>
            <a:r>
              <a:rPr lang="en-US" altLang="ko-KR" sz="1600" dirty="0" smtClean="0"/>
              <a:t>+1</a:t>
            </a:r>
            <a:r>
              <a:rPr lang="ko-KR" altLang="en-US" sz="1600" dirty="0" smtClean="0"/>
              <a:t>로 증가하고</a:t>
            </a:r>
            <a:endParaRPr lang="en-US" altLang="ko-KR" sz="1600" dirty="0" smtClean="0"/>
          </a:p>
          <a:p>
            <a:r>
              <a:rPr lang="en-US" altLang="ko-KR" sz="1600" dirty="0" smtClean="0"/>
              <a:t> ++a </a:t>
            </a:r>
            <a:r>
              <a:rPr lang="ko-KR" altLang="en-US" sz="1600" dirty="0" smtClean="0"/>
              <a:t>는 전위 연산자로 연산 전 값이 </a:t>
            </a:r>
            <a:r>
              <a:rPr lang="en-US" altLang="ko-KR" sz="1600" dirty="0" smtClean="0"/>
              <a:t>+1</a:t>
            </a:r>
            <a:r>
              <a:rPr lang="ko-KR" altLang="en-US" sz="1600" dirty="0" smtClean="0"/>
              <a:t>이 증가된다</a:t>
            </a:r>
            <a:r>
              <a:rPr lang="en-US" altLang="ko-KR" sz="16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" r="49442"/>
          <a:stretch/>
        </p:blipFill>
        <p:spPr>
          <a:xfrm>
            <a:off x="239731" y="329183"/>
            <a:ext cx="5938565" cy="60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56"/>
          <a:stretch/>
        </p:blipFill>
        <p:spPr>
          <a:xfrm>
            <a:off x="251346" y="134760"/>
            <a:ext cx="6264098" cy="6238608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629400" y="134760"/>
            <a:ext cx="5311254" cy="6485496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양의 정수를 입력 받은 수를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로 나눈 나머지를 통하여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일 경우 짝수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일 경우 홀수 임을 알려주는 메시지를 출력한다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%d</a:t>
            </a:r>
            <a:r>
              <a:rPr lang="ko-KR" altLang="en-US" sz="1600" dirty="0" smtClean="0"/>
              <a:t>의 정수형 변환 명세를 이용한다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069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9360" y="172746"/>
            <a:ext cx="5558256" cy="6209766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점수를 입력 받고 점수 기준에 따른 학점을 알려주는 </a:t>
            </a:r>
            <a:r>
              <a:rPr lang="ko-KR" altLang="en-US" sz="1600" dirty="0" err="1" smtClean="0"/>
              <a:t>메세지를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3"/>
          <a:stretch/>
        </p:blipFill>
        <p:spPr>
          <a:xfrm>
            <a:off x="324384" y="172746"/>
            <a:ext cx="5856960" cy="62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3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3536" y="530364"/>
            <a:ext cx="5148072" cy="621792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년 월을 입력 받으면 그해에 그 달의 말일을 알려준다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1,3,5,7,8,10,12 </a:t>
            </a:r>
            <a:r>
              <a:rPr lang="ko-KR" altLang="en-US" sz="1600" dirty="0" smtClean="0"/>
              <a:t>월일 경우 </a:t>
            </a:r>
            <a:r>
              <a:rPr lang="en-US" altLang="ko-KR" sz="1600" dirty="0" smtClean="0"/>
              <a:t>31</a:t>
            </a:r>
            <a:r>
              <a:rPr lang="ko-KR" altLang="en-US" sz="1600" dirty="0" smtClean="0"/>
              <a:t>일이 말일이다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4,6,9,11 </a:t>
            </a:r>
            <a:r>
              <a:rPr lang="ko-KR" altLang="en-US" sz="1600" dirty="0" smtClean="0"/>
              <a:t>월일 경우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일이 말일이다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월은 해를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로 나눴을 때 나머지가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이고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으로 나눴을 때 나머지가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또는</a:t>
            </a:r>
            <a:r>
              <a:rPr lang="en-US" altLang="ko-KR" sz="1600" dirty="0" smtClean="0"/>
              <a:t>, 400</a:t>
            </a:r>
            <a:r>
              <a:rPr lang="ko-KR" altLang="en-US" sz="1600" dirty="0" smtClean="0"/>
              <a:t>으로 나눴을 때 나머지가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이라면 </a:t>
            </a:r>
            <a:r>
              <a:rPr lang="en-US" altLang="ko-KR" sz="1600" dirty="0" smtClean="0"/>
              <a:t>29</a:t>
            </a:r>
            <a:r>
              <a:rPr lang="ko-KR" altLang="en-US" sz="1600" dirty="0" smtClean="0"/>
              <a:t>일이 말일이고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외에는 </a:t>
            </a:r>
            <a:r>
              <a:rPr lang="en-US" altLang="ko-KR" sz="1600" dirty="0" smtClean="0"/>
              <a:t>28</a:t>
            </a:r>
            <a:r>
              <a:rPr lang="ko-KR" altLang="en-US" sz="1600" dirty="0" smtClean="0"/>
              <a:t>일이 말일이다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달을 입력하는 곳에 </a:t>
            </a:r>
            <a:r>
              <a:rPr lang="en-US" altLang="ko-KR" sz="1600" dirty="0" smtClean="0"/>
              <a:t>1~12</a:t>
            </a:r>
            <a:r>
              <a:rPr lang="ko-KR" altLang="en-US" sz="1600" dirty="0" smtClean="0"/>
              <a:t>이 아닌 다른 수를 입력한다면 오류임을 알리는 메시지를 출력한다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%d</a:t>
            </a:r>
            <a:r>
              <a:rPr lang="ko-KR" altLang="en-US" sz="1600" dirty="0" smtClean="0"/>
              <a:t>인 정수형 변환 명세를 이용한다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0"/>
          <a:stretch/>
        </p:blipFill>
        <p:spPr>
          <a:xfrm>
            <a:off x="261024" y="156630"/>
            <a:ext cx="6552512" cy="63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6520" y="164592"/>
            <a:ext cx="5020056" cy="632764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0~5</a:t>
            </a:r>
            <a:r>
              <a:rPr lang="ko-KR" altLang="en-US" sz="1600" dirty="0" smtClean="0"/>
              <a:t>까지 중첩반복문을 이용하여 출력하는 프로그램이다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먼저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빈칸과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출력하고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다음줄로</a:t>
            </a:r>
            <a:r>
              <a:rPr lang="ko-KR" altLang="en-US" sz="1600" dirty="0" smtClean="0"/>
              <a:t> 넘어갈수록 빈칸을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줄이고 다음 숫자를 추가한다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15"/>
          <a:stretch/>
        </p:blipFill>
        <p:spPr>
          <a:xfrm>
            <a:off x="299010" y="240336"/>
            <a:ext cx="5992062" cy="6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0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186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권유나</dc:creator>
  <cp:lastModifiedBy>권유나</cp:lastModifiedBy>
  <cp:revision>5</cp:revision>
  <dcterms:created xsi:type="dcterms:W3CDTF">2018-04-04T09:02:38Z</dcterms:created>
  <dcterms:modified xsi:type="dcterms:W3CDTF">2018-04-04T09:21:44Z</dcterms:modified>
</cp:coreProperties>
</file>