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224D60"/>
    <a:srgbClr val="446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17" autoAdjust="0"/>
  </p:normalViewPr>
  <p:slideViewPr>
    <p:cSldViewPr>
      <p:cViewPr>
        <p:scale>
          <a:sx n="20" d="100"/>
          <a:sy n="20" d="100"/>
        </p:scale>
        <p:origin x="1794" y="1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DE3E-5936-4068-AD41-F24DECA633F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843F0-F433-4DC4-AFB0-F0F6A42F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슬라이드 칸은 자율적으로 조정해서 사용하시기 바랍니다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843F0-F433-4DC4-AFB0-F0F6A42FE1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78"/>
          <p:cNvSpPr txBox="1">
            <a:spLocks noChangeArrowheads="1"/>
          </p:cNvSpPr>
          <p:nvPr/>
        </p:nvSpPr>
        <p:spPr bwMode="auto">
          <a:xfrm>
            <a:off x="744765" y="2536148"/>
            <a:ext cx="310595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9600" b="1" dirty="0">
                <a:solidFill>
                  <a:schemeClr val="bg1"/>
                </a:solidFill>
                <a:latin typeface="Times New Roman" pitchFamily="18" charset="0"/>
              </a:rPr>
              <a:t>발표제목 </a:t>
            </a:r>
            <a:endParaRPr lang="en-US" altLang="ko-KR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64B99-7702-4818-86F3-C408CDA4C598}"/>
              </a:ext>
            </a:extLst>
          </p:cNvPr>
          <p:cNvSpPr/>
          <p:nvPr/>
        </p:nvSpPr>
        <p:spPr>
          <a:xfrm>
            <a:off x="-37978" y="0"/>
            <a:ext cx="32404051" cy="7057085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-1079895" y="206245"/>
            <a:ext cx="141135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2022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년도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CNU SW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아카데미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경진대회</a:t>
            </a:r>
            <a:endParaRPr lang="en-US" altLang="ko-KR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78689" y="645677"/>
            <a:ext cx="1620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      </a:t>
            </a:r>
            <a:endParaRPr lang="en-US" altLang="ko-KR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A486C-7C77-43E4-A2C1-9A8AF71EA9BA}"/>
              </a:ext>
            </a:extLst>
          </p:cNvPr>
          <p:cNvSpPr txBox="1"/>
          <p:nvPr/>
        </p:nvSpPr>
        <p:spPr>
          <a:xfrm>
            <a:off x="1250217" y="8163414"/>
            <a:ext cx="1164203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프로젝트 배경 및 목표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5CBB0AD-BB86-41B8-AA60-01D7C325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0" b="91958" l="9901" r="89769">
                        <a14:foregroundMark x1="34323" y1="90210" x2="58589" y2="91797"/>
                        <a14:backgroundMark x1="60726" y1="94056" x2="60726" y2="94056"/>
                        <a14:backgroundMark x1="59406" y1="94056" x2="61056" y2="93706"/>
                        <a14:backgroundMark x1="59406" y1="94755" x2="61386" y2="94056"/>
                        <a14:backgroundMark x1="61056" y1="93357" x2="61386" y2="92308"/>
                        <a14:backgroundMark x1="60066" y1="94755" x2="60066" y2="93706"/>
                        <a14:backgroundMark x1="59736" y1="93007" x2="60726" y2="93007"/>
                        <a14:backgroundMark x1="61386" y1="93706" x2="59736" y2="93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698" y="-64382"/>
            <a:ext cx="2073352" cy="19570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04DC9B-710B-435B-8E25-F289E6244B4F}"/>
              </a:ext>
            </a:extLst>
          </p:cNvPr>
          <p:cNvCxnSpPr>
            <a:cxnSpLocks/>
          </p:cNvCxnSpPr>
          <p:nvPr/>
        </p:nvCxnSpPr>
        <p:spPr>
          <a:xfrm>
            <a:off x="24194913" y="1973921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702C04-5992-4D1E-89B3-7C69D452324C}"/>
              </a:ext>
            </a:extLst>
          </p:cNvPr>
          <p:cNvCxnSpPr/>
          <p:nvPr/>
        </p:nvCxnSpPr>
        <p:spPr>
          <a:xfrm>
            <a:off x="24194913" y="6409012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131FC6-6D8E-47F1-831F-EB3A9D1FBA95}"/>
              </a:ext>
            </a:extLst>
          </p:cNvPr>
          <p:cNvSpPr txBox="1"/>
          <p:nvPr/>
        </p:nvSpPr>
        <p:spPr>
          <a:xfrm>
            <a:off x="24194913" y="2536148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F6BB9-E66A-45B5-A0BB-D90CE2A84F5B}"/>
              </a:ext>
            </a:extLst>
          </p:cNvPr>
          <p:cNvSpPr txBox="1"/>
          <p:nvPr/>
        </p:nvSpPr>
        <p:spPr>
          <a:xfrm>
            <a:off x="24194913" y="3455678"/>
            <a:ext cx="330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6B2DD-D960-4F98-AAEE-7273FFFB1904}"/>
              </a:ext>
            </a:extLst>
          </p:cNvPr>
          <p:cNvSpPr txBox="1"/>
          <p:nvPr/>
        </p:nvSpPr>
        <p:spPr>
          <a:xfrm>
            <a:off x="27255253" y="258773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클라우드 </a:t>
            </a:r>
            <a:r>
              <a:rPr lang="ko-KR" altLang="en-US" sz="3600" dirty="0" err="1">
                <a:solidFill>
                  <a:schemeClr val="bg1"/>
                </a:solidFill>
              </a:rPr>
              <a:t>킹왕짱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5CF0A-5F64-4D82-8928-5A6674F46A94}"/>
              </a:ext>
            </a:extLst>
          </p:cNvPr>
          <p:cNvSpPr txBox="1"/>
          <p:nvPr/>
        </p:nvSpPr>
        <p:spPr>
          <a:xfrm>
            <a:off x="27255253" y="3455678"/>
            <a:ext cx="488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나경환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컴퓨터공학과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95C088-8D76-4703-AD53-0A77A51529C0}"/>
              </a:ext>
            </a:extLst>
          </p:cNvPr>
          <p:cNvSpPr txBox="1"/>
          <p:nvPr/>
        </p:nvSpPr>
        <p:spPr>
          <a:xfrm>
            <a:off x="27255253" y="409567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최호기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메카트로닉스</a:t>
            </a:r>
            <a:r>
              <a:rPr lang="ko-KR" altLang="en-US" sz="2400" dirty="0">
                <a:solidFill>
                  <a:schemeClr val="bg1"/>
                </a:solidFill>
              </a:rPr>
              <a:t> 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A7FF3E-D415-427E-99F2-D40C6EA9A915}"/>
              </a:ext>
            </a:extLst>
          </p:cNvPr>
          <p:cNvSpPr txBox="1"/>
          <p:nvPr/>
        </p:nvSpPr>
        <p:spPr>
          <a:xfrm>
            <a:off x="27255253" y="4789948"/>
            <a:ext cx="56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위수정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교육학과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EA4A10-B8B8-4325-89CD-AB37BAE817F1}"/>
              </a:ext>
            </a:extLst>
          </p:cNvPr>
          <p:cNvSpPr txBox="1"/>
          <p:nvPr/>
        </p:nvSpPr>
        <p:spPr>
          <a:xfrm>
            <a:off x="27232952" y="542670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엄희준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응용화학공학과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C7BD5C-9424-4A23-BEF1-E790B9E922E7}"/>
              </a:ext>
            </a:extLst>
          </p:cNvPr>
          <p:cNvSpPr txBox="1"/>
          <p:nvPr/>
        </p:nvSpPr>
        <p:spPr>
          <a:xfrm>
            <a:off x="2772386" y="2709350"/>
            <a:ext cx="13825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Cloud Orchestration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BDD26-03A2-47EB-A15D-811DA348E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9" y="2823418"/>
            <a:ext cx="1693356" cy="1693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651A9-5CCE-4CCA-B25D-83D6493D4B95}"/>
              </a:ext>
            </a:extLst>
          </p:cNvPr>
          <p:cNvSpPr txBox="1"/>
          <p:nvPr/>
        </p:nvSpPr>
        <p:spPr>
          <a:xfrm>
            <a:off x="931405" y="11485159"/>
            <a:ext cx="13370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클라우드의 등장으로 기업은 고객에게 필수 역량과 서비스를 </a:t>
            </a:r>
            <a:r>
              <a:rPr lang="en-US" altLang="ko-KR" sz="4000" dirty="0"/>
              <a:t> </a:t>
            </a:r>
            <a:r>
              <a:rPr lang="ko-KR" altLang="en-US" sz="4000" dirty="0"/>
              <a:t>규모에 맞게 안정적이고 효과적으로 제공할 수 있게 되었다</a:t>
            </a:r>
            <a:r>
              <a:rPr lang="en-US" altLang="ko-KR" sz="4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1C762-BECA-4A8E-9897-8007BEB6EC8D}"/>
              </a:ext>
            </a:extLst>
          </p:cNvPr>
          <p:cNvSpPr txBox="1"/>
          <p:nvPr/>
        </p:nvSpPr>
        <p:spPr>
          <a:xfrm>
            <a:off x="931405" y="13999101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그러나 클라우드 리소스의 필요성이 증가함에 따라 </a:t>
            </a:r>
            <a:endParaRPr lang="en-US" altLang="ko-KR" sz="4000" dirty="0"/>
          </a:p>
          <a:p>
            <a:r>
              <a:rPr lang="ko-KR" altLang="en-US" sz="4000" dirty="0"/>
              <a:t>효율적인 클라우드 리소스 관리의 필요성도 대두되고 있다</a:t>
            </a:r>
            <a:r>
              <a:rPr lang="en-US" altLang="ko-KR" sz="4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375CA-5575-4BD6-BE7C-7B42F6E8F610}"/>
              </a:ext>
            </a:extLst>
          </p:cNvPr>
          <p:cNvSpPr txBox="1"/>
          <p:nvPr/>
        </p:nvSpPr>
        <p:spPr>
          <a:xfrm>
            <a:off x="965601" y="16059024"/>
            <a:ext cx="13703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방대한 양의 여러 데이터가 여러 클라우드 환경에 분산되어 있기 때문에 일관적으로 프로세스를 구축하고 유지하는 것이 어려워진 상황이다</a:t>
            </a:r>
            <a:r>
              <a:rPr lang="en-US" altLang="ko-KR" sz="40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F40BA-62B1-4CA4-AC82-E7345B24DCA2}"/>
              </a:ext>
            </a:extLst>
          </p:cNvPr>
          <p:cNvSpPr txBox="1"/>
          <p:nvPr/>
        </p:nvSpPr>
        <p:spPr>
          <a:xfrm>
            <a:off x="1058031" y="21299425"/>
            <a:ext cx="14234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따라서 본 프로젝트는 제공되는 클라우드 오케스트레이션을 학습하고 학습 내용을 바탕으로 이미지를 빌드한 후 모니터링 하는 과정을 담아보고자 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10" name="그래픽 9" descr="전구 및 기어">
            <a:extLst>
              <a:ext uri="{FF2B5EF4-FFF2-40B4-BE49-F238E27FC236}">
                <a16:creationId xmlns:a16="http://schemas.microsoft.com/office/drawing/2014/main" id="{349CEC72-2201-4C40-A692-806A3E3AD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0" y="8287895"/>
            <a:ext cx="1024826" cy="10248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C501C-F3FA-4F1F-9007-77AFD0B9AA7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64048" y="7057085"/>
            <a:ext cx="110501" cy="36148315"/>
          </a:xfrm>
          <a:prstGeom prst="line">
            <a:avLst/>
          </a:prstGeom>
          <a:ln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384CB3-4EEE-4C67-B993-F0F33292132D}"/>
              </a:ext>
            </a:extLst>
          </p:cNvPr>
          <p:cNvSpPr txBox="1"/>
          <p:nvPr/>
        </p:nvSpPr>
        <p:spPr>
          <a:xfrm>
            <a:off x="1058032" y="18654972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이러한 문제를 해결하기 위해 기업들은 클라우드 오케스트레이션을 활용하고 있다</a:t>
            </a:r>
            <a:r>
              <a:rPr lang="en-US" altLang="ko-KR" sz="40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DCD572-09B8-4F12-A42F-5E8641357F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23" y="10011736"/>
            <a:ext cx="667218" cy="667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033CE5-0F2E-48E1-9F9E-06C80C55C741}"/>
              </a:ext>
            </a:extLst>
          </p:cNvPr>
          <p:cNvSpPr txBox="1"/>
          <p:nvPr/>
        </p:nvSpPr>
        <p:spPr>
          <a:xfrm>
            <a:off x="1629773" y="1001173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50ADC-6625-4BCF-BA2D-87B48D61816C}"/>
              </a:ext>
            </a:extLst>
          </p:cNvPr>
          <p:cNvSpPr txBox="1"/>
          <p:nvPr/>
        </p:nvSpPr>
        <p:spPr>
          <a:xfrm>
            <a:off x="1629773" y="20692243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목표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4505ECB-3D75-4596-8AFA-7E991A9E60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0" y="20692243"/>
            <a:ext cx="667218" cy="6672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D6568E-7ED6-46F4-A0AC-265040FC53BC}"/>
              </a:ext>
            </a:extLst>
          </p:cNvPr>
          <p:cNvSpPr txBox="1"/>
          <p:nvPr/>
        </p:nvSpPr>
        <p:spPr>
          <a:xfrm>
            <a:off x="512413" y="28056457"/>
            <a:ext cx="14234319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개념 설명하는 것 담으면 좋을 것 같음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~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란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이런 식으로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이미지란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컨테이너란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그라파나란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?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등등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D0C456-43E5-439C-AE8F-EA7324AE4FA9}"/>
              </a:ext>
            </a:extLst>
          </p:cNvPr>
          <p:cNvSpPr txBox="1"/>
          <p:nvPr/>
        </p:nvSpPr>
        <p:spPr>
          <a:xfrm>
            <a:off x="17406118" y="8163413"/>
            <a:ext cx="71133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프로젝트 내용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5A3F47-9CA8-4210-8E8D-029CC957585B}"/>
              </a:ext>
            </a:extLst>
          </p:cNvPr>
          <p:cNvSpPr txBox="1"/>
          <p:nvPr/>
        </p:nvSpPr>
        <p:spPr>
          <a:xfrm>
            <a:off x="17769621" y="30060308"/>
            <a:ext cx="73814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프로젝트 결과</a:t>
            </a:r>
          </a:p>
        </p:txBody>
      </p:sp>
      <p:pic>
        <p:nvPicPr>
          <p:cNvPr id="53" name="그래픽 52" descr="전구 및 기어">
            <a:extLst>
              <a:ext uri="{FF2B5EF4-FFF2-40B4-BE49-F238E27FC236}">
                <a16:creationId xmlns:a16="http://schemas.microsoft.com/office/drawing/2014/main" id="{51B0EBE4-E6E5-45AE-9242-18A7B7D847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303324" y="8272194"/>
            <a:ext cx="1024826" cy="1024826"/>
          </a:xfrm>
          <a:prstGeom prst="rect">
            <a:avLst/>
          </a:prstGeom>
        </p:spPr>
      </p:pic>
      <p:pic>
        <p:nvPicPr>
          <p:cNvPr id="58" name="그래픽 57" descr="전구 및 기어">
            <a:extLst>
              <a:ext uri="{FF2B5EF4-FFF2-40B4-BE49-F238E27FC236}">
                <a16:creationId xmlns:a16="http://schemas.microsoft.com/office/drawing/2014/main" id="{EDCABBAA-9978-43A0-9229-5ED2EBFB4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509672" y="30248086"/>
            <a:ext cx="1024826" cy="10248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DAC9BB-CA04-4D42-B4C2-DB8BE3A51A93}"/>
              </a:ext>
            </a:extLst>
          </p:cNvPr>
          <p:cNvSpPr txBox="1"/>
          <p:nvPr/>
        </p:nvSpPr>
        <p:spPr>
          <a:xfrm>
            <a:off x="16509671" y="14942801"/>
            <a:ext cx="1595503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레지스트리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빌드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모니터링 장면 하나씩 넣어도 괜찮을 것 같습니다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9616" y="0"/>
            <a:ext cx="29163645" cy="28513567"/>
          </a:xfrm>
        </p:spPr>
        <p:txBody>
          <a:bodyPr>
            <a:normAutofit/>
          </a:bodyPr>
          <a:lstStyle/>
          <a:p>
            <a:r>
              <a:rPr lang="ko-KR" altLang="en-US" sz="9600" dirty="0"/>
              <a:t>자유롭게 디자인 변경가능 </a:t>
            </a:r>
            <a:r>
              <a:rPr lang="en-US" altLang="ko-KR" sz="9600" dirty="0"/>
              <a:t>(</a:t>
            </a:r>
            <a:r>
              <a:rPr lang="ko-KR" altLang="en-US" sz="9600" dirty="0"/>
              <a:t>아래 예시 참고</a:t>
            </a:r>
            <a:r>
              <a:rPr lang="en-US" altLang="ko-KR" sz="9600" dirty="0"/>
              <a:t>)</a:t>
            </a:r>
          </a:p>
          <a:p>
            <a:r>
              <a:rPr lang="ko-KR" altLang="en-US" sz="9600" dirty="0"/>
              <a:t>슬라이드는 세로형식 고정</a:t>
            </a:r>
            <a:endParaRPr lang="en-US" altLang="ko-KR" sz="9600" dirty="0"/>
          </a:p>
        </p:txBody>
      </p:sp>
      <p:pic>
        <p:nvPicPr>
          <p:cNvPr id="4" name="Picture 2" descr="https://static.wixstatic.com/media/fe0611_6a4f6da240474cbaa8bc0cb4a37ade09~mv2.png/v1/fill/w_740,h_1048,al_c,q_90,usm_0.66_1.00_0.01,enc_auto/fe0611_6a4f6da240474cbaa8bc0cb4a37ade09~mv2.png">
            <a:extLst>
              <a:ext uri="{FF2B5EF4-FFF2-40B4-BE49-F238E27FC236}">
                <a16:creationId xmlns:a16="http://schemas.microsoft.com/office/drawing/2014/main" id="{804B5B8C-4A3F-4CAD-808E-3CCF4A60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71" y="3707707"/>
            <a:ext cx="9233855" cy="130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tatic.wixstatic.com/media/fe0611_7d92440b233744708d5076fed94b526b~mv2.jpg/v1/fill/w_740,h_1048,al_c,q_85,usm_0.66_1.00_0.01,enc_auto/fe0611_7d92440b233744708d5076fed94b526b~mv2.jpg">
            <a:extLst>
              <a:ext uri="{FF2B5EF4-FFF2-40B4-BE49-F238E27FC236}">
                <a16:creationId xmlns:a16="http://schemas.microsoft.com/office/drawing/2014/main" id="{CADD9D20-43B1-44F0-9801-AFF729A3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629" y="3707707"/>
            <a:ext cx="9233852" cy="130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static.wixstatic.com/media/fe0611_951d0d0694f44693a13f3c0575593042~mv2.jpg/v1/fill/w_680,h_907,al_c,q_85,enc_auto/fe0611_951d0d0694f44693a13f3c0575593042~mv2.jpg">
            <a:extLst>
              <a:ext uri="{FF2B5EF4-FFF2-40B4-BE49-F238E27FC236}">
                <a16:creationId xmlns:a16="http://schemas.microsoft.com/office/drawing/2014/main" id="{2837FD1D-1C12-4F1C-9DB2-771F380F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809" y="3707707"/>
            <a:ext cx="9806049" cy="130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DF39EC-041A-454B-9EFF-843C24ADF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69" y="16739933"/>
            <a:ext cx="28935041" cy="13228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CF890D-15A2-421B-9AB7-D9DCA6AD3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642" y="30000070"/>
            <a:ext cx="28739057" cy="132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172</Words>
  <Application>Microsoft Office PowerPoint</Application>
  <PresentationFormat>사용자 지정</PresentationFormat>
  <Paragraphs>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user</cp:lastModifiedBy>
  <cp:revision>65</cp:revision>
  <dcterms:created xsi:type="dcterms:W3CDTF">2011-09-18T21:06:57Z</dcterms:created>
  <dcterms:modified xsi:type="dcterms:W3CDTF">2022-10-26T04:44:31Z</dcterms:modified>
</cp:coreProperties>
</file>