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1" r:id="rId2"/>
    <p:sldId id="272" r:id="rId3"/>
    <p:sldId id="273" r:id="rId4"/>
    <p:sldId id="270" r:id="rId5"/>
    <p:sldId id="277" r:id="rId6"/>
    <p:sldId id="294" r:id="rId7"/>
    <p:sldId id="268" r:id="rId8"/>
    <p:sldId id="279" r:id="rId9"/>
    <p:sldId id="286" r:id="rId10"/>
    <p:sldId id="295" r:id="rId11"/>
    <p:sldId id="283" r:id="rId12"/>
    <p:sldId id="287" r:id="rId13"/>
    <p:sldId id="296" r:id="rId14"/>
    <p:sldId id="264" r:id="rId15"/>
    <p:sldId id="281" r:id="rId16"/>
    <p:sldId id="276" r:id="rId17"/>
    <p:sldId id="278" r:id="rId18"/>
    <p:sldId id="280" r:id="rId19"/>
    <p:sldId id="282" r:id="rId20"/>
    <p:sldId id="284" r:id="rId21"/>
    <p:sldId id="285" r:id="rId22"/>
    <p:sldId id="288" r:id="rId23"/>
    <p:sldId id="289" r:id="rId24"/>
    <p:sldId id="290" r:id="rId25"/>
    <p:sldId id="291" r:id="rId26"/>
    <p:sldId id="265" r:id="rId27"/>
    <p:sldId id="27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9B8A-E1D5-459D-AA7F-BA0C50AE22DC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71CE-7F1D-4BC1-9470-B3272B2C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일단 제 맘대로 </a:t>
            </a:r>
            <a:r>
              <a:rPr lang="ko-KR" altLang="en-US" dirty="0" err="1"/>
              <a:t>했어용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본문 오른쪽에 </a:t>
            </a:r>
            <a:r>
              <a:rPr lang="ko-KR" altLang="en-US" dirty="0" err="1"/>
              <a:t>티맥스</a:t>
            </a:r>
            <a:r>
              <a:rPr lang="ko-KR" altLang="en-US" dirty="0"/>
              <a:t> 사진 넣으면 너무 </a:t>
            </a:r>
            <a:r>
              <a:rPr lang="ko-KR" altLang="en-US" dirty="0" err="1"/>
              <a:t>티맥스</a:t>
            </a:r>
            <a:r>
              <a:rPr lang="ko-KR" altLang="en-US" dirty="0"/>
              <a:t> 가고 싶어하는 사람처럼 보일까요 </a:t>
            </a:r>
            <a:r>
              <a:rPr lang="ko-KR" altLang="en-US" dirty="0" err="1"/>
              <a:t>ㅎ</a:t>
            </a:r>
            <a:endParaRPr lang="en-US" altLang="ko-KR" dirty="0"/>
          </a:p>
          <a:p>
            <a:r>
              <a:rPr lang="ko-KR" altLang="en-US" dirty="0"/>
              <a:t>그냥 일단 세가지 버전으로 냅다 사진 </a:t>
            </a:r>
            <a:r>
              <a:rPr lang="ko-KR" altLang="en-US" dirty="0" err="1"/>
              <a:t>첨부해둡니다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깃랩이란</a:t>
            </a:r>
            <a:r>
              <a:rPr lang="en-US" altLang="ko-KR" dirty="0"/>
              <a:t>? </a:t>
            </a:r>
            <a:r>
              <a:rPr lang="ko-KR" altLang="en-US" dirty="0"/>
              <a:t>하고 다음 슬라이드 넘겨서 </a:t>
            </a:r>
            <a:r>
              <a:rPr lang="ko-KR" altLang="en-US" dirty="0" err="1"/>
              <a:t>깃랩</a:t>
            </a:r>
            <a:r>
              <a:rPr lang="ko-KR" altLang="en-US" dirty="0"/>
              <a:t> 설명하면 </a:t>
            </a:r>
            <a:r>
              <a:rPr lang="ko-KR" altLang="en-US" dirty="0" err="1"/>
              <a:t>좋을듯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깃랩은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깃랩</a:t>
            </a:r>
            <a:r>
              <a:rPr lang="ko-KR" altLang="en-US" dirty="0"/>
              <a:t> 사가 개발한 깃 저장소 및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CI/CD,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이슈 추적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보안성 테스트 등의 기능을 갖춘 웹 기반의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데브옵스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플랫폼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 라이선스 및 사유 소프트웨어 라이선스를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형 원격 저장소를 운영하는 것에 대한 비용이 부담되거나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소스코드의 보안이 중요한 프로젝트에 적당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https://ko.wikipedia.org/wiki/%EA%B9%83%EB%9E%A9#%EC%99%B8%EB%B6%80_%EB%A7%81%ED%81%AC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file:///C:/Users/user/Downloads/Gitlab%20User%20Guide%20(1).pdf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나무위키랑</a:t>
            </a:r>
            <a:r>
              <a:rPr lang="ko-KR" altLang="en-US" dirty="0"/>
              <a:t> 가이드 참고했고 위에 링크 첨부함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9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차이도 간단하게 설명하고 넘어가면 좋을 것 같아서 적어봤는데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필요없다고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느껴지시면</a:t>
            </a:r>
            <a:r>
              <a:rPr lang="ko-KR" altLang="en-US" dirty="0">
                <a:latin typeface="+mj-lt"/>
              </a:rPr>
              <a:t> 빼도 됩니다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차이점 관련 기사 링크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깃허브</a:t>
            </a:r>
            <a:r>
              <a:rPr lang="ko-KR" altLang="en-US" dirty="0">
                <a:latin typeface="+mj-lt"/>
              </a:rPr>
              <a:t> 로고 사진 본문에 첨부해드립니다</a:t>
            </a:r>
            <a:endParaRPr lang="en-US" altLang="ko-KR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Registry</a:t>
            </a:r>
            <a:r>
              <a:rPr lang="ko-KR" altLang="en-US" dirty="0"/>
              <a:t>는 컨테이너 작업을 수행하는 데 있어서 구성 요소 중 하나</a:t>
            </a:r>
            <a:r>
              <a:rPr lang="en-US" altLang="ko-KR" dirty="0"/>
              <a:t>/</a:t>
            </a:r>
            <a:r>
              <a:rPr lang="ko-KR" altLang="en-US" dirty="0"/>
              <a:t> 컨테이너를 실행 시 컨테이너 이미지가 필요함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 때 컨테이너 이미지를 보관하는 위치가 </a:t>
            </a:r>
            <a:r>
              <a:rPr lang="en-US" altLang="ko-KR" dirty="0"/>
              <a:t>Registry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Registry</a:t>
            </a:r>
            <a:r>
              <a:rPr lang="ko-KR" altLang="en-US" dirty="0"/>
              <a:t>에 이미지를 저장하고 이를 호스팅하여 여러 호스트 서버에서 이미지를 다운로드 및 실행하게 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대표적으로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en-US" altLang="ko-KR" dirty="0"/>
              <a:t>Registry</a:t>
            </a:r>
            <a:r>
              <a:rPr lang="ko-KR" altLang="en-US" dirty="0"/>
              <a:t> 있지만 </a:t>
            </a:r>
            <a:r>
              <a:rPr lang="ko-KR" altLang="en-US" dirty="0" err="1"/>
              <a:t>슈퍼클라우드에서는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레지스트리 사용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file:///C:/Users/user/Downloads/HyperRegistry%20User%20Guide%20(1).pdf</a:t>
            </a:r>
          </a:p>
          <a:p>
            <a:r>
              <a:rPr lang="ko-KR" altLang="en-US" dirty="0"/>
              <a:t>이거 참조해서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5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HyperRegistry</a:t>
            </a:r>
            <a:r>
              <a:rPr lang="en-US" altLang="ko-KR" dirty="0"/>
              <a:t> </a:t>
            </a:r>
            <a:r>
              <a:rPr lang="ko-KR" altLang="en-US" dirty="0"/>
              <a:t>는 유저가 사용하기 편하게 </a:t>
            </a:r>
            <a:r>
              <a:rPr lang="en-US" altLang="ko-KR" dirty="0"/>
              <a:t>Web UI</a:t>
            </a:r>
            <a:r>
              <a:rPr lang="ko-KR" altLang="en-US" dirty="0"/>
              <a:t>를 제공하고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여러 모듈을 통해 이미지의 유효성</a:t>
            </a:r>
            <a:r>
              <a:rPr lang="en-US" altLang="ko-KR" dirty="0"/>
              <a:t>, </a:t>
            </a:r>
            <a:r>
              <a:rPr lang="ko-KR" altLang="en-US" dirty="0"/>
              <a:t>안정성을 확인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여러 유저가 자신만의 레지스트리를 생성할 수 있음</a:t>
            </a:r>
            <a:endParaRPr lang="en-US" altLang="ko-KR" dirty="0"/>
          </a:p>
          <a:p>
            <a:r>
              <a:rPr lang="en-US" altLang="ko-KR" dirty="0"/>
              <a:t> Public </a:t>
            </a:r>
            <a:r>
              <a:rPr lang="ko-KR" altLang="en-US" dirty="0"/>
              <a:t>레지스트리를 생성해 여러 사람 들과 공유도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4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dnet.co.kr/view/?no=202208041358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4160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가제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6600" b="1" spc="-150" dirty="0" err="1">
                <a:solidFill>
                  <a:schemeClr val="bg1"/>
                </a:solidFill>
                <a:latin typeface="+mj-ea"/>
                <a:ea typeface="+mj-ea"/>
              </a:rPr>
              <a:t>경환호기수정희준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050" b="1" spc="-150" dirty="0">
                <a:solidFill>
                  <a:schemeClr val="bg1"/>
                </a:solidFill>
                <a:latin typeface="+mj-ea"/>
                <a:ea typeface="+mj-ea"/>
              </a:rPr>
              <a:t>나이  순  </a:t>
            </a:r>
            <a:r>
              <a:rPr lang="ko-KR" altLang="en-US" sz="1050" b="1" spc="-150" dirty="0" err="1">
                <a:solidFill>
                  <a:schemeClr val="bg1"/>
                </a:solidFill>
                <a:latin typeface="+mj-ea"/>
                <a:ea typeface="+mj-ea"/>
              </a:rPr>
              <a:t>아님ㅎ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클라우드킹킹킹왕짱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46814" y="221341"/>
            <a:ext cx="255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Hyper Registry ?</a:t>
            </a:r>
            <a:endParaRPr lang="ko-KR" altLang="en-US" sz="40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84319" y="1939213"/>
            <a:ext cx="9980118" cy="370220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4851674" y="1838617"/>
            <a:ext cx="235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Web UI </a:t>
            </a:r>
            <a:r>
              <a:rPr lang="ko-KR" altLang="en-US" sz="3200" b="1" dirty="0">
                <a:solidFill>
                  <a:schemeClr val="accent1"/>
                </a:solidFill>
              </a:rPr>
              <a:t>제공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D9DE0-2CE7-4378-9F72-19479BACA2CE}"/>
              </a:ext>
            </a:extLst>
          </p:cNvPr>
          <p:cNvSpPr txBox="1"/>
          <p:nvPr/>
        </p:nvSpPr>
        <p:spPr>
          <a:xfrm>
            <a:off x="4452432" y="2618591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이미지의 유효성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8730C-8608-4993-9A2E-AC3295A26AB2}"/>
              </a:ext>
            </a:extLst>
          </p:cNvPr>
          <p:cNvSpPr txBox="1"/>
          <p:nvPr/>
        </p:nvSpPr>
        <p:spPr>
          <a:xfrm>
            <a:off x="4452432" y="3471360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이미지의 안정성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AF5CC-D757-41FD-82FF-AFAB7526ACA9}"/>
              </a:ext>
            </a:extLst>
          </p:cNvPr>
          <p:cNvSpPr txBox="1"/>
          <p:nvPr/>
        </p:nvSpPr>
        <p:spPr>
          <a:xfrm>
            <a:off x="3994719" y="4178539"/>
            <a:ext cx="4202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자신만의 </a:t>
            </a:r>
            <a:r>
              <a:rPr lang="en-US" altLang="ko-KR" sz="3200" b="1" dirty="0">
                <a:solidFill>
                  <a:schemeClr val="accent1"/>
                </a:solidFill>
              </a:rPr>
              <a:t>Registry </a:t>
            </a:r>
            <a:r>
              <a:rPr lang="ko-KR" altLang="en-US" sz="3200" b="1" dirty="0">
                <a:solidFill>
                  <a:schemeClr val="accent1"/>
                </a:solidFill>
              </a:rPr>
              <a:t>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8DC5F-A3AF-45B1-A059-156000E9C7EE}"/>
              </a:ext>
            </a:extLst>
          </p:cNvPr>
          <p:cNvSpPr txBox="1"/>
          <p:nvPr/>
        </p:nvSpPr>
        <p:spPr>
          <a:xfrm>
            <a:off x="4269218" y="5031308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여러 사람들과 공유</a:t>
            </a:r>
          </a:p>
        </p:txBody>
      </p:sp>
    </p:spTree>
    <p:extLst>
      <p:ext uri="{BB962C8B-B14F-4D97-AF65-F5344CB8AC3E}">
        <p14:creationId xmlns:p14="http://schemas.microsoft.com/office/powerpoint/2010/main" val="337830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8"/>
            <a:ext cx="5727794" cy="4132861"/>
            <a:chOff x="6817895" y="310803"/>
            <a:chExt cx="8575010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657603"/>
              <a:ext cx="8575010" cy="63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Hyper Cloud Object </a:t>
              </a:r>
              <a:r>
                <a:rPr lang="ko-KR" altLang="en-US" sz="3200" dirty="0">
                  <a:solidFill>
                    <a:schemeClr val="bg1"/>
                  </a:solidFill>
                </a:rPr>
                <a:t>생성 과정</a:t>
              </a:r>
              <a:endParaRPr lang="ko-KR" altLang="en-US" sz="32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804550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8045507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068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</a:rPr>
                <a:t>Grafana Monitoring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284466" y="1771109"/>
            <a:ext cx="119199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1"/>
                </a:solidFill>
              </a:rPr>
              <a:t>요 밑에서 </a:t>
            </a:r>
            <a:r>
              <a:rPr lang="ko-KR" altLang="en-US" sz="6600" b="1" dirty="0" err="1">
                <a:solidFill>
                  <a:schemeClr val="accent1"/>
                </a:solidFill>
              </a:rPr>
              <a:t>부터는</a:t>
            </a:r>
            <a:r>
              <a:rPr lang="ko-KR" altLang="en-US" sz="6600" b="1" dirty="0">
                <a:solidFill>
                  <a:schemeClr val="accent1"/>
                </a:solidFill>
              </a:rPr>
              <a:t> 일단 뒀어요</a:t>
            </a:r>
            <a:r>
              <a:rPr lang="en-US" altLang="ko-KR" sz="6600" b="1" dirty="0">
                <a:solidFill>
                  <a:schemeClr val="accent1"/>
                </a:solidFill>
              </a:rPr>
              <a:t>..</a:t>
            </a:r>
          </a:p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밑에 내용 없음</a:t>
            </a:r>
            <a:endParaRPr lang="en-US" altLang="ko-KR" sz="72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실습영상이 더 중요할 것 같아서 </a:t>
            </a:r>
            <a:r>
              <a:rPr lang="en-US" altLang="ko-KR" sz="4800" b="1" dirty="0">
                <a:solidFill>
                  <a:schemeClr val="accent1"/>
                </a:solidFill>
              </a:rPr>
              <a:t>..</a:t>
            </a:r>
          </a:p>
          <a:p>
            <a:pPr algn="ctr"/>
            <a:endParaRPr lang="en-US" altLang="ko-KR" sz="48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3200" b="1" u="sng" dirty="0">
                <a:solidFill>
                  <a:schemeClr val="accent1"/>
                </a:solidFill>
              </a:rPr>
              <a:t>참고로 글씨체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크기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간격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자간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아무것도 </a:t>
            </a:r>
            <a:r>
              <a:rPr lang="ko-KR" altLang="en-US" sz="3200" b="1" u="sng" dirty="0" err="1">
                <a:solidFill>
                  <a:schemeClr val="accent1"/>
                </a:solidFill>
              </a:rPr>
              <a:t>안맞췄습니다</a:t>
            </a:r>
            <a:endParaRPr lang="en-US" altLang="ko-KR" sz="3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2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858000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798206" y="2296768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Gitlab </a:t>
            </a:r>
            <a:r>
              <a:rPr lang="ko-KR" altLang="en-US" dirty="0"/>
              <a:t>형상관리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772138" y="3453806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Hyper Registry Push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772138" y="45230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Hyper Cloud Object </a:t>
            </a:r>
            <a:r>
              <a:rPr lang="ko-KR" altLang="en-US" dirty="0"/>
              <a:t>생성 과정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772138" y="563637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Grafana Monitoring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B15367-CFA8-49C4-9433-2E5AE81A5856}"/>
              </a:ext>
            </a:extLst>
          </p:cNvPr>
          <p:cNvSpPr/>
          <p:nvPr/>
        </p:nvSpPr>
        <p:spPr>
          <a:xfrm rot="21282968">
            <a:off x="6856717" y="2077091"/>
            <a:ext cx="4515951" cy="4130586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CC3869-12D4-47D5-8D48-6CAD4960C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72" y="2868502"/>
            <a:ext cx="4696994" cy="129746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BC1D53-36F9-4EF2-8296-40E5BB94A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25" y="1119880"/>
            <a:ext cx="5178534" cy="1297461"/>
          </a:xfrm>
          <a:prstGeom prst="rect">
            <a:avLst/>
          </a:prstGeom>
          <a:ln w="76200">
            <a:solidFill>
              <a:schemeClr val="accent2"/>
            </a:solidFill>
          </a:ln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31569CE-6413-4E67-9480-B02FF305F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40" y="5172314"/>
            <a:ext cx="4696994" cy="12974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819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</a:rPr>
                <a:t>Gitlab </a:t>
              </a:r>
              <a:r>
                <a:rPr lang="ko-KR" altLang="en-US" sz="4800" dirty="0">
                  <a:solidFill>
                    <a:schemeClr val="bg1"/>
                  </a:solidFill>
                </a:rPr>
                <a:t>형상관리</a:t>
              </a:r>
              <a:endParaRPr lang="ko-KR" altLang="en-US" sz="66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37447-45EF-4676-A18E-BE67772A6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61" y="1558236"/>
            <a:ext cx="8877782" cy="34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46814" y="221341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Gitlab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609001" y="3211791"/>
            <a:ext cx="5638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Git</a:t>
            </a:r>
            <a:r>
              <a:rPr lang="ko-KR" altLang="en-US" sz="3200" b="1" dirty="0">
                <a:solidFill>
                  <a:schemeClr val="accent1"/>
                </a:solidFill>
              </a:rPr>
              <a:t>의 원격 저장소 기능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84319" y="1939213"/>
            <a:ext cx="9980118" cy="370220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098E1-3B11-4FBB-A7EE-C7DE7452EA9D}"/>
              </a:ext>
            </a:extLst>
          </p:cNvPr>
          <p:cNvSpPr txBox="1"/>
          <p:nvPr/>
        </p:nvSpPr>
        <p:spPr>
          <a:xfrm>
            <a:off x="5097461" y="3662623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CI/CD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59A4C-6BED-4BA9-AD30-BAC89621CC14}"/>
              </a:ext>
            </a:extLst>
          </p:cNvPr>
          <p:cNvSpPr txBox="1"/>
          <p:nvPr/>
        </p:nvSpPr>
        <p:spPr>
          <a:xfrm>
            <a:off x="3940680" y="4267868"/>
            <a:ext cx="3245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Issue tracker </a:t>
            </a:r>
            <a:r>
              <a:rPr lang="ko-KR" altLang="en-US" sz="3200" b="1" dirty="0">
                <a:solidFill>
                  <a:schemeClr val="accent1"/>
                </a:solidFill>
              </a:rPr>
              <a:t>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3601424" y="1875730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설치형 버전관리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32E9D-BD55-402B-BFF5-0B16821646A8}"/>
              </a:ext>
            </a:extLst>
          </p:cNvPr>
          <p:cNvSpPr txBox="1"/>
          <p:nvPr/>
        </p:nvSpPr>
        <p:spPr>
          <a:xfrm>
            <a:off x="3190690" y="2488441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클라우드 버전 관리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BD2BB-AE9A-4AF8-8F37-024FEC9BA12D}"/>
              </a:ext>
            </a:extLst>
          </p:cNvPr>
          <p:cNvSpPr txBox="1"/>
          <p:nvPr/>
        </p:nvSpPr>
        <p:spPr>
          <a:xfrm>
            <a:off x="3601424" y="4916126"/>
            <a:ext cx="418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Team, Group </a:t>
            </a:r>
            <a:r>
              <a:rPr lang="ko-KR" altLang="en-US" sz="3200" b="1" dirty="0">
                <a:solidFill>
                  <a:schemeClr val="accent1"/>
                </a:solidFill>
              </a:rPr>
              <a:t>기능 제공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B253C5-22EF-469B-9DD1-3DF8EA9CE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35" y="1761172"/>
            <a:ext cx="391024" cy="3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46814" y="221341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Gitlab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과  </a:t>
            </a:r>
            <a:r>
              <a:rPr lang="en-US" altLang="ko-KR" sz="2800" b="1" spc="-300" dirty="0" err="1">
                <a:solidFill>
                  <a:schemeClr val="accent1"/>
                </a:solidFill>
              </a:rPr>
              <a:t>Github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의 차이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84319" y="1939213"/>
            <a:ext cx="9980118" cy="370220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63082-3ECB-4EA0-9421-2BA8DDBCDCE7}"/>
              </a:ext>
            </a:extLst>
          </p:cNvPr>
          <p:cNvSpPr txBox="1"/>
          <p:nvPr/>
        </p:nvSpPr>
        <p:spPr>
          <a:xfrm>
            <a:off x="3941685" y="3605648"/>
            <a:ext cx="60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https://zdnet.co.kr/view/?no=20220804135812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46C2CC-110D-4893-882A-1BD069DE9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68" y="1616988"/>
            <a:ext cx="3172663" cy="17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6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73BA9E-17D1-46F9-9771-BAF934F4A050}"/>
              </a:ext>
            </a:extLst>
          </p:cNvPr>
          <p:cNvSpPr txBox="1"/>
          <p:nvPr/>
        </p:nvSpPr>
        <p:spPr>
          <a:xfrm>
            <a:off x="4615204" y="2679612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실습영상첨부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E195CA-CDA3-4AC9-ACC3-93FF1F5FABE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74E0A8-A8D0-4617-BE18-4DD327CC6E51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1CCAB-318A-4C25-A448-47BA539B202B}"/>
              </a:ext>
            </a:extLst>
          </p:cNvPr>
          <p:cNvSpPr txBox="1"/>
          <p:nvPr/>
        </p:nvSpPr>
        <p:spPr>
          <a:xfrm>
            <a:off x="919984" y="180383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744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</a:rPr>
                <a:t>Hyper Registry Push</a:t>
              </a:r>
              <a:endParaRPr lang="ko-KR" altLang="en-US" sz="66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3659385" y="1102644"/>
            <a:ext cx="5025629" cy="5091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</p:cNvCxnSpPr>
          <p:nvPr/>
        </p:nvCxnSpPr>
        <p:spPr>
          <a:xfrm>
            <a:off x="3070129" y="3674355"/>
            <a:ext cx="618199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607584" y="1119734"/>
            <a:ext cx="2133796" cy="5056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641945" y="3412745"/>
            <a:ext cx="200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Registry</a:t>
            </a:r>
            <a:endParaRPr lang="ko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C86FA-8B51-4F86-8D71-B041AC2E3AAF}"/>
              </a:ext>
            </a:extLst>
          </p:cNvPr>
          <p:cNvSpPr txBox="1"/>
          <p:nvPr/>
        </p:nvSpPr>
        <p:spPr>
          <a:xfrm>
            <a:off x="877271" y="198263"/>
            <a:ext cx="26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Hyper Registry ? </a:t>
            </a:r>
            <a:endParaRPr lang="ko-KR" altLang="en-US" sz="4000" spc="-300" dirty="0">
              <a:solidFill>
                <a:schemeClr val="accent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490A659-519D-474D-9A08-34389083F7FF}"/>
              </a:ext>
            </a:extLst>
          </p:cNvPr>
          <p:cNvSpPr/>
          <p:nvPr/>
        </p:nvSpPr>
        <p:spPr>
          <a:xfrm>
            <a:off x="4026773" y="2111627"/>
            <a:ext cx="4290854" cy="340245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B3D95A-3575-4CF4-A704-9230F96A9AF9}"/>
              </a:ext>
            </a:extLst>
          </p:cNvPr>
          <p:cNvSpPr/>
          <p:nvPr/>
        </p:nvSpPr>
        <p:spPr>
          <a:xfrm>
            <a:off x="4096024" y="2866984"/>
            <a:ext cx="1973918" cy="19069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4465550" y="3420741"/>
            <a:ext cx="1148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컨테이너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보관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BF171B5-1089-4D32-A812-A41E457DF63E}"/>
              </a:ext>
            </a:extLst>
          </p:cNvPr>
          <p:cNvSpPr/>
          <p:nvPr/>
        </p:nvSpPr>
        <p:spPr>
          <a:xfrm>
            <a:off x="6259723" y="2819424"/>
            <a:ext cx="1973918" cy="19069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79492-CEC5-488D-A5C4-18110F18A331}"/>
              </a:ext>
            </a:extLst>
          </p:cNvPr>
          <p:cNvSpPr txBox="1"/>
          <p:nvPr/>
        </p:nvSpPr>
        <p:spPr>
          <a:xfrm>
            <a:off x="6385337" y="3420741"/>
            <a:ext cx="1874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여러 호스트 서버에서 이미지 다운로드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및 실행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362AC9-45D3-46CA-AE7A-5D1B8ABAAFF2}"/>
              </a:ext>
            </a:extLst>
          </p:cNvPr>
          <p:cNvSpPr/>
          <p:nvPr/>
        </p:nvSpPr>
        <p:spPr>
          <a:xfrm>
            <a:off x="9709551" y="1102644"/>
            <a:ext cx="2133796" cy="5056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9955856" y="3190975"/>
            <a:ext cx="1641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</a:rPr>
              <a:t>Hyper Registry</a:t>
            </a:r>
            <a:endParaRPr lang="ko-KR" altLang="en-US" sz="3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858B9-CFBE-43C1-B31C-E07D1AA53537}"/>
              </a:ext>
            </a:extLst>
          </p:cNvPr>
          <p:cNvCxnSpPr>
            <a:cxnSpLocks/>
          </p:cNvCxnSpPr>
          <p:nvPr/>
        </p:nvCxnSpPr>
        <p:spPr>
          <a:xfrm>
            <a:off x="8810628" y="3693670"/>
            <a:ext cx="792391" cy="35914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1119</Words>
  <Application>Microsoft Office PowerPoint</Application>
  <PresentationFormat>와이드스크린</PresentationFormat>
  <Paragraphs>225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56</cp:revision>
  <dcterms:created xsi:type="dcterms:W3CDTF">2022-08-03T01:14:38Z</dcterms:created>
  <dcterms:modified xsi:type="dcterms:W3CDTF">2022-10-23T07:45:22Z</dcterms:modified>
</cp:coreProperties>
</file>