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1" r:id="rId2"/>
    <p:sldId id="272" r:id="rId3"/>
    <p:sldId id="273" r:id="rId4"/>
    <p:sldId id="303" r:id="rId5"/>
    <p:sldId id="301" r:id="rId6"/>
    <p:sldId id="302" r:id="rId7"/>
    <p:sldId id="270" r:id="rId8"/>
    <p:sldId id="297" r:id="rId9"/>
    <p:sldId id="298" r:id="rId10"/>
    <p:sldId id="299" r:id="rId11"/>
    <p:sldId id="300" r:id="rId12"/>
    <p:sldId id="268" r:id="rId13"/>
    <p:sldId id="279" r:id="rId14"/>
    <p:sldId id="283" r:id="rId15"/>
    <p:sldId id="296" r:id="rId16"/>
    <p:sldId id="264" r:id="rId17"/>
    <p:sldId id="281" r:id="rId18"/>
    <p:sldId id="276" r:id="rId19"/>
    <p:sldId id="278" r:id="rId20"/>
    <p:sldId id="280" r:id="rId21"/>
    <p:sldId id="282" r:id="rId22"/>
    <p:sldId id="284" r:id="rId23"/>
    <p:sldId id="285" r:id="rId24"/>
    <p:sldId id="288" r:id="rId25"/>
    <p:sldId id="289" r:id="rId26"/>
    <p:sldId id="290" r:id="rId27"/>
    <p:sldId id="291" r:id="rId28"/>
    <p:sldId id="265" r:id="rId29"/>
    <p:sldId id="2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50" autoAdjust="0"/>
  </p:normalViewPr>
  <p:slideViewPr>
    <p:cSldViewPr snapToGrid="0" showGuides="1">
      <p:cViewPr varScale="1">
        <p:scale>
          <a:sx n="56" d="100"/>
          <a:sy n="56" d="100"/>
        </p:scale>
        <p:origin x="1068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21132032"/>
        <c:axId val="33965184"/>
      </c:barChart>
      <c:catAx>
        <c:axId val="12113203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965184"/>
        <c:crosses val="autoZero"/>
        <c:auto val="1"/>
        <c:lblAlgn val="ctr"/>
        <c:lblOffset val="100"/>
        <c:noMultiLvlLbl val="0"/>
      </c:catAx>
      <c:valAx>
        <c:axId val="3396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3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9B8A-E1D5-459D-AA7F-BA0C50AE22DC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71CE-7F1D-4BC1-9470-B3272B2C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일단 제 맘대로 </a:t>
            </a:r>
            <a:r>
              <a:rPr lang="ko-KR" altLang="en-US" dirty="0" err="1"/>
              <a:t>했어용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본문 오른쪽에 </a:t>
            </a:r>
            <a:r>
              <a:rPr lang="ko-KR" altLang="en-US" dirty="0" err="1"/>
              <a:t>티맥스</a:t>
            </a:r>
            <a:r>
              <a:rPr lang="ko-KR" altLang="en-US" dirty="0"/>
              <a:t> 사진 넣으면 너무 </a:t>
            </a:r>
            <a:r>
              <a:rPr lang="ko-KR" altLang="en-US" dirty="0" err="1"/>
              <a:t>티맥스</a:t>
            </a:r>
            <a:r>
              <a:rPr lang="ko-KR" altLang="en-US" dirty="0"/>
              <a:t> 가고 싶어하는 사람처럼 보일까요 </a:t>
            </a:r>
            <a:r>
              <a:rPr lang="ko-KR" altLang="en-US" dirty="0" err="1"/>
              <a:t>ㅎ</a:t>
            </a:r>
            <a:endParaRPr lang="en-US" altLang="ko-KR" dirty="0"/>
          </a:p>
          <a:p>
            <a:r>
              <a:rPr lang="ko-KR" altLang="en-US" dirty="0"/>
              <a:t>그냥 일단 세가지 버전으로 냅다 사진 </a:t>
            </a:r>
            <a:r>
              <a:rPr lang="ko-KR" altLang="en-US" dirty="0" err="1"/>
              <a:t>첨부해둡니다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앞으로 이미지 </a:t>
            </a:r>
            <a:r>
              <a:rPr lang="ko-KR" altLang="en-US" dirty="0" err="1"/>
              <a:t>레지스트리랑</a:t>
            </a:r>
            <a:r>
              <a:rPr lang="ko-KR" altLang="en-US" dirty="0"/>
              <a:t> 빌드 하니까 먼저 도입부로 이미지 설명하는 것 괜찮을 것 같아 </a:t>
            </a:r>
            <a:r>
              <a:rPr lang="ko-KR" altLang="en-US" dirty="0" err="1"/>
              <a:t>넣어봄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</a:t>
            </a:r>
            <a:r>
              <a:rPr lang="ko-KR" altLang="en-US" dirty="0"/>
              <a:t>이미지란 특정 프로세스를 실행하기 위한 </a:t>
            </a:r>
            <a:r>
              <a:rPr lang="en-US" altLang="ko-KR" dirty="0"/>
              <a:t>(= </a:t>
            </a:r>
            <a:r>
              <a:rPr lang="ko-KR" altLang="en-US" dirty="0"/>
              <a:t>컨테이너 생성에 필요한</a:t>
            </a:r>
            <a:r>
              <a:rPr lang="en-US" altLang="ko-KR" dirty="0"/>
              <a:t>) </a:t>
            </a:r>
            <a:r>
              <a:rPr lang="ko-KR" altLang="en-US" dirty="0"/>
              <a:t>모든 파일과 </a:t>
            </a:r>
            <a:r>
              <a:rPr lang="ko-KR" altLang="en-US" dirty="0" err="1"/>
              <a:t>설정값을</a:t>
            </a:r>
            <a:r>
              <a:rPr lang="ko-KR" altLang="en-US" dirty="0"/>
              <a:t> 지닌 것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그리고 더 이상의 의존성 파일을 컴파일하거나 이것저것 설치할 필요 없는 상태의 파일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우분투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오라클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도커</a:t>
            </a:r>
            <a:r>
              <a:rPr lang="ko-KR" altLang="en-US" dirty="0">
                <a:sym typeface="Wingdings" panose="05000000000000000000" pitchFamily="2" charset="2"/>
              </a:rPr>
              <a:t> 이미지 넣은 이유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우분투 이미지는 우분투를 실행하기 위한 모든 파일을 갖고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오라클 이미지는 오라클을 실행하는데 필요한 파일과 실행 명령어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포트 정보 등을 모두 가지고 있음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도커에서</a:t>
            </a:r>
            <a:r>
              <a:rPr lang="ko-KR" altLang="en-US" dirty="0">
                <a:sym typeface="Wingdings" panose="05000000000000000000" pitchFamily="2" charset="2"/>
              </a:rPr>
              <a:t> 서비스 운영에 필요한 서버 프로그램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소스 코드 및 라이브러리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컴파일 된 실행파일을 묶는 형태를 </a:t>
            </a:r>
            <a:r>
              <a:rPr lang="ko-KR" altLang="en-US" dirty="0" err="1">
                <a:sym typeface="Wingdings" panose="05000000000000000000" pitchFamily="2" charset="2"/>
              </a:rPr>
              <a:t>도커</a:t>
            </a:r>
            <a:r>
              <a:rPr lang="ko-KR" altLang="en-US" dirty="0">
                <a:sym typeface="Wingdings" panose="05000000000000000000" pitchFamily="2" charset="2"/>
              </a:rPr>
              <a:t> 이미지라고 함 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이런 식으로 설명 때리면 좋을 것 같아서 </a:t>
            </a:r>
            <a:r>
              <a:rPr lang="en-US" altLang="ko-KR" dirty="0">
                <a:sym typeface="Wingdings" panose="05000000000000000000" pitchFamily="2" charset="2"/>
              </a:rPr>
              <a:t>~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는 컨테이너 작업을 수행하는 데 있어서 구성 요소 중 하나</a:t>
            </a:r>
            <a:r>
              <a:rPr lang="en-US" altLang="ko-KR" dirty="0"/>
              <a:t>/</a:t>
            </a:r>
            <a:r>
              <a:rPr lang="ko-KR" altLang="en-US" dirty="0"/>
              <a:t> 컨테이너를 실행 시 컨테이너 이미지가 필요함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 때 컨테이너 이미지를 보관하는 위치가 </a:t>
            </a:r>
            <a:r>
              <a:rPr lang="en-US" altLang="ko-KR" dirty="0"/>
              <a:t>Registry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에 이미지를 저장하고 이를 호스팅하여 여러 호스트 서버에서 이미지를 다운로드 및 실행하게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대표적으로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Registry</a:t>
            </a:r>
            <a:r>
              <a:rPr lang="ko-KR" altLang="en-US" dirty="0"/>
              <a:t> 있지만 </a:t>
            </a:r>
            <a:r>
              <a:rPr lang="ko-KR" altLang="en-US" dirty="0" err="1"/>
              <a:t>슈퍼클라우드에서는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레지스트리 사용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file:///C:/Users/user/Downloads/HyperRegistry%20User%20Guide%20(1).pdf</a:t>
            </a:r>
          </a:p>
          <a:p>
            <a:r>
              <a:rPr lang="ko-KR" altLang="en-US" dirty="0"/>
              <a:t>이거 참조해서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5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HyperRegistry</a:t>
            </a:r>
            <a:r>
              <a:rPr lang="en-US" altLang="ko-KR" dirty="0"/>
              <a:t> </a:t>
            </a:r>
            <a:r>
              <a:rPr lang="ko-KR" altLang="en-US" dirty="0"/>
              <a:t>는 유저가 사용하기 편하게 </a:t>
            </a:r>
            <a:r>
              <a:rPr lang="en-US" altLang="ko-KR" dirty="0"/>
              <a:t>Web UI</a:t>
            </a:r>
            <a:r>
              <a:rPr lang="ko-KR" altLang="en-US" dirty="0"/>
              <a:t>를 제공하고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모듈을 통해 이미지의 유효성</a:t>
            </a:r>
            <a:r>
              <a:rPr lang="en-US" altLang="ko-KR" dirty="0"/>
              <a:t>, </a:t>
            </a:r>
            <a:r>
              <a:rPr lang="ko-KR" altLang="en-US" dirty="0"/>
              <a:t>안정성을 확인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유저가 자신만의 레지스트리를 생성할 수 있음</a:t>
            </a:r>
            <a:endParaRPr lang="en-US" altLang="ko-KR" dirty="0"/>
          </a:p>
          <a:p>
            <a:r>
              <a:rPr lang="en-US" altLang="ko-KR" dirty="0"/>
              <a:t> Public </a:t>
            </a:r>
            <a:r>
              <a:rPr lang="ko-KR" altLang="en-US" dirty="0"/>
              <a:t>레지스트리를 생성해 여러 사람 들과 공유도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AWSCLI(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pull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 err="1"/>
              <a:t>변경을위한</a:t>
            </a:r>
            <a:r>
              <a:rPr lang="ko-KR" altLang="en-US" dirty="0"/>
              <a:t> 서비스 생성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4160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가제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+mj-ea"/>
                <a:ea typeface="+mj-ea"/>
              </a:rPr>
              <a:t>경환호기수정희준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050" b="1" spc="-150" dirty="0">
                <a:solidFill>
                  <a:schemeClr val="bg1"/>
                </a:solidFill>
                <a:latin typeface="+mj-ea"/>
                <a:ea typeface="+mj-ea"/>
              </a:rPr>
              <a:t>나이  순  </a:t>
            </a:r>
            <a:r>
              <a:rPr lang="ko-KR" altLang="en-US" sz="1050" b="1" spc="-150" dirty="0" err="1">
                <a:solidFill>
                  <a:schemeClr val="bg1"/>
                </a:solidFill>
                <a:latin typeface="+mj-ea"/>
                <a:ea typeface="+mj-ea"/>
              </a:rPr>
              <a:t>아님ㅎ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클라우드킹킹킹왕짱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11550" cy="906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8297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73BA9E-17D1-46F9-9771-BAF934F4A050}"/>
              </a:ext>
            </a:extLst>
          </p:cNvPr>
          <p:cNvSpPr txBox="1"/>
          <p:nvPr/>
        </p:nvSpPr>
        <p:spPr>
          <a:xfrm>
            <a:off x="4615204" y="2679612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실습영상첨부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E195CA-CDA3-4AC9-ACC3-93FF1F5FABE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74E0A8-A8D0-4617-BE18-4DD327CC6E51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1CCAB-318A-4C25-A448-47BA539B202B}"/>
              </a:ext>
            </a:extLst>
          </p:cNvPr>
          <p:cNvSpPr txBox="1"/>
          <p:nvPr/>
        </p:nvSpPr>
        <p:spPr>
          <a:xfrm>
            <a:off x="919984" y="18038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374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spc="-300" dirty="0">
                  <a:solidFill>
                    <a:schemeClr val="bg1"/>
                  </a:solidFill>
                </a:rPr>
                <a:t>Image Build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8"/>
            <a:ext cx="5727794" cy="4132861"/>
            <a:chOff x="6817895" y="310803"/>
            <a:chExt cx="8575010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657603"/>
              <a:ext cx="8575010" cy="63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300" dirty="0">
                  <a:solidFill>
                    <a:schemeClr val="bg1"/>
                  </a:solidFill>
                </a:rPr>
                <a:t>Monitoring</a:t>
              </a:r>
              <a:endParaRPr lang="ko-KR" altLang="en-US" sz="32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804550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804550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284466" y="1771109"/>
            <a:ext cx="119199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1"/>
                </a:solidFill>
              </a:rPr>
              <a:t>요 밑에서 </a:t>
            </a:r>
            <a:r>
              <a:rPr lang="ko-KR" altLang="en-US" sz="6600" b="1" dirty="0" err="1">
                <a:solidFill>
                  <a:schemeClr val="accent1"/>
                </a:solidFill>
              </a:rPr>
              <a:t>부터는</a:t>
            </a:r>
            <a:r>
              <a:rPr lang="ko-KR" altLang="en-US" sz="6600" b="1" dirty="0">
                <a:solidFill>
                  <a:schemeClr val="accent1"/>
                </a:solidFill>
              </a:rPr>
              <a:t> 일단 뒀어요</a:t>
            </a:r>
            <a:r>
              <a:rPr lang="en-US" altLang="ko-KR" sz="6600" b="1" dirty="0">
                <a:solidFill>
                  <a:schemeClr val="accent1"/>
                </a:solidFill>
              </a:rPr>
              <a:t>..</a:t>
            </a:r>
          </a:p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밑에 내용 없음</a:t>
            </a:r>
            <a:endParaRPr lang="en-US" altLang="ko-KR" sz="72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실습영상이 더 중요할 것 같아서 </a:t>
            </a:r>
            <a:r>
              <a:rPr lang="en-US" altLang="ko-KR" sz="4800" b="1" dirty="0">
                <a:solidFill>
                  <a:schemeClr val="accent1"/>
                </a:solidFill>
              </a:rPr>
              <a:t>..</a:t>
            </a:r>
          </a:p>
          <a:p>
            <a:pPr algn="ctr"/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3200" b="1" u="sng" dirty="0">
                <a:solidFill>
                  <a:schemeClr val="accent1"/>
                </a:solidFill>
              </a:rPr>
              <a:t>참고로 글씨체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크기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간격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자간</a:t>
            </a:r>
            <a:r>
              <a:rPr lang="en-US" altLang="ko-KR" sz="3200" b="1" u="sng" dirty="0">
                <a:solidFill>
                  <a:schemeClr val="accent1"/>
                </a:solidFill>
              </a:rPr>
              <a:t>, </a:t>
            </a:r>
            <a:r>
              <a:rPr lang="ko-KR" altLang="en-US" sz="3200" b="1" u="sng" dirty="0">
                <a:solidFill>
                  <a:schemeClr val="accent1"/>
                </a:solidFill>
              </a:rPr>
              <a:t>아무것도 </a:t>
            </a:r>
            <a:r>
              <a:rPr lang="ko-KR" altLang="en-US" sz="3200" b="1" u="sng" dirty="0" err="1">
                <a:solidFill>
                  <a:schemeClr val="accent1"/>
                </a:solidFill>
              </a:rPr>
              <a:t>안맞췄습니다</a:t>
            </a:r>
            <a:endParaRPr lang="en-US" altLang="ko-KR" sz="3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2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858000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798206" y="2296768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 Image Registry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772138" y="345380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Image Build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772138" y="452302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Monitoring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B15367-CFA8-49C4-9433-2E5AE81A5856}"/>
              </a:ext>
            </a:extLst>
          </p:cNvPr>
          <p:cNvSpPr/>
          <p:nvPr/>
        </p:nvSpPr>
        <p:spPr>
          <a:xfrm rot="21282968">
            <a:off x="6856717" y="2077091"/>
            <a:ext cx="4515951" cy="4130586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CC3869-12D4-47D5-8D48-6CAD4960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72" y="2868502"/>
            <a:ext cx="4696994" cy="129746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xmlns="" xmlns:cx1="http://schemas.microsoft.com/office/drawing/2015/9/8/chartex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668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Image </a:t>
              </a:r>
              <a:r>
                <a:rPr lang="en-US" altLang="ko-KR" sz="4800" dirty="0" err="1">
                  <a:solidFill>
                    <a:schemeClr val="bg1"/>
                  </a:solidFill>
                </a:rPr>
                <a:t>Regestry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0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Image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3BF0FE-61E7-8B6E-167A-79F931E93797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E141505-7E9D-B28D-9D43-85F4876F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76" y="508949"/>
            <a:ext cx="4234549" cy="37779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B0488E1-277C-59BB-6F5C-F025D611B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64" y="4054207"/>
            <a:ext cx="3610848" cy="202809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054BA8B-B0BE-F30E-1AC3-C541CE556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88" y="3777943"/>
            <a:ext cx="3610849" cy="27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3659385" y="1102644"/>
            <a:ext cx="5025629" cy="5091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</p:cNvCxnSpPr>
          <p:nvPr/>
        </p:nvCxnSpPr>
        <p:spPr>
          <a:xfrm>
            <a:off x="3070129" y="3674355"/>
            <a:ext cx="618199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607584" y="111973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641945" y="3412745"/>
            <a:ext cx="200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Registry</a:t>
            </a:r>
            <a:endParaRPr lang="ko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C86FA-8B51-4F86-8D71-B041AC2E3AAF}"/>
              </a:ext>
            </a:extLst>
          </p:cNvPr>
          <p:cNvSpPr txBox="1"/>
          <p:nvPr/>
        </p:nvSpPr>
        <p:spPr>
          <a:xfrm>
            <a:off x="877271" y="198263"/>
            <a:ext cx="26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 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90A659-519D-474D-9A08-34389083F7FF}"/>
              </a:ext>
            </a:extLst>
          </p:cNvPr>
          <p:cNvSpPr/>
          <p:nvPr/>
        </p:nvSpPr>
        <p:spPr>
          <a:xfrm>
            <a:off x="4026773" y="2111627"/>
            <a:ext cx="4290854" cy="340245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B3D95A-3575-4CF4-A704-9230F96A9AF9}"/>
              </a:ext>
            </a:extLst>
          </p:cNvPr>
          <p:cNvSpPr/>
          <p:nvPr/>
        </p:nvSpPr>
        <p:spPr>
          <a:xfrm>
            <a:off x="4096024" y="286698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4465550" y="3420741"/>
            <a:ext cx="114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컨테이너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보관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F171B5-1089-4D32-A812-A41E457DF63E}"/>
              </a:ext>
            </a:extLst>
          </p:cNvPr>
          <p:cNvSpPr/>
          <p:nvPr/>
        </p:nvSpPr>
        <p:spPr>
          <a:xfrm>
            <a:off x="6259723" y="281942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79492-CEC5-488D-A5C4-18110F18A331}"/>
              </a:ext>
            </a:extLst>
          </p:cNvPr>
          <p:cNvSpPr txBox="1"/>
          <p:nvPr/>
        </p:nvSpPr>
        <p:spPr>
          <a:xfrm>
            <a:off x="6385337" y="3420741"/>
            <a:ext cx="1874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여러 호스트 서버에서 이미지 다운로드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및 실행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362AC9-45D3-46CA-AE7A-5D1B8ABAAFF2}"/>
              </a:ext>
            </a:extLst>
          </p:cNvPr>
          <p:cNvSpPr/>
          <p:nvPr/>
        </p:nvSpPr>
        <p:spPr>
          <a:xfrm>
            <a:off x="9709551" y="110264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9955856" y="3190975"/>
            <a:ext cx="1641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Hyper Registry</a:t>
            </a:r>
            <a:endParaRPr lang="ko-KR" altLang="en-US" sz="3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858B9-CFBE-43C1-B31C-E07D1AA53537}"/>
              </a:ext>
            </a:extLst>
          </p:cNvPr>
          <p:cNvCxnSpPr>
            <a:cxnSpLocks/>
          </p:cNvCxnSpPr>
          <p:nvPr/>
        </p:nvCxnSpPr>
        <p:spPr>
          <a:xfrm>
            <a:off x="8810628" y="3693670"/>
            <a:ext cx="792391" cy="35914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255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4851674" y="1838617"/>
            <a:ext cx="235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Web UI </a:t>
            </a:r>
            <a:r>
              <a:rPr lang="ko-KR" altLang="en-US" sz="3200" b="1" dirty="0">
                <a:solidFill>
                  <a:schemeClr val="accent1"/>
                </a:solidFill>
              </a:rPr>
              <a:t>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D9DE0-2CE7-4378-9F72-19479BACA2CE}"/>
              </a:ext>
            </a:extLst>
          </p:cNvPr>
          <p:cNvSpPr txBox="1"/>
          <p:nvPr/>
        </p:nvSpPr>
        <p:spPr>
          <a:xfrm>
            <a:off x="4452432" y="2618591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유효성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8730C-8608-4993-9A2E-AC3295A26AB2}"/>
              </a:ext>
            </a:extLst>
          </p:cNvPr>
          <p:cNvSpPr txBox="1"/>
          <p:nvPr/>
        </p:nvSpPr>
        <p:spPr>
          <a:xfrm>
            <a:off x="4452432" y="3471360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안정성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AF5CC-D757-41FD-82FF-AFAB7526ACA9}"/>
              </a:ext>
            </a:extLst>
          </p:cNvPr>
          <p:cNvSpPr txBox="1"/>
          <p:nvPr/>
        </p:nvSpPr>
        <p:spPr>
          <a:xfrm>
            <a:off x="3994719" y="4178539"/>
            <a:ext cx="420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자신만의 </a:t>
            </a:r>
            <a:r>
              <a:rPr lang="en-US" altLang="ko-KR" sz="3200" b="1" dirty="0">
                <a:solidFill>
                  <a:schemeClr val="accent1"/>
                </a:solidFill>
              </a:rPr>
              <a:t>Registry </a:t>
            </a:r>
            <a:r>
              <a:rPr lang="ko-KR" altLang="en-US" sz="3200" b="1" dirty="0">
                <a:solidFill>
                  <a:schemeClr val="accent1"/>
                </a:solidFill>
              </a:rPr>
              <a:t>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8DC5F-A3AF-45B1-A059-156000E9C7EE}"/>
              </a:ext>
            </a:extLst>
          </p:cNvPr>
          <p:cNvSpPr txBox="1"/>
          <p:nvPr/>
        </p:nvSpPr>
        <p:spPr>
          <a:xfrm>
            <a:off x="4269218" y="5031308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여러 사람들과 공유</a:t>
            </a:r>
          </a:p>
        </p:txBody>
      </p:sp>
    </p:spTree>
    <p:extLst>
      <p:ext uri="{BB962C8B-B14F-4D97-AF65-F5344CB8AC3E}">
        <p14:creationId xmlns:p14="http://schemas.microsoft.com/office/powerpoint/2010/main" val="41973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82975" cy="913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54400" cy="904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82975" cy="907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1060</Words>
  <Application>Microsoft Office PowerPoint</Application>
  <PresentationFormat>와이드스크린</PresentationFormat>
  <Paragraphs>222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위 수정</cp:lastModifiedBy>
  <cp:revision>63</cp:revision>
  <dcterms:created xsi:type="dcterms:W3CDTF">2022-08-03T01:14:38Z</dcterms:created>
  <dcterms:modified xsi:type="dcterms:W3CDTF">2022-10-25T06:42:48Z</dcterms:modified>
</cp:coreProperties>
</file>