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sldIdLst>
    <p:sldId id="260" r:id="rId3"/>
    <p:sldId id="257" r:id="rId4"/>
    <p:sldId id="258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1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9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0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671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1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877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46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99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25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2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1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8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3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6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3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979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96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5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7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3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3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6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33026D-5CFA-4ADF-8421-19C6B71A106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2A3543-B997-412B-A290-91E5DD09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61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A9BB18-6E57-4F1F-A310-E3E14C5F731D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13326D-8061-43E4-B068-DBC1CC5D0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1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2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Before Going to Court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In Cook County, Illinois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2F65E-CBDD-4942-A9DA-04509BC05E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7777" r="23333" b="30001"/>
          <a:stretch/>
        </p:blipFill>
        <p:spPr>
          <a:xfrm>
            <a:off x="7924800" y="5299788"/>
            <a:ext cx="1088571" cy="1088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4BD78-208A-449D-8EF0-8B359AAE158C}"/>
              </a:ext>
            </a:extLst>
          </p:cNvPr>
          <p:cNvSpPr txBox="1"/>
          <p:nvPr/>
        </p:nvSpPr>
        <p:spPr>
          <a:xfrm>
            <a:off x="5257800" y="6400800"/>
            <a:ext cx="375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Chicago Advocate Legal NFP </a:t>
            </a:r>
          </a:p>
        </p:txBody>
      </p:sp>
    </p:spTree>
    <p:extLst>
      <p:ext uri="{BB962C8B-B14F-4D97-AF65-F5344CB8AC3E}">
        <p14:creationId xmlns:p14="http://schemas.microsoft.com/office/powerpoint/2010/main" val="85661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3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924800" cy="381000"/>
          </a:xfrm>
        </p:spPr>
        <p:txBody>
          <a:bodyPr>
            <a:noAutofit/>
          </a:bodyPr>
          <a:lstStyle/>
          <a:p>
            <a:r>
              <a:rPr lang="en-US" sz="3200" dirty="0"/>
              <a:t>Preparing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239000" cy="4419600"/>
          </a:xfrm>
        </p:spPr>
        <p:txBody>
          <a:bodyPr anchor="t"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Determine if you need a lawyer.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See our video: “Should I Represent My Self?”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Hire a lawyer or prepare to represent your self.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See our video: “Where Do I Turn for Legal Help?”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Find Childcare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Childcare in the Court House (be sure to check the website to make sure you qualify. Childcare is free).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http://www.cookcountycourt.org/HOME/ChildCareintheCourthouse.aspx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Write down and meet deadlines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 File responses and motions on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Read everything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 Arrive at court early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Look at the court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358AE-8946-44B6-91AA-D54719FCBC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7777" r="23333" b="30001"/>
          <a:stretch/>
        </p:blipFill>
        <p:spPr>
          <a:xfrm>
            <a:off x="7924800" y="5299788"/>
            <a:ext cx="1088571" cy="1088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25A70-505B-4CFF-9007-523AAFF1B6F2}"/>
              </a:ext>
            </a:extLst>
          </p:cNvPr>
          <p:cNvSpPr txBox="1"/>
          <p:nvPr/>
        </p:nvSpPr>
        <p:spPr>
          <a:xfrm>
            <a:off x="5257800" y="6400800"/>
            <a:ext cx="375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Chicago Advocate Legal NFP </a:t>
            </a:r>
          </a:p>
        </p:txBody>
      </p:sp>
    </p:spTree>
    <p:extLst>
      <p:ext uri="{BB962C8B-B14F-4D97-AF65-F5344CB8AC3E}">
        <p14:creationId xmlns:p14="http://schemas.microsoft.com/office/powerpoint/2010/main" val="366102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2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Preparing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7864"/>
            <a:ext cx="8001000" cy="4876800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Research the law relevant to your 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Organize what you want to say, your witnesses, and evidence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up to you and you alone to prove your case.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Gather evidence such as photos and documents in advance and organize them. Print out electronic evidence.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You must present the facts in the courtroom through exhibits and testimony.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judge may not consider any information that is not presented in court. If you think a piece of evidence might be relevant, bring it to court.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019EA-4AD5-4FBD-A801-25BF8638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7777" r="23333" b="30001"/>
          <a:stretch/>
        </p:blipFill>
        <p:spPr>
          <a:xfrm>
            <a:off x="7924800" y="5299788"/>
            <a:ext cx="1088571" cy="1088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FE51BA-67BA-4CD3-ADF6-10256F842E44}"/>
              </a:ext>
            </a:extLst>
          </p:cNvPr>
          <p:cNvSpPr txBox="1"/>
          <p:nvPr/>
        </p:nvSpPr>
        <p:spPr>
          <a:xfrm>
            <a:off x="5257800" y="6400800"/>
            <a:ext cx="375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Chicago Advocate Legal NFP </a:t>
            </a:r>
          </a:p>
        </p:txBody>
      </p:sp>
    </p:spTree>
    <p:extLst>
      <p:ext uri="{BB962C8B-B14F-4D97-AF65-F5344CB8AC3E}">
        <p14:creationId xmlns:p14="http://schemas.microsoft.com/office/powerpoint/2010/main" val="365479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0DF9-3A2C-44BF-AFD6-1EE2AD79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1524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Learn More about the Cook county Court System and Legal Issues in our other videos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13DFC-8B8B-43F7-AB5A-8E9B6501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192" y="5638800"/>
            <a:ext cx="3301714" cy="121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4B527C-0D7E-4DCF-83A1-DE3AF34F9314}"/>
              </a:ext>
            </a:extLst>
          </p:cNvPr>
          <p:cNvSpPr txBox="1"/>
          <p:nvPr/>
        </p:nvSpPr>
        <p:spPr>
          <a:xfrm>
            <a:off x="5715000" y="5879068"/>
            <a:ext cx="2506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lumMod val="10000"/>
                    <a:lumOff val="9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73 W. Monroe St. Suite 319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lumMod val="10000"/>
                    <a:lumOff val="9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Chicago, IL 60603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lumMod val="10000"/>
                    <a:lumOff val="9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312-561-5510</a:t>
            </a:r>
          </a:p>
        </p:txBody>
      </p:sp>
    </p:spTree>
    <p:extLst>
      <p:ext uri="{BB962C8B-B14F-4D97-AF65-F5344CB8AC3E}">
        <p14:creationId xmlns:p14="http://schemas.microsoft.com/office/powerpoint/2010/main" val="247009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theme/theme1.xml><?xml version="1.0" encoding="utf-8"?>
<a:theme xmlns:a="http://schemas.openxmlformats.org/drawingml/2006/main" name="Slice">
  <a:themeElements>
    <a:clrScheme name="CAL">
      <a:dk1>
        <a:srgbClr val="2C3C43"/>
      </a:dk1>
      <a:lt1>
        <a:sysClr val="window" lastClr="FFFFFF"/>
      </a:lt1>
      <a:dk2>
        <a:srgbClr val="2C3C43"/>
      </a:dk2>
      <a:lt2>
        <a:srgbClr val="AAB8D4"/>
      </a:lt2>
      <a:accent1>
        <a:srgbClr val="F0D577"/>
      </a:accent1>
      <a:accent2>
        <a:srgbClr val="00007D"/>
      </a:accent2>
      <a:accent3>
        <a:srgbClr val="E6B91E"/>
      </a:accent3>
      <a:accent4>
        <a:srgbClr val="FFAA00"/>
      </a:accent4>
      <a:accent5>
        <a:srgbClr val="C42F1A"/>
      </a:accent5>
      <a:accent6>
        <a:srgbClr val="002060"/>
      </a:accent6>
      <a:hlink>
        <a:srgbClr val="6E91AA"/>
      </a:hlink>
      <a:folHlink>
        <a:srgbClr val="F9CF5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Slice">
  <a:themeElements>
    <a:clrScheme name="C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0D577"/>
      </a:accent1>
      <a:accent2>
        <a:srgbClr val="0070C0"/>
      </a:accent2>
      <a:accent3>
        <a:srgbClr val="E6B91E"/>
      </a:accent3>
      <a:accent4>
        <a:srgbClr val="E76618"/>
      </a:accent4>
      <a:accent5>
        <a:srgbClr val="C42F1A"/>
      </a:accent5>
      <a:accent6>
        <a:srgbClr val="002060"/>
      </a:accent6>
      <a:hlink>
        <a:srgbClr val="6E91A0"/>
      </a:hlink>
      <a:folHlink>
        <a:srgbClr val="B9D18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</TotalTime>
  <Words>246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1_Slice</vt:lpstr>
      <vt:lpstr>Before Going to Court</vt:lpstr>
      <vt:lpstr>Preparing</vt:lpstr>
      <vt:lpstr>Preparing</vt:lpstr>
      <vt:lpstr>Learn More about the Cook county Court System and Legal Issues in our other 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Court</dc:title>
  <dc:creator>Cheri</dc:creator>
  <cp:lastModifiedBy>Chlece Neal</cp:lastModifiedBy>
  <cp:revision>4</cp:revision>
  <dcterms:created xsi:type="dcterms:W3CDTF">2018-04-27T02:35:57Z</dcterms:created>
  <dcterms:modified xsi:type="dcterms:W3CDTF">2018-04-28T22:36:30Z</dcterms:modified>
</cp:coreProperties>
</file>