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0" r:id="rId2"/>
  </p:sldMasterIdLst>
  <p:sldIdLst>
    <p:sldId id="264" r:id="rId3"/>
    <p:sldId id="257" r:id="rId4"/>
    <p:sldId id="258" r:id="rId5"/>
    <p:sldId id="259" r:id="rId6"/>
    <p:sldId id="260" r:id="rId7"/>
    <p:sldId id="261"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0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5018D6-A8EC-40F4-AF8F-A741484633B6}"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B2FBC-07AE-4108-AB6D-65D2838DDE9A}" type="slidenum">
              <a:rPr lang="en-US" smtClean="0"/>
              <a:t>‹#›</a:t>
            </a:fld>
            <a:endParaRPr lang="en-US"/>
          </a:p>
        </p:txBody>
      </p:sp>
    </p:spTree>
    <p:extLst>
      <p:ext uri="{BB962C8B-B14F-4D97-AF65-F5344CB8AC3E}">
        <p14:creationId xmlns:p14="http://schemas.microsoft.com/office/powerpoint/2010/main" val="59015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A45018D6-A8EC-40F4-AF8F-A741484633B6}" type="datetimeFigureOut">
              <a:rPr lang="en-US" smtClean="0"/>
              <a:t>4/28/2018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B2FBC-07AE-4108-AB6D-65D2838DDE9A}" type="slidenum">
              <a:rPr lang="en-US" smtClean="0"/>
              <a:t>‹#›</a:t>
            </a:fld>
            <a:endParaRPr lang="en-US"/>
          </a:p>
        </p:txBody>
      </p:sp>
    </p:spTree>
    <p:extLst>
      <p:ext uri="{BB962C8B-B14F-4D97-AF65-F5344CB8AC3E}">
        <p14:creationId xmlns:p14="http://schemas.microsoft.com/office/powerpoint/2010/main" val="3664834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5018D6-A8EC-40F4-AF8F-A741484633B6}"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B2FBC-07AE-4108-AB6D-65D2838DDE9A}" type="slidenum">
              <a:rPr lang="en-US" smtClean="0"/>
              <a:t>‹#›</a:t>
            </a:fld>
            <a:endParaRPr lang="en-US"/>
          </a:p>
        </p:txBody>
      </p:sp>
    </p:spTree>
    <p:extLst>
      <p:ext uri="{BB962C8B-B14F-4D97-AF65-F5344CB8AC3E}">
        <p14:creationId xmlns:p14="http://schemas.microsoft.com/office/powerpoint/2010/main" val="4129056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5018D6-A8EC-40F4-AF8F-A741484633B6}"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B2FBC-07AE-4108-AB6D-65D2838DDE9A}"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22797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5018D6-A8EC-40F4-AF8F-A741484633B6}"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B2FBC-07AE-4108-AB6D-65D2838DDE9A}" type="slidenum">
              <a:rPr lang="en-US" smtClean="0"/>
              <a:t>‹#›</a:t>
            </a:fld>
            <a:endParaRPr lang="en-US"/>
          </a:p>
        </p:txBody>
      </p:sp>
    </p:spTree>
    <p:extLst>
      <p:ext uri="{BB962C8B-B14F-4D97-AF65-F5344CB8AC3E}">
        <p14:creationId xmlns:p14="http://schemas.microsoft.com/office/powerpoint/2010/main" val="2292048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5018D6-A8EC-40F4-AF8F-A741484633B6}"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B2FBC-07AE-4108-AB6D-65D2838DDE9A}"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11830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5018D6-A8EC-40F4-AF8F-A741484633B6}"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B2FBC-07AE-4108-AB6D-65D2838DDE9A}" type="slidenum">
              <a:rPr lang="en-US" smtClean="0"/>
              <a:t>‹#›</a:t>
            </a:fld>
            <a:endParaRPr lang="en-US"/>
          </a:p>
        </p:txBody>
      </p:sp>
    </p:spTree>
    <p:extLst>
      <p:ext uri="{BB962C8B-B14F-4D97-AF65-F5344CB8AC3E}">
        <p14:creationId xmlns:p14="http://schemas.microsoft.com/office/powerpoint/2010/main" val="1774533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018D6-A8EC-40F4-AF8F-A741484633B6}"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B2FBC-07AE-4108-AB6D-65D2838DDE9A}" type="slidenum">
              <a:rPr lang="en-US" smtClean="0"/>
              <a:t>‹#›</a:t>
            </a:fld>
            <a:endParaRPr lang="en-US"/>
          </a:p>
        </p:txBody>
      </p:sp>
    </p:spTree>
    <p:extLst>
      <p:ext uri="{BB962C8B-B14F-4D97-AF65-F5344CB8AC3E}">
        <p14:creationId xmlns:p14="http://schemas.microsoft.com/office/powerpoint/2010/main" val="307611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018D6-A8EC-40F4-AF8F-A741484633B6}"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B2FBC-07AE-4108-AB6D-65D2838DDE9A}" type="slidenum">
              <a:rPr lang="en-US" smtClean="0"/>
              <a:t>‹#›</a:t>
            </a:fld>
            <a:endParaRPr lang="en-US"/>
          </a:p>
        </p:txBody>
      </p:sp>
    </p:spTree>
    <p:extLst>
      <p:ext uri="{BB962C8B-B14F-4D97-AF65-F5344CB8AC3E}">
        <p14:creationId xmlns:p14="http://schemas.microsoft.com/office/powerpoint/2010/main" val="38769681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A9BB18-6E57-4F1F-A310-E3E14C5F731D}"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3326D-8061-43E4-B068-DBC1CC5D0911}" type="slidenum">
              <a:rPr lang="en-US" smtClean="0"/>
              <a:t>‹#›</a:t>
            </a:fld>
            <a:endParaRPr lang="en-US"/>
          </a:p>
        </p:txBody>
      </p:sp>
    </p:spTree>
    <p:extLst>
      <p:ext uri="{BB962C8B-B14F-4D97-AF65-F5344CB8AC3E}">
        <p14:creationId xmlns:p14="http://schemas.microsoft.com/office/powerpoint/2010/main" val="2298995017"/>
      </p:ext>
    </p:extLst>
  </p:cSld>
  <p:clrMapOvr>
    <a:masterClrMapping/>
  </p:clrMapOvr>
  <mc:AlternateContent xmlns:mc="http://schemas.openxmlformats.org/markup-compatibility/2006" xmlns:p14="http://schemas.microsoft.com/office/powerpoint/2010/main">
    <mc:Choice Requires="p14">
      <p:transition p14:dur="10" advTm="10000"/>
    </mc:Choice>
    <mc:Fallback xmlns="">
      <p:transition advTm="10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A9BB18-6E57-4F1F-A310-E3E14C5F731D}"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3326D-8061-43E4-B068-DBC1CC5D0911}" type="slidenum">
              <a:rPr lang="en-US" smtClean="0"/>
              <a:t>‹#›</a:t>
            </a:fld>
            <a:endParaRPr lang="en-US"/>
          </a:p>
        </p:txBody>
      </p:sp>
    </p:spTree>
    <p:extLst>
      <p:ext uri="{BB962C8B-B14F-4D97-AF65-F5344CB8AC3E}">
        <p14:creationId xmlns:p14="http://schemas.microsoft.com/office/powerpoint/2010/main" val="3132114693"/>
      </p:ext>
    </p:extLst>
  </p:cSld>
  <p:clrMapOvr>
    <a:masterClrMapping/>
  </p:clrMapOvr>
  <mc:AlternateContent xmlns:mc="http://schemas.openxmlformats.org/markup-compatibility/2006" xmlns:p14="http://schemas.microsoft.com/office/powerpoint/2010/main">
    <mc:Choice Requires="p14">
      <p:transition p14:dur="10" advTm="10000"/>
    </mc:Choice>
    <mc:Fallback xmlns="">
      <p:transition advTm="1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018D6-A8EC-40F4-AF8F-A741484633B6}"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B2FBC-07AE-4108-AB6D-65D2838DDE9A}" type="slidenum">
              <a:rPr lang="en-US" smtClean="0"/>
              <a:t>‹#›</a:t>
            </a:fld>
            <a:endParaRPr lang="en-US"/>
          </a:p>
        </p:txBody>
      </p:sp>
    </p:spTree>
    <p:extLst>
      <p:ext uri="{BB962C8B-B14F-4D97-AF65-F5344CB8AC3E}">
        <p14:creationId xmlns:p14="http://schemas.microsoft.com/office/powerpoint/2010/main" val="28368673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A9BB18-6E57-4F1F-A310-E3E14C5F731D}"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3326D-8061-43E4-B068-DBC1CC5D0911}" type="slidenum">
              <a:rPr lang="en-US" smtClean="0"/>
              <a:t>‹#›</a:t>
            </a:fld>
            <a:endParaRPr lang="en-US"/>
          </a:p>
        </p:txBody>
      </p:sp>
    </p:spTree>
    <p:extLst>
      <p:ext uri="{BB962C8B-B14F-4D97-AF65-F5344CB8AC3E}">
        <p14:creationId xmlns:p14="http://schemas.microsoft.com/office/powerpoint/2010/main" val="2058973666"/>
      </p:ext>
    </p:extLst>
  </p:cSld>
  <p:clrMapOvr>
    <a:masterClrMapping/>
  </p:clrMapOvr>
  <mc:AlternateContent xmlns:mc="http://schemas.openxmlformats.org/markup-compatibility/2006" xmlns:p14="http://schemas.microsoft.com/office/powerpoint/2010/main">
    <mc:Choice Requires="p14">
      <p:transition p14:dur="10" advTm="10000"/>
    </mc:Choice>
    <mc:Fallback xmlns="">
      <p:transition advTm="10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A9BB18-6E57-4F1F-A310-E3E14C5F731D}" type="datetimeFigureOut">
              <a:rPr lang="en-US" smtClean="0"/>
              <a:t>4/28/2018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3326D-8061-43E4-B068-DBC1CC5D0911}" type="slidenum">
              <a:rPr lang="en-US" smtClean="0"/>
              <a:t>‹#›</a:t>
            </a:fld>
            <a:endParaRPr lang="en-US"/>
          </a:p>
        </p:txBody>
      </p:sp>
    </p:spTree>
    <p:extLst>
      <p:ext uri="{BB962C8B-B14F-4D97-AF65-F5344CB8AC3E}">
        <p14:creationId xmlns:p14="http://schemas.microsoft.com/office/powerpoint/2010/main" val="2677538162"/>
      </p:ext>
    </p:extLst>
  </p:cSld>
  <p:clrMapOvr>
    <a:masterClrMapping/>
  </p:clrMapOvr>
  <mc:AlternateContent xmlns:mc="http://schemas.openxmlformats.org/markup-compatibility/2006" xmlns:p14="http://schemas.microsoft.com/office/powerpoint/2010/main">
    <mc:Choice Requires="p14">
      <p:transition p14:dur="10" advTm="10000"/>
    </mc:Choice>
    <mc:Fallback xmlns="">
      <p:transition advTm="10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A9BB18-6E57-4F1F-A310-E3E14C5F731D}" type="datetimeFigureOut">
              <a:rPr lang="en-US" smtClean="0"/>
              <a:t>4/28/2018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13326D-8061-43E4-B068-DBC1CC5D0911}" type="slidenum">
              <a:rPr lang="en-US" smtClean="0"/>
              <a:t>‹#›</a:t>
            </a:fld>
            <a:endParaRPr lang="en-US"/>
          </a:p>
        </p:txBody>
      </p:sp>
    </p:spTree>
    <p:extLst>
      <p:ext uri="{BB962C8B-B14F-4D97-AF65-F5344CB8AC3E}">
        <p14:creationId xmlns:p14="http://schemas.microsoft.com/office/powerpoint/2010/main" val="337145962"/>
      </p:ext>
    </p:extLst>
  </p:cSld>
  <p:clrMapOvr>
    <a:masterClrMapping/>
  </p:clrMapOvr>
  <mc:AlternateContent xmlns:mc="http://schemas.openxmlformats.org/markup-compatibility/2006" xmlns:p14="http://schemas.microsoft.com/office/powerpoint/2010/main">
    <mc:Choice Requires="p14">
      <p:transition p14:dur="10" advTm="10000"/>
    </mc:Choice>
    <mc:Fallback xmlns="">
      <p:transition advTm="10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A9BB18-6E57-4F1F-A310-E3E14C5F731D}" type="datetimeFigureOut">
              <a:rPr lang="en-US" smtClean="0"/>
              <a:t>4/28/2018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13326D-8061-43E4-B068-DBC1CC5D0911}" type="slidenum">
              <a:rPr lang="en-US" smtClean="0"/>
              <a:t>‹#›</a:t>
            </a:fld>
            <a:endParaRPr lang="en-US"/>
          </a:p>
        </p:txBody>
      </p:sp>
    </p:spTree>
    <p:extLst>
      <p:ext uri="{BB962C8B-B14F-4D97-AF65-F5344CB8AC3E}">
        <p14:creationId xmlns:p14="http://schemas.microsoft.com/office/powerpoint/2010/main" val="1564020459"/>
      </p:ext>
    </p:extLst>
  </p:cSld>
  <p:clrMapOvr>
    <a:masterClrMapping/>
  </p:clrMapOvr>
  <mc:AlternateContent xmlns:mc="http://schemas.openxmlformats.org/markup-compatibility/2006" xmlns:p14="http://schemas.microsoft.com/office/powerpoint/2010/main">
    <mc:Choice Requires="p14">
      <p:transition p14:dur="10" advTm="10000"/>
    </mc:Choice>
    <mc:Fallback xmlns="">
      <p:transition advTm="10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A9BB18-6E57-4F1F-A310-E3E14C5F731D}" type="datetimeFigureOut">
              <a:rPr lang="en-US" smtClean="0"/>
              <a:t>4/28/2018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13326D-8061-43E4-B068-DBC1CC5D0911}" type="slidenum">
              <a:rPr lang="en-US" smtClean="0"/>
              <a:t>‹#›</a:t>
            </a:fld>
            <a:endParaRPr lang="en-US"/>
          </a:p>
        </p:txBody>
      </p:sp>
    </p:spTree>
    <p:extLst>
      <p:ext uri="{BB962C8B-B14F-4D97-AF65-F5344CB8AC3E}">
        <p14:creationId xmlns:p14="http://schemas.microsoft.com/office/powerpoint/2010/main" val="141709945"/>
      </p:ext>
    </p:extLst>
  </p:cSld>
  <p:clrMapOvr>
    <a:masterClrMapping/>
  </p:clrMapOvr>
  <mc:AlternateContent xmlns:mc="http://schemas.openxmlformats.org/markup-compatibility/2006" xmlns:p14="http://schemas.microsoft.com/office/powerpoint/2010/main">
    <mc:Choice Requires="p14">
      <p:transition p14:dur="10" advTm="10000"/>
    </mc:Choice>
    <mc:Fallback xmlns="">
      <p:transition advTm="1000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A9BB18-6E57-4F1F-A310-E3E14C5F731D}" type="datetimeFigureOut">
              <a:rPr lang="en-US" smtClean="0"/>
              <a:t>4/28/2018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3326D-8061-43E4-B068-DBC1CC5D0911}" type="slidenum">
              <a:rPr lang="en-US" smtClean="0"/>
              <a:t>‹#›</a:t>
            </a:fld>
            <a:endParaRPr lang="en-US"/>
          </a:p>
        </p:txBody>
      </p:sp>
    </p:spTree>
    <p:extLst>
      <p:ext uri="{BB962C8B-B14F-4D97-AF65-F5344CB8AC3E}">
        <p14:creationId xmlns:p14="http://schemas.microsoft.com/office/powerpoint/2010/main" val="317011732"/>
      </p:ext>
    </p:extLst>
  </p:cSld>
  <p:clrMapOvr>
    <a:masterClrMapping/>
  </p:clrMapOvr>
  <mc:AlternateContent xmlns:mc="http://schemas.openxmlformats.org/markup-compatibility/2006" xmlns:p14="http://schemas.microsoft.com/office/powerpoint/2010/main">
    <mc:Choice Requires="p14">
      <p:transition p14:dur="10" advTm="10000"/>
    </mc:Choice>
    <mc:Fallback xmlns="">
      <p:transition advTm="1000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A9BB18-6E57-4F1F-A310-E3E14C5F731D}" type="datetimeFigureOut">
              <a:rPr lang="en-US" smtClean="0"/>
              <a:t>4/28/2018</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6D13326D-8061-43E4-B068-DBC1CC5D0911}" type="slidenum">
              <a:rPr lang="en-US" smtClean="0"/>
              <a:t>‹#›</a:t>
            </a:fld>
            <a:endParaRPr lang="en-US"/>
          </a:p>
        </p:txBody>
      </p:sp>
    </p:spTree>
    <p:extLst>
      <p:ext uri="{BB962C8B-B14F-4D97-AF65-F5344CB8AC3E}">
        <p14:creationId xmlns:p14="http://schemas.microsoft.com/office/powerpoint/2010/main" val="2054484971"/>
      </p:ext>
    </p:extLst>
  </p:cSld>
  <p:clrMapOvr>
    <a:masterClrMapping/>
  </p:clrMapOvr>
  <mc:AlternateContent xmlns:mc="http://schemas.openxmlformats.org/markup-compatibility/2006" xmlns:p14="http://schemas.microsoft.com/office/powerpoint/2010/main">
    <mc:Choice Requires="p14">
      <p:transition p14:dur="10" advTm="10000"/>
    </mc:Choice>
    <mc:Fallback xmlns="">
      <p:transition advTm="1000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98A9BB18-6E57-4F1F-A310-E3E14C5F731D}" type="datetimeFigureOut">
              <a:rPr lang="en-US" smtClean="0"/>
              <a:t>4/28/2018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13326D-8061-43E4-B068-DBC1CC5D0911}" type="slidenum">
              <a:rPr lang="en-US" smtClean="0"/>
              <a:t>‹#›</a:t>
            </a:fld>
            <a:endParaRPr lang="en-US"/>
          </a:p>
        </p:txBody>
      </p:sp>
    </p:spTree>
    <p:extLst>
      <p:ext uri="{BB962C8B-B14F-4D97-AF65-F5344CB8AC3E}">
        <p14:creationId xmlns:p14="http://schemas.microsoft.com/office/powerpoint/2010/main" val="1955473134"/>
      </p:ext>
    </p:extLst>
  </p:cSld>
  <p:clrMapOvr>
    <a:masterClrMapping/>
  </p:clrMapOvr>
  <mc:AlternateContent xmlns:mc="http://schemas.openxmlformats.org/markup-compatibility/2006" xmlns:p14="http://schemas.microsoft.com/office/powerpoint/2010/main">
    <mc:Choice Requires="p14">
      <p:transition p14:dur="10" advTm="10000"/>
    </mc:Choice>
    <mc:Fallback xmlns="">
      <p:transition advTm="1000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A9BB18-6E57-4F1F-A310-E3E14C5F731D}"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3326D-8061-43E4-B068-DBC1CC5D0911}" type="slidenum">
              <a:rPr lang="en-US" smtClean="0"/>
              <a:t>‹#›</a:t>
            </a:fld>
            <a:endParaRPr lang="en-US"/>
          </a:p>
        </p:txBody>
      </p:sp>
    </p:spTree>
    <p:extLst>
      <p:ext uri="{BB962C8B-B14F-4D97-AF65-F5344CB8AC3E}">
        <p14:creationId xmlns:p14="http://schemas.microsoft.com/office/powerpoint/2010/main" val="3390092545"/>
      </p:ext>
    </p:extLst>
  </p:cSld>
  <p:clrMapOvr>
    <a:masterClrMapping/>
  </p:clrMapOvr>
  <mc:AlternateContent xmlns:mc="http://schemas.openxmlformats.org/markup-compatibility/2006" xmlns:p14="http://schemas.microsoft.com/office/powerpoint/2010/main">
    <mc:Choice Requires="p14">
      <p:transition p14:dur="10" advTm="10000"/>
    </mc:Choice>
    <mc:Fallback xmlns="">
      <p:transition advTm="1000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A9BB18-6E57-4F1F-A310-E3E14C5F731D}"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3326D-8061-43E4-B068-DBC1CC5D0911}"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51786955"/>
      </p:ext>
    </p:extLst>
  </p:cSld>
  <p:clrMapOvr>
    <a:masterClrMapping/>
  </p:clrMapOvr>
  <mc:AlternateContent xmlns:mc="http://schemas.openxmlformats.org/markup-compatibility/2006" xmlns:p14="http://schemas.microsoft.com/office/powerpoint/2010/main">
    <mc:Choice Requires="p14">
      <p:transition p14:dur="10" advTm="10000"/>
    </mc:Choice>
    <mc:Fallback xmlns="">
      <p:transition advTm="1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5018D6-A8EC-40F4-AF8F-A741484633B6}"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B2FBC-07AE-4108-AB6D-65D2838DDE9A}" type="slidenum">
              <a:rPr lang="en-US" smtClean="0"/>
              <a:t>‹#›</a:t>
            </a:fld>
            <a:endParaRPr lang="en-US"/>
          </a:p>
        </p:txBody>
      </p:sp>
    </p:spTree>
    <p:extLst>
      <p:ext uri="{BB962C8B-B14F-4D97-AF65-F5344CB8AC3E}">
        <p14:creationId xmlns:p14="http://schemas.microsoft.com/office/powerpoint/2010/main" val="42037262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A9BB18-6E57-4F1F-A310-E3E14C5F731D}"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3326D-8061-43E4-B068-DBC1CC5D0911}" type="slidenum">
              <a:rPr lang="en-US" smtClean="0"/>
              <a:t>‹#›</a:t>
            </a:fld>
            <a:endParaRPr lang="en-US"/>
          </a:p>
        </p:txBody>
      </p:sp>
    </p:spTree>
    <p:extLst>
      <p:ext uri="{BB962C8B-B14F-4D97-AF65-F5344CB8AC3E}">
        <p14:creationId xmlns:p14="http://schemas.microsoft.com/office/powerpoint/2010/main" val="425132420"/>
      </p:ext>
    </p:extLst>
  </p:cSld>
  <p:clrMapOvr>
    <a:masterClrMapping/>
  </p:clrMapOvr>
  <mc:AlternateContent xmlns:mc="http://schemas.openxmlformats.org/markup-compatibility/2006" xmlns:p14="http://schemas.microsoft.com/office/powerpoint/2010/main">
    <mc:Choice Requires="p14">
      <p:transition p14:dur="10" advTm="10000"/>
    </mc:Choice>
    <mc:Fallback xmlns="">
      <p:transition advTm="1000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A9BB18-6E57-4F1F-A310-E3E14C5F731D}"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3326D-8061-43E4-B068-DBC1CC5D0911}"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22934970"/>
      </p:ext>
    </p:extLst>
  </p:cSld>
  <p:clrMapOvr>
    <a:masterClrMapping/>
  </p:clrMapOvr>
  <mc:AlternateContent xmlns:mc="http://schemas.openxmlformats.org/markup-compatibility/2006" xmlns:p14="http://schemas.microsoft.com/office/powerpoint/2010/main">
    <mc:Choice Requires="p14">
      <p:transition p14:dur="10" advTm="10000"/>
    </mc:Choice>
    <mc:Fallback xmlns="">
      <p:transition advTm="1000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A9BB18-6E57-4F1F-A310-E3E14C5F731D}"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3326D-8061-43E4-B068-DBC1CC5D0911}" type="slidenum">
              <a:rPr lang="en-US" smtClean="0"/>
              <a:t>‹#›</a:t>
            </a:fld>
            <a:endParaRPr lang="en-US"/>
          </a:p>
        </p:txBody>
      </p:sp>
    </p:spTree>
    <p:extLst>
      <p:ext uri="{BB962C8B-B14F-4D97-AF65-F5344CB8AC3E}">
        <p14:creationId xmlns:p14="http://schemas.microsoft.com/office/powerpoint/2010/main" val="4041056892"/>
      </p:ext>
    </p:extLst>
  </p:cSld>
  <p:clrMapOvr>
    <a:masterClrMapping/>
  </p:clrMapOvr>
  <mc:AlternateContent xmlns:mc="http://schemas.openxmlformats.org/markup-compatibility/2006" xmlns:p14="http://schemas.microsoft.com/office/powerpoint/2010/main">
    <mc:Choice Requires="p14">
      <p:transition p14:dur="10" advTm="10000"/>
    </mc:Choice>
    <mc:Fallback xmlns="">
      <p:transition advTm="1000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A9BB18-6E57-4F1F-A310-E3E14C5F731D}"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3326D-8061-43E4-B068-DBC1CC5D0911}" type="slidenum">
              <a:rPr lang="en-US" smtClean="0"/>
              <a:t>‹#›</a:t>
            </a:fld>
            <a:endParaRPr lang="en-US"/>
          </a:p>
        </p:txBody>
      </p:sp>
    </p:spTree>
    <p:extLst>
      <p:ext uri="{BB962C8B-B14F-4D97-AF65-F5344CB8AC3E}">
        <p14:creationId xmlns:p14="http://schemas.microsoft.com/office/powerpoint/2010/main" val="4031605939"/>
      </p:ext>
    </p:extLst>
  </p:cSld>
  <p:clrMapOvr>
    <a:masterClrMapping/>
  </p:clrMapOvr>
  <mc:AlternateContent xmlns:mc="http://schemas.openxmlformats.org/markup-compatibility/2006" xmlns:p14="http://schemas.microsoft.com/office/powerpoint/2010/main">
    <mc:Choice Requires="p14">
      <p:transition p14:dur="10" advTm="10000"/>
    </mc:Choice>
    <mc:Fallback xmlns="">
      <p:transition advTm="1000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A9BB18-6E57-4F1F-A310-E3E14C5F731D}" type="datetimeFigureOut">
              <a:rPr lang="en-US" smtClean="0"/>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3326D-8061-43E4-B068-DBC1CC5D0911}" type="slidenum">
              <a:rPr lang="en-US" smtClean="0"/>
              <a:t>‹#›</a:t>
            </a:fld>
            <a:endParaRPr lang="en-US"/>
          </a:p>
        </p:txBody>
      </p:sp>
    </p:spTree>
    <p:extLst>
      <p:ext uri="{BB962C8B-B14F-4D97-AF65-F5344CB8AC3E}">
        <p14:creationId xmlns:p14="http://schemas.microsoft.com/office/powerpoint/2010/main" val="3861417519"/>
      </p:ext>
    </p:extLst>
  </p:cSld>
  <p:clrMapOvr>
    <a:masterClrMapping/>
  </p:clrMapOvr>
  <mc:AlternateContent xmlns:mc="http://schemas.openxmlformats.org/markup-compatibility/2006" xmlns:p14="http://schemas.microsoft.com/office/powerpoint/2010/main">
    <mc:Choice Requires="p14">
      <p:transition p14:dur="10" advTm="10000"/>
    </mc:Choice>
    <mc:Fallback xmlns="">
      <p:transition advTm="1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5018D6-A8EC-40F4-AF8F-A741484633B6}" type="datetimeFigureOut">
              <a:rPr lang="en-US" smtClean="0"/>
              <a:t>4/28/2018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B2FBC-07AE-4108-AB6D-65D2838DDE9A}" type="slidenum">
              <a:rPr lang="en-US" smtClean="0"/>
              <a:t>‹#›</a:t>
            </a:fld>
            <a:endParaRPr lang="en-US"/>
          </a:p>
        </p:txBody>
      </p:sp>
    </p:spTree>
    <p:extLst>
      <p:ext uri="{BB962C8B-B14F-4D97-AF65-F5344CB8AC3E}">
        <p14:creationId xmlns:p14="http://schemas.microsoft.com/office/powerpoint/2010/main" val="736047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5018D6-A8EC-40F4-AF8F-A741484633B6}" type="datetimeFigureOut">
              <a:rPr lang="en-US" smtClean="0"/>
              <a:t>4/28/2018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B2FBC-07AE-4108-AB6D-65D2838DDE9A}" type="slidenum">
              <a:rPr lang="en-US" smtClean="0"/>
              <a:t>‹#›</a:t>
            </a:fld>
            <a:endParaRPr lang="en-US"/>
          </a:p>
        </p:txBody>
      </p:sp>
    </p:spTree>
    <p:extLst>
      <p:ext uri="{BB962C8B-B14F-4D97-AF65-F5344CB8AC3E}">
        <p14:creationId xmlns:p14="http://schemas.microsoft.com/office/powerpoint/2010/main" val="343233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5018D6-A8EC-40F4-AF8F-A741484633B6}" type="datetimeFigureOut">
              <a:rPr lang="en-US" smtClean="0"/>
              <a:t>4/28/2018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B2FBC-07AE-4108-AB6D-65D2838DDE9A}" type="slidenum">
              <a:rPr lang="en-US" smtClean="0"/>
              <a:t>‹#›</a:t>
            </a:fld>
            <a:endParaRPr lang="en-US"/>
          </a:p>
        </p:txBody>
      </p:sp>
    </p:spTree>
    <p:extLst>
      <p:ext uri="{BB962C8B-B14F-4D97-AF65-F5344CB8AC3E}">
        <p14:creationId xmlns:p14="http://schemas.microsoft.com/office/powerpoint/2010/main" val="386494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5018D6-A8EC-40F4-AF8F-A741484633B6}" type="datetimeFigureOut">
              <a:rPr lang="en-US" smtClean="0"/>
              <a:t>4/28/2018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B2FBC-07AE-4108-AB6D-65D2838DDE9A}" type="slidenum">
              <a:rPr lang="en-US" smtClean="0"/>
              <a:t>‹#›</a:t>
            </a:fld>
            <a:endParaRPr lang="en-US"/>
          </a:p>
        </p:txBody>
      </p:sp>
    </p:spTree>
    <p:extLst>
      <p:ext uri="{BB962C8B-B14F-4D97-AF65-F5344CB8AC3E}">
        <p14:creationId xmlns:p14="http://schemas.microsoft.com/office/powerpoint/2010/main" val="2231943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45018D6-A8EC-40F4-AF8F-A741484633B6}" type="datetimeFigureOut">
              <a:rPr lang="en-US" smtClean="0"/>
              <a:t>4/28/2018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B2FBC-07AE-4108-AB6D-65D2838DDE9A}" type="slidenum">
              <a:rPr lang="en-US" smtClean="0"/>
              <a:t>‹#›</a:t>
            </a:fld>
            <a:endParaRPr lang="en-US"/>
          </a:p>
        </p:txBody>
      </p:sp>
    </p:spTree>
    <p:extLst>
      <p:ext uri="{BB962C8B-B14F-4D97-AF65-F5344CB8AC3E}">
        <p14:creationId xmlns:p14="http://schemas.microsoft.com/office/powerpoint/2010/main" val="133584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45018D6-A8EC-40F4-AF8F-A741484633B6}" type="datetimeFigureOut">
              <a:rPr lang="en-US" smtClean="0"/>
              <a:t>4/28/2018</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230B2FBC-07AE-4108-AB6D-65D2838DDE9A}" type="slidenum">
              <a:rPr lang="en-US" smtClean="0"/>
              <a:t>‹#›</a:t>
            </a:fld>
            <a:endParaRPr lang="en-US"/>
          </a:p>
        </p:txBody>
      </p:sp>
    </p:spTree>
    <p:extLst>
      <p:ext uri="{BB962C8B-B14F-4D97-AF65-F5344CB8AC3E}">
        <p14:creationId xmlns:p14="http://schemas.microsoft.com/office/powerpoint/2010/main" val="38067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45018D6-A8EC-40F4-AF8F-A741484633B6}" type="datetimeFigureOut">
              <a:rPr lang="en-US" smtClean="0"/>
              <a:t>4/28/2018</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230B2FBC-07AE-4108-AB6D-65D2838DDE9A}" type="slidenum">
              <a:rPr lang="en-US" smtClean="0"/>
              <a:t>‹#›</a:t>
            </a:fld>
            <a:endParaRPr lang="en-US"/>
          </a:p>
        </p:txBody>
      </p:sp>
    </p:spTree>
    <p:extLst>
      <p:ext uri="{BB962C8B-B14F-4D97-AF65-F5344CB8AC3E}">
        <p14:creationId xmlns:p14="http://schemas.microsoft.com/office/powerpoint/2010/main" val="175505033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8A9BB18-6E57-4F1F-A310-E3E14C5F731D}" type="datetimeFigureOut">
              <a:rPr lang="en-US" smtClean="0"/>
              <a:t>4/28/2018</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6D13326D-8061-43E4-B068-DBC1CC5D0911}" type="slidenum">
              <a:rPr lang="en-US" smtClean="0"/>
              <a:t>‹#›</a:t>
            </a:fld>
            <a:endParaRPr lang="en-US"/>
          </a:p>
        </p:txBody>
      </p:sp>
    </p:spTree>
    <p:extLst>
      <p:ext uri="{BB962C8B-B14F-4D97-AF65-F5344CB8AC3E}">
        <p14:creationId xmlns:p14="http://schemas.microsoft.com/office/powerpoint/2010/main" val="71036228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mc:AlternateContent xmlns:mc="http://schemas.openxmlformats.org/markup-compatibility/2006" xmlns:p14="http://schemas.microsoft.com/office/powerpoint/2010/main">
    <mc:Choice Requires="p14">
      <p:transition p14:dur="10" advTm="10000"/>
    </mc:Choice>
    <mc:Fallback xmlns="">
      <p:transition advTm="10000"/>
    </mc:Fallback>
  </mc:AlternateConten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accent6"/>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Should I get an interpreter?</a:t>
            </a:r>
          </a:p>
        </p:txBody>
      </p:sp>
      <p:sp>
        <p:nvSpPr>
          <p:cNvPr id="3" name="Subtitle 2"/>
          <p:cNvSpPr>
            <a:spLocks noGrp="1"/>
          </p:cNvSpPr>
          <p:nvPr>
            <p:ph type="subTitle" idx="1"/>
          </p:nvPr>
        </p:nvSpPr>
        <p:spPr/>
        <p:txBody>
          <a:bodyPr/>
          <a:lstStyle/>
          <a:p>
            <a:r>
              <a:rPr lang="en-US" dirty="0">
                <a:solidFill>
                  <a:schemeClr val="accent3"/>
                </a:solidFill>
              </a:rPr>
              <a:t>In Cook County, Illinois </a:t>
            </a:r>
          </a:p>
        </p:txBody>
      </p:sp>
      <p:pic>
        <p:nvPicPr>
          <p:cNvPr id="5" name="Picture 4">
            <a:extLst>
              <a:ext uri="{FF2B5EF4-FFF2-40B4-BE49-F238E27FC236}">
                <a16:creationId xmlns:a16="http://schemas.microsoft.com/office/drawing/2014/main" id="{0C42F65E-CBDD-4942-A9DA-04509BC05EB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445" t="7777" r="23333" b="30001"/>
          <a:stretch/>
        </p:blipFill>
        <p:spPr>
          <a:xfrm>
            <a:off x="7924800" y="5299788"/>
            <a:ext cx="1088571" cy="1088571"/>
          </a:xfrm>
          <a:prstGeom prst="rect">
            <a:avLst/>
          </a:prstGeom>
        </p:spPr>
      </p:pic>
      <p:sp>
        <p:nvSpPr>
          <p:cNvPr id="6" name="TextBox 5">
            <a:extLst>
              <a:ext uri="{FF2B5EF4-FFF2-40B4-BE49-F238E27FC236}">
                <a16:creationId xmlns:a16="http://schemas.microsoft.com/office/drawing/2014/main" id="{CFD4BD78-208A-449D-8EF0-8B359AAE158C}"/>
              </a:ext>
            </a:extLst>
          </p:cNvPr>
          <p:cNvSpPr txBox="1"/>
          <p:nvPr/>
        </p:nvSpPr>
        <p:spPr>
          <a:xfrm>
            <a:off x="3886200" y="6400800"/>
            <a:ext cx="5127171"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B91E"/>
                </a:solidFill>
                <a:effectLst/>
                <a:uLnTx/>
                <a:uFillTx/>
                <a:latin typeface="Century Gothic" panose="020B0502020202020204"/>
                <a:ea typeface="+mn-ea"/>
                <a:cs typeface="+mn-cs"/>
              </a:rPr>
              <a:t>Chicago Advocate Legal NFP, Preventative Law Initiative </a:t>
            </a:r>
          </a:p>
        </p:txBody>
      </p:sp>
    </p:spTree>
    <p:extLst>
      <p:ext uri="{BB962C8B-B14F-4D97-AF65-F5344CB8AC3E}">
        <p14:creationId xmlns:p14="http://schemas.microsoft.com/office/powerpoint/2010/main" val="856613813"/>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766" y="533400"/>
            <a:ext cx="6554867" cy="786313"/>
          </a:xfrm>
        </p:spPr>
        <p:txBody>
          <a:bodyPr/>
          <a:lstStyle/>
          <a:p>
            <a:r>
              <a:rPr lang="en-US" dirty="0"/>
              <a:t>The court Will:</a:t>
            </a:r>
          </a:p>
        </p:txBody>
      </p:sp>
      <p:sp>
        <p:nvSpPr>
          <p:cNvPr id="3" name="Content Placeholder 2"/>
          <p:cNvSpPr>
            <a:spLocks noGrp="1"/>
          </p:cNvSpPr>
          <p:nvPr>
            <p:ph idx="1"/>
          </p:nvPr>
        </p:nvSpPr>
        <p:spPr>
          <a:xfrm>
            <a:off x="457200" y="1676400"/>
            <a:ext cx="6554867" cy="1905000"/>
          </a:xfrm>
        </p:spPr>
        <p:txBody>
          <a:bodyPr anchor="t"/>
          <a:lstStyle/>
          <a:p>
            <a:pPr>
              <a:buFont typeface="Arial" panose="020B0604020202020204" pitchFamily="34" charset="0"/>
              <a:buChar char="•"/>
            </a:pPr>
            <a:r>
              <a:rPr lang="en-US" dirty="0"/>
              <a:t>Provide trained interpreters for court proceedings and services for people with limited English skills.</a:t>
            </a:r>
          </a:p>
          <a:p>
            <a:pPr>
              <a:buFont typeface="Arial" panose="020B0604020202020204" pitchFamily="34" charset="0"/>
              <a:buChar char="•"/>
            </a:pPr>
            <a:endParaRPr lang="en-US" dirty="0"/>
          </a:p>
          <a:p>
            <a:pPr>
              <a:buFont typeface="Arial" panose="020B0604020202020204" pitchFamily="34" charset="0"/>
              <a:buChar char="•"/>
            </a:pPr>
            <a:r>
              <a:rPr lang="en-US" dirty="0"/>
              <a:t>This service is free of charge. </a:t>
            </a:r>
          </a:p>
        </p:txBody>
      </p:sp>
      <p:pic>
        <p:nvPicPr>
          <p:cNvPr id="4" name="Picture 3">
            <a:extLst>
              <a:ext uri="{FF2B5EF4-FFF2-40B4-BE49-F238E27FC236}">
                <a16:creationId xmlns:a16="http://schemas.microsoft.com/office/drawing/2014/main" id="{6E7DAE72-A3A3-40EC-A996-95631A246FE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445" t="7777" r="23333" b="30001"/>
          <a:stretch/>
        </p:blipFill>
        <p:spPr>
          <a:xfrm>
            <a:off x="7924800" y="5299788"/>
            <a:ext cx="1088571" cy="1088571"/>
          </a:xfrm>
          <a:prstGeom prst="rect">
            <a:avLst/>
          </a:prstGeom>
        </p:spPr>
      </p:pic>
      <p:sp>
        <p:nvSpPr>
          <p:cNvPr id="5" name="TextBox 4">
            <a:extLst>
              <a:ext uri="{FF2B5EF4-FFF2-40B4-BE49-F238E27FC236}">
                <a16:creationId xmlns:a16="http://schemas.microsoft.com/office/drawing/2014/main" id="{5C20F256-35B8-4272-AC9A-F17FEE2F2FBF}"/>
              </a:ext>
            </a:extLst>
          </p:cNvPr>
          <p:cNvSpPr txBox="1"/>
          <p:nvPr/>
        </p:nvSpPr>
        <p:spPr>
          <a:xfrm>
            <a:off x="3886200" y="6400800"/>
            <a:ext cx="5127171"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E6B91E"/>
                </a:solidFill>
                <a:effectLst/>
                <a:uLnTx/>
                <a:uFillTx/>
              </a:rPr>
              <a:t>Chicago Advocate Legal NFP, Preventative Law Initiative </a:t>
            </a:r>
          </a:p>
        </p:txBody>
      </p:sp>
    </p:spTree>
    <p:extLst>
      <p:ext uri="{BB962C8B-B14F-4D97-AF65-F5344CB8AC3E}">
        <p14:creationId xmlns:p14="http://schemas.microsoft.com/office/powerpoint/2010/main" val="2558973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accent3"/>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are they available </a:t>
            </a:r>
          </a:p>
        </p:txBody>
      </p:sp>
      <p:sp>
        <p:nvSpPr>
          <p:cNvPr id="3" name="Content Placeholder 2"/>
          <p:cNvSpPr>
            <a:spLocks noGrp="1"/>
          </p:cNvSpPr>
          <p:nvPr>
            <p:ph idx="1"/>
          </p:nvPr>
        </p:nvSpPr>
        <p:spPr/>
        <p:txBody>
          <a:bodyPr/>
          <a:lstStyle/>
          <a:p>
            <a:r>
              <a:rPr lang="en-US" dirty="0"/>
              <a:t>All hearings and court proceedings.</a:t>
            </a:r>
          </a:p>
          <a:p>
            <a:endParaRPr lang="en-US" dirty="0"/>
          </a:p>
          <a:p>
            <a:r>
              <a:rPr lang="en-US" dirty="0"/>
              <a:t>Services referred or ordered by the court.</a:t>
            </a:r>
          </a:p>
          <a:p>
            <a:pPr lvl="1"/>
            <a:r>
              <a:rPr lang="en-US" dirty="0"/>
              <a:t>Mediation</a:t>
            </a:r>
          </a:p>
          <a:p>
            <a:pPr lvl="1"/>
            <a:r>
              <a:rPr lang="en-US" dirty="0"/>
              <a:t>Assessments</a:t>
            </a:r>
          </a:p>
          <a:p>
            <a:pPr lvl="1"/>
            <a:r>
              <a:rPr lang="en-US" dirty="0"/>
              <a:t>Evaluations</a:t>
            </a:r>
          </a:p>
          <a:p>
            <a:pPr lvl="1"/>
            <a:r>
              <a:rPr lang="en-US" dirty="0"/>
              <a:t>screenings</a:t>
            </a:r>
          </a:p>
        </p:txBody>
      </p:sp>
      <p:pic>
        <p:nvPicPr>
          <p:cNvPr id="4" name="Picture 3">
            <a:extLst>
              <a:ext uri="{FF2B5EF4-FFF2-40B4-BE49-F238E27FC236}">
                <a16:creationId xmlns:a16="http://schemas.microsoft.com/office/drawing/2014/main" id="{525B6704-C44F-4171-BED4-6B69BFC86F4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445" t="7777" r="23333" b="30001"/>
          <a:stretch/>
        </p:blipFill>
        <p:spPr>
          <a:xfrm>
            <a:off x="7924800" y="5299788"/>
            <a:ext cx="1088571" cy="1088571"/>
          </a:xfrm>
          <a:prstGeom prst="rect">
            <a:avLst/>
          </a:prstGeom>
        </p:spPr>
      </p:pic>
      <p:sp>
        <p:nvSpPr>
          <p:cNvPr id="5" name="TextBox 4">
            <a:extLst>
              <a:ext uri="{FF2B5EF4-FFF2-40B4-BE49-F238E27FC236}">
                <a16:creationId xmlns:a16="http://schemas.microsoft.com/office/drawing/2014/main" id="{9188741E-A896-435C-B1F7-EFB99A399248}"/>
              </a:ext>
            </a:extLst>
          </p:cNvPr>
          <p:cNvSpPr txBox="1"/>
          <p:nvPr/>
        </p:nvSpPr>
        <p:spPr>
          <a:xfrm>
            <a:off x="3886200" y="6400800"/>
            <a:ext cx="5127171"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E6B91E"/>
                </a:solidFill>
                <a:effectLst/>
                <a:uLnTx/>
                <a:uFillTx/>
              </a:rPr>
              <a:t>Chicago Advocate Legal NFP, Preventative Law Initiative </a:t>
            </a:r>
          </a:p>
        </p:txBody>
      </p:sp>
    </p:spTree>
    <p:extLst>
      <p:ext uri="{BB962C8B-B14F-4D97-AF65-F5344CB8AC3E}">
        <p14:creationId xmlns:p14="http://schemas.microsoft.com/office/powerpoint/2010/main" val="3469754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accent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6554867" cy="1066800"/>
          </a:xfrm>
        </p:spPr>
        <p:txBody>
          <a:bodyPr/>
          <a:lstStyle/>
          <a:p>
            <a:r>
              <a:rPr lang="en-US" dirty="0"/>
              <a:t>Who Can Request an Interpreter</a:t>
            </a:r>
          </a:p>
        </p:txBody>
      </p:sp>
      <p:sp>
        <p:nvSpPr>
          <p:cNvPr id="3" name="Content Placeholder 2"/>
          <p:cNvSpPr>
            <a:spLocks noGrp="1"/>
          </p:cNvSpPr>
          <p:nvPr>
            <p:ph idx="1"/>
          </p:nvPr>
        </p:nvSpPr>
        <p:spPr>
          <a:xfrm>
            <a:off x="457200" y="1866900"/>
            <a:ext cx="8229600" cy="2057400"/>
          </a:xfrm>
        </p:spPr>
        <p:txBody>
          <a:bodyPr anchor="t">
            <a:normAutofit/>
          </a:bodyPr>
          <a:lstStyle/>
          <a:p>
            <a:pPr>
              <a:buFont typeface="Arial" panose="020B0604020202020204" pitchFamily="34" charset="0"/>
              <a:buChar char="•"/>
            </a:pPr>
            <a:r>
              <a:rPr lang="en-US" dirty="0">
                <a:solidFill>
                  <a:schemeClr val="tx2">
                    <a:lumMod val="20000"/>
                    <a:lumOff val="80000"/>
                  </a:schemeClr>
                </a:solidFill>
              </a:rPr>
              <a:t>Parties, witnesses, victims or victims’ representatives in a court case. </a:t>
            </a:r>
          </a:p>
          <a:p>
            <a:pPr lvl="1">
              <a:buFont typeface="Arial" panose="020B0604020202020204" pitchFamily="34" charset="0"/>
              <a:buChar char="•"/>
            </a:pPr>
            <a:endParaRPr lang="en-US" dirty="0">
              <a:solidFill>
                <a:schemeClr val="tx2">
                  <a:lumMod val="20000"/>
                  <a:lumOff val="80000"/>
                </a:schemeClr>
              </a:solidFill>
            </a:endParaRPr>
          </a:p>
          <a:p>
            <a:pPr>
              <a:buFont typeface="Arial" panose="020B0604020202020204" pitchFamily="34" charset="0"/>
              <a:buChar char="•"/>
            </a:pPr>
            <a:r>
              <a:rPr lang="en-US" dirty="0">
                <a:solidFill>
                  <a:schemeClr val="tx2">
                    <a:lumMod val="20000"/>
                    <a:lumOff val="80000"/>
                  </a:schemeClr>
                </a:solidFill>
              </a:rPr>
              <a:t>Court interpreters are available for criminal, civil, and juvenile proceedings.</a:t>
            </a:r>
          </a:p>
        </p:txBody>
      </p:sp>
      <p:pic>
        <p:nvPicPr>
          <p:cNvPr id="4" name="Picture 3">
            <a:extLst>
              <a:ext uri="{FF2B5EF4-FFF2-40B4-BE49-F238E27FC236}">
                <a16:creationId xmlns:a16="http://schemas.microsoft.com/office/drawing/2014/main" id="{921E9C31-681A-4573-B190-CB54B716AE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445" t="7777" r="23333" b="30001"/>
          <a:stretch/>
        </p:blipFill>
        <p:spPr>
          <a:xfrm>
            <a:off x="7924800" y="5299788"/>
            <a:ext cx="1088571" cy="1088571"/>
          </a:xfrm>
          <a:prstGeom prst="rect">
            <a:avLst/>
          </a:prstGeom>
        </p:spPr>
      </p:pic>
      <p:sp>
        <p:nvSpPr>
          <p:cNvPr id="5" name="TextBox 4">
            <a:extLst>
              <a:ext uri="{FF2B5EF4-FFF2-40B4-BE49-F238E27FC236}">
                <a16:creationId xmlns:a16="http://schemas.microsoft.com/office/drawing/2014/main" id="{A36BE800-31F7-4407-812C-87F32ACCAA4B}"/>
              </a:ext>
            </a:extLst>
          </p:cNvPr>
          <p:cNvSpPr txBox="1"/>
          <p:nvPr/>
        </p:nvSpPr>
        <p:spPr>
          <a:xfrm>
            <a:off x="3886200" y="6400800"/>
            <a:ext cx="5127171"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E6B91E"/>
                </a:solidFill>
                <a:effectLst/>
                <a:uLnTx/>
                <a:uFillTx/>
              </a:rPr>
              <a:t>Chicago Advocate Legal NFP, Preventative Law Initiative </a:t>
            </a:r>
          </a:p>
        </p:txBody>
      </p:sp>
    </p:spTree>
    <p:extLst>
      <p:ext uri="{BB962C8B-B14F-4D97-AF65-F5344CB8AC3E}">
        <p14:creationId xmlns:p14="http://schemas.microsoft.com/office/powerpoint/2010/main" val="226898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197"/>
            <a:ext cx="8229600" cy="1143000"/>
          </a:xfrm>
        </p:spPr>
        <p:txBody>
          <a:bodyPr/>
          <a:lstStyle/>
          <a:p>
            <a:r>
              <a:rPr lang="en-US" dirty="0"/>
              <a:t>How to request an interpreter</a:t>
            </a:r>
          </a:p>
        </p:txBody>
      </p:sp>
      <p:sp>
        <p:nvSpPr>
          <p:cNvPr id="3" name="Content Placeholder 2"/>
          <p:cNvSpPr>
            <a:spLocks noGrp="1"/>
          </p:cNvSpPr>
          <p:nvPr>
            <p:ph idx="1"/>
          </p:nvPr>
        </p:nvSpPr>
        <p:spPr>
          <a:xfrm>
            <a:off x="381000" y="990600"/>
            <a:ext cx="8229600" cy="5638800"/>
          </a:xfrm>
        </p:spPr>
        <p:txBody>
          <a:bodyPr anchor="t">
            <a:normAutofit/>
          </a:bodyPr>
          <a:lstStyle/>
          <a:p>
            <a:pPr>
              <a:buFont typeface="Arial" panose="020B0604020202020204" pitchFamily="34" charset="0"/>
              <a:buChar char="•"/>
            </a:pPr>
            <a:r>
              <a:rPr lang="en-US" dirty="0">
                <a:solidFill>
                  <a:schemeClr val="accent2"/>
                </a:solidFill>
              </a:rPr>
              <a:t>If you do not speak English or do not speak English as your primary language and have limited ability to read, speak, write or understand English (Limited English Proficiency), when you arrive in the courtroom, you must tell the court clerk or the judge when you arrive in the courtroom that you need the services of an interpreter</a:t>
            </a:r>
          </a:p>
          <a:p>
            <a:pPr>
              <a:buFont typeface="Arial" panose="020B0604020202020204" pitchFamily="34" charset="0"/>
              <a:buChar char="•"/>
            </a:pPr>
            <a:r>
              <a:rPr lang="en-US" dirty="0">
                <a:solidFill>
                  <a:schemeClr val="accent2"/>
                </a:solidFill>
              </a:rPr>
              <a:t> Whether family or friends can serve as court interpreters will be up to the judge. </a:t>
            </a:r>
          </a:p>
          <a:p>
            <a:pPr>
              <a:buFont typeface="Arial" panose="020B0604020202020204" pitchFamily="34" charset="0"/>
              <a:buChar char="•"/>
            </a:pPr>
            <a:r>
              <a:rPr lang="en-US" dirty="0">
                <a:solidFill>
                  <a:schemeClr val="accent2"/>
                </a:solidFill>
              </a:rPr>
              <a:t>You can find information on Court Interpreter Services at:</a:t>
            </a:r>
          </a:p>
          <a:p>
            <a:pPr>
              <a:buFont typeface="Arial" panose="020B0604020202020204" pitchFamily="34" charset="0"/>
              <a:buChar char="•"/>
            </a:pPr>
            <a:r>
              <a:rPr lang="en-US" b="1" dirty="0">
                <a:solidFill>
                  <a:schemeClr val="tx1">
                    <a:lumMod val="95000"/>
                  </a:schemeClr>
                </a:solidFill>
              </a:rPr>
              <a:t>http://www.cookcountycourt.org/ABOUTTHECOURT/OfficeoftheChiefJudge/CourtRelatedServices/OfficeofInterpreterServices.aspx </a:t>
            </a:r>
          </a:p>
        </p:txBody>
      </p:sp>
      <p:pic>
        <p:nvPicPr>
          <p:cNvPr id="4" name="Picture 3">
            <a:extLst>
              <a:ext uri="{FF2B5EF4-FFF2-40B4-BE49-F238E27FC236}">
                <a16:creationId xmlns:a16="http://schemas.microsoft.com/office/drawing/2014/main" id="{F901FA0A-F0BF-4DCB-AB7F-28CB542C43F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445" t="7777" r="23333" b="30001"/>
          <a:stretch/>
        </p:blipFill>
        <p:spPr>
          <a:xfrm>
            <a:off x="7924800" y="5299788"/>
            <a:ext cx="1088571" cy="1088571"/>
          </a:xfrm>
          <a:prstGeom prst="rect">
            <a:avLst/>
          </a:prstGeom>
        </p:spPr>
      </p:pic>
      <p:sp>
        <p:nvSpPr>
          <p:cNvPr id="5" name="TextBox 4">
            <a:extLst>
              <a:ext uri="{FF2B5EF4-FFF2-40B4-BE49-F238E27FC236}">
                <a16:creationId xmlns:a16="http://schemas.microsoft.com/office/drawing/2014/main" id="{FF637E5E-6154-480F-AA11-040B4BCD3701}"/>
              </a:ext>
            </a:extLst>
          </p:cNvPr>
          <p:cNvSpPr txBox="1"/>
          <p:nvPr/>
        </p:nvSpPr>
        <p:spPr>
          <a:xfrm>
            <a:off x="3886200" y="6400800"/>
            <a:ext cx="5127171"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E6B91E"/>
                </a:solidFill>
                <a:effectLst/>
                <a:uLnTx/>
                <a:uFillTx/>
              </a:rPr>
              <a:t>Chicago Advocate Legal NFP, Preventative Law Initiative </a:t>
            </a:r>
          </a:p>
        </p:txBody>
      </p:sp>
    </p:spTree>
    <p:extLst>
      <p:ext uri="{BB962C8B-B14F-4D97-AF65-F5344CB8AC3E}">
        <p14:creationId xmlns:p14="http://schemas.microsoft.com/office/powerpoint/2010/main" val="23795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accent3"/>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6554867" cy="533400"/>
          </a:xfrm>
        </p:spPr>
        <p:txBody>
          <a:bodyPr>
            <a:normAutofit fontScale="90000"/>
          </a:bodyPr>
          <a:lstStyle/>
          <a:p>
            <a:r>
              <a:rPr lang="en-US" dirty="0"/>
              <a:t>What to expect</a:t>
            </a:r>
          </a:p>
        </p:txBody>
      </p:sp>
      <p:sp>
        <p:nvSpPr>
          <p:cNvPr id="3" name="Content Placeholder 2"/>
          <p:cNvSpPr>
            <a:spLocks noGrp="1"/>
          </p:cNvSpPr>
          <p:nvPr>
            <p:ph idx="1"/>
          </p:nvPr>
        </p:nvSpPr>
        <p:spPr>
          <a:xfrm>
            <a:off x="145869" y="838200"/>
            <a:ext cx="8569309" cy="4581144"/>
          </a:xfrm>
        </p:spPr>
        <p:txBody>
          <a:bodyPr anchor="t">
            <a:normAutofit/>
          </a:bodyPr>
          <a:lstStyle/>
          <a:p>
            <a:pPr>
              <a:buFont typeface="Arial" panose="020B0604020202020204" pitchFamily="34" charset="0"/>
              <a:buChar char="•"/>
            </a:pPr>
            <a:r>
              <a:rPr lang="en-US" sz="1600" dirty="0">
                <a:solidFill>
                  <a:schemeClr val="accent2"/>
                </a:solidFill>
              </a:rPr>
              <a:t>The court interpreter may speak to you before court to make sure you can understand each other.</a:t>
            </a:r>
          </a:p>
          <a:p>
            <a:pPr>
              <a:buFont typeface="Arial" panose="020B0604020202020204" pitchFamily="34" charset="0"/>
              <a:buChar char="•"/>
            </a:pPr>
            <a:r>
              <a:rPr lang="en-US" sz="1600" dirty="0">
                <a:solidFill>
                  <a:schemeClr val="accent2"/>
                </a:solidFill>
              </a:rPr>
              <a:t>Interpreters can use special equipment in the courtroom, such as a transmitter and a receiver.</a:t>
            </a:r>
          </a:p>
          <a:p>
            <a:pPr>
              <a:buFont typeface="Arial" panose="020B0604020202020204" pitchFamily="34" charset="0"/>
              <a:buChar char="•"/>
            </a:pPr>
            <a:r>
              <a:rPr lang="en-US" sz="1600" dirty="0">
                <a:solidFill>
                  <a:schemeClr val="accent2"/>
                </a:solidFill>
              </a:rPr>
              <a:t>The interpreter will interpret everything you say into English, and will use the first person or “I” when translating.</a:t>
            </a:r>
          </a:p>
          <a:p>
            <a:pPr>
              <a:buFont typeface="Arial" panose="020B0604020202020204" pitchFamily="34" charset="0"/>
              <a:buChar char="•"/>
            </a:pPr>
            <a:r>
              <a:rPr lang="en-US" sz="1600" dirty="0">
                <a:solidFill>
                  <a:schemeClr val="accent2"/>
                </a:solidFill>
              </a:rPr>
              <a:t>If you do not understand something, tell the judge immediately.</a:t>
            </a:r>
          </a:p>
          <a:p>
            <a:pPr>
              <a:buFont typeface="Arial" panose="020B0604020202020204" pitchFamily="34" charset="0"/>
              <a:buChar char="•"/>
            </a:pPr>
            <a:r>
              <a:rPr lang="en-US" sz="1600" dirty="0">
                <a:solidFill>
                  <a:schemeClr val="accent2"/>
                </a:solidFill>
              </a:rPr>
              <a:t>The interpreter may ask you to repeat or clarify statements. They may ask that you slow down or pause.</a:t>
            </a:r>
          </a:p>
          <a:p>
            <a:pPr>
              <a:buFont typeface="Arial" panose="020B0604020202020204" pitchFamily="34" charset="0"/>
              <a:buChar char="•"/>
            </a:pPr>
            <a:r>
              <a:rPr lang="en-US" sz="1600" dirty="0">
                <a:solidFill>
                  <a:schemeClr val="accent2"/>
                </a:solidFill>
              </a:rPr>
              <a:t>I The interpreter cannot give legal advice. </a:t>
            </a:r>
          </a:p>
          <a:p>
            <a:pPr>
              <a:buFont typeface="Arial" panose="020B0604020202020204" pitchFamily="34" charset="0"/>
              <a:buChar char="•"/>
            </a:pPr>
            <a:r>
              <a:rPr lang="en-US" sz="1600" dirty="0">
                <a:solidFill>
                  <a:schemeClr val="accent2"/>
                </a:solidFill>
              </a:rPr>
              <a:t>The interpreter is not allowed to answer questions about your case. If you have questions, speak to your lawyer or to the judge.</a:t>
            </a:r>
          </a:p>
        </p:txBody>
      </p:sp>
      <p:pic>
        <p:nvPicPr>
          <p:cNvPr id="4" name="Picture 3">
            <a:extLst>
              <a:ext uri="{FF2B5EF4-FFF2-40B4-BE49-F238E27FC236}">
                <a16:creationId xmlns:a16="http://schemas.microsoft.com/office/drawing/2014/main" id="{F92C728F-3910-4AA1-AACA-130E9B07C38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445" t="7777" r="23333" b="30001"/>
          <a:stretch/>
        </p:blipFill>
        <p:spPr>
          <a:xfrm>
            <a:off x="7924800" y="5299788"/>
            <a:ext cx="1088571" cy="1088571"/>
          </a:xfrm>
          <a:prstGeom prst="rect">
            <a:avLst/>
          </a:prstGeom>
        </p:spPr>
      </p:pic>
      <p:sp>
        <p:nvSpPr>
          <p:cNvPr id="5" name="TextBox 4">
            <a:extLst>
              <a:ext uri="{FF2B5EF4-FFF2-40B4-BE49-F238E27FC236}">
                <a16:creationId xmlns:a16="http://schemas.microsoft.com/office/drawing/2014/main" id="{A0319614-AB6F-4A5C-A066-94011887A068}"/>
              </a:ext>
            </a:extLst>
          </p:cNvPr>
          <p:cNvSpPr txBox="1"/>
          <p:nvPr/>
        </p:nvSpPr>
        <p:spPr>
          <a:xfrm>
            <a:off x="3886200" y="6400800"/>
            <a:ext cx="5127171"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E6B91E"/>
                </a:solidFill>
                <a:effectLst/>
                <a:uLnTx/>
                <a:uFillTx/>
              </a:rPr>
              <a:t>Chicago Advocate Legal NFP, Preventative Law Initiative </a:t>
            </a:r>
          </a:p>
        </p:txBody>
      </p:sp>
    </p:spTree>
    <p:extLst>
      <p:ext uri="{BB962C8B-B14F-4D97-AF65-F5344CB8AC3E}">
        <p14:creationId xmlns:p14="http://schemas.microsoft.com/office/powerpoint/2010/main" val="1008179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lumMod val="60000"/>
                <a:lumOff val="4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0DF9-3A2C-44BF-AFD6-1EE2AD795A21}"/>
              </a:ext>
            </a:extLst>
          </p:cNvPr>
          <p:cNvSpPr>
            <a:spLocks noGrp="1"/>
          </p:cNvSpPr>
          <p:nvPr>
            <p:ph type="title"/>
          </p:nvPr>
        </p:nvSpPr>
        <p:spPr>
          <a:xfrm>
            <a:off x="1143000" y="152400"/>
            <a:ext cx="7239000" cy="1524000"/>
          </a:xfrm>
        </p:spPr>
        <p:txBody>
          <a:bodyPr>
            <a:normAutofit fontScale="90000"/>
          </a:bodyPr>
          <a:lstStyle/>
          <a:p>
            <a:r>
              <a:rPr lang="en-US" dirty="0">
                <a:solidFill>
                  <a:schemeClr val="accent6">
                    <a:lumMod val="90000"/>
                    <a:lumOff val="10000"/>
                  </a:schemeClr>
                </a:solidFill>
              </a:rPr>
              <a:t>Learn More about the Cook county Court System and Legal Issues in our other videos</a:t>
            </a:r>
          </a:p>
        </p:txBody>
      </p:sp>
      <p:pic>
        <p:nvPicPr>
          <p:cNvPr id="4" name="Picture 3">
            <a:extLst>
              <a:ext uri="{FF2B5EF4-FFF2-40B4-BE49-F238E27FC236}">
                <a16:creationId xmlns:a16="http://schemas.microsoft.com/office/drawing/2014/main" id="{D9C13DFC-8B8B-43F7-AB5A-8E9B65010681}"/>
              </a:ext>
            </a:extLst>
          </p:cNvPr>
          <p:cNvPicPr>
            <a:picLocks noChangeAspect="1"/>
          </p:cNvPicPr>
          <p:nvPr/>
        </p:nvPicPr>
        <p:blipFill>
          <a:blip r:embed="rId2"/>
          <a:stretch>
            <a:fillRect/>
          </a:stretch>
        </p:blipFill>
        <p:spPr>
          <a:xfrm>
            <a:off x="5783192" y="5638800"/>
            <a:ext cx="3301714" cy="1219200"/>
          </a:xfrm>
          <a:prstGeom prst="rect">
            <a:avLst/>
          </a:prstGeom>
        </p:spPr>
      </p:pic>
      <p:sp>
        <p:nvSpPr>
          <p:cNvPr id="5" name="TextBox 4">
            <a:extLst>
              <a:ext uri="{FF2B5EF4-FFF2-40B4-BE49-F238E27FC236}">
                <a16:creationId xmlns:a16="http://schemas.microsoft.com/office/drawing/2014/main" id="{8C4B527C-0D7E-4DCF-83A1-DE3AF34F9314}"/>
              </a:ext>
            </a:extLst>
          </p:cNvPr>
          <p:cNvSpPr txBox="1"/>
          <p:nvPr/>
        </p:nvSpPr>
        <p:spPr>
          <a:xfrm>
            <a:off x="5715000" y="5879068"/>
            <a:ext cx="2506592"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060">
                    <a:lumMod val="10000"/>
                    <a:lumOff val="90000"/>
                  </a:srgbClr>
                </a:solidFill>
                <a:effectLst/>
                <a:uLnTx/>
                <a:uFillTx/>
                <a:latin typeface="Century Gothic" panose="020B0502020202020204"/>
                <a:ea typeface="+mn-ea"/>
                <a:cs typeface="+mn-cs"/>
              </a:rPr>
              <a:t>73 W. Monroe St. Suite 319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060">
                    <a:lumMod val="10000"/>
                    <a:lumOff val="90000"/>
                  </a:srgbClr>
                </a:solidFill>
                <a:effectLst/>
                <a:uLnTx/>
                <a:uFillTx/>
                <a:latin typeface="Century Gothic" panose="020B0502020202020204"/>
                <a:ea typeface="+mn-ea"/>
                <a:cs typeface="+mn-cs"/>
              </a:rPr>
              <a:t>Chicago, IL 60603</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060">
                    <a:lumMod val="10000"/>
                    <a:lumOff val="90000"/>
                  </a:srgbClr>
                </a:solidFill>
                <a:effectLst/>
                <a:uLnTx/>
                <a:uFillTx/>
                <a:latin typeface="Century Gothic" panose="020B0502020202020204"/>
                <a:ea typeface="+mn-ea"/>
                <a:cs typeface="+mn-cs"/>
              </a:rPr>
              <a:t>312-561-5510</a:t>
            </a:r>
          </a:p>
        </p:txBody>
      </p:sp>
    </p:spTree>
    <p:extLst>
      <p:ext uri="{BB962C8B-B14F-4D97-AF65-F5344CB8AC3E}">
        <p14:creationId xmlns:p14="http://schemas.microsoft.com/office/powerpoint/2010/main" val="2470098324"/>
      </p:ext>
    </p:extLst>
  </p:cSld>
  <p:clrMapOvr>
    <a:masterClrMapping/>
  </p:clrMapOvr>
  <mc:AlternateContent xmlns:mc="http://schemas.openxmlformats.org/markup-compatibility/2006" xmlns:p14="http://schemas.microsoft.com/office/powerpoint/2010/main">
    <mc:Choice Requires="p14">
      <p:transition p14:dur="10" advTm="10000"/>
    </mc:Choice>
    <mc:Fallback xmlns="">
      <p:transition advTm="10000"/>
    </mc:Fallback>
  </mc:AlternateContent>
</p:sld>
</file>

<file path=ppt/theme/theme1.xml><?xml version="1.0" encoding="utf-8"?>
<a:theme xmlns:a="http://schemas.openxmlformats.org/drawingml/2006/main" name="Slice">
  <a:themeElements>
    <a:clrScheme name="CAL">
      <a:dk1>
        <a:srgbClr val="2C3C43"/>
      </a:dk1>
      <a:lt1>
        <a:sysClr val="window" lastClr="FFFFFF"/>
      </a:lt1>
      <a:dk2>
        <a:srgbClr val="2C3C43"/>
      </a:dk2>
      <a:lt2>
        <a:srgbClr val="AAB8D4"/>
      </a:lt2>
      <a:accent1>
        <a:srgbClr val="F0D577"/>
      </a:accent1>
      <a:accent2>
        <a:srgbClr val="00007D"/>
      </a:accent2>
      <a:accent3>
        <a:srgbClr val="E6B91E"/>
      </a:accent3>
      <a:accent4>
        <a:srgbClr val="FFAA00"/>
      </a:accent4>
      <a:accent5>
        <a:srgbClr val="C42F1A"/>
      </a:accent5>
      <a:accent6>
        <a:srgbClr val="002060"/>
      </a:accent6>
      <a:hlink>
        <a:srgbClr val="6E91AA"/>
      </a:hlink>
      <a:folHlink>
        <a:srgbClr val="F9CF59"/>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1_Slice">
  <a:themeElements>
    <a:clrScheme name="CAL">
      <a:dk1>
        <a:sysClr val="windowText" lastClr="000000"/>
      </a:dk1>
      <a:lt1>
        <a:sysClr val="window" lastClr="FFFFFF"/>
      </a:lt1>
      <a:dk2>
        <a:srgbClr val="2C3C43"/>
      </a:dk2>
      <a:lt2>
        <a:srgbClr val="EBEBEB"/>
      </a:lt2>
      <a:accent1>
        <a:srgbClr val="F0D577"/>
      </a:accent1>
      <a:accent2>
        <a:srgbClr val="0070C0"/>
      </a:accent2>
      <a:accent3>
        <a:srgbClr val="E6B91E"/>
      </a:accent3>
      <a:accent4>
        <a:srgbClr val="E76618"/>
      </a:accent4>
      <a:accent5>
        <a:srgbClr val="C42F1A"/>
      </a:accent5>
      <a:accent6>
        <a:srgbClr val="002060"/>
      </a:accent6>
      <a:hlink>
        <a:srgbClr val="6E91A0"/>
      </a:hlink>
      <a:folHlink>
        <a:srgbClr val="B9D18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1577</TotalTime>
  <Words>407</Words>
  <Application>Microsoft Office PowerPoint</Application>
  <PresentationFormat>On-screen Show (4:3)</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Century Gothic</vt:lpstr>
      <vt:lpstr>Wingdings 3</vt:lpstr>
      <vt:lpstr>Slice</vt:lpstr>
      <vt:lpstr>1_Slice</vt:lpstr>
      <vt:lpstr>Should I get an interpreter?</vt:lpstr>
      <vt:lpstr>The court Will:</vt:lpstr>
      <vt:lpstr>When are they available </vt:lpstr>
      <vt:lpstr>Who Can Request an Interpreter</vt:lpstr>
      <vt:lpstr>How to request an interpreter</vt:lpstr>
      <vt:lpstr>What to expect</vt:lpstr>
      <vt:lpstr>Learn More about the Cook county Court System and Legal Issues in our other videos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Cheri</dc:creator>
  <cp:lastModifiedBy>Chlece Neal</cp:lastModifiedBy>
  <cp:revision>10</cp:revision>
  <dcterms:created xsi:type="dcterms:W3CDTF">2018-04-26T00:07:39Z</dcterms:created>
  <dcterms:modified xsi:type="dcterms:W3CDTF">2018-04-28T22:36:35Z</dcterms:modified>
</cp:coreProperties>
</file>