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6" autoAdjust="0"/>
    <p:restoredTop sz="94709" autoAdjust="0"/>
  </p:normalViewPr>
  <p:slideViewPr>
    <p:cSldViewPr>
      <p:cViewPr varScale="1">
        <p:scale>
          <a:sx n="71" d="100"/>
          <a:sy n="71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6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3A9F-A2FA-494D-85D2-D970113D455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AF6EB8C-5BA9-44FE-912B-BC1C97BE0F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3A9F-A2FA-494D-85D2-D970113D455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6EB8C-5BA9-44FE-912B-BC1C97BE0F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AF6EB8C-5BA9-44FE-912B-BC1C97BE0FC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3A9F-A2FA-494D-85D2-D970113D455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3A9F-A2FA-494D-85D2-D970113D455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AF6EB8C-5BA9-44FE-912B-BC1C97BE0F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3A9F-A2FA-494D-85D2-D970113D455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AF6EB8C-5BA9-44FE-912B-BC1C97BE0FC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ECB3A9F-A2FA-494D-85D2-D970113D455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6EB8C-5BA9-44FE-912B-BC1C97BE0F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3A9F-A2FA-494D-85D2-D970113D455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AF6EB8C-5BA9-44FE-912B-BC1C97BE0FC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3A9F-A2FA-494D-85D2-D970113D455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AF6EB8C-5BA9-44FE-912B-BC1C97BE0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3A9F-A2FA-494D-85D2-D970113D455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F6EB8C-5BA9-44FE-912B-BC1C97BE0F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AF6EB8C-5BA9-44FE-912B-BC1C97BE0FC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3A9F-A2FA-494D-85D2-D970113D455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AF6EB8C-5BA9-44FE-912B-BC1C97BE0FC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ECB3A9F-A2FA-494D-85D2-D970113D455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ECB3A9F-A2FA-494D-85D2-D970113D455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AF6EB8C-5BA9-44FE-912B-BC1C97BE0FC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Hiring and Working with your lawyer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2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Hiring a Lawyer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 use a lawyer referral:</a:t>
            </a:r>
          </a:p>
          <a:p>
            <a:pPr lvl="1"/>
            <a:r>
              <a:rPr lang="en-US" dirty="0" smtClean="0"/>
              <a:t>Illinois State Bar Association</a:t>
            </a:r>
          </a:p>
          <a:p>
            <a:pPr lvl="1"/>
            <a:r>
              <a:rPr lang="en-US" dirty="0" smtClean="0"/>
              <a:t>Chicago Bar Association</a:t>
            </a:r>
          </a:p>
          <a:p>
            <a:pPr lvl="1"/>
            <a:r>
              <a:rPr lang="en-US" dirty="0" smtClean="0"/>
              <a:t>Lawyer Assistance Program</a:t>
            </a:r>
          </a:p>
          <a:p>
            <a:pPr lvl="1"/>
            <a:r>
              <a:rPr lang="en-US" dirty="0" smtClean="0"/>
              <a:t>Cook County Bar </a:t>
            </a:r>
            <a:r>
              <a:rPr lang="en-US" dirty="0" smtClean="0"/>
              <a:t>Association</a:t>
            </a:r>
          </a:p>
          <a:p>
            <a:endParaRPr lang="en-US" dirty="0"/>
          </a:p>
          <a:p>
            <a:r>
              <a:rPr lang="en-US" dirty="0" smtClean="0"/>
              <a:t>Recommendations</a:t>
            </a:r>
          </a:p>
          <a:p>
            <a:r>
              <a:rPr lang="en-US" dirty="0" smtClean="0"/>
              <a:t>References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49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Paying for Your lawyer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Types of Payment </a:t>
            </a:r>
          </a:p>
          <a:p>
            <a:pPr lvl="1"/>
            <a:r>
              <a:rPr lang="en-US" dirty="0" smtClean="0"/>
              <a:t>Hourly Fee:  Lawyer is paid an amount agreed upon up front.  And potentially pay a retainer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Flat Fee: Pay the lawyer one flat fee for your case.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Contingency Fee: Lawyer gets paid win you win your case or reach a settlement.  No upfront cost.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9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you can’t afford a lawyer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Legal services</a:t>
            </a:r>
          </a:p>
          <a:p>
            <a:pPr lvl="1"/>
            <a:r>
              <a:rPr lang="en-US" dirty="0" smtClean="0"/>
              <a:t>Chicago volunteer legal services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First defense legal aid</a:t>
            </a:r>
          </a:p>
          <a:p>
            <a:pPr lvl="1"/>
            <a:r>
              <a:rPr lang="en-US" dirty="0" smtClean="0"/>
              <a:t>Chicago legal clinic</a:t>
            </a:r>
          </a:p>
          <a:p>
            <a:pPr lvl="1"/>
            <a:r>
              <a:rPr lang="en-US" dirty="0" smtClean="0"/>
              <a:t>Circuit Court of cook County </a:t>
            </a:r>
          </a:p>
          <a:p>
            <a:endParaRPr lang="en-US" dirty="0" smtClean="0"/>
          </a:p>
          <a:p>
            <a:r>
              <a:rPr lang="en-US" dirty="0" smtClean="0"/>
              <a:t>Consider </a:t>
            </a:r>
            <a:r>
              <a:rPr lang="en-US" dirty="0" smtClean="0"/>
              <a:t>solving your problem through a settlement or mediation</a:t>
            </a:r>
          </a:p>
          <a:p>
            <a:r>
              <a:rPr lang="en-US" dirty="0" smtClean="0"/>
              <a:t>Limited scope representation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Your Lawyer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Gather necessary information in advance about you case to give to your lawyer. </a:t>
            </a:r>
          </a:p>
          <a:p>
            <a:r>
              <a:rPr lang="en-US" dirty="0" smtClean="0"/>
              <a:t>Use your time and the lawyer’s time wisely</a:t>
            </a:r>
          </a:p>
          <a:p>
            <a:pPr lvl="1"/>
            <a:r>
              <a:rPr lang="en-US" dirty="0" smtClean="0"/>
              <a:t>You get billed for time spent on emails and phone calls</a:t>
            </a:r>
          </a:p>
          <a:p>
            <a:r>
              <a:rPr lang="en-US" dirty="0" smtClean="0"/>
              <a:t>Be honest with your lawyer.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201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110</TotalTime>
  <Words>169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Hiring and Working with your lawyer</vt:lpstr>
      <vt:lpstr>Hiring a Lawyer</vt:lpstr>
      <vt:lpstr>Paying for Your lawyer</vt:lpstr>
      <vt:lpstr>When you can’t afford a lawyer</vt:lpstr>
      <vt:lpstr>Working With Your Lawyer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Hiring and Working with your lawyer</dc:title>
  <dc:creator>Cheri</dc:creator>
  <cp:lastModifiedBy>Cheri</cp:lastModifiedBy>
  <cp:revision>8</cp:revision>
  <dcterms:created xsi:type="dcterms:W3CDTF">2018-04-25T02:32:15Z</dcterms:created>
  <dcterms:modified xsi:type="dcterms:W3CDTF">2018-04-25T04:25:26Z</dcterms:modified>
</cp:coreProperties>
</file>