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47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Can't Afford Court Filing Fees?</a:t>
            </a:r>
            <a:endParaRPr b="1" u="sng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62525" y="277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Chicago Advocate Legal, NFP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Can't Afford Court Filing Fees?</a:t>
            </a:r>
            <a:endParaRPr b="1" u="sng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Prepayment waivers: A definition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Types of prepayment waivers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Final waivers vs. prepayment waivers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How to request a final waiver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Prepayment waivers: A definition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700"/>
              <a:t>Prepayment fees: </a:t>
            </a:r>
            <a:r>
              <a:rPr lang="en" sz="2700"/>
              <a:t>fees paid BEFORE your case can begin.</a:t>
            </a:r>
            <a:endParaRPr sz="2700"/>
          </a:p>
          <a:p>
            <a:pPr indent="-400050" lvl="1" marL="914400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A waiver only removes the </a:t>
            </a:r>
            <a:r>
              <a:rPr lang="en" sz="2700"/>
              <a:t>requirement</a:t>
            </a:r>
            <a:r>
              <a:rPr lang="en" sz="2700"/>
              <a:t> that you pay upfront.</a:t>
            </a:r>
            <a:endParaRPr sz="2700"/>
          </a:p>
          <a:p>
            <a: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You may have to pay at the end.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Types of prepayment waivers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types of prepayment waivers: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Automatic</a:t>
            </a:r>
            <a:endParaRPr b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Discretionary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qualify for an </a:t>
            </a:r>
            <a:r>
              <a:rPr b="1" lang="en" sz="2000"/>
              <a:t>automatic</a:t>
            </a:r>
            <a:r>
              <a:rPr lang="en" sz="2000"/>
              <a:t> waiver, your lawyer must be with a Illinois civil legal aid group.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Discretionary waiver</a:t>
            </a:r>
            <a:endParaRPr b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Low income and have no lawyer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Lawyer is not approved legal service provider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discretionary waiver requires you to complete a Request for Waiver of Prepaid Costs Form (CC-DC-089)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Types of prepayment waivers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judge reviewing your request will also consider</a:t>
            </a:r>
            <a:endParaRPr sz="2700"/>
          </a:p>
          <a:p>
            <a:pPr indent="-400050" lvl="1" marL="914400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Your income.</a:t>
            </a:r>
            <a:endParaRPr sz="2700"/>
          </a:p>
          <a:p>
            <a:pPr indent="-400050" lvl="1" marL="914400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Other factors that may impact your ability to pay.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If </a:t>
            </a:r>
            <a:r>
              <a:rPr b="1" lang="en" sz="2700"/>
              <a:t>granted,</a:t>
            </a:r>
            <a:r>
              <a:rPr lang="en" sz="2700"/>
              <a:t> your case will begin.</a:t>
            </a:r>
            <a:endParaRPr sz="2700"/>
          </a:p>
          <a:p>
            <a: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If </a:t>
            </a:r>
            <a:r>
              <a:rPr b="1" lang="en" sz="2700"/>
              <a:t>denied, </a:t>
            </a:r>
            <a:r>
              <a:rPr lang="en" sz="2700"/>
              <a:t>you will have 10 days to pay the fee.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Final waivers vs. prepayment waivers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Final waivers address the fees due at the END of your case.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the case is over, the court will decide which final costs you and the other person must pay.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Only judges can grant final waivers.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How to request a final waiver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File Request for Final Waiver of Open Costs (from CC-DC-090).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forget to give a copy to the other party.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Choose one: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your </a:t>
            </a:r>
            <a:r>
              <a:rPr lang="en" sz="2000"/>
              <a:t>financial</a:t>
            </a:r>
            <a:r>
              <a:rPr lang="en" sz="2000"/>
              <a:t> situation has not changed, check the box with “no material change.”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Complete affidavit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File with the clerk OR submit it in open court.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ask the the court for a final waiver on the day you appear in court.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forget to fill out the form before your hearing starts.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How to request a final waiver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Prepayment waivers</a:t>
            </a:r>
            <a:r>
              <a:rPr lang="en" sz="2400"/>
              <a:t> occur before your case can begin.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Clerks can </a:t>
            </a:r>
            <a:r>
              <a:rPr b="1" lang="en" sz="2400"/>
              <a:t>automatically</a:t>
            </a:r>
            <a:r>
              <a:rPr lang="en" sz="2400"/>
              <a:t> waive some fees.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Judges grant </a:t>
            </a:r>
            <a:r>
              <a:rPr b="1" lang="en" sz="2400"/>
              <a:t>discretionary</a:t>
            </a:r>
            <a:r>
              <a:rPr lang="en" sz="2400"/>
              <a:t> waivers.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Final waivers </a:t>
            </a:r>
            <a:r>
              <a:rPr lang="en" sz="2400"/>
              <a:t>are granted by judges at the end of your case.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