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DAY IN COURT: 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Tips for Your Day in Court</a:t>
            </a:r>
            <a:endParaRPr b="1" u="sng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Chicago Advocate Legal, NFP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Day in Court</a:t>
            </a:r>
            <a:endParaRPr b="1" u="sng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Real court is different from most courts seen on television.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Many people like yourself attend trial courts.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Be on Time</a:t>
            </a:r>
            <a:endParaRPr b="1" u="sng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 time to: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 a parking spot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Go through security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 your courtroom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Look through your notes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are going to be late, call the clerk’s office to inform the Judge.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are late, the Judge may call the case and move on without you.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Dress Professionally</a:t>
            </a:r>
            <a:endParaRPr b="1" u="sng"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Consider wearing: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 dress shirt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Slacks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 business skirt or dress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 a professional appearance.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Speak Clearly</a:t>
            </a:r>
            <a:endParaRPr b="1" u="sng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present effectively: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Prepare notes and practice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Keep your side of the story short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Stick to the facts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 specific about what you want the Judge to do.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Judge is not your lawyer.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Treat Everyone with Respect</a:t>
            </a:r>
            <a:endParaRPr b="1" u="sng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During the trial: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clean language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Remain civil to the other party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Mr. and Ms.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Call the Judge “Your honor”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not speak over anyone.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Ask the Judge for time to speak.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Stay composed during the trial.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Tell the Truth</a:t>
            </a:r>
            <a:endParaRPr b="1" u="sng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Correct any misunderstandings.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