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8" r:id="rId8"/>
    <p:sldId id="260" r:id="rId9"/>
    <p:sldId id="261" r:id="rId10"/>
    <p:sldId id="262" r:id="rId11"/>
    <p:sldId id="263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08F025-F669-4D93-A7FA-05EEBEEE3BDF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22785A-C250-42CA-BAC9-7FAD70D9E45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642851" cy="1944216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>
                <a:latin typeface="+mn-lt"/>
              </a:rPr>
              <a:t>BÁO</a:t>
            </a:r>
            <a:r>
              <a:rPr lang="en-US" sz="5400" dirty="0" smtClean="0">
                <a:latin typeface="+mn-lt"/>
              </a:rPr>
              <a:t> </a:t>
            </a:r>
            <a:r>
              <a:rPr lang="en-US" sz="5400" dirty="0" err="1" smtClean="0">
                <a:latin typeface="+mn-lt"/>
              </a:rPr>
              <a:t>CÁO</a:t>
            </a:r>
            <a:r>
              <a:rPr lang="en-US" sz="5400" dirty="0" smtClean="0">
                <a:latin typeface="+mn-lt"/>
              </a:rPr>
              <a:t/>
            </a:r>
            <a:br>
              <a:rPr lang="en-US" sz="5400" dirty="0" smtClean="0">
                <a:latin typeface="+mn-lt"/>
              </a:rPr>
            </a:br>
            <a:r>
              <a:rPr lang="en-US" sz="5400" dirty="0" err="1" smtClean="0">
                <a:latin typeface="+mn-lt"/>
              </a:rPr>
              <a:t>BÀI</a:t>
            </a:r>
            <a:r>
              <a:rPr lang="en-US" sz="5400" dirty="0" smtClean="0">
                <a:latin typeface="+mn-lt"/>
              </a:rPr>
              <a:t> </a:t>
            </a:r>
            <a:r>
              <a:rPr lang="en-US" sz="5400" dirty="0" err="1" smtClean="0">
                <a:latin typeface="+mn-lt"/>
              </a:rPr>
              <a:t>TẬP</a:t>
            </a:r>
            <a:r>
              <a:rPr lang="en-US" sz="5400" dirty="0" smtClean="0">
                <a:latin typeface="+mn-lt"/>
              </a:rPr>
              <a:t> </a:t>
            </a:r>
            <a:r>
              <a:rPr lang="en-US" sz="5400" dirty="0" err="1" smtClean="0">
                <a:latin typeface="+mn-lt"/>
              </a:rPr>
              <a:t>LỚN</a:t>
            </a:r>
            <a:r>
              <a:rPr lang="en-US" sz="5400" dirty="0" smtClean="0">
                <a:latin typeface="+mn-lt"/>
              </a:rPr>
              <a:t> </a:t>
            </a:r>
            <a:r>
              <a:rPr lang="en-US" sz="5400" dirty="0" err="1" smtClean="0">
                <a:latin typeface="+mn-lt"/>
              </a:rPr>
              <a:t>MÔN</a:t>
            </a:r>
            <a:r>
              <a:rPr lang="en-US" sz="5400" dirty="0" smtClean="0">
                <a:latin typeface="+mn-lt"/>
              </a:rPr>
              <a:t> </a:t>
            </a:r>
            <a:r>
              <a:rPr lang="en-US" sz="5400" dirty="0" err="1" smtClean="0">
                <a:latin typeface="+mn-lt"/>
              </a:rPr>
              <a:t>HỌC</a:t>
            </a:r>
            <a:endParaRPr lang="en-US" sz="54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576" y="2852936"/>
            <a:ext cx="7642851" cy="158417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r>
              <a:rPr lang="en-US" sz="36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NGHỆ</a:t>
            </a:r>
            <a:r>
              <a:rPr lang="en-US" sz="36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endParaRPr lang="en-US" sz="3600" dirty="0" smtClean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sz="36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VỤ</a:t>
            </a:r>
            <a:r>
              <a:rPr lang="en-US" sz="36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TRỰC</a:t>
            </a:r>
            <a:r>
              <a:rPr lang="en-US" sz="3600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TUYẾN</a:t>
            </a: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Trịnh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Tiệp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/>
              <a:t> </a:t>
            </a:r>
            <a:r>
              <a:rPr lang="en-US" dirty="0" err="1" smtClean="0"/>
              <a:t>ký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7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8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WEB…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6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27584" y="1916832"/>
            <a:ext cx="7642851" cy="266429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THANKS </a:t>
            </a:r>
          </a:p>
          <a:p>
            <a:pPr algn="ctr"/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</a:p>
          <a:p>
            <a:pPr algn="ctr"/>
            <a:r>
              <a:rPr lang="en-US" sz="6000" dirty="0" smtClean="0">
                <a:latin typeface="Cambria" panose="02040503050406030204" pitchFamily="18" charset="0"/>
                <a:ea typeface="Cambria" panose="02040503050406030204" pitchFamily="18" charset="0"/>
              </a:rPr>
              <a:t>WATCHING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3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365104"/>
            <a:ext cx="4752528" cy="1746215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Nhóm</a:t>
            </a:r>
            <a:r>
              <a:rPr lang="en-US" sz="1800" dirty="0" smtClean="0"/>
              <a:t> 39</a:t>
            </a:r>
          </a:p>
          <a:p>
            <a:pPr marL="457200" indent="-457200" algn="l">
              <a:buAutoNum type="arabicPeriod"/>
            </a:pPr>
            <a:r>
              <a:rPr lang="en-US" sz="1800" dirty="0" err="1" smtClean="0"/>
              <a:t>Trần</a:t>
            </a:r>
            <a:r>
              <a:rPr lang="en-US" sz="1800" dirty="0" smtClean="0"/>
              <a:t> </a:t>
            </a:r>
            <a:r>
              <a:rPr lang="en-US" sz="1800" dirty="0" err="1" smtClean="0"/>
              <a:t>Trành</a:t>
            </a:r>
            <a:r>
              <a:rPr lang="en-US" sz="1800" dirty="0" smtClean="0"/>
              <a:t> Long 	20194102 </a:t>
            </a:r>
          </a:p>
          <a:p>
            <a:pPr marL="457200" indent="-457200" algn="l">
              <a:buAutoNum type="arabicPeriod"/>
            </a:pPr>
            <a:r>
              <a:rPr lang="en-US" sz="1800" dirty="0" err="1" smtClean="0"/>
              <a:t>Trần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</a:t>
            </a:r>
            <a:r>
              <a:rPr lang="en-US" sz="1800" dirty="0" err="1" smtClean="0"/>
              <a:t>Phúc</a:t>
            </a:r>
            <a:r>
              <a:rPr lang="en-US" sz="1800" dirty="0"/>
              <a:t>	</a:t>
            </a:r>
            <a:r>
              <a:rPr lang="en-US" sz="1800" dirty="0" smtClean="0"/>
              <a:t>20194139</a:t>
            </a:r>
          </a:p>
          <a:p>
            <a:pPr marL="457200" indent="-457200" algn="l">
              <a:buAutoNum type="arabicPeriod"/>
            </a:pPr>
            <a:r>
              <a:rPr lang="en-US" sz="1800" dirty="0" err="1" smtClean="0"/>
              <a:t>Trịnh</a:t>
            </a:r>
            <a:r>
              <a:rPr lang="en-US" sz="1800" dirty="0" smtClean="0"/>
              <a:t> </a:t>
            </a:r>
            <a:r>
              <a:rPr lang="en-US" sz="1800" dirty="0" err="1" smtClean="0"/>
              <a:t>Đức</a:t>
            </a:r>
            <a:r>
              <a:rPr lang="en-US" sz="1800" dirty="0" smtClean="0"/>
              <a:t> </a:t>
            </a:r>
            <a:r>
              <a:rPr lang="en-US" sz="1800" dirty="0" err="1" smtClean="0"/>
              <a:t>Tiệp</a:t>
            </a:r>
            <a:r>
              <a:rPr lang="en-US" sz="1800" dirty="0" smtClean="0"/>
              <a:t>	20194185</a:t>
            </a:r>
          </a:p>
          <a:p>
            <a:pPr marL="457200" indent="-457200" algn="l">
              <a:buAutoNum type="arabicPeriod"/>
            </a:pPr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Tiến</a:t>
            </a:r>
            <a:r>
              <a:rPr lang="en-US" sz="1800" dirty="0" smtClean="0"/>
              <a:t>	2019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5397" y="980728"/>
            <a:ext cx="7642851" cy="2664296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en-US" sz="4600" b="1" kern="1200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BKSNet</a:t>
            </a:r>
            <a:endParaRPr lang="en-US" sz="4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4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Mạng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xã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hội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sinh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viên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Bách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4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khoa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BKSNet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 smtClean="0"/>
          </a:p>
          <a:p>
            <a:pPr lvl="1"/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2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BKSNet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profile</a:t>
            </a:r>
          </a:p>
          <a:p>
            <a:pPr lvl="2"/>
            <a:r>
              <a:rPr lang="en-US" dirty="0" err="1" smtClean="0"/>
              <a:t>Xem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endParaRPr lang="en-US" dirty="0" smtClean="0"/>
          </a:p>
          <a:p>
            <a:pPr lvl="2"/>
            <a:r>
              <a:rPr lang="en-US" dirty="0" err="1" smtClean="0"/>
              <a:t>Xem</a:t>
            </a:r>
            <a:r>
              <a:rPr lang="en-US" dirty="0" smtClean="0"/>
              <a:t> profile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2"/>
            <a:r>
              <a:rPr lang="en-US" dirty="0" err="1" smtClean="0"/>
              <a:t>Sửa</a:t>
            </a:r>
            <a:r>
              <a:rPr lang="en-US" dirty="0" smtClean="0"/>
              <a:t> profile</a:t>
            </a:r>
          </a:p>
        </p:txBody>
      </p:sp>
    </p:spTree>
    <p:extLst>
      <p:ext uri="{BB962C8B-B14F-4D97-AF65-F5344CB8AC3E}">
        <p14:creationId xmlns:p14="http://schemas.microsoft.com/office/powerpoint/2010/main" val="72460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BKSNet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endParaRPr lang="en-US" dirty="0" smtClean="0"/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endParaRPr lang="en-US" dirty="0" smtClean="0"/>
          </a:p>
          <a:p>
            <a:pPr lvl="2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/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endParaRPr lang="en-US" dirty="0" smtClean="0"/>
          </a:p>
          <a:p>
            <a:pPr lvl="2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2489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BKSNet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 smtClean="0"/>
          </a:p>
          <a:p>
            <a:pPr lvl="2"/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/>
          </a:p>
          <a:p>
            <a:pPr lvl="2"/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 smtClean="0"/>
          </a:p>
          <a:p>
            <a:pPr lvl="3"/>
            <a:r>
              <a:rPr lang="en-US" dirty="0" smtClean="0"/>
              <a:t>Like</a:t>
            </a:r>
          </a:p>
          <a:p>
            <a:pPr lvl="3"/>
            <a:r>
              <a:rPr lang="en-US" dirty="0" smtClean="0"/>
              <a:t>Comment</a:t>
            </a:r>
          </a:p>
          <a:p>
            <a:pPr lvl="3"/>
            <a:r>
              <a:rPr lang="en-US" dirty="0" smtClean="0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2127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BKSNet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tin </a:t>
            </a:r>
            <a:r>
              <a:rPr lang="en-US" dirty="0" err="1" smtClean="0"/>
              <a:t>nhắn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endParaRPr lang="en-US" dirty="0" smtClean="0"/>
          </a:p>
          <a:p>
            <a:pPr lvl="2"/>
            <a:r>
              <a:rPr lang="en-US" dirty="0" err="1" smtClean="0"/>
              <a:t>Nhắn</a:t>
            </a:r>
            <a:r>
              <a:rPr lang="en-US" dirty="0" smtClean="0"/>
              <a:t> tin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02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Long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Profile</a:t>
            </a:r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8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  <a:p>
            <a:pPr lvl="1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endParaRPr lang="en-US" dirty="0" smtClean="0"/>
          </a:p>
          <a:p>
            <a:pPr lvl="1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86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253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BÁO CÁO BÀI TẬP LỚN MÔN HỌC</vt:lpstr>
      <vt:lpstr>PowerPoint Presentation</vt:lpstr>
      <vt:lpstr>Tính năng của BKSNet</vt:lpstr>
      <vt:lpstr>Tính năng của BKSNet</vt:lpstr>
      <vt:lpstr>Tính năng của BKSNet</vt:lpstr>
      <vt:lpstr>Tính năng của BKSNet</vt:lpstr>
      <vt:lpstr>Tính năng của BKSNet</vt:lpstr>
      <vt:lpstr>Đóng góp các thành viên</vt:lpstr>
      <vt:lpstr>Đóng góp các thành viên</vt:lpstr>
      <vt:lpstr>Đóng góp các thành viên</vt:lpstr>
      <vt:lpstr>Đóng góp các thành viên</vt:lpstr>
      <vt:lpstr>DEMO WEB…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 MÔN HỌC</dc:title>
  <dc:creator>computer</dc:creator>
  <cp:lastModifiedBy>computer</cp:lastModifiedBy>
  <cp:revision>53</cp:revision>
  <dcterms:created xsi:type="dcterms:W3CDTF">2022-07-20T15:57:01Z</dcterms:created>
  <dcterms:modified xsi:type="dcterms:W3CDTF">2022-07-21T03:02:40Z</dcterms:modified>
</cp:coreProperties>
</file>