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8" r:id="rId3"/>
    <p:sldId id="259" r:id="rId4"/>
    <p:sldId id="261" r:id="rId5"/>
    <p:sldId id="265" r:id="rId6"/>
    <p:sldId id="267" r:id="rId7"/>
    <p:sldId id="276" r:id="rId8"/>
    <p:sldId id="280" r:id="rId9"/>
    <p:sldId id="27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43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20" autoAdjust="0"/>
  </p:normalViewPr>
  <p:slideViewPr>
    <p:cSldViewPr snapToGrid="0">
      <p:cViewPr varScale="1">
        <p:scale>
          <a:sx n="83" d="100"/>
          <a:sy n="83" d="100"/>
        </p:scale>
        <p:origin x="10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E675E25-8652-25D2-7A95-74D7326C68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61A3D57-86B5-E953-080A-CA2121CB02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D5DD2-E657-43C6-AECF-747E6D92661A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9E1206-8AFB-729B-2FE6-5ADE59C8B69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0F706A-C8A7-027A-7CCC-B7B43FA5A2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D250A-6C00-4FC5-951E-2AC1206B86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18166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ECE49-9B5F-4A50-BC57-8F6BAD1800B0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EE3B-2CE7-476D-BA7D-65A7A784E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70210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74E68F-15AF-F796-39A8-CDD402523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DD7B5B-3002-C2DB-A246-262BA1EC0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42B881-6381-453A-18A2-6952E085F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2DFDB-E10D-4C52-8DAB-22D0491AA070}" type="datetime1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664C22-EC0D-EA23-F4C3-394A2D01A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040FEF-3C30-2159-9F8F-6B8EEC537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53885-07F0-4E46-A58A-7781C54DD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699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511001-A370-F90E-5064-9FEA1A97A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398030-B59B-44E5-7CBC-324D25F785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81A55B-5C90-46E8-5AC2-B76C2FF92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8F9BE-572E-4F55-B420-3D4BAC496AC3}" type="datetime1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1A32DE-E7AB-AA43-6A9E-EF143395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A1D333-DFC2-2962-806E-60000B47F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53885-07F0-4E46-A58A-7781C54DD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086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970C542-7A0C-3A24-4408-EF76E96A60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DBAF9A-20A7-C143-674F-ABCB60CE3B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257103-14A5-631D-275D-9E50B24D0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688AE-F92B-423A-B0E8-04B75E16427C}" type="datetime1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5D66C1-BB9C-6AE3-6681-276405D10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F97867-2899-8599-7214-FE41636E1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53885-07F0-4E46-A58A-7781C54DD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300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A77DA8-C186-959A-4751-74B23D1CE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428B68-5956-1AC7-16B7-3D09EFAF7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A3BFE9-077D-E1ED-4999-8C983746D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F7AF7-C0B2-4FE5-8CE4-A723EDD1E7D4}" type="datetime1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0EB825-032E-F046-F059-D398656CE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248B7D-C154-3914-1E85-FDA6E624F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53885-07F0-4E46-A58A-7781C54DD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837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7F5B11-3077-290C-9FEF-2262C6C1A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3D2A48-EBD3-F657-92CF-E57CA9313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1A8F6F-CD29-5D08-1094-ADA72C956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6DE0B-4411-4ECE-B2BA-C205B43D5329}" type="datetime1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192778-5FA0-672E-01F1-07E3CDE84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257E0D-8F4B-3191-EA24-27BD50F19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53885-07F0-4E46-A58A-7781C54DD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209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166AD7-178A-54B6-0808-45C7F5356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E9B9AC-E96D-6B48-67E9-460827FD41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B407AE-E9D4-68C4-E138-5EBCEC87C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780B66-0528-1A5B-3EC8-9955D51E0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4822C-ACB7-479F-881D-831748664E71}" type="datetime1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E727E5-B6B5-1D33-86FF-6346F14D5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3358A4-EA2F-5AB3-818B-A42EAE407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53885-07F0-4E46-A58A-7781C54DD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718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32A2A2-F8BF-8823-0126-F70BBAD45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3406E6-A308-4856-01FD-165586558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1E7C33-9AEC-9B61-BF94-3FCEE587D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B94652-9115-0F4C-CC1A-60AF2E3C79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3EE7B5-106C-51A8-6D3C-F64AE6DD53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83F9EC3-6E5B-835D-2D0C-65EB59130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FFF1-5A74-450A-A6C8-C274BD069A14}" type="datetime1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09AB8BF-0475-7692-1F2D-521A0D047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DE3261-446D-4EF8-8E74-A3A2229EB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53885-07F0-4E46-A58A-7781C54DD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82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BCD143-A7AC-B432-11AF-C9195AD13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F7433FC-DAB5-FE59-931C-E76FD7EE0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04B04-7A4C-494E-B2CC-D56785D4D823}" type="datetime1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AF0884-A75E-20BC-3FCC-85F3AD294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EA1D792-378B-5167-0181-F25080218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53885-07F0-4E46-A58A-7781C54DD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101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EC67D6C-D625-C721-2745-3A62E863F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85D6-6BC4-4810-84C0-8D387114B546}" type="datetime1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512A65A-8ED4-5F17-BC67-239E247E2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EFCC36-41DF-1DBC-3CC9-4BDEBAF5A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53885-07F0-4E46-A58A-7781C54DD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724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469565-CCA4-5176-38F5-BA63D05CD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4C432E-F560-0607-EB37-B55DC00C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B49649-DAA3-52C3-4EDD-C509C5DAA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1ABE46-ED87-EF00-A4C7-D9EEE1D16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88531-5906-415E-9B51-B9E8F4C137DA}" type="datetime1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55233F-7812-979E-9388-9EA6A3572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8DEBCD-81FA-90DC-1C79-FD4EEC72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53885-07F0-4E46-A58A-7781C54DD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487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E0B535-B5B5-659C-7D60-9F37CF7B6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989A949-C2B3-EBAB-05E8-D74FD89A10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7C67E4-C506-9AF3-DADD-8C6AD60F7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08859C-724C-7BEF-C096-D92E1175D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6F49C-3073-41FF-9BC9-452266193AE2}" type="datetime1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65129B-4A0D-7B9D-7218-D3DDF757E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677C8B-A0AC-043F-DBAC-1282ABCAB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53885-07F0-4E46-A58A-7781C54DD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091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1C9D569-5633-C212-5E5B-17E8523D0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2B1B50-DB7A-06D3-E68C-933C38897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FC3295-97A9-9A94-BE29-D53589493B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6B1A8-8810-4738-968F-B1BA420BA63D}" type="datetime1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970E02-4035-3058-0DC5-6235BBBE1D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067365-D79B-BDCE-0166-013ECBBF3B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53885-07F0-4E46-A58A-7781C54DD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513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0C9F7A9-B711-C686-CDB5-896703928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07" y="799733"/>
            <a:ext cx="11355385" cy="525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137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38C503-2058-2F32-5E69-AF64062BD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description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BEAF6C-E5B1-BDBE-1C0C-DAEEEBFF8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19338" cy="4351338"/>
          </a:xfrm>
        </p:spPr>
        <p:txBody>
          <a:bodyPr/>
          <a:lstStyle/>
          <a:p>
            <a:r>
              <a:rPr lang="en-US" altLang="zh-CN" dirty="0"/>
              <a:t>Given a set of rectangular elements that must be placed onto a fixed size canvas with specified widths and heights, find feasible solutions where all elements are properly packed in a non-overlapping and non-overflowing layout.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6403DA0-4002-B15A-8D1E-0579CF535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4154" y="3772214"/>
            <a:ext cx="4798342" cy="253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585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EC4046-D8E4-8C5F-D0F9-80037D1FA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Objectives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5B432D-E3C0-5086-13F9-6AADA81FC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Overall alignment</a:t>
            </a:r>
          </a:p>
          <a:p>
            <a:endParaRPr lang="en-US" altLang="zh-CN" dirty="0"/>
          </a:p>
          <a:p>
            <a:r>
              <a:rPr lang="en-US" altLang="zh-CN" dirty="0"/>
              <a:t>Rectangular outline</a:t>
            </a:r>
          </a:p>
          <a:p>
            <a:endParaRPr lang="en-US" altLang="zh-CN" dirty="0"/>
          </a:p>
          <a:p>
            <a:r>
              <a:rPr lang="en-US" altLang="zh-CN" dirty="0"/>
              <a:t>Placement</a:t>
            </a:r>
          </a:p>
          <a:p>
            <a:pPr lvl="1"/>
            <a:r>
              <a:rPr lang="en-US" altLang="zh-CN" dirty="0"/>
              <a:t>Traversal Distance</a:t>
            </a:r>
          </a:p>
          <a:p>
            <a:pPr lvl="1"/>
            <a:r>
              <a:rPr lang="en-US" altLang="zh-CN" dirty="0"/>
              <a:t>Grouping</a:t>
            </a:r>
          </a:p>
          <a:p>
            <a:pPr lvl="1"/>
            <a:r>
              <a:rPr lang="en-US" altLang="zh-CN" dirty="0"/>
              <a:t>Preferential Placement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467CB91-E54F-4D47-E9BE-355E6CD2A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1048" y="1914313"/>
            <a:ext cx="5525271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805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DEA91-3878-6A67-4131-CACDF72D4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Core MILP formulation for grid skeletons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884D95-C11C-58C5-A7E7-67A0DFD63C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altLang="zh-CN" dirty="0"/>
                  <a:t>Continuous decision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r>
                  <a:rPr lang="en-US" altLang="zh-CN" dirty="0"/>
                  <a:t>Two binary decision variables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b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</m:t>
                        </m:r>
                        <m:r>
                          <m:rPr>
                            <m:sty m:val="p"/>
                          </m:rPr>
                          <a:rPr lang="el-GR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acc>
                          <m:accPr>
                            <m:chr m:val="̅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sub>
                    </m:sSub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to prevent overlap of any pair of elements: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884D95-C11C-58C5-A7E7-67A0DFD63C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FB03C23D-8B7C-4779-0A2C-AFA4B2000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74" y="4087446"/>
            <a:ext cx="5545554" cy="1852215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4B1B7EAB-86DD-99E5-F149-019BF5E931B8}"/>
              </a:ext>
            </a:extLst>
          </p:cNvPr>
          <p:cNvSpPr/>
          <p:nvPr/>
        </p:nvSpPr>
        <p:spPr>
          <a:xfrm>
            <a:off x="329938" y="4087445"/>
            <a:ext cx="6636470" cy="446847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628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54DCF0-D5EE-3545-907F-F9B97AB23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Generating controllably diverse solutions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E578066-E045-9B8C-DCCB-861FD6D42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253" y="2612537"/>
            <a:ext cx="5722194" cy="38021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E2BAF67-1060-491D-B9B6-39A8AD6F8EA2}"/>
                  </a:ext>
                </a:extLst>
              </p:cNvPr>
              <p:cNvSpPr txBox="1"/>
              <p:nvPr/>
            </p:nvSpPr>
            <p:spPr>
              <a:xfrm>
                <a:off x="838200" y="1751502"/>
                <a:ext cx="612006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" altLang="zh-CN" sz="2000" dirty="0"/>
                  <a:t>Maximize and minimize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l-GR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</m:t>
                        </m:r>
                        <m:r>
                          <m:rPr>
                            <m:sty m:val="p"/>
                          </m:rPr>
                          <a:rPr lang="el-GR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" altLang="zh-CN" sz="2000" dirty="0"/>
                  <a:t>to get a 2-D space.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E2BAF67-1060-491D-B9B6-39A8AD6F8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51502"/>
                <a:ext cx="6120062" cy="400110"/>
              </a:xfrm>
              <a:prstGeom prst="rect">
                <a:avLst/>
              </a:prstGeom>
              <a:blipFill>
                <a:blip r:embed="rId3"/>
                <a:stretch>
                  <a:fillRect l="-1097"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2401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33F19AF-1AFA-FB5A-5518-02D28D131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118" y="752146"/>
            <a:ext cx="5720399" cy="535370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43EC90F-8FAC-A590-AAFA-96DF901066D6}"/>
              </a:ext>
            </a:extLst>
          </p:cNvPr>
          <p:cNvSpPr txBox="1"/>
          <p:nvPr/>
        </p:nvSpPr>
        <p:spPr>
          <a:xfrm>
            <a:off x="236482" y="572578"/>
            <a:ext cx="5859517" cy="5343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2000" dirty="0"/>
              <a:t>Summary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CN" dirty="0"/>
              <a:t>Steps 2–5 execute the MILP with different objectives to compute the logical bounds of all governing parameters.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CN" dirty="0"/>
              <a:t>Step 6 restricts the feasible search-space using these bounds.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CN" dirty="0"/>
              <a:t>Steps 7–14 enforce suitable constraints.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CN" dirty="0"/>
              <a:t>Steps 8–10 enable spanning across the design space as identified by                </a:t>
            </a:r>
            <a:r>
              <a:rPr lang="el-GR" altLang="zh-CN" dirty="0"/>
              <a:t>.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CN" dirty="0"/>
              <a:t>Step 11 computes the optimal grid layout solutions.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CN" dirty="0"/>
              <a:t>Step 14 gradually loosens the alignment constraint if required to ensure that sufficient solutions are generated.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68C4045-6BEF-E943-667B-8ADFBD4AF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8058" y="3920356"/>
            <a:ext cx="926142" cy="236920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6E3DACFD-8E51-AE25-9DE8-8A7A8FF23BA5}"/>
              </a:ext>
            </a:extLst>
          </p:cNvPr>
          <p:cNvSpPr/>
          <p:nvPr/>
        </p:nvSpPr>
        <p:spPr>
          <a:xfrm>
            <a:off x="6178511" y="1617622"/>
            <a:ext cx="5859517" cy="129526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476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D5569-AAEC-3737-B887-C6E609E36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3A94BAE-7522-0326-592F-1401FED0F7BA}"/>
              </a:ext>
            </a:extLst>
          </p:cNvPr>
          <p:cNvSpPr txBox="1"/>
          <p:nvPr/>
        </p:nvSpPr>
        <p:spPr>
          <a:xfrm>
            <a:off x="4689081" y="356150"/>
            <a:ext cx="989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Input</a:t>
            </a:r>
            <a:endParaRPr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1DC674D-DDCB-0E8A-77A3-8FF27FBA9D49}"/>
              </a:ext>
            </a:extLst>
          </p:cNvPr>
          <p:cNvSpPr txBox="1"/>
          <p:nvPr/>
        </p:nvSpPr>
        <p:spPr>
          <a:xfrm>
            <a:off x="9471895" y="365125"/>
            <a:ext cx="1220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Output</a:t>
            </a:r>
            <a:endParaRPr lang="zh-CN" altLang="en-US" sz="24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1116090-B2DA-CF8D-EEC3-1DC2FA6B3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867" y="1030431"/>
            <a:ext cx="3351652" cy="582667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9837A62-AC4B-E4F6-3B79-75A566ADF0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382" y="1031329"/>
            <a:ext cx="3339262" cy="582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400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441E1-A93E-E511-CAE6-515BBF968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Improvement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27478E-0BF3-F0EB-D831-ED5E47C04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Text width equal constraint</a:t>
            </a:r>
          </a:p>
          <a:p>
            <a:endParaRPr lang="en-US" altLang="zh-CN" dirty="0"/>
          </a:p>
          <a:p>
            <a:r>
              <a:rPr lang="en-US" altLang="zh-CN" dirty="0"/>
              <a:t>…</a:t>
            </a:r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425A597-9B14-778F-5843-773511046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543" y="1655374"/>
            <a:ext cx="2983747" cy="518912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C23DD6E-6B97-E089-B1B6-2AEC93E8EC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255" y="1639582"/>
            <a:ext cx="2983746" cy="5204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033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A40F6-DEBF-7943-8EEC-EAF3932D5B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 for your attention</a:t>
            </a:r>
            <a:r>
              <a:rPr lang="zh-CN" altLang="en-US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3571752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7190</TotalTime>
  <Words>183</Words>
  <Application>Microsoft Office PowerPoint</Application>
  <PresentationFormat>宽屏</PresentationFormat>
  <Paragraphs>33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Problem description</vt:lpstr>
      <vt:lpstr>Objectives</vt:lpstr>
      <vt:lpstr>Core MILP formulation for grid skeletons</vt:lpstr>
      <vt:lpstr>Generating controllably diverse solutions</vt:lpstr>
      <vt:lpstr>PowerPoint 演示文稿</vt:lpstr>
      <vt:lpstr>Results</vt:lpstr>
      <vt:lpstr>Improvement</vt:lpstr>
      <vt:lpstr>Thanks for your attention！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祎杰</dc:creator>
  <cp:lastModifiedBy>李 祎杰</cp:lastModifiedBy>
  <cp:revision>48</cp:revision>
  <dcterms:created xsi:type="dcterms:W3CDTF">2022-05-19T12:16:30Z</dcterms:created>
  <dcterms:modified xsi:type="dcterms:W3CDTF">2023-02-07T02:32:39Z</dcterms:modified>
</cp:coreProperties>
</file>