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BEF81-7BAA-77A8-ABB6-FC2024806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48A95B-989C-8D96-7674-966AC445E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D87F4-3746-157C-2DC4-15288FFA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4B6-D965-4049-AEFF-8BF778CE3026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9C2B3-7FC9-6FFB-AF73-DD49694B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021C6-0147-0A18-12D0-403C7889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5A64-DEB6-4CD6-947F-0BCCE199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CA4F3-F649-2FF4-87F3-53434B23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BD096-D7D6-73E1-6505-1538E0E2A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B7CBB-FA24-725E-213B-05E80982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4B6-D965-4049-AEFF-8BF778CE3026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A6B99-4E52-79EA-DDFE-07D8533C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393AA-1AE0-FE46-67DA-AB8ED1F8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5A64-DEB6-4CD6-947F-0BCCE199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5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7C46B2-994E-C871-B597-822E2BD67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BF006-C4FB-43A6-2878-773483A2B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21D9F-A3E5-BB5E-00AC-E82368B1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4B6-D965-4049-AEFF-8BF778CE3026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6E15E-A894-53E4-1253-E1675BB9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3E999-0648-AB5F-AD04-E924B171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5A64-DEB6-4CD6-947F-0BCCE199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9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BDE88-C741-C842-05D1-B39F1DF3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2A471-BFA2-6AFA-4195-65AD17C3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A5213-79E9-19EF-DDA2-52316633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4B6-D965-4049-AEFF-8BF778CE3026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92919-4E74-CC8F-6211-6050CA64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7FD32-6673-FEEE-D6CA-627764D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5A64-DEB6-4CD6-947F-0BCCE199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8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9F9F-3D3E-4300-A77B-B9F131C8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2880B-D909-62D6-7645-BC0823F4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A2C4F-50C3-D727-2D49-0FED3EA7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4B6-D965-4049-AEFF-8BF778CE3026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1B899-7561-0C84-D806-AB225884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4EE5D-B743-CCD7-7F88-D56A7A2D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5A64-DEB6-4CD6-947F-0BCCE199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7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93B41-C3A8-AAFF-534D-1277D99A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BAFD6-B93B-0690-089E-C06E7C0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6685F-F043-AA02-AB39-03BAF81BE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A3E6A-D2BA-5FB4-49F1-B8EE553C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4B6-D965-4049-AEFF-8BF778CE3026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503F2-9DD1-34F5-599B-218DB090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4DC7E-2BF0-41DE-9047-D2011F00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5A64-DEB6-4CD6-947F-0BCCE199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0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4D250-CB9B-D1E8-346F-3397D12A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1B8D6-A487-FDE9-5F9B-E96068489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AE7D4-D45D-5690-9623-CC0369CF8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0287A7-A6BB-63F5-82D7-78600A530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552EAB-5E22-FD8D-C233-3ABAC690D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4B768F-1F54-7BFA-A204-9874AD32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4B6-D965-4049-AEFF-8BF778CE3026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A07841-E728-827D-BD35-BAAD8907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CC0BEA-B577-C938-42EC-A05590BD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5A64-DEB6-4CD6-947F-0BCCE199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D6996-9737-CD74-423A-D79CBEA1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DA1212-D146-B7D4-0575-CC4F22FC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4B6-D965-4049-AEFF-8BF778CE3026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EC1725-8F59-2048-779C-0A81FFAB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34DF5B-FC41-8D00-20B9-91493EF4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5A64-DEB6-4CD6-947F-0BCCE199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7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4B883F-BF03-084C-02D9-E2EFE1A0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4B6-D965-4049-AEFF-8BF778CE3026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283A6F-DCB9-BC63-B72F-646D327C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535EE8-F94B-D8FF-17DA-8C02AB10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5A64-DEB6-4CD6-947F-0BCCE199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6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BE456-7727-CF2A-84CB-3805FAD0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F9229-C5F3-9B31-6DB8-5AC26D9E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BA96D2-C8ED-FBFE-68B8-4F80588FA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B81A2-2AF1-46EB-10F8-101EEF0B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4B6-D965-4049-AEFF-8BF778CE3026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95C01-A1CD-6EF8-5461-1B51419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6BC42-31C8-7727-C5B5-43476FE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5A64-DEB6-4CD6-947F-0BCCE199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B81C-61FD-5F94-0C4F-B1BF1839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1299E2-051B-D6F1-E633-DF976F65A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C7AED-7B2D-91A0-B3C3-DEC479B3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998BD-7B6C-2114-070B-F9EA4EC5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4B6-D965-4049-AEFF-8BF778CE3026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BDB1C-7C72-4322-72C6-86EC9E42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FFD00-8CCB-FF9D-E5F2-12E41CA7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5A64-DEB6-4CD6-947F-0BCCE199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2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BEBA59-73C5-6102-9BBA-E7320B40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2ACAB-C5EC-84EE-AD2B-49BE99365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C28D5-FB36-6E66-B63E-454F53D9B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04B6-D965-4049-AEFF-8BF778CE3026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F7860-6ACB-9F66-49B7-4E6EA9F4C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FCDD8-2CC1-690F-2EFE-A61ED777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5A64-DEB6-4CD6-947F-0BCCE199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1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3BB85D-226D-85BA-C73D-B17C9E097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572"/>
            <a:ext cx="12192000" cy="35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6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814B07-6D7F-B770-A748-DB3894BE5ED9}"/>
              </a:ext>
            </a:extLst>
          </p:cNvPr>
          <p:cNvSpPr txBox="1"/>
          <p:nvPr/>
        </p:nvSpPr>
        <p:spPr>
          <a:xfrm>
            <a:off x="2683899" y="2459504"/>
            <a:ext cx="6824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Thanks For Listening!!!</a:t>
            </a:r>
            <a:endParaRPr lang="zh-CN" altLang="en-US" sz="60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8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CDF27D-ACEB-766B-3CAC-E0FCDBCC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519112"/>
            <a:ext cx="118491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2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1BD7AC-69AA-FAE5-B12E-78E0B193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31" y="0"/>
            <a:ext cx="8333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07D3BA-2A2D-EC6D-6123-A482A12B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74130"/>
            <a:ext cx="7543800" cy="485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60BFD0-A3EC-094D-6437-30335282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456" y="2288602"/>
            <a:ext cx="8991600" cy="866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10B0FF-17BA-C976-213C-35C92A39F87D}"/>
              </a:ext>
            </a:extLst>
          </p:cNvPr>
          <p:cNvSpPr txBox="1"/>
          <p:nvPr/>
        </p:nvSpPr>
        <p:spPr>
          <a:xfrm>
            <a:off x="842932" y="1235576"/>
            <a:ext cx="10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MF</a:t>
            </a:r>
            <a:r>
              <a:rPr lang="zh-CN" alt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C9E9F2-CB46-801A-692E-418AF5527B9C}"/>
              </a:ext>
            </a:extLst>
          </p:cNvPr>
          <p:cNvSpPr txBox="1"/>
          <p:nvPr/>
        </p:nvSpPr>
        <p:spPr>
          <a:xfrm>
            <a:off x="842932" y="3490243"/>
            <a:ext cx="10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BPR</a:t>
            </a:r>
            <a:r>
              <a:rPr lang="zh-CN" alt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D2AA84A-173A-C121-9652-009790EC9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4013463"/>
            <a:ext cx="7658100" cy="8953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2E0FE8-BD71-CEE4-5CA6-05DB66F6D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456" y="5247786"/>
            <a:ext cx="8515350" cy="9810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CABC2E-EE53-01BD-BE90-1791C6C227DF}"/>
              </a:ext>
            </a:extLst>
          </p:cNvPr>
          <p:cNvSpPr txBox="1"/>
          <p:nvPr/>
        </p:nvSpPr>
        <p:spPr>
          <a:xfrm>
            <a:off x="373163" y="444160"/>
            <a:ext cx="551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Latent Factor Modeling</a:t>
            </a:r>
            <a:r>
              <a:rPr lang="zh-CN" alt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27547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C9E9F2-CB46-801A-692E-418AF5527B9C}"/>
              </a:ext>
            </a:extLst>
          </p:cNvPr>
          <p:cNvSpPr txBox="1"/>
          <p:nvPr/>
        </p:nvSpPr>
        <p:spPr>
          <a:xfrm>
            <a:off x="682676" y="2549265"/>
            <a:ext cx="189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LM&amp;MLP</a:t>
            </a:r>
            <a:r>
              <a:rPr lang="zh-CN" alt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CABC2E-EE53-01BD-BE90-1791C6C227DF}"/>
              </a:ext>
            </a:extLst>
          </p:cNvPr>
          <p:cNvSpPr txBox="1"/>
          <p:nvPr/>
        </p:nvSpPr>
        <p:spPr>
          <a:xfrm>
            <a:off x="373163" y="444160"/>
            <a:ext cx="551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Latent Space Mapping</a:t>
            </a:r>
            <a:r>
              <a:rPr lang="zh-CN" alt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BBDEA6-D432-E6E6-905C-C7FACB73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65" y="1528560"/>
            <a:ext cx="6810375" cy="571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86094F-7398-F8F6-83FB-86B61DF7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49" y="3232740"/>
            <a:ext cx="72009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4C2DC0-0DBF-EF0F-EE5A-0DA107D7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076325"/>
            <a:ext cx="106013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D12F99-4BA9-D95E-CED9-D7BAB168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82" y="342138"/>
            <a:ext cx="7170382" cy="59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D1717F-E5B0-4376-AD72-F0C3977C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319212"/>
            <a:ext cx="10382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8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D585FF-7279-8E6E-B181-299062A8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569"/>
            <a:ext cx="12192000" cy="44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4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宽屏</PresentationFormat>
  <Paragraphs>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Adobe Devanagari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centimeter chen</dc:creator>
  <cp:lastModifiedBy>centimeter chen</cp:lastModifiedBy>
  <cp:revision>3</cp:revision>
  <dcterms:created xsi:type="dcterms:W3CDTF">2022-12-09T08:38:50Z</dcterms:created>
  <dcterms:modified xsi:type="dcterms:W3CDTF">2022-12-21T12:52:41Z</dcterms:modified>
</cp:coreProperties>
</file>