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Alfa Slab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lfaSlab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19e79f8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19e79f8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f19e79f8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f19e79f8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f19e79f8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f19e79f8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f19e79f8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f19e79f8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19e79f8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f19e79f8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19e79f8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19e79f8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f19e79f8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f19e79f8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f38188b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f38188b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linkedin.com/in/cecilia-okello-15173423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Bellabeat Case Study: Smart Device Usage Analysis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 Okello Cecilia, Junior Data Analyst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Title &amp; Introduction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Bellabeat Case Study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Objective:</a:t>
            </a:r>
            <a:r>
              <a:rPr lang="en" sz="2300">
                <a:solidFill>
                  <a:srgbClr val="000000"/>
                </a:solidFill>
              </a:rPr>
              <a:t> To analyze smart device usage data and provide actionable recommendations for Bellabeat's marketing strategy.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Business Task &amp; Stakeholders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Business Task:</a:t>
            </a:r>
            <a:br>
              <a:rPr b="1"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 Analyze non-Bellabeat smart device data to uncover trends and apply insights to improve Bellabeat products.</a:t>
            </a:r>
            <a:br>
              <a:rPr lang="en" sz="2300">
                <a:solidFill>
                  <a:srgbClr val="000000"/>
                </a:solidFill>
              </a:rPr>
            </a:br>
            <a:r>
              <a:rPr b="1" lang="en" sz="2400">
                <a:solidFill>
                  <a:srgbClr val="000000"/>
                </a:solidFill>
              </a:rPr>
              <a:t>Stakeholders:</a:t>
            </a:r>
            <a:endParaRPr b="1" sz="24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Urška Sršen (Cofounder &amp; Chief Creative Officer)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Sando Mur (Cofounder &amp; Mathematician)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Bellabeat Marketing Analytics Team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Bellabeat Executive Team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Data Collection &amp; Cleaning Summary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Data Source</a:t>
            </a:r>
            <a:r>
              <a:rPr b="1" lang="en" sz="2300">
                <a:solidFill>
                  <a:srgbClr val="000000"/>
                </a:solidFill>
              </a:rPr>
              <a:t>:</a:t>
            </a:r>
            <a:r>
              <a:rPr lang="en" sz="2300">
                <a:solidFill>
                  <a:srgbClr val="000000"/>
                </a:solidFill>
              </a:rPr>
              <a:t> Fitbit Fitness Tracker Data (30 users)</a:t>
            </a:r>
            <a:br>
              <a:rPr lang="en" sz="2300">
                <a:solidFill>
                  <a:srgbClr val="000000"/>
                </a:solidFill>
              </a:rPr>
            </a:br>
            <a:r>
              <a:rPr b="1" lang="en" sz="2400">
                <a:solidFill>
                  <a:srgbClr val="000000"/>
                </a:solidFill>
              </a:rPr>
              <a:t>Data Fields</a:t>
            </a:r>
            <a:r>
              <a:rPr b="1" lang="en" sz="2300">
                <a:solidFill>
                  <a:srgbClr val="000000"/>
                </a:solidFill>
              </a:rPr>
              <a:t>:</a:t>
            </a:r>
            <a:r>
              <a:rPr lang="en" sz="2300">
                <a:solidFill>
                  <a:srgbClr val="000000"/>
                </a:solidFill>
              </a:rPr>
              <a:t> Daily activity, steps, calories burned, sleep patterns, heart rate.</a:t>
            </a: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 </a:t>
            </a:r>
            <a:r>
              <a:rPr b="1" lang="en" sz="2400">
                <a:solidFill>
                  <a:srgbClr val="000000"/>
                </a:solidFill>
              </a:rPr>
              <a:t>Cleaning Steps</a:t>
            </a:r>
            <a:r>
              <a:rPr b="1" lang="en" sz="2300">
                <a:solidFill>
                  <a:srgbClr val="000000"/>
                </a:solidFill>
              </a:rPr>
              <a:t>: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Removed duplicates and missing values.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Converted date columns to appropriate formats.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Handled outliers in step count and sleep data.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Key Trends &amp; Analysis Summary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Key Trends:</a:t>
            </a:r>
            <a:endParaRPr b="1" sz="24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Higher activity correlates with higher calorie burn.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Consistent sleep patterns contribute to better health.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" sz="2300">
                <a:solidFill>
                  <a:srgbClr val="000000"/>
                </a:solidFill>
              </a:rPr>
              <a:t>Users engaged in regular physical activity show improved wellness metrics.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Key Data Insights and </a:t>
            </a:r>
            <a:r>
              <a:rPr lang="en">
                <a:solidFill>
                  <a:srgbClr val="38761D"/>
                </a:solidFill>
              </a:rPr>
              <a:t>Visualizations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814500" cy="17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975" y="1254825"/>
            <a:ext cx="3814526" cy="17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1025" y="2924950"/>
            <a:ext cx="4854325" cy="16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Insights &amp; Recommendations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00000"/>
                </a:solidFill>
              </a:rPr>
              <a:t>Insights: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Physical activity leads to better calorie management.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Sleep consistency improves overall well-being.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300">
                <a:solidFill>
                  <a:srgbClr val="000000"/>
                </a:solidFill>
              </a:rPr>
            </a:br>
            <a:r>
              <a:rPr lang="en" sz="2300">
                <a:solidFill>
                  <a:srgbClr val="000000"/>
                </a:solidFill>
              </a:rPr>
              <a:t> </a:t>
            </a:r>
            <a:r>
              <a:rPr b="1" lang="en" sz="2300">
                <a:solidFill>
                  <a:srgbClr val="000000"/>
                </a:solidFill>
              </a:rPr>
              <a:t>Recommendations: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Enhance the Bellabeat app to reward consistent tracking.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Promote Bellabeat products emphasizing activity and sleep tracking.</a:t>
            </a:r>
            <a:endParaRPr sz="23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Next Steps &amp; Conclusion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0000"/>
                </a:solidFill>
              </a:rPr>
              <a:t>Next Steps:</a:t>
            </a:r>
            <a:endParaRPr b="1" sz="24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Implement new app features based on findings.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Launch marketing campaigns focused on wellness tracking.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AutoNum type="arabicPeriod"/>
            </a:pPr>
            <a:r>
              <a:rPr lang="en" sz="2300">
                <a:solidFill>
                  <a:srgbClr val="000000"/>
                </a:solidFill>
              </a:rPr>
              <a:t>Continue analyzing new datasets for further insights.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340625"/>
            <a:ext cx="85206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>
                <a:solidFill>
                  <a:srgbClr val="38761D"/>
                </a:solidFill>
              </a:rPr>
              <a:t>THANK YOU!</a:t>
            </a:r>
            <a:endParaRPr sz="9000">
              <a:solidFill>
                <a:srgbClr val="38761D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005625" y="2663625"/>
            <a:ext cx="5978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www.linkedin.com/in/cecilia-okello-15173423a</a:t>
            </a:r>
            <a:r>
              <a:rPr lang="en" sz="10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