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327" r:id="rId3"/>
    <p:sldId id="308" r:id="rId4"/>
    <p:sldId id="309" r:id="rId5"/>
    <p:sldId id="310" r:id="rId6"/>
    <p:sldId id="312" r:id="rId7"/>
    <p:sldId id="330" r:id="rId8"/>
    <p:sldId id="311" r:id="rId9"/>
    <p:sldId id="314" r:id="rId10"/>
    <p:sldId id="315" r:id="rId11"/>
    <p:sldId id="316" r:id="rId12"/>
    <p:sldId id="317" r:id="rId13"/>
    <p:sldId id="318" r:id="rId14"/>
    <p:sldId id="323" r:id="rId15"/>
    <p:sldId id="307" r:id="rId16"/>
    <p:sldId id="319" r:id="rId17"/>
    <p:sldId id="331" r:id="rId18"/>
    <p:sldId id="324" r:id="rId19"/>
    <p:sldId id="326" r:id="rId2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200"/>
    <a:srgbClr val="4B2AFF"/>
    <a:srgbClr val="2D64F1"/>
    <a:srgbClr val="FF0000"/>
    <a:srgbClr val="9FB2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10" autoAdjust="0"/>
    <p:restoredTop sz="85656" autoAdjust="0"/>
  </p:normalViewPr>
  <p:slideViewPr>
    <p:cSldViewPr snapToGrid="0">
      <p:cViewPr varScale="1">
        <p:scale>
          <a:sx n="96" d="100"/>
          <a:sy n="96" d="100"/>
        </p:scale>
        <p:origin x="852" y="6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44D6A0-7975-4FED-B69A-0EB8185E038A}" type="doc">
      <dgm:prSet loTypeId="urn:microsoft.com/office/officeart/2005/8/layout/hProcess7" loCatId="list" qsTypeId="urn:microsoft.com/office/officeart/2005/8/quickstyle/simple3" qsCatId="simple" csTypeId="urn:microsoft.com/office/officeart/2005/8/colors/accent2_2" csCatId="accent2" phldr="1"/>
      <dgm:spPr/>
    </dgm:pt>
    <dgm:pt modelId="{998C37F0-19C2-40A5-8183-1FA85361BB4A}">
      <dgm:prSet phldrT="[Testo]" custT="1"/>
      <dgm:spPr/>
      <dgm:t>
        <a:bodyPr/>
        <a:lstStyle/>
        <a:p>
          <a:pPr algn="ctr"/>
          <a:r>
            <a:rPr lang="it-IT" sz="1500" dirty="0" err="1">
              <a:latin typeface="+mj-lt"/>
            </a:rPr>
            <a:t>Hazard</a:t>
          </a:r>
          <a:r>
            <a:rPr lang="it-IT" sz="1500" dirty="0">
              <a:latin typeface="+mj-lt"/>
            </a:rPr>
            <a:t> </a:t>
          </a:r>
          <a:r>
            <a:rPr lang="it-IT" sz="1500" dirty="0" err="1">
              <a:latin typeface="+mj-lt"/>
            </a:rPr>
            <a:t>analysis</a:t>
          </a:r>
          <a:endParaRPr lang="it-IT" sz="1500" dirty="0">
            <a:latin typeface="+mj-lt"/>
          </a:endParaRPr>
        </a:p>
        <a:p>
          <a:pPr algn="ctr"/>
          <a:endParaRPr lang="it-IT" sz="1100" dirty="0">
            <a:latin typeface="+mj-lt"/>
          </a:endParaRPr>
        </a:p>
        <a:p>
          <a:pPr algn="ctr"/>
          <a:endParaRPr lang="it-IT" sz="1200" dirty="0">
            <a:latin typeface="+mj-lt"/>
          </a:endParaRPr>
        </a:p>
        <a:p>
          <a:pPr algn="ctr"/>
          <a:endParaRPr lang="it-IT" sz="1200" dirty="0">
            <a:latin typeface="+mj-lt"/>
          </a:endParaRPr>
        </a:p>
        <a:p>
          <a:pPr algn="ctr"/>
          <a:endParaRPr lang="it-IT" sz="1200" dirty="0">
            <a:latin typeface="+mj-lt"/>
          </a:endParaRPr>
        </a:p>
        <a:p>
          <a:pPr algn="ctr"/>
          <a:endParaRPr lang="it-IT" sz="1200" i="1" dirty="0">
            <a:latin typeface="+mj-lt"/>
          </a:endParaRPr>
        </a:p>
        <a:p>
          <a:pPr algn="ctr"/>
          <a:r>
            <a:rPr lang="it-IT" sz="1500" i="1" dirty="0" err="1">
              <a:latin typeface="+mj-lt"/>
            </a:rPr>
            <a:t>intensity</a:t>
          </a:r>
          <a:r>
            <a:rPr lang="it-IT" sz="1500" i="1" dirty="0">
              <a:latin typeface="+mj-lt"/>
            </a:rPr>
            <a:t> </a:t>
          </a:r>
          <a:r>
            <a:rPr lang="it-IT" sz="1500" i="1" dirty="0" err="1">
              <a:latin typeface="+mj-lt"/>
            </a:rPr>
            <a:t>measure</a:t>
          </a:r>
          <a:endParaRPr lang="it-IT" sz="1500" i="1" dirty="0">
            <a:latin typeface="+mj-lt"/>
          </a:endParaRPr>
        </a:p>
        <a:p>
          <a:pPr algn="ctr"/>
          <a:endParaRPr lang="en-GB" sz="1500" dirty="0">
            <a:latin typeface="+mj-lt"/>
          </a:endParaRPr>
        </a:p>
      </dgm:t>
    </dgm:pt>
    <dgm:pt modelId="{9733B2B7-6087-4BE2-9EDD-3505FE35CFBD}" type="parTrans" cxnId="{ED677FA1-77FC-40EA-B80B-206AAD1E6C12}">
      <dgm:prSet/>
      <dgm:spPr/>
      <dgm:t>
        <a:bodyPr/>
        <a:lstStyle/>
        <a:p>
          <a:endParaRPr lang="en-GB"/>
        </a:p>
      </dgm:t>
    </dgm:pt>
    <dgm:pt modelId="{D6EAD0B9-2976-40D4-8EDF-1B5056BADAE5}" type="sibTrans" cxnId="{ED677FA1-77FC-40EA-B80B-206AAD1E6C12}">
      <dgm:prSet/>
      <dgm:spPr/>
      <dgm:t>
        <a:bodyPr/>
        <a:lstStyle/>
        <a:p>
          <a:endParaRPr lang="en-GB"/>
        </a:p>
      </dgm:t>
    </dgm:pt>
    <dgm:pt modelId="{B342B1CE-28A4-42BD-A725-1306DEF15692}">
      <dgm:prSet phldrT="[Testo]" custT="1"/>
      <dgm:spPr/>
      <dgm:t>
        <a:bodyPr/>
        <a:lstStyle/>
        <a:p>
          <a:pPr algn="ctr"/>
          <a:r>
            <a:rPr lang="it-IT" sz="1400" dirty="0" err="1">
              <a:latin typeface="+mj-lt"/>
            </a:rPr>
            <a:t>Loss</a:t>
          </a:r>
          <a:r>
            <a:rPr lang="it-IT" sz="1400" dirty="0">
              <a:latin typeface="+mj-lt"/>
            </a:rPr>
            <a:t> </a:t>
          </a:r>
          <a:r>
            <a:rPr lang="it-IT" sz="1500" dirty="0" err="1">
              <a:latin typeface="+mj-lt"/>
            </a:rPr>
            <a:t>analysis</a:t>
          </a:r>
          <a:endParaRPr lang="it-IT" sz="1500" dirty="0">
            <a:latin typeface="+mj-lt"/>
          </a:endParaRPr>
        </a:p>
        <a:p>
          <a:pPr algn="ctr"/>
          <a:endParaRPr lang="it-IT" sz="1500" dirty="0">
            <a:latin typeface="+mj-lt"/>
          </a:endParaRPr>
        </a:p>
        <a:p>
          <a:pPr algn="ctr"/>
          <a:endParaRPr lang="it-IT" sz="1500" dirty="0">
            <a:latin typeface="+mj-lt"/>
          </a:endParaRPr>
        </a:p>
        <a:p>
          <a:pPr algn="ctr"/>
          <a:endParaRPr lang="it-IT" sz="1500" dirty="0">
            <a:latin typeface="+mj-lt"/>
          </a:endParaRPr>
        </a:p>
        <a:p>
          <a:pPr algn="ctr"/>
          <a:endParaRPr lang="it-IT" sz="1500" dirty="0">
            <a:latin typeface="+mj-lt"/>
          </a:endParaRPr>
        </a:p>
        <a:p>
          <a:pPr algn="ctr"/>
          <a:r>
            <a:rPr lang="it-IT" sz="1500" i="1" dirty="0" err="1">
              <a:latin typeface="+mj-lt"/>
            </a:rPr>
            <a:t>decision</a:t>
          </a:r>
          <a:r>
            <a:rPr lang="it-IT" sz="1500" i="1" dirty="0">
              <a:latin typeface="+mj-lt"/>
            </a:rPr>
            <a:t> </a:t>
          </a:r>
          <a:r>
            <a:rPr lang="it-IT" sz="1500" i="1" dirty="0" err="1">
              <a:latin typeface="+mj-lt"/>
            </a:rPr>
            <a:t>variable</a:t>
          </a:r>
          <a:endParaRPr lang="en-GB" sz="1500" i="1" dirty="0">
            <a:latin typeface="+mj-lt"/>
          </a:endParaRPr>
        </a:p>
      </dgm:t>
    </dgm:pt>
    <dgm:pt modelId="{B43B5008-2EA2-44AE-AA78-DCB823FEE5B9}" type="parTrans" cxnId="{F153C02D-4E52-4D4C-B623-F61AF5764A70}">
      <dgm:prSet/>
      <dgm:spPr/>
      <dgm:t>
        <a:bodyPr/>
        <a:lstStyle/>
        <a:p>
          <a:endParaRPr lang="en-GB"/>
        </a:p>
      </dgm:t>
    </dgm:pt>
    <dgm:pt modelId="{D4BECFD4-A8D2-4EC2-88EA-1633B36DF75F}" type="sibTrans" cxnId="{F153C02D-4E52-4D4C-B623-F61AF5764A70}">
      <dgm:prSet/>
      <dgm:spPr/>
      <dgm:t>
        <a:bodyPr/>
        <a:lstStyle/>
        <a:p>
          <a:endParaRPr lang="en-GB"/>
        </a:p>
      </dgm:t>
    </dgm:pt>
    <dgm:pt modelId="{A38B0FF6-C4DB-4E6B-B8A8-39B6FF527BDE}">
      <dgm:prSet custT="1">
        <dgm:style>
          <a:lnRef idx="1">
            <a:schemeClr val="accent2"/>
          </a:lnRef>
          <a:fillRef idx="2">
            <a:schemeClr val="accent2"/>
          </a:fillRef>
          <a:effectRef idx="1">
            <a:schemeClr val="accent2"/>
          </a:effectRef>
          <a:fontRef idx="minor">
            <a:schemeClr val="dk1"/>
          </a:fontRef>
        </dgm:style>
      </dgm:prSet>
      <dgm:spPr>
        <a:noFill/>
        <a:ln w="38100">
          <a:solidFill>
            <a:srgbClr val="A01625"/>
          </a:solidFill>
        </a:ln>
      </dgm:spPr>
      <dgm:t>
        <a:bodyPr/>
        <a:lstStyle/>
        <a:p>
          <a:r>
            <a:rPr lang="it-IT" sz="1200" b="1" dirty="0">
              <a:latin typeface="+mj-lt"/>
            </a:rPr>
            <a:t>HAZARD</a:t>
          </a:r>
          <a:endParaRPr lang="en-GB" sz="1200" b="1" dirty="0">
            <a:latin typeface="+mj-lt"/>
          </a:endParaRPr>
        </a:p>
      </dgm:t>
    </dgm:pt>
    <dgm:pt modelId="{66F3F624-F788-4534-86C3-F1EB645F2412}" type="parTrans" cxnId="{11D74057-371E-4726-9B10-D679D4E0B834}">
      <dgm:prSet/>
      <dgm:spPr/>
      <dgm:t>
        <a:bodyPr/>
        <a:lstStyle/>
        <a:p>
          <a:endParaRPr lang="en-GB"/>
        </a:p>
      </dgm:t>
    </dgm:pt>
    <dgm:pt modelId="{FDFF3C09-5882-42B4-A738-365E2E3A7F5F}" type="sibTrans" cxnId="{11D74057-371E-4726-9B10-D679D4E0B834}">
      <dgm:prSet/>
      <dgm:spPr/>
      <dgm:t>
        <a:bodyPr/>
        <a:lstStyle/>
        <a:p>
          <a:endParaRPr lang="en-GB"/>
        </a:p>
      </dgm:t>
    </dgm:pt>
    <dgm:pt modelId="{91372FC7-96EB-4B22-B013-C61890526E29}">
      <dgm:prSet custT="1">
        <dgm:style>
          <a:lnRef idx="1">
            <a:schemeClr val="accent2"/>
          </a:lnRef>
          <a:fillRef idx="2">
            <a:schemeClr val="accent2"/>
          </a:fillRef>
          <a:effectRef idx="1">
            <a:schemeClr val="accent2"/>
          </a:effectRef>
          <a:fontRef idx="minor">
            <a:schemeClr val="dk1"/>
          </a:fontRef>
        </dgm:style>
      </dgm:prSet>
      <dgm:spPr>
        <a:noFill/>
        <a:ln>
          <a:solidFill>
            <a:schemeClr val="tx1"/>
          </a:solidFill>
        </a:ln>
      </dgm:spPr>
      <dgm:t>
        <a:bodyPr/>
        <a:lstStyle/>
        <a:p>
          <a:r>
            <a:rPr lang="it-IT" sz="1400" b="1" dirty="0">
              <a:latin typeface="+mj-lt"/>
            </a:rPr>
            <a:t>VULNERABILITY</a:t>
          </a:r>
          <a:endParaRPr lang="en-GB" sz="1400" b="1" dirty="0">
            <a:latin typeface="+mj-lt"/>
          </a:endParaRPr>
        </a:p>
      </dgm:t>
    </dgm:pt>
    <dgm:pt modelId="{FE2C5B33-0810-4978-B9E9-4B449FFD9939}" type="parTrans" cxnId="{B9B9CA06-771E-4EB5-A865-163046CB3A41}">
      <dgm:prSet/>
      <dgm:spPr/>
      <dgm:t>
        <a:bodyPr/>
        <a:lstStyle/>
        <a:p>
          <a:endParaRPr lang="en-GB"/>
        </a:p>
      </dgm:t>
    </dgm:pt>
    <dgm:pt modelId="{C0D10B0A-D6A7-4EF8-8E94-2F2A8BDB1689}" type="sibTrans" cxnId="{B9B9CA06-771E-4EB5-A865-163046CB3A41}">
      <dgm:prSet/>
      <dgm:spPr/>
      <dgm:t>
        <a:bodyPr/>
        <a:lstStyle/>
        <a:p>
          <a:endParaRPr lang="en-GB"/>
        </a:p>
      </dgm:t>
    </dgm:pt>
    <dgm:pt modelId="{B2AFEF38-D861-419A-BA05-A67BC4F8BC98}">
      <dgm:prSet custT="1"/>
      <dgm:spPr/>
      <dgm:t>
        <a:bodyPr/>
        <a:lstStyle/>
        <a:p>
          <a:pPr algn="ctr"/>
          <a:r>
            <a:rPr lang="it-IT" sz="1500" dirty="0" err="1">
              <a:latin typeface="+mj-lt"/>
            </a:rPr>
            <a:t>Damage</a:t>
          </a:r>
          <a:r>
            <a:rPr lang="it-IT" sz="1500" dirty="0">
              <a:latin typeface="+mj-lt"/>
            </a:rPr>
            <a:t> </a:t>
          </a:r>
          <a:r>
            <a:rPr lang="it-IT" sz="1500" dirty="0" err="1">
              <a:latin typeface="+mj-lt"/>
            </a:rPr>
            <a:t>analysis</a:t>
          </a:r>
          <a:endParaRPr lang="it-IT" sz="1500" dirty="0">
            <a:latin typeface="+mj-lt"/>
          </a:endParaRPr>
        </a:p>
        <a:p>
          <a:pPr algn="ctr"/>
          <a:endParaRPr lang="it-IT" sz="1500" dirty="0">
            <a:latin typeface="+mj-lt"/>
          </a:endParaRPr>
        </a:p>
        <a:p>
          <a:pPr algn="ctr"/>
          <a:endParaRPr lang="it-IT" sz="1500" dirty="0">
            <a:latin typeface="+mj-lt"/>
          </a:endParaRPr>
        </a:p>
        <a:p>
          <a:pPr algn="ctr"/>
          <a:endParaRPr lang="it-IT" sz="1500" dirty="0">
            <a:latin typeface="+mj-lt"/>
          </a:endParaRPr>
        </a:p>
        <a:p>
          <a:pPr algn="ctr"/>
          <a:endParaRPr lang="it-IT" sz="300" dirty="0">
            <a:latin typeface="+mj-lt"/>
          </a:endParaRPr>
        </a:p>
        <a:p>
          <a:pPr algn="ctr"/>
          <a:r>
            <a:rPr lang="it-IT" sz="1500" i="1" dirty="0" err="1">
              <a:latin typeface="+mj-lt"/>
            </a:rPr>
            <a:t>damage</a:t>
          </a:r>
          <a:r>
            <a:rPr lang="it-IT" sz="1500" i="1" dirty="0">
              <a:latin typeface="+mj-lt"/>
            </a:rPr>
            <a:t> </a:t>
          </a:r>
          <a:r>
            <a:rPr lang="it-IT" sz="1500" i="1" dirty="0" err="1">
              <a:latin typeface="+mj-lt"/>
            </a:rPr>
            <a:t>measure</a:t>
          </a:r>
          <a:endParaRPr lang="en-GB" sz="1500" i="1" dirty="0">
            <a:latin typeface="+mj-lt"/>
          </a:endParaRPr>
        </a:p>
      </dgm:t>
    </dgm:pt>
    <dgm:pt modelId="{A2D91669-C8A7-4CD8-9DD4-69455E941F93}" type="parTrans" cxnId="{B6D2E482-3C63-4413-9E98-AD927619EE68}">
      <dgm:prSet/>
      <dgm:spPr/>
      <dgm:t>
        <a:bodyPr/>
        <a:lstStyle/>
        <a:p>
          <a:endParaRPr lang="en-GB"/>
        </a:p>
      </dgm:t>
    </dgm:pt>
    <dgm:pt modelId="{187AEFE4-C4A6-4419-8F04-7E92643F2345}" type="sibTrans" cxnId="{B6D2E482-3C63-4413-9E98-AD927619EE68}">
      <dgm:prSet/>
      <dgm:spPr/>
      <dgm:t>
        <a:bodyPr/>
        <a:lstStyle/>
        <a:p>
          <a:endParaRPr lang="en-GB"/>
        </a:p>
      </dgm:t>
    </dgm:pt>
    <dgm:pt modelId="{91CB4FFE-BF74-4312-B39F-9DF680D20119}">
      <dgm:prSet custT="1">
        <dgm:style>
          <a:lnRef idx="1">
            <a:schemeClr val="accent2"/>
          </a:lnRef>
          <a:fillRef idx="2">
            <a:schemeClr val="accent2"/>
          </a:fillRef>
          <a:effectRef idx="1">
            <a:schemeClr val="accent2"/>
          </a:effectRef>
          <a:fontRef idx="minor">
            <a:schemeClr val="dk1"/>
          </a:fontRef>
        </dgm:style>
      </dgm:prSet>
      <dgm:spPr>
        <a:noFill/>
        <a:ln>
          <a:solidFill>
            <a:schemeClr val="tx1"/>
          </a:solidFill>
        </a:ln>
      </dgm:spPr>
      <dgm:t>
        <a:bodyPr/>
        <a:lstStyle/>
        <a:p>
          <a:r>
            <a:rPr lang="it-IT" sz="1200" b="1" dirty="0">
              <a:latin typeface="+mj-lt"/>
            </a:rPr>
            <a:t>DECISION MAKING</a:t>
          </a:r>
          <a:endParaRPr lang="en-GB" sz="1200" b="1" dirty="0">
            <a:latin typeface="+mj-lt"/>
          </a:endParaRPr>
        </a:p>
      </dgm:t>
    </dgm:pt>
    <dgm:pt modelId="{28957C8E-0842-471C-9A56-7A407377E970}" type="parTrans" cxnId="{C52FF87D-4A59-460E-A649-E3831B197C8E}">
      <dgm:prSet/>
      <dgm:spPr/>
      <dgm:t>
        <a:bodyPr/>
        <a:lstStyle/>
        <a:p>
          <a:endParaRPr lang="en-GB"/>
        </a:p>
      </dgm:t>
    </dgm:pt>
    <dgm:pt modelId="{B8DCA2CC-9E30-43FE-A67F-BA38E63DCC54}" type="sibTrans" cxnId="{C52FF87D-4A59-460E-A649-E3831B197C8E}">
      <dgm:prSet/>
      <dgm:spPr/>
      <dgm:t>
        <a:bodyPr/>
        <a:lstStyle/>
        <a:p>
          <a:endParaRPr lang="en-GB"/>
        </a:p>
      </dgm:t>
    </dgm:pt>
    <dgm:pt modelId="{4B56580F-D0A4-42CA-B33F-2E4C78853725}">
      <dgm:prSet custT="1">
        <dgm:style>
          <a:lnRef idx="1">
            <a:schemeClr val="accent2"/>
          </a:lnRef>
          <a:fillRef idx="2">
            <a:schemeClr val="accent2"/>
          </a:fillRef>
          <a:effectRef idx="1">
            <a:schemeClr val="accent2"/>
          </a:effectRef>
          <a:fontRef idx="minor">
            <a:schemeClr val="dk1"/>
          </a:fontRef>
        </dgm:style>
      </dgm:prSet>
      <dgm:spPr>
        <a:noFill/>
        <a:ln>
          <a:solidFill>
            <a:schemeClr val="tx1"/>
          </a:solidFill>
        </a:ln>
      </dgm:spPr>
      <dgm:t>
        <a:bodyPr/>
        <a:lstStyle/>
        <a:p>
          <a:r>
            <a:rPr lang="it-IT" sz="1400" b="1" dirty="0">
              <a:latin typeface="+mj-lt"/>
            </a:rPr>
            <a:t>VULNERABILITY</a:t>
          </a:r>
          <a:endParaRPr lang="en-GB" sz="1400" b="1" dirty="0">
            <a:latin typeface="+mj-lt"/>
          </a:endParaRPr>
        </a:p>
      </dgm:t>
    </dgm:pt>
    <dgm:pt modelId="{27DA8398-245A-47C4-B2D0-0287DC9A5F33}" type="parTrans" cxnId="{B5E48249-0109-46FA-8925-C744D6B8D521}">
      <dgm:prSet/>
      <dgm:spPr/>
      <dgm:t>
        <a:bodyPr/>
        <a:lstStyle/>
        <a:p>
          <a:endParaRPr lang="en-GB"/>
        </a:p>
      </dgm:t>
    </dgm:pt>
    <dgm:pt modelId="{649FCF27-1B46-410A-ACDC-3CBCECA3C62B}" type="sibTrans" cxnId="{B5E48249-0109-46FA-8925-C744D6B8D521}">
      <dgm:prSet/>
      <dgm:spPr/>
      <dgm:t>
        <a:bodyPr/>
        <a:lstStyle/>
        <a:p>
          <a:endParaRPr lang="en-GB"/>
        </a:p>
      </dgm:t>
    </dgm:pt>
    <dgm:pt modelId="{29FCEC4F-0D71-4B26-BF5C-1A6A7A921E82}">
      <dgm:prSet custT="1"/>
      <dgm:spPr/>
      <dgm:t>
        <a:bodyPr/>
        <a:lstStyle/>
        <a:p>
          <a:pPr algn="ctr"/>
          <a:r>
            <a:rPr lang="it-IT" sz="1500" dirty="0" err="1">
              <a:latin typeface="+mj-lt"/>
            </a:rPr>
            <a:t>Vulnerability</a:t>
          </a:r>
          <a:r>
            <a:rPr lang="it-IT" sz="1500" dirty="0">
              <a:latin typeface="+mj-lt"/>
            </a:rPr>
            <a:t> </a:t>
          </a:r>
          <a:r>
            <a:rPr lang="it-IT" sz="1500" dirty="0" err="1">
              <a:latin typeface="+mj-lt"/>
            </a:rPr>
            <a:t>analysis</a:t>
          </a:r>
          <a:endParaRPr lang="it-IT" sz="1500" dirty="0">
            <a:latin typeface="+mj-lt"/>
          </a:endParaRPr>
        </a:p>
        <a:p>
          <a:pPr algn="ctr"/>
          <a:endParaRPr lang="it-IT" sz="1200" dirty="0">
            <a:latin typeface="+mj-lt"/>
          </a:endParaRPr>
        </a:p>
        <a:p>
          <a:pPr algn="ctr"/>
          <a:endParaRPr lang="it-IT" sz="1400" dirty="0">
            <a:latin typeface="+mj-lt"/>
          </a:endParaRPr>
        </a:p>
        <a:p>
          <a:pPr algn="ctr"/>
          <a:endParaRPr lang="it-IT" sz="1400" dirty="0">
            <a:latin typeface="+mj-lt"/>
          </a:endParaRPr>
        </a:p>
        <a:p>
          <a:pPr algn="ctr"/>
          <a:endParaRPr lang="it-IT" sz="1000" dirty="0">
            <a:latin typeface="+mj-lt"/>
          </a:endParaRPr>
        </a:p>
        <a:p>
          <a:pPr algn="ctr"/>
          <a:r>
            <a:rPr lang="it-IT" sz="1400" i="1" dirty="0" err="1">
              <a:latin typeface="+mj-lt"/>
            </a:rPr>
            <a:t>engineering</a:t>
          </a:r>
          <a:r>
            <a:rPr lang="it-IT" sz="1400" i="1" dirty="0">
              <a:latin typeface="+mj-lt"/>
            </a:rPr>
            <a:t> </a:t>
          </a:r>
          <a:r>
            <a:rPr lang="it-IT" sz="1400" i="1" dirty="0" err="1">
              <a:latin typeface="+mj-lt"/>
            </a:rPr>
            <a:t>demand</a:t>
          </a:r>
          <a:r>
            <a:rPr lang="it-IT" sz="1400" i="1" dirty="0">
              <a:latin typeface="+mj-lt"/>
            </a:rPr>
            <a:t> par.</a:t>
          </a:r>
          <a:endParaRPr lang="en-GB" sz="1400" i="1" dirty="0">
            <a:latin typeface="+mj-lt"/>
          </a:endParaRPr>
        </a:p>
      </dgm:t>
    </dgm:pt>
    <dgm:pt modelId="{FDB498C7-B895-449E-9C35-FD4AD5E25279}" type="parTrans" cxnId="{A2AA1F98-0AFF-4E3E-BE3D-C79D0E236B13}">
      <dgm:prSet/>
      <dgm:spPr/>
      <dgm:t>
        <a:bodyPr/>
        <a:lstStyle/>
        <a:p>
          <a:endParaRPr lang="en-GB"/>
        </a:p>
      </dgm:t>
    </dgm:pt>
    <dgm:pt modelId="{22E306CB-DA78-40DA-9702-6F1970F2CEDD}" type="sibTrans" cxnId="{A2AA1F98-0AFF-4E3E-BE3D-C79D0E236B13}">
      <dgm:prSet/>
      <dgm:spPr/>
      <dgm:t>
        <a:bodyPr/>
        <a:lstStyle/>
        <a:p>
          <a:endParaRPr lang="en-GB"/>
        </a:p>
      </dgm:t>
    </dgm:pt>
    <dgm:pt modelId="{CCDEE120-23C3-44CC-B46C-954001926234}" type="pres">
      <dgm:prSet presAssocID="{7D44D6A0-7975-4FED-B69A-0EB8185E038A}" presName="Name0" presStyleCnt="0">
        <dgm:presLayoutVars>
          <dgm:dir/>
          <dgm:animLvl val="lvl"/>
          <dgm:resizeHandles val="exact"/>
        </dgm:presLayoutVars>
      </dgm:prSet>
      <dgm:spPr/>
    </dgm:pt>
    <dgm:pt modelId="{CB0CB1EB-D750-4F78-958A-596B6084BFA4}" type="pres">
      <dgm:prSet presAssocID="{A38B0FF6-C4DB-4E6B-B8A8-39B6FF527BDE}" presName="compositeNode" presStyleCnt="0">
        <dgm:presLayoutVars>
          <dgm:bulletEnabled val="1"/>
        </dgm:presLayoutVars>
      </dgm:prSet>
      <dgm:spPr/>
    </dgm:pt>
    <dgm:pt modelId="{86B2CCDC-15FE-4F87-9AD7-A364C99E0710}" type="pres">
      <dgm:prSet presAssocID="{A38B0FF6-C4DB-4E6B-B8A8-39B6FF527BDE}" presName="bgRect" presStyleLbl="node1" presStyleIdx="0" presStyleCnt="4" custScaleX="133100" custScaleY="133100"/>
      <dgm:spPr/>
    </dgm:pt>
    <dgm:pt modelId="{5D795F5F-E8EF-438C-B62A-3E2072E6BB67}" type="pres">
      <dgm:prSet presAssocID="{A38B0FF6-C4DB-4E6B-B8A8-39B6FF527BDE}" presName="parentNode" presStyleLbl="node1" presStyleIdx="0" presStyleCnt="4">
        <dgm:presLayoutVars>
          <dgm:chMax val="0"/>
          <dgm:bulletEnabled val="1"/>
        </dgm:presLayoutVars>
      </dgm:prSet>
      <dgm:spPr/>
    </dgm:pt>
    <dgm:pt modelId="{1624C416-ECD0-48BB-BE5D-DA61E1BC514F}" type="pres">
      <dgm:prSet presAssocID="{A38B0FF6-C4DB-4E6B-B8A8-39B6FF527BDE}" presName="childNode" presStyleLbl="node1" presStyleIdx="0" presStyleCnt="4">
        <dgm:presLayoutVars>
          <dgm:bulletEnabled val="1"/>
        </dgm:presLayoutVars>
      </dgm:prSet>
      <dgm:spPr/>
    </dgm:pt>
    <dgm:pt modelId="{33C463EB-F866-447B-9067-DC24BCB68FF1}" type="pres">
      <dgm:prSet presAssocID="{FDFF3C09-5882-42B4-A738-365E2E3A7F5F}" presName="hSp" presStyleCnt="0"/>
      <dgm:spPr/>
    </dgm:pt>
    <dgm:pt modelId="{2CE932E2-891B-4C33-9209-9660F7289B7B}" type="pres">
      <dgm:prSet presAssocID="{FDFF3C09-5882-42B4-A738-365E2E3A7F5F}" presName="vProcSp" presStyleCnt="0"/>
      <dgm:spPr/>
    </dgm:pt>
    <dgm:pt modelId="{1CD79B3D-077A-42EB-A63D-3A9CD78D2A24}" type="pres">
      <dgm:prSet presAssocID="{FDFF3C09-5882-42B4-A738-365E2E3A7F5F}" presName="vSp1" presStyleCnt="0"/>
      <dgm:spPr/>
    </dgm:pt>
    <dgm:pt modelId="{24190709-F953-4D2A-92A0-390E4CCF5C34}" type="pres">
      <dgm:prSet presAssocID="{FDFF3C09-5882-42B4-A738-365E2E3A7F5F}" presName="simulatedConn" presStyleLbl="solidFgAcc1" presStyleIdx="0" presStyleCnt="3"/>
      <dgm:spPr/>
    </dgm:pt>
    <dgm:pt modelId="{900A74EB-FE2D-4EF3-ABBC-4C9653981DEC}" type="pres">
      <dgm:prSet presAssocID="{FDFF3C09-5882-42B4-A738-365E2E3A7F5F}" presName="vSp2" presStyleCnt="0"/>
      <dgm:spPr/>
    </dgm:pt>
    <dgm:pt modelId="{5D6C79D5-20AF-4A37-ACD9-ACF06BF2D793}" type="pres">
      <dgm:prSet presAssocID="{FDFF3C09-5882-42B4-A738-365E2E3A7F5F}" presName="sibTrans" presStyleCnt="0"/>
      <dgm:spPr/>
    </dgm:pt>
    <dgm:pt modelId="{0BEB77FC-E9A5-43EC-A948-BE6663CF7DF4}" type="pres">
      <dgm:prSet presAssocID="{4B56580F-D0A4-42CA-B33F-2E4C78853725}" presName="compositeNode" presStyleCnt="0">
        <dgm:presLayoutVars>
          <dgm:bulletEnabled val="1"/>
        </dgm:presLayoutVars>
      </dgm:prSet>
      <dgm:spPr/>
    </dgm:pt>
    <dgm:pt modelId="{E37B6B4E-6DA6-40B3-B14C-186A4FB77ACE}" type="pres">
      <dgm:prSet presAssocID="{4B56580F-D0A4-42CA-B33F-2E4C78853725}" presName="bgRect" presStyleLbl="node1" presStyleIdx="1" presStyleCnt="4" custScaleX="133100" custScaleY="133100"/>
      <dgm:spPr/>
    </dgm:pt>
    <dgm:pt modelId="{1B9E1CB5-B01F-4A9C-9627-BFA966999BFA}" type="pres">
      <dgm:prSet presAssocID="{4B56580F-D0A4-42CA-B33F-2E4C78853725}" presName="parentNode" presStyleLbl="node1" presStyleIdx="1" presStyleCnt="4">
        <dgm:presLayoutVars>
          <dgm:chMax val="0"/>
          <dgm:bulletEnabled val="1"/>
        </dgm:presLayoutVars>
      </dgm:prSet>
      <dgm:spPr/>
    </dgm:pt>
    <dgm:pt modelId="{94B15768-D213-4B5C-B457-320787035C7D}" type="pres">
      <dgm:prSet presAssocID="{4B56580F-D0A4-42CA-B33F-2E4C78853725}" presName="childNode" presStyleLbl="node1" presStyleIdx="1" presStyleCnt="4">
        <dgm:presLayoutVars>
          <dgm:bulletEnabled val="1"/>
        </dgm:presLayoutVars>
      </dgm:prSet>
      <dgm:spPr/>
    </dgm:pt>
    <dgm:pt modelId="{A1705834-34E4-49CC-A9EF-19432D297DA1}" type="pres">
      <dgm:prSet presAssocID="{649FCF27-1B46-410A-ACDC-3CBCECA3C62B}" presName="hSp" presStyleCnt="0"/>
      <dgm:spPr/>
    </dgm:pt>
    <dgm:pt modelId="{2663BB63-9E41-408D-94CC-78BDC115DE3F}" type="pres">
      <dgm:prSet presAssocID="{649FCF27-1B46-410A-ACDC-3CBCECA3C62B}" presName="vProcSp" presStyleCnt="0"/>
      <dgm:spPr/>
    </dgm:pt>
    <dgm:pt modelId="{FF887673-C31E-4538-B43E-3A48AB13B340}" type="pres">
      <dgm:prSet presAssocID="{649FCF27-1B46-410A-ACDC-3CBCECA3C62B}" presName="vSp1" presStyleCnt="0"/>
      <dgm:spPr/>
    </dgm:pt>
    <dgm:pt modelId="{D7F2BD0D-780A-4BA5-A735-5B7637A86217}" type="pres">
      <dgm:prSet presAssocID="{649FCF27-1B46-410A-ACDC-3CBCECA3C62B}" presName="simulatedConn" presStyleLbl="solidFgAcc1" presStyleIdx="1" presStyleCnt="3"/>
      <dgm:spPr/>
    </dgm:pt>
    <dgm:pt modelId="{E400C2F9-1E6A-4521-A3B0-08FDD81B1B26}" type="pres">
      <dgm:prSet presAssocID="{649FCF27-1B46-410A-ACDC-3CBCECA3C62B}" presName="vSp2" presStyleCnt="0"/>
      <dgm:spPr/>
    </dgm:pt>
    <dgm:pt modelId="{4689D89F-8E0F-46AB-BD78-E4416E692C2F}" type="pres">
      <dgm:prSet presAssocID="{649FCF27-1B46-410A-ACDC-3CBCECA3C62B}" presName="sibTrans" presStyleCnt="0"/>
      <dgm:spPr/>
    </dgm:pt>
    <dgm:pt modelId="{6ECBACE5-F60E-479F-9B6F-BC8882E02E81}" type="pres">
      <dgm:prSet presAssocID="{91372FC7-96EB-4B22-B013-C61890526E29}" presName="compositeNode" presStyleCnt="0">
        <dgm:presLayoutVars>
          <dgm:bulletEnabled val="1"/>
        </dgm:presLayoutVars>
      </dgm:prSet>
      <dgm:spPr/>
    </dgm:pt>
    <dgm:pt modelId="{3A5B50DF-58F3-4817-82D4-61210119F5C9}" type="pres">
      <dgm:prSet presAssocID="{91372FC7-96EB-4B22-B013-C61890526E29}" presName="bgRect" presStyleLbl="node1" presStyleIdx="2" presStyleCnt="4" custScaleX="133100" custScaleY="133100"/>
      <dgm:spPr/>
    </dgm:pt>
    <dgm:pt modelId="{79D142A8-6A10-4A81-B419-7DF4B3221AAA}" type="pres">
      <dgm:prSet presAssocID="{91372FC7-96EB-4B22-B013-C61890526E29}" presName="parentNode" presStyleLbl="node1" presStyleIdx="2" presStyleCnt="4">
        <dgm:presLayoutVars>
          <dgm:chMax val="0"/>
          <dgm:bulletEnabled val="1"/>
        </dgm:presLayoutVars>
      </dgm:prSet>
      <dgm:spPr/>
    </dgm:pt>
    <dgm:pt modelId="{898BF0E3-5DAC-4E93-9F1E-168733F5CAAF}" type="pres">
      <dgm:prSet presAssocID="{91372FC7-96EB-4B22-B013-C61890526E29}" presName="childNode" presStyleLbl="node1" presStyleIdx="2" presStyleCnt="4">
        <dgm:presLayoutVars>
          <dgm:bulletEnabled val="1"/>
        </dgm:presLayoutVars>
      </dgm:prSet>
      <dgm:spPr/>
    </dgm:pt>
    <dgm:pt modelId="{311A2888-9F2D-42B2-BCFF-1ADA9985601F}" type="pres">
      <dgm:prSet presAssocID="{C0D10B0A-D6A7-4EF8-8E94-2F2A8BDB1689}" presName="hSp" presStyleCnt="0"/>
      <dgm:spPr/>
    </dgm:pt>
    <dgm:pt modelId="{B05FD41F-8498-4944-BB27-205533498131}" type="pres">
      <dgm:prSet presAssocID="{C0D10B0A-D6A7-4EF8-8E94-2F2A8BDB1689}" presName="vProcSp" presStyleCnt="0"/>
      <dgm:spPr/>
    </dgm:pt>
    <dgm:pt modelId="{8773879B-2DF8-413A-9D3A-BF19981A7F1B}" type="pres">
      <dgm:prSet presAssocID="{C0D10B0A-D6A7-4EF8-8E94-2F2A8BDB1689}" presName="vSp1" presStyleCnt="0"/>
      <dgm:spPr/>
    </dgm:pt>
    <dgm:pt modelId="{EB26B2FC-5AC8-484F-98FF-3EABD85B75F4}" type="pres">
      <dgm:prSet presAssocID="{C0D10B0A-D6A7-4EF8-8E94-2F2A8BDB1689}" presName="simulatedConn" presStyleLbl="solidFgAcc1" presStyleIdx="2" presStyleCnt="3"/>
      <dgm:spPr/>
    </dgm:pt>
    <dgm:pt modelId="{F880F6E7-126B-472D-838D-A23741517B61}" type="pres">
      <dgm:prSet presAssocID="{C0D10B0A-D6A7-4EF8-8E94-2F2A8BDB1689}" presName="vSp2" presStyleCnt="0"/>
      <dgm:spPr/>
    </dgm:pt>
    <dgm:pt modelId="{4B286D2C-6304-4E4B-ADBB-F23941136935}" type="pres">
      <dgm:prSet presAssocID="{C0D10B0A-D6A7-4EF8-8E94-2F2A8BDB1689}" presName="sibTrans" presStyleCnt="0"/>
      <dgm:spPr/>
    </dgm:pt>
    <dgm:pt modelId="{A223AA5F-13D4-45D2-9A7E-97DD79DA4C2F}" type="pres">
      <dgm:prSet presAssocID="{91CB4FFE-BF74-4312-B39F-9DF680D20119}" presName="compositeNode" presStyleCnt="0">
        <dgm:presLayoutVars>
          <dgm:bulletEnabled val="1"/>
        </dgm:presLayoutVars>
      </dgm:prSet>
      <dgm:spPr/>
    </dgm:pt>
    <dgm:pt modelId="{009D73A3-6F85-4363-B247-3A37A50BAA69}" type="pres">
      <dgm:prSet presAssocID="{91CB4FFE-BF74-4312-B39F-9DF680D20119}" presName="bgRect" presStyleLbl="node1" presStyleIdx="3" presStyleCnt="4" custScaleX="133100" custScaleY="133100"/>
      <dgm:spPr/>
    </dgm:pt>
    <dgm:pt modelId="{0EF7AFB0-6FB8-482F-8E8B-539BEF31F95D}" type="pres">
      <dgm:prSet presAssocID="{91CB4FFE-BF74-4312-B39F-9DF680D20119}" presName="parentNode" presStyleLbl="node1" presStyleIdx="3" presStyleCnt="4">
        <dgm:presLayoutVars>
          <dgm:chMax val="0"/>
          <dgm:bulletEnabled val="1"/>
        </dgm:presLayoutVars>
      </dgm:prSet>
      <dgm:spPr/>
    </dgm:pt>
    <dgm:pt modelId="{2347665F-673A-4616-A2BA-6CF87D243D99}" type="pres">
      <dgm:prSet presAssocID="{91CB4FFE-BF74-4312-B39F-9DF680D20119}" presName="childNode" presStyleLbl="node1" presStyleIdx="3" presStyleCnt="4">
        <dgm:presLayoutVars>
          <dgm:bulletEnabled val="1"/>
        </dgm:presLayoutVars>
      </dgm:prSet>
      <dgm:spPr/>
    </dgm:pt>
  </dgm:ptLst>
  <dgm:cxnLst>
    <dgm:cxn modelId="{C4AD5C03-EE82-4752-92AF-1AD32E0B60D8}" type="presOf" srcId="{91372FC7-96EB-4B22-B013-C61890526E29}" destId="{79D142A8-6A10-4A81-B419-7DF4B3221AAA}" srcOrd="1" destOrd="0" presId="urn:microsoft.com/office/officeart/2005/8/layout/hProcess7"/>
    <dgm:cxn modelId="{B9B9CA06-771E-4EB5-A865-163046CB3A41}" srcId="{7D44D6A0-7975-4FED-B69A-0EB8185E038A}" destId="{91372FC7-96EB-4B22-B013-C61890526E29}" srcOrd="2" destOrd="0" parTransId="{FE2C5B33-0810-4978-B9E9-4B449FFD9939}" sibTransId="{C0D10B0A-D6A7-4EF8-8E94-2F2A8BDB1689}"/>
    <dgm:cxn modelId="{B9711E27-17C6-4A5C-B51B-8AC41C3F904E}" type="presOf" srcId="{B342B1CE-28A4-42BD-A725-1306DEF15692}" destId="{2347665F-673A-4616-A2BA-6CF87D243D99}" srcOrd="0" destOrd="0" presId="urn:microsoft.com/office/officeart/2005/8/layout/hProcess7"/>
    <dgm:cxn modelId="{F153C02D-4E52-4D4C-B623-F61AF5764A70}" srcId="{91CB4FFE-BF74-4312-B39F-9DF680D20119}" destId="{B342B1CE-28A4-42BD-A725-1306DEF15692}" srcOrd="0" destOrd="0" parTransId="{B43B5008-2EA2-44AE-AA78-DCB823FEE5B9}" sibTransId="{D4BECFD4-A8D2-4EC2-88EA-1633B36DF75F}"/>
    <dgm:cxn modelId="{283AE441-D5FF-4183-9D62-7EB20F5B8A3F}" type="presOf" srcId="{4B56580F-D0A4-42CA-B33F-2E4C78853725}" destId="{E37B6B4E-6DA6-40B3-B14C-186A4FB77ACE}" srcOrd="0" destOrd="0" presId="urn:microsoft.com/office/officeart/2005/8/layout/hProcess7"/>
    <dgm:cxn modelId="{B5E48249-0109-46FA-8925-C744D6B8D521}" srcId="{7D44D6A0-7975-4FED-B69A-0EB8185E038A}" destId="{4B56580F-D0A4-42CA-B33F-2E4C78853725}" srcOrd="1" destOrd="0" parTransId="{27DA8398-245A-47C4-B2D0-0287DC9A5F33}" sibTransId="{649FCF27-1B46-410A-ACDC-3CBCECA3C62B}"/>
    <dgm:cxn modelId="{199A9F72-2A20-4EF7-9E3B-10041D6E1CE3}" type="presOf" srcId="{4B56580F-D0A4-42CA-B33F-2E4C78853725}" destId="{1B9E1CB5-B01F-4A9C-9627-BFA966999BFA}" srcOrd="1" destOrd="0" presId="urn:microsoft.com/office/officeart/2005/8/layout/hProcess7"/>
    <dgm:cxn modelId="{9B672A53-536A-4F83-B9ED-5C3338883481}" type="presOf" srcId="{B2AFEF38-D861-419A-BA05-A67BC4F8BC98}" destId="{898BF0E3-5DAC-4E93-9F1E-168733F5CAAF}" srcOrd="0" destOrd="0" presId="urn:microsoft.com/office/officeart/2005/8/layout/hProcess7"/>
    <dgm:cxn modelId="{11D74057-371E-4726-9B10-D679D4E0B834}" srcId="{7D44D6A0-7975-4FED-B69A-0EB8185E038A}" destId="{A38B0FF6-C4DB-4E6B-B8A8-39B6FF527BDE}" srcOrd="0" destOrd="0" parTransId="{66F3F624-F788-4534-86C3-F1EB645F2412}" sibTransId="{FDFF3C09-5882-42B4-A738-365E2E3A7F5F}"/>
    <dgm:cxn modelId="{C52FF87D-4A59-460E-A649-E3831B197C8E}" srcId="{7D44D6A0-7975-4FED-B69A-0EB8185E038A}" destId="{91CB4FFE-BF74-4312-B39F-9DF680D20119}" srcOrd="3" destOrd="0" parTransId="{28957C8E-0842-471C-9A56-7A407377E970}" sibTransId="{B8DCA2CC-9E30-43FE-A67F-BA38E63DCC54}"/>
    <dgm:cxn modelId="{B6D2E482-3C63-4413-9E98-AD927619EE68}" srcId="{91372FC7-96EB-4B22-B013-C61890526E29}" destId="{B2AFEF38-D861-419A-BA05-A67BC4F8BC98}" srcOrd="0" destOrd="0" parTransId="{A2D91669-C8A7-4CD8-9DD4-69455E941F93}" sibTransId="{187AEFE4-C4A6-4419-8F04-7E92643F2345}"/>
    <dgm:cxn modelId="{95A7168A-C22A-4FBD-B9C6-D62E60E04755}" type="presOf" srcId="{A38B0FF6-C4DB-4E6B-B8A8-39B6FF527BDE}" destId="{5D795F5F-E8EF-438C-B62A-3E2072E6BB67}" srcOrd="1" destOrd="0" presId="urn:microsoft.com/office/officeart/2005/8/layout/hProcess7"/>
    <dgm:cxn modelId="{A2AA1F98-0AFF-4E3E-BE3D-C79D0E236B13}" srcId="{4B56580F-D0A4-42CA-B33F-2E4C78853725}" destId="{29FCEC4F-0D71-4B26-BF5C-1A6A7A921E82}" srcOrd="0" destOrd="0" parTransId="{FDB498C7-B895-449E-9C35-FD4AD5E25279}" sibTransId="{22E306CB-DA78-40DA-9702-6F1970F2CEDD}"/>
    <dgm:cxn modelId="{ED677FA1-77FC-40EA-B80B-206AAD1E6C12}" srcId="{A38B0FF6-C4DB-4E6B-B8A8-39B6FF527BDE}" destId="{998C37F0-19C2-40A5-8183-1FA85361BB4A}" srcOrd="0" destOrd="0" parTransId="{9733B2B7-6087-4BE2-9EDD-3505FE35CFBD}" sibTransId="{D6EAD0B9-2976-40D4-8EDF-1B5056BADAE5}"/>
    <dgm:cxn modelId="{7F2781AB-B857-4A87-9577-7F726795A810}" type="presOf" srcId="{91372FC7-96EB-4B22-B013-C61890526E29}" destId="{3A5B50DF-58F3-4817-82D4-61210119F5C9}" srcOrd="0" destOrd="0" presId="urn:microsoft.com/office/officeart/2005/8/layout/hProcess7"/>
    <dgm:cxn modelId="{C970A5BD-18D9-47A1-828A-7EBC57055F1F}" type="presOf" srcId="{29FCEC4F-0D71-4B26-BF5C-1A6A7A921E82}" destId="{94B15768-D213-4B5C-B457-320787035C7D}" srcOrd="0" destOrd="0" presId="urn:microsoft.com/office/officeart/2005/8/layout/hProcess7"/>
    <dgm:cxn modelId="{C3BE47D9-6EEA-4C8D-A9F5-4726E4BAE0A3}" type="presOf" srcId="{7D44D6A0-7975-4FED-B69A-0EB8185E038A}" destId="{CCDEE120-23C3-44CC-B46C-954001926234}" srcOrd="0" destOrd="0" presId="urn:microsoft.com/office/officeart/2005/8/layout/hProcess7"/>
    <dgm:cxn modelId="{B01EC4E9-AB90-49BB-B9D0-78AD31E5DE5D}" type="presOf" srcId="{91CB4FFE-BF74-4312-B39F-9DF680D20119}" destId="{009D73A3-6F85-4363-B247-3A37A50BAA69}" srcOrd="0" destOrd="0" presId="urn:microsoft.com/office/officeart/2005/8/layout/hProcess7"/>
    <dgm:cxn modelId="{BB4B5FF0-7EC5-4DD5-9CDB-7C4BCCD34EDE}" type="presOf" srcId="{91CB4FFE-BF74-4312-B39F-9DF680D20119}" destId="{0EF7AFB0-6FB8-482F-8E8B-539BEF31F95D}" srcOrd="1" destOrd="0" presId="urn:microsoft.com/office/officeart/2005/8/layout/hProcess7"/>
    <dgm:cxn modelId="{868101F1-BEFD-4BB1-B16C-461D90CAD710}" type="presOf" srcId="{998C37F0-19C2-40A5-8183-1FA85361BB4A}" destId="{1624C416-ECD0-48BB-BE5D-DA61E1BC514F}" srcOrd="0" destOrd="0" presId="urn:microsoft.com/office/officeart/2005/8/layout/hProcess7"/>
    <dgm:cxn modelId="{1CA9D6F8-3FF4-41F4-A3B6-8662959AC50D}" type="presOf" srcId="{A38B0FF6-C4DB-4E6B-B8A8-39B6FF527BDE}" destId="{86B2CCDC-15FE-4F87-9AD7-A364C99E0710}" srcOrd="0" destOrd="0" presId="urn:microsoft.com/office/officeart/2005/8/layout/hProcess7"/>
    <dgm:cxn modelId="{F58D5369-9625-4F80-B4CF-28C8C08E5DA4}" type="presParOf" srcId="{CCDEE120-23C3-44CC-B46C-954001926234}" destId="{CB0CB1EB-D750-4F78-958A-596B6084BFA4}" srcOrd="0" destOrd="0" presId="urn:microsoft.com/office/officeart/2005/8/layout/hProcess7"/>
    <dgm:cxn modelId="{796F0CDB-82FC-4D6E-8DFC-6E4D492362E5}" type="presParOf" srcId="{CB0CB1EB-D750-4F78-958A-596B6084BFA4}" destId="{86B2CCDC-15FE-4F87-9AD7-A364C99E0710}" srcOrd="0" destOrd="0" presId="urn:microsoft.com/office/officeart/2005/8/layout/hProcess7"/>
    <dgm:cxn modelId="{1CBC9E3D-9F9C-4CA4-81FD-6AC83B47FB7D}" type="presParOf" srcId="{CB0CB1EB-D750-4F78-958A-596B6084BFA4}" destId="{5D795F5F-E8EF-438C-B62A-3E2072E6BB67}" srcOrd="1" destOrd="0" presId="urn:microsoft.com/office/officeart/2005/8/layout/hProcess7"/>
    <dgm:cxn modelId="{B3009350-380D-4214-9B32-845188094FED}" type="presParOf" srcId="{CB0CB1EB-D750-4F78-958A-596B6084BFA4}" destId="{1624C416-ECD0-48BB-BE5D-DA61E1BC514F}" srcOrd="2" destOrd="0" presId="urn:microsoft.com/office/officeart/2005/8/layout/hProcess7"/>
    <dgm:cxn modelId="{4C0CAF68-B44E-4B66-B5CE-706A207CC367}" type="presParOf" srcId="{CCDEE120-23C3-44CC-B46C-954001926234}" destId="{33C463EB-F866-447B-9067-DC24BCB68FF1}" srcOrd="1" destOrd="0" presId="urn:microsoft.com/office/officeart/2005/8/layout/hProcess7"/>
    <dgm:cxn modelId="{A936A981-34B1-4678-812E-9AD97EE02AEC}" type="presParOf" srcId="{CCDEE120-23C3-44CC-B46C-954001926234}" destId="{2CE932E2-891B-4C33-9209-9660F7289B7B}" srcOrd="2" destOrd="0" presId="urn:microsoft.com/office/officeart/2005/8/layout/hProcess7"/>
    <dgm:cxn modelId="{3751F217-788E-4F2B-84F0-6BB454C64E43}" type="presParOf" srcId="{2CE932E2-891B-4C33-9209-9660F7289B7B}" destId="{1CD79B3D-077A-42EB-A63D-3A9CD78D2A24}" srcOrd="0" destOrd="0" presId="urn:microsoft.com/office/officeart/2005/8/layout/hProcess7"/>
    <dgm:cxn modelId="{2CDE72F0-FCDF-4AB2-A69F-3E751D55E2CF}" type="presParOf" srcId="{2CE932E2-891B-4C33-9209-9660F7289B7B}" destId="{24190709-F953-4D2A-92A0-390E4CCF5C34}" srcOrd="1" destOrd="0" presId="urn:microsoft.com/office/officeart/2005/8/layout/hProcess7"/>
    <dgm:cxn modelId="{7FDCAA4C-8A29-459A-8DFA-E69F1F55843A}" type="presParOf" srcId="{2CE932E2-891B-4C33-9209-9660F7289B7B}" destId="{900A74EB-FE2D-4EF3-ABBC-4C9653981DEC}" srcOrd="2" destOrd="0" presId="urn:microsoft.com/office/officeart/2005/8/layout/hProcess7"/>
    <dgm:cxn modelId="{492FAEC1-A5DE-452D-BE00-043CCC39A927}" type="presParOf" srcId="{CCDEE120-23C3-44CC-B46C-954001926234}" destId="{5D6C79D5-20AF-4A37-ACD9-ACF06BF2D793}" srcOrd="3" destOrd="0" presId="urn:microsoft.com/office/officeart/2005/8/layout/hProcess7"/>
    <dgm:cxn modelId="{CF2AB250-F93E-426B-8733-7A6E6E455913}" type="presParOf" srcId="{CCDEE120-23C3-44CC-B46C-954001926234}" destId="{0BEB77FC-E9A5-43EC-A948-BE6663CF7DF4}" srcOrd="4" destOrd="0" presId="urn:microsoft.com/office/officeart/2005/8/layout/hProcess7"/>
    <dgm:cxn modelId="{BA6461A4-3DC0-4F26-97AA-12D656BE3677}" type="presParOf" srcId="{0BEB77FC-E9A5-43EC-A948-BE6663CF7DF4}" destId="{E37B6B4E-6DA6-40B3-B14C-186A4FB77ACE}" srcOrd="0" destOrd="0" presId="urn:microsoft.com/office/officeart/2005/8/layout/hProcess7"/>
    <dgm:cxn modelId="{F665F732-09AC-4B1E-ADD4-0D3568DDC402}" type="presParOf" srcId="{0BEB77FC-E9A5-43EC-A948-BE6663CF7DF4}" destId="{1B9E1CB5-B01F-4A9C-9627-BFA966999BFA}" srcOrd="1" destOrd="0" presId="urn:microsoft.com/office/officeart/2005/8/layout/hProcess7"/>
    <dgm:cxn modelId="{597FB15F-5CA4-45D2-BB17-DFC62852C0ED}" type="presParOf" srcId="{0BEB77FC-E9A5-43EC-A948-BE6663CF7DF4}" destId="{94B15768-D213-4B5C-B457-320787035C7D}" srcOrd="2" destOrd="0" presId="urn:microsoft.com/office/officeart/2005/8/layout/hProcess7"/>
    <dgm:cxn modelId="{B925DD7E-88E7-454D-A8FB-AEFECBBD451D}" type="presParOf" srcId="{CCDEE120-23C3-44CC-B46C-954001926234}" destId="{A1705834-34E4-49CC-A9EF-19432D297DA1}" srcOrd="5" destOrd="0" presId="urn:microsoft.com/office/officeart/2005/8/layout/hProcess7"/>
    <dgm:cxn modelId="{A2CEB4EE-9490-44C0-9512-60267D9AE5EC}" type="presParOf" srcId="{CCDEE120-23C3-44CC-B46C-954001926234}" destId="{2663BB63-9E41-408D-94CC-78BDC115DE3F}" srcOrd="6" destOrd="0" presId="urn:microsoft.com/office/officeart/2005/8/layout/hProcess7"/>
    <dgm:cxn modelId="{9AB64CCF-61E7-4DD9-A908-BC42F1D6DC10}" type="presParOf" srcId="{2663BB63-9E41-408D-94CC-78BDC115DE3F}" destId="{FF887673-C31E-4538-B43E-3A48AB13B340}" srcOrd="0" destOrd="0" presId="urn:microsoft.com/office/officeart/2005/8/layout/hProcess7"/>
    <dgm:cxn modelId="{18932935-AD84-46AA-A974-46EFE5440834}" type="presParOf" srcId="{2663BB63-9E41-408D-94CC-78BDC115DE3F}" destId="{D7F2BD0D-780A-4BA5-A735-5B7637A86217}" srcOrd="1" destOrd="0" presId="urn:microsoft.com/office/officeart/2005/8/layout/hProcess7"/>
    <dgm:cxn modelId="{1FFC9373-9543-4818-9E1F-3ED85FB40BA8}" type="presParOf" srcId="{2663BB63-9E41-408D-94CC-78BDC115DE3F}" destId="{E400C2F9-1E6A-4521-A3B0-08FDD81B1B26}" srcOrd="2" destOrd="0" presId="urn:microsoft.com/office/officeart/2005/8/layout/hProcess7"/>
    <dgm:cxn modelId="{E8D579F5-22F7-49C8-B646-C1995E6676A4}" type="presParOf" srcId="{CCDEE120-23C3-44CC-B46C-954001926234}" destId="{4689D89F-8E0F-46AB-BD78-E4416E692C2F}" srcOrd="7" destOrd="0" presId="urn:microsoft.com/office/officeart/2005/8/layout/hProcess7"/>
    <dgm:cxn modelId="{E21B3852-6B39-4DA1-813A-149014656F77}" type="presParOf" srcId="{CCDEE120-23C3-44CC-B46C-954001926234}" destId="{6ECBACE5-F60E-479F-9B6F-BC8882E02E81}" srcOrd="8" destOrd="0" presId="urn:microsoft.com/office/officeart/2005/8/layout/hProcess7"/>
    <dgm:cxn modelId="{FEB848EC-5C02-4D50-8482-F6AF0844A31C}" type="presParOf" srcId="{6ECBACE5-F60E-479F-9B6F-BC8882E02E81}" destId="{3A5B50DF-58F3-4817-82D4-61210119F5C9}" srcOrd="0" destOrd="0" presId="urn:microsoft.com/office/officeart/2005/8/layout/hProcess7"/>
    <dgm:cxn modelId="{456C563B-3078-40C5-9BD2-EEE54D30B51B}" type="presParOf" srcId="{6ECBACE5-F60E-479F-9B6F-BC8882E02E81}" destId="{79D142A8-6A10-4A81-B419-7DF4B3221AAA}" srcOrd="1" destOrd="0" presId="urn:microsoft.com/office/officeart/2005/8/layout/hProcess7"/>
    <dgm:cxn modelId="{F22197B2-06C7-4C5B-AFE0-9D7D64A1718C}" type="presParOf" srcId="{6ECBACE5-F60E-479F-9B6F-BC8882E02E81}" destId="{898BF0E3-5DAC-4E93-9F1E-168733F5CAAF}" srcOrd="2" destOrd="0" presId="urn:microsoft.com/office/officeart/2005/8/layout/hProcess7"/>
    <dgm:cxn modelId="{0E164B88-288E-4655-8238-9ADA7E362D2B}" type="presParOf" srcId="{CCDEE120-23C3-44CC-B46C-954001926234}" destId="{311A2888-9F2D-42B2-BCFF-1ADA9985601F}" srcOrd="9" destOrd="0" presId="urn:microsoft.com/office/officeart/2005/8/layout/hProcess7"/>
    <dgm:cxn modelId="{4059A53D-CC15-4C5B-8664-3940CBD02309}" type="presParOf" srcId="{CCDEE120-23C3-44CC-B46C-954001926234}" destId="{B05FD41F-8498-4944-BB27-205533498131}" srcOrd="10" destOrd="0" presId="urn:microsoft.com/office/officeart/2005/8/layout/hProcess7"/>
    <dgm:cxn modelId="{F4F6DE62-53EA-4512-BEB3-0BB440821981}" type="presParOf" srcId="{B05FD41F-8498-4944-BB27-205533498131}" destId="{8773879B-2DF8-413A-9D3A-BF19981A7F1B}" srcOrd="0" destOrd="0" presId="urn:microsoft.com/office/officeart/2005/8/layout/hProcess7"/>
    <dgm:cxn modelId="{10486A3A-DEDA-4A34-9E08-EB65ED488771}" type="presParOf" srcId="{B05FD41F-8498-4944-BB27-205533498131}" destId="{EB26B2FC-5AC8-484F-98FF-3EABD85B75F4}" srcOrd="1" destOrd="0" presId="urn:microsoft.com/office/officeart/2005/8/layout/hProcess7"/>
    <dgm:cxn modelId="{78873B6E-4E70-491F-BE88-82FC3E311DAD}" type="presParOf" srcId="{B05FD41F-8498-4944-BB27-205533498131}" destId="{F880F6E7-126B-472D-838D-A23741517B61}" srcOrd="2" destOrd="0" presId="urn:microsoft.com/office/officeart/2005/8/layout/hProcess7"/>
    <dgm:cxn modelId="{A793DA2B-CADC-4442-B057-EC57E285C392}" type="presParOf" srcId="{CCDEE120-23C3-44CC-B46C-954001926234}" destId="{4B286D2C-6304-4E4B-ADBB-F23941136935}" srcOrd="11" destOrd="0" presId="urn:microsoft.com/office/officeart/2005/8/layout/hProcess7"/>
    <dgm:cxn modelId="{1869E914-AF8F-496C-B8FF-10B3981E21E3}" type="presParOf" srcId="{CCDEE120-23C3-44CC-B46C-954001926234}" destId="{A223AA5F-13D4-45D2-9A7E-97DD79DA4C2F}" srcOrd="12" destOrd="0" presId="urn:microsoft.com/office/officeart/2005/8/layout/hProcess7"/>
    <dgm:cxn modelId="{42F83566-65D1-47AE-83A1-B0A5C8F97EB1}" type="presParOf" srcId="{A223AA5F-13D4-45D2-9A7E-97DD79DA4C2F}" destId="{009D73A3-6F85-4363-B247-3A37A50BAA69}" srcOrd="0" destOrd="0" presId="urn:microsoft.com/office/officeart/2005/8/layout/hProcess7"/>
    <dgm:cxn modelId="{DE072B1E-2A08-449B-8CB9-2BEDE383B9D4}" type="presParOf" srcId="{A223AA5F-13D4-45D2-9A7E-97DD79DA4C2F}" destId="{0EF7AFB0-6FB8-482F-8E8B-539BEF31F95D}" srcOrd="1" destOrd="0" presId="urn:microsoft.com/office/officeart/2005/8/layout/hProcess7"/>
    <dgm:cxn modelId="{6FEA79B4-0606-4D12-B112-8F32C6B4BE53}" type="presParOf" srcId="{A223AA5F-13D4-45D2-9A7E-97DD79DA4C2F}" destId="{2347665F-673A-4616-A2BA-6CF87D243D99}" srcOrd="2" destOrd="0" presId="urn:microsoft.com/office/officeart/2005/8/layout/hProcess7"/>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D44D6A0-7975-4FED-B69A-0EB8185E038A}" type="doc">
      <dgm:prSet loTypeId="urn:microsoft.com/office/officeart/2005/8/layout/hProcess7" loCatId="list" qsTypeId="urn:microsoft.com/office/officeart/2005/8/quickstyle/simple3" qsCatId="simple" csTypeId="urn:microsoft.com/office/officeart/2005/8/colors/accent2_2" csCatId="accent2" phldr="1"/>
      <dgm:spPr/>
    </dgm:pt>
    <dgm:pt modelId="{998C37F0-19C2-40A5-8183-1FA85361BB4A}">
      <dgm:prSet phldrT="[Testo]" custT="1"/>
      <dgm:spPr/>
      <dgm:t>
        <a:bodyPr/>
        <a:lstStyle/>
        <a:p>
          <a:pPr algn="ctr"/>
          <a:r>
            <a:rPr lang="it-IT" sz="1500" dirty="0" err="1">
              <a:latin typeface="+mj-lt"/>
            </a:rPr>
            <a:t>Hazard</a:t>
          </a:r>
          <a:r>
            <a:rPr lang="it-IT" sz="1500" dirty="0">
              <a:latin typeface="+mj-lt"/>
            </a:rPr>
            <a:t> </a:t>
          </a:r>
          <a:r>
            <a:rPr lang="it-IT" sz="1500" dirty="0" err="1">
              <a:latin typeface="+mj-lt"/>
            </a:rPr>
            <a:t>analysis</a:t>
          </a:r>
          <a:endParaRPr lang="it-IT" sz="1500" dirty="0">
            <a:latin typeface="+mj-lt"/>
          </a:endParaRPr>
        </a:p>
        <a:p>
          <a:pPr algn="ctr"/>
          <a:endParaRPr lang="it-IT" sz="1100" dirty="0">
            <a:latin typeface="+mj-lt"/>
          </a:endParaRPr>
        </a:p>
        <a:p>
          <a:pPr algn="ctr"/>
          <a:endParaRPr lang="it-IT" sz="1200" dirty="0">
            <a:latin typeface="+mj-lt"/>
          </a:endParaRPr>
        </a:p>
        <a:p>
          <a:pPr algn="ctr"/>
          <a:endParaRPr lang="it-IT" sz="1200" dirty="0">
            <a:latin typeface="+mj-lt"/>
          </a:endParaRPr>
        </a:p>
        <a:p>
          <a:pPr algn="ctr"/>
          <a:endParaRPr lang="it-IT" sz="1200" dirty="0">
            <a:latin typeface="+mj-lt"/>
          </a:endParaRPr>
        </a:p>
        <a:p>
          <a:pPr algn="ctr"/>
          <a:endParaRPr lang="it-IT" sz="1200" i="1" dirty="0">
            <a:latin typeface="+mj-lt"/>
          </a:endParaRPr>
        </a:p>
        <a:p>
          <a:pPr algn="ctr"/>
          <a:r>
            <a:rPr lang="it-IT" sz="1500" i="1" dirty="0" err="1">
              <a:latin typeface="+mj-lt"/>
            </a:rPr>
            <a:t>intensity</a:t>
          </a:r>
          <a:r>
            <a:rPr lang="it-IT" sz="1500" i="1" dirty="0">
              <a:latin typeface="+mj-lt"/>
            </a:rPr>
            <a:t> </a:t>
          </a:r>
          <a:r>
            <a:rPr lang="it-IT" sz="1500" i="1" dirty="0" err="1">
              <a:latin typeface="+mj-lt"/>
            </a:rPr>
            <a:t>measure</a:t>
          </a:r>
          <a:endParaRPr lang="it-IT" sz="1500" i="1" dirty="0">
            <a:latin typeface="+mj-lt"/>
          </a:endParaRPr>
        </a:p>
        <a:p>
          <a:pPr algn="ctr"/>
          <a:endParaRPr lang="en-GB" sz="1500" dirty="0">
            <a:latin typeface="+mj-lt"/>
          </a:endParaRPr>
        </a:p>
      </dgm:t>
    </dgm:pt>
    <dgm:pt modelId="{9733B2B7-6087-4BE2-9EDD-3505FE35CFBD}" type="parTrans" cxnId="{ED677FA1-77FC-40EA-B80B-206AAD1E6C12}">
      <dgm:prSet/>
      <dgm:spPr/>
      <dgm:t>
        <a:bodyPr/>
        <a:lstStyle/>
        <a:p>
          <a:endParaRPr lang="en-GB"/>
        </a:p>
      </dgm:t>
    </dgm:pt>
    <dgm:pt modelId="{D6EAD0B9-2976-40D4-8EDF-1B5056BADAE5}" type="sibTrans" cxnId="{ED677FA1-77FC-40EA-B80B-206AAD1E6C12}">
      <dgm:prSet/>
      <dgm:spPr/>
      <dgm:t>
        <a:bodyPr/>
        <a:lstStyle/>
        <a:p>
          <a:endParaRPr lang="en-GB"/>
        </a:p>
      </dgm:t>
    </dgm:pt>
    <dgm:pt modelId="{B342B1CE-28A4-42BD-A725-1306DEF15692}">
      <dgm:prSet phldrT="[Testo]" custT="1"/>
      <dgm:spPr/>
      <dgm:t>
        <a:bodyPr/>
        <a:lstStyle/>
        <a:p>
          <a:pPr algn="ctr"/>
          <a:r>
            <a:rPr lang="it-IT" sz="1400" dirty="0" err="1">
              <a:latin typeface="+mj-lt"/>
            </a:rPr>
            <a:t>Loss</a:t>
          </a:r>
          <a:r>
            <a:rPr lang="it-IT" sz="1400" dirty="0">
              <a:latin typeface="+mj-lt"/>
            </a:rPr>
            <a:t> </a:t>
          </a:r>
          <a:r>
            <a:rPr lang="it-IT" sz="1500" dirty="0" err="1">
              <a:latin typeface="+mj-lt"/>
            </a:rPr>
            <a:t>analysis</a:t>
          </a:r>
          <a:endParaRPr lang="it-IT" sz="1500" dirty="0">
            <a:latin typeface="+mj-lt"/>
          </a:endParaRPr>
        </a:p>
        <a:p>
          <a:pPr algn="ctr"/>
          <a:endParaRPr lang="it-IT" sz="1500" dirty="0">
            <a:latin typeface="+mj-lt"/>
          </a:endParaRPr>
        </a:p>
        <a:p>
          <a:pPr algn="ctr"/>
          <a:endParaRPr lang="it-IT" sz="1500" dirty="0">
            <a:latin typeface="+mj-lt"/>
          </a:endParaRPr>
        </a:p>
        <a:p>
          <a:pPr algn="ctr"/>
          <a:endParaRPr lang="it-IT" sz="1500" dirty="0">
            <a:latin typeface="+mj-lt"/>
          </a:endParaRPr>
        </a:p>
        <a:p>
          <a:pPr algn="ctr"/>
          <a:endParaRPr lang="it-IT" sz="1500" dirty="0">
            <a:latin typeface="+mj-lt"/>
          </a:endParaRPr>
        </a:p>
        <a:p>
          <a:pPr algn="ctr"/>
          <a:r>
            <a:rPr lang="it-IT" sz="1500" i="1" dirty="0" err="1">
              <a:latin typeface="+mj-lt"/>
            </a:rPr>
            <a:t>decision</a:t>
          </a:r>
          <a:r>
            <a:rPr lang="it-IT" sz="1500" i="1" dirty="0">
              <a:latin typeface="+mj-lt"/>
            </a:rPr>
            <a:t> </a:t>
          </a:r>
          <a:r>
            <a:rPr lang="it-IT" sz="1500" i="1" dirty="0" err="1">
              <a:latin typeface="+mj-lt"/>
            </a:rPr>
            <a:t>variable</a:t>
          </a:r>
          <a:endParaRPr lang="en-GB" sz="1500" i="1" dirty="0">
            <a:latin typeface="+mj-lt"/>
          </a:endParaRPr>
        </a:p>
      </dgm:t>
    </dgm:pt>
    <dgm:pt modelId="{B43B5008-2EA2-44AE-AA78-DCB823FEE5B9}" type="parTrans" cxnId="{F153C02D-4E52-4D4C-B623-F61AF5764A70}">
      <dgm:prSet/>
      <dgm:spPr/>
      <dgm:t>
        <a:bodyPr/>
        <a:lstStyle/>
        <a:p>
          <a:endParaRPr lang="en-GB"/>
        </a:p>
      </dgm:t>
    </dgm:pt>
    <dgm:pt modelId="{D4BECFD4-A8D2-4EC2-88EA-1633B36DF75F}" type="sibTrans" cxnId="{F153C02D-4E52-4D4C-B623-F61AF5764A70}">
      <dgm:prSet/>
      <dgm:spPr/>
      <dgm:t>
        <a:bodyPr/>
        <a:lstStyle/>
        <a:p>
          <a:endParaRPr lang="en-GB"/>
        </a:p>
      </dgm:t>
    </dgm:pt>
    <dgm:pt modelId="{A38B0FF6-C4DB-4E6B-B8A8-39B6FF527BDE}">
      <dgm:prSet custT="1">
        <dgm:style>
          <a:lnRef idx="1">
            <a:schemeClr val="accent2"/>
          </a:lnRef>
          <a:fillRef idx="2">
            <a:schemeClr val="accent2"/>
          </a:fillRef>
          <a:effectRef idx="1">
            <a:schemeClr val="accent2"/>
          </a:effectRef>
          <a:fontRef idx="minor">
            <a:schemeClr val="dk1"/>
          </a:fontRef>
        </dgm:style>
      </dgm:prSet>
      <dgm:spPr>
        <a:noFill/>
        <a:ln w="38100">
          <a:solidFill>
            <a:srgbClr val="A01625"/>
          </a:solidFill>
        </a:ln>
      </dgm:spPr>
      <dgm:t>
        <a:bodyPr/>
        <a:lstStyle/>
        <a:p>
          <a:r>
            <a:rPr lang="it-IT" sz="1200" b="1" dirty="0">
              <a:latin typeface="+mj-lt"/>
            </a:rPr>
            <a:t>HAZARD</a:t>
          </a:r>
          <a:endParaRPr lang="en-GB" sz="1200" b="1" dirty="0">
            <a:latin typeface="+mj-lt"/>
          </a:endParaRPr>
        </a:p>
      </dgm:t>
    </dgm:pt>
    <dgm:pt modelId="{66F3F624-F788-4534-86C3-F1EB645F2412}" type="parTrans" cxnId="{11D74057-371E-4726-9B10-D679D4E0B834}">
      <dgm:prSet/>
      <dgm:spPr/>
      <dgm:t>
        <a:bodyPr/>
        <a:lstStyle/>
        <a:p>
          <a:endParaRPr lang="en-GB"/>
        </a:p>
      </dgm:t>
    </dgm:pt>
    <dgm:pt modelId="{FDFF3C09-5882-42B4-A738-365E2E3A7F5F}" type="sibTrans" cxnId="{11D74057-371E-4726-9B10-D679D4E0B834}">
      <dgm:prSet/>
      <dgm:spPr/>
      <dgm:t>
        <a:bodyPr/>
        <a:lstStyle/>
        <a:p>
          <a:endParaRPr lang="en-GB"/>
        </a:p>
      </dgm:t>
    </dgm:pt>
    <dgm:pt modelId="{91372FC7-96EB-4B22-B013-C61890526E29}">
      <dgm:prSet custT="1">
        <dgm:style>
          <a:lnRef idx="1">
            <a:schemeClr val="accent2"/>
          </a:lnRef>
          <a:fillRef idx="2">
            <a:schemeClr val="accent2"/>
          </a:fillRef>
          <a:effectRef idx="1">
            <a:schemeClr val="accent2"/>
          </a:effectRef>
          <a:fontRef idx="minor">
            <a:schemeClr val="dk1"/>
          </a:fontRef>
        </dgm:style>
      </dgm:prSet>
      <dgm:spPr>
        <a:noFill/>
        <a:ln>
          <a:solidFill>
            <a:schemeClr val="tx1"/>
          </a:solidFill>
        </a:ln>
      </dgm:spPr>
      <dgm:t>
        <a:bodyPr/>
        <a:lstStyle/>
        <a:p>
          <a:r>
            <a:rPr lang="it-IT" sz="1400" b="1" dirty="0">
              <a:latin typeface="+mj-lt"/>
            </a:rPr>
            <a:t>VULNERABILITY</a:t>
          </a:r>
          <a:endParaRPr lang="en-GB" sz="1400" b="1" dirty="0">
            <a:latin typeface="+mj-lt"/>
          </a:endParaRPr>
        </a:p>
      </dgm:t>
    </dgm:pt>
    <dgm:pt modelId="{FE2C5B33-0810-4978-B9E9-4B449FFD9939}" type="parTrans" cxnId="{B9B9CA06-771E-4EB5-A865-163046CB3A41}">
      <dgm:prSet/>
      <dgm:spPr/>
      <dgm:t>
        <a:bodyPr/>
        <a:lstStyle/>
        <a:p>
          <a:endParaRPr lang="en-GB"/>
        </a:p>
      </dgm:t>
    </dgm:pt>
    <dgm:pt modelId="{C0D10B0A-D6A7-4EF8-8E94-2F2A8BDB1689}" type="sibTrans" cxnId="{B9B9CA06-771E-4EB5-A865-163046CB3A41}">
      <dgm:prSet/>
      <dgm:spPr/>
      <dgm:t>
        <a:bodyPr/>
        <a:lstStyle/>
        <a:p>
          <a:endParaRPr lang="en-GB"/>
        </a:p>
      </dgm:t>
    </dgm:pt>
    <dgm:pt modelId="{B2AFEF38-D861-419A-BA05-A67BC4F8BC98}">
      <dgm:prSet custT="1"/>
      <dgm:spPr/>
      <dgm:t>
        <a:bodyPr/>
        <a:lstStyle/>
        <a:p>
          <a:pPr algn="ctr"/>
          <a:r>
            <a:rPr lang="it-IT" sz="1500" dirty="0" err="1">
              <a:latin typeface="+mj-lt"/>
            </a:rPr>
            <a:t>Damage</a:t>
          </a:r>
          <a:r>
            <a:rPr lang="it-IT" sz="1500" dirty="0">
              <a:latin typeface="+mj-lt"/>
            </a:rPr>
            <a:t> </a:t>
          </a:r>
          <a:r>
            <a:rPr lang="it-IT" sz="1500" dirty="0" err="1">
              <a:latin typeface="+mj-lt"/>
            </a:rPr>
            <a:t>analysis</a:t>
          </a:r>
          <a:endParaRPr lang="it-IT" sz="1500" dirty="0">
            <a:latin typeface="+mj-lt"/>
          </a:endParaRPr>
        </a:p>
        <a:p>
          <a:pPr algn="ctr"/>
          <a:endParaRPr lang="it-IT" sz="1500" dirty="0">
            <a:latin typeface="+mj-lt"/>
          </a:endParaRPr>
        </a:p>
        <a:p>
          <a:pPr algn="ctr"/>
          <a:endParaRPr lang="it-IT" sz="1500" dirty="0">
            <a:latin typeface="+mj-lt"/>
          </a:endParaRPr>
        </a:p>
        <a:p>
          <a:pPr algn="ctr"/>
          <a:endParaRPr lang="it-IT" sz="1500" dirty="0">
            <a:latin typeface="+mj-lt"/>
          </a:endParaRPr>
        </a:p>
        <a:p>
          <a:pPr algn="ctr"/>
          <a:endParaRPr lang="it-IT" sz="300" dirty="0">
            <a:latin typeface="+mj-lt"/>
          </a:endParaRPr>
        </a:p>
        <a:p>
          <a:pPr algn="ctr"/>
          <a:r>
            <a:rPr lang="it-IT" sz="1500" i="1" dirty="0" err="1">
              <a:latin typeface="+mj-lt"/>
            </a:rPr>
            <a:t>damage</a:t>
          </a:r>
          <a:r>
            <a:rPr lang="it-IT" sz="1500" i="1" dirty="0">
              <a:latin typeface="+mj-lt"/>
            </a:rPr>
            <a:t> </a:t>
          </a:r>
          <a:r>
            <a:rPr lang="it-IT" sz="1500" i="1" dirty="0" err="1">
              <a:latin typeface="+mj-lt"/>
            </a:rPr>
            <a:t>measure</a:t>
          </a:r>
          <a:endParaRPr lang="en-GB" sz="1500" i="1" dirty="0">
            <a:latin typeface="+mj-lt"/>
          </a:endParaRPr>
        </a:p>
      </dgm:t>
    </dgm:pt>
    <dgm:pt modelId="{A2D91669-C8A7-4CD8-9DD4-69455E941F93}" type="parTrans" cxnId="{B6D2E482-3C63-4413-9E98-AD927619EE68}">
      <dgm:prSet/>
      <dgm:spPr/>
      <dgm:t>
        <a:bodyPr/>
        <a:lstStyle/>
        <a:p>
          <a:endParaRPr lang="en-GB"/>
        </a:p>
      </dgm:t>
    </dgm:pt>
    <dgm:pt modelId="{187AEFE4-C4A6-4419-8F04-7E92643F2345}" type="sibTrans" cxnId="{B6D2E482-3C63-4413-9E98-AD927619EE68}">
      <dgm:prSet/>
      <dgm:spPr/>
      <dgm:t>
        <a:bodyPr/>
        <a:lstStyle/>
        <a:p>
          <a:endParaRPr lang="en-GB"/>
        </a:p>
      </dgm:t>
    </dgm:pt>
    <dgm:pt modelId="{91CB4FFE-BF74-4312-B39F-9DF680D20119}">
      <dgm:prSet custT="1">
        <dgm:style>
          <a:lnRef idx="1">
            <a:schemeClr val="accent2"/>
          </a:lnRef>
          <a:fillRef idx="2">
            <a:schemeClr val="accent2"/>
          </a:fillRef>
          <a:effectRef idx="1">
            <a:schemeClr val="accent2"/>
          </a:effectRef>
          <a:fontRef idx="minor">
            <a:schemeClr val="dk1"/>
          </a:fontRef>
        </dgm:style>
      </dgm:prSet>
      <dgm:spPr>
        <a:noFill/>
        <a:ln>
          <a:solidFill>
            <a:schemeClr val="tx1"/>
          </a:solidFill>
        </a:ln>
      </dgm:spPr>
      <dgm:t>
        <a:bodyPr/>
        <a:lstStyle/>
        <a:p>
          <a:r>
            <a:rPr lang="it-IT" sz="1200" b="1" dirty="0">
              <a:latin typeface="+mj-lt"/>
            </a:rPr>
            <a:t>DECISION MAKING</a:t>
          </a:r>
          <a:endParaRPr lang="en-GB" sz="1200" b="1" dirty="0">
            <a:latin typeface="+mj-lt"/>
          </a:endParaRPr>
        </a:p>
      </dgm:t>
    </dgm:pt>
    <dgm:pt modelId="{28957C8E-0842-471C-9A56-7A407377E970}" type="parTrans" cxnId="{C52FF87D-4A59-460E-A649-E3831B197C8E}">
      <dgm:prSet/>
      <dgm:spPr/>
      <dgm:t>
        <a:bodyPr/>
        <a:lstStyle/>
        <a:p>
          <a:endParaRPr lang="en-GB"/>
        </a:p>
      </dgm:t>
    </dgm:pt>
    <dgm:pt modelId="{B8DCA2CC-9E30-43FE-A67F-BA38E63DCC54}" type="sibTrans" cxnId="{C52FF87D-4A59-460E-A649-E3831B197C8E}">
      <dgm:prSet/>
      <dgm:spPr/>
      <dgm:t>
        <a:bodyPr/>
        <a:lstStyle/>
        <a:p>
          <a:endParaRPr lang="en-GB"/>
        </a:p>
      </dgm:t>
    </dgm:pt>
    <dgm:pt modelId="{4B56580F-D0A4-42CA-B33F-2E4C78853725}">
      <dgm:prSet custT="1">
        <dgm:style>
          <a:lnRef idx="1">
            <a:schemeClr val="accent2"/>
          </a:lnRef>
          <a:fillRef idx="2">
            <a:schemeClr val="accent2"/>
          </a:fillRef>
          <a:effectRef idx="1">
            <a:schemeClr val="accent2"/>
          </a:effectRef>
          <a:fontRef idx="minor">
            <a:schemeClr val="dk1"/>
          </a:fontRef>
        </dgm:style>
      </dgm:prSet>
      <dgm:spPr>
        <a:noFill/>
        <a:ln>
          <a:solidFill>
            <a:schemeClr val="tx1"/>
          </a:solidFill>
        </a:ln>
      </dgm:spPr>
      <dgm:t>
        <a:bodyPr/>
        <a:lstStyle/>
        <a:p>
          <a:r>
            <a:rPr lang="it-IT" sz="1400" b="1" dirty="0">
              <a:latin typeface="+mj-lt"/>
            </a:rPr>
            <a:t>VULNERABILITY</a:t>
          </a:r>
          <a:endParaRPr lang="en-GB" sz="1400" b="1" dirty="0">
            <a:latin typeface="+mj-lt"/>
          </a:endParaRPr>
        </a:p>
      </dgm:t>
    </dgm:pt>
    <dgm:pt modelId="{27DA8398-245A-47C4-B2D0-0287DC9A5F33}" type="parTrans" cxnId="{B5E48249-0109-46FA-8925-C744D6B8D521}">
      <dgm:prSet/>
      <dgm:spPr/>
      <dgm:t>
        <a:bodyPr/>
        <a:lstStyle/>
        <a:p>
          <a:endParaRPr lang="en-GB"/>
        </a:p>
      </dgm:t>
    </dgm:pt>
    <dgm:pt modelId="{649FCF27-1B46-410A-ACDC-3CBCECA3C62B}" type="sibTrans" cxnId="{B5E48249-0109-46FA-8925-C744D6B8D521}">
      <dgm:prSet/>
      <dgm:spPr/>
      <dgm:t>
        <a:bodyPr/>
        <a:lstStyle/>
        <a:p>
          <a:endParaRPr lang="en-GB"/>
        </a:p>
      </dgm:t>
    </dgm:pt>
    <dgm:pt modelId="{29FCEC4F-0D71-4B26-BF5C-1A6A7A921E82}">
      <dgm:prSet custT="1"/>
      <dgm:spPr/>
      <dgm:t>
        <a:bodyPr/>
        <a:lstStyle/>
        <a:p>
          <a:pPr algn="ctr"/>
          <a:r>
            <a:rPr lang="it-IT" sz="1500" dirty="0" err="1">
              <a:latin typeface="+mj-lt"/>
            </a:rPr>
            <a:t>Vulnerability</a:t>
          </a:r>
          <a:r>
            <a:rPr lang="it-IT" sz="1500" dirty="0">
              <a:latin typeface="+mj-lt"/>
            </a:rPr>
            <a:t> </a:t>
          </a:r>
          <a:r>
            <a:rPr lang="it-IT" sz="1500" dirty="0" err="1">
              <a:latin typeface="+mj-lt"/>
            </a:rPr>
            <a:t>analysis</a:t>
          </a:r>
          <a:endParaRPr lang="it-IT" sz="1500" dirty="0">
            <a:latin typeface="+mj-lt"/>
          </a:endParaRPr>
        </a:p>
        <a:p>
          <a:pPr algn="ctr"/>
          <a:endParaRPr lang="it-IT" sz="1200" dirty="0">
            <a:latin typeface="+mj-lt"/>
          </a:endParaRPr>
        </a:p>
        <a:p>
          <a:pPr algn="ctr"/>
          <a:endParaRPr lang="it-IT" sz="1400" dirty="0">
            <a:latin typeface="+mj-lt"/>
          </a:endParaRPr>
        </a:p>
        <a:p>
          <a:pPr algn="ctr"/>
          <a:endParaRPr lang="it-IT" sz="1400" dirty="0">
            <a:latin typeface="+mj-lt"/>
          </a:endParaRPr>
        </a:p>
        <a:p>
          <a:pPr algn="ctr"/>
          <a:endParaRPr lang="it-IT" sz="1000" dirty="0">
            <a:latin typeface="+mj-lt"/>
          </a:endParaRPr>
        </a:p>
        <a:p>
          <a:pPr algn="ctr"/>
          <a:r>
            <a:rPr lang="it-IT" sz="1400" i="1" dirty="0" err="1">
              <a:latin typeface="+mj-lt"/>
            </a:rPr>
            <a:t>engineering</a:t>
          </a:r>
          <a:r>
            <a:rPr lang="it-IT" sz="1400" i="1" dirty="0">
              <a:latin typeface="+mj-lt"/>
            </a:rPr>
            <a:t> </a:t>
          </a:r>
          <a:r>
            <a:rPr lang="it-IT" sz="1400" i="1" dirty="0" err="1">
              <a:latin typeface="+mj-lt"/>
            </a:rPr>
            <a:t>demand</a:t>
          </a:r>
          <a:r>
            <a:rPr lang="it-IT" sz="1400" i="1" dirty="0">
              <a:latin typeface="+mj-lt"/>
            </a:rPr>
            <a:t> par.</a:t>
          </a:r>
          <a:endParaRPr lang="en-GB" sz="1400" i="1" dirty="0">
            <a:latin typeface="+mj-lt"/>
          </a:endParaRPr>
        </a:p>
      </dgm:t>
    </dgm:pt>
    <dgm:pt modelId="{FDB498C7-B895-449E-9C35-FD4AD5E25279}" type="parTrans" cxnId="{A2AA1F98-0AFF-4E3E-BE3D-C79D0E236B13}">
      <dgm:prSet/>
      <dgm:spPr/>
      <dgm:t>
        <a:bodyPr/>
        <a:lstStyle/>
        <a:p>
          <a:endParaRPr lang="en-GB"/>
        </a:p>
      </dgm:t>
    </dgm:pt>
    <dgm:pt modelId="{22E306CB-DA78-40DA-9702-6F1970F2CEDD}" type="sibTrans" cxnId="{A2AA1F98-0AFF-4E3E-BE3D-C79D0E236B13}">
      <dgm:prSet/>
      <dgm:spPr/>
      <dgm:t>
        <a:bodyPr/>
        <a:lstStyle/>
        <a:p>
          <a:endParaRPr lang="en-GB"/>
        </a:p>
      </dgm:t>
    </dgm:pt>
    <dgm:pt modelId="{CCDEE120-23C3-44CC-B46C-954001926234}" type="pres">
      <dgm:prSet presAssocID="{7D44D6A0-7975-4FED-B69A-0EB8185E038A}" presName="Name0" presStyleCnt="0">
        <dgm:presLayoutVars>
          <dgm:dir/>
          <dgm:animLvl val="lvl"/>
          <dgm:resizeHandles val="exact"/>
        </dgm:presLayoutVars>
      </dgm:prSet>
      <dgm:spPr/>
    </dgm:pt>
    <dgm:pt modelId="{CB0CB1EB-D750-4F78-958A-596B6084BFA4}" type="pres">
      <dgm:prSet presAssocID="{A38B0FF6-C4DB-4E6B-B8A8-39B6FF527BDE}" presName="compositeNode" presStyleCnt="0">
        <dgm:presLayoutVars>
          <dgm:bulletEnabled val="1"/>
        </dgm:presLayoutVars>
      </dgm:prSet>
      <dgm:spPr/>
    </dgm:pt>
    <dgm:pt modelId="{86B2CCDC-15FE-4F87-9AD7-A364C99E0710}" type="pres">
      <dgm:prSet presAssocID="{A38B0FF6-C4DB-4E6B-B8A8-39B6FF527BDE}" presName="bgRect" presStyleLbl="node1" presStyleIdx="0" presStyleCnt="4" custScaleX="133100" custScaleY="133100"/>
      <dgm:spPr/>
    </dgm:pt>
    <dgm:pt modelId="{5D795F5F-E8EF-438C-B62A-3E2072E6BB67}" type="pres">
      <dgm:prSet presAssocID="{A38B0FF6-C4DB-4E6B-B8A8-39B6FF527BDE}" presName="parentNode" presStyleLbl="node1" presStyleIdx="0" presStyleCnt="4">
        <dgm:presLayoutVars>
          <dgm:chMax val="0"/>
          <dgm:bulletEnabled val="1"/>
        </dgm:presLayoutVars>
      </dgm:prSet>
      <dgm:spPr/>
    </dgm:pt>
    <dgm:pt modelId="{1624C416-ECD0-48BB-BE5D-DA61E1BC514F}" type="pres">
      <dgm:prSet presAssocID="{A38B0FF6-C4DB-4E6B-B8A8-39B6FF527BDE}" presName="childNode" presStyleLbl="node1" presStyleIdx="0" presStyleCnt="4">
        <dgm:presLayoutVars>
          <dgm:bulletEnabled val="1"/>
        </dgm:presLayoutVars>
      </dgm:prSet>
      <dgm:spPr/>
    </dgm:pt>
    <dgm:pt modelId="{33C463EB-F866-447B-9067-DC24BCB68FF1}" type="pres">
      <dgm:prSet presAssocID="{FDFF3C09-5882-42B4-A738-365E2E3A7F5F}" presName="hSp" presStyleCnt="0"/>
      <dgm:spPr/>
    </dgm:pt>
    <dgm:pt modelId="{2CE932E2-891B-4C33-9209-9660F7289B7B}" type="pres">
      <dgm:prSet presAssocID="{FDFF3C09-5882-42B4-A738-365E2E3A7F5F}" presName="vProcSp" presStyleCnt="0"/>
      <dgm:spPr/>
    </dgm:pt>
    <dgm:pt modelId="{1CD79B3D-077A-42EB-A63D-3A9CD78D2A24}" type="pres">
      <dgm:prSet presAssocID="{FDFF3C09-5882-42B4-A738-365E2E3A7F5F}" presName="vSp1" presStyleCnt="0"/>
      <dgm:spPr/>
    </dgm:pt>
    <dgm:pt modelId="{24190709-F953-4D2A-92A0-390E4CCF5C34}" type="pres">
      <dgm:prSet presAssocID="{FDFF3C09-5882-42B4-A738-365E2E3A7F5F}" presName="simulatedConn" presStyleLbl="solidFgAcc1" presStyleIdx="0" presStyleCnt="3"/>
      <dgm:spPr/>
    </dgm:pt>
    <dgm:pt modelId="{900A74EB-FE2D-4EF3-ABBC-4C9653981DEC}" type="pres">
      <dgm:prSet presAssocID="{FDFF3C09-5882-42B4-A738-365E2E3A7F5F}" presName="vSp2" presStyleCnt="0"/>
      <dgm:spPr/>
    </dgm:pt>
    <dgm:pt modelId="{5D6C79D5-20AF-4A37-ACD9-ACF06BF2D793}" type="pres">
      <dgm:prSet presAssocID="{FDFF3C09-5882-42B4-A738-365E2E3A7F5F}" presName="sibTrans" presStyleCnt="0"/>
      <dgm:spPr/>
    </dgm:pt>
    <dgm:pt modelId="{0BEB77FC-E9A5-43EC-A948-BE6663CF7DF4}" type="pres">
      <dgm:prSet presAssocID="{4B56580F-D0A4-42CA-B33F-2E4C78853725}" presName="compositeNode" presStyleCnt="0">
        <dgm:presLayoutVars>
          <dgm:bulletEnabled val="1"/>
        </dgm:presLayoutVars>
      </dgm:prSet>
      <dgm:spPr/>
    </dgm:pt>
    <dgm:pt modelId="{E37B6B4E-6DA6-40B3-B14C-186A4FB77ACE}" type="pres">
      <dgm:prSet presAssocID="{4B56580F-D0A4-42CA-B33F-2E4C78853725}" presName="bgRect" presStyleLbl="node1" presStyleIdx="1" presStyleCnt="4" custScaleX="133100" custScaleY="133100"/>
      <dgm:spPr/>
    </dgm:pt>
    <dgm:pt modelId="{1B9E1CB5-B01F-4A9C-9627-BFA966999BFA}" type="pres">
      <dgm:prSet presAssocID="{4B56580F-D0A4-42CA-B33F-2E4C78853725}" presName="parentNode" presStyleLbl="node1" presStyleIdx="1" presStyleCnt="4">
        <dgm:presLayoutVars>
          <dgm:chMax val="0"/>
          <dgm:bulletEnabled val="1"/>
        </dgm:presLayoutVars>
      </dgm:prSet>
      <dgm:spPr/>
    </dgm:pt>
    <dgm:pt modelId="{94B15768-D213-4B5C-B457-320787035C7D}" type="pres">
      <dgm:prSet presAssocID="{4B56580F-D0A4-42CA-B33F-2E4C78853725}" presName="childNode" presStyleLbl="node1" presStyleIdx="1" presStyleCnt="4">
        <dgm:presLayoutVars>
          <dgm:bulletEnabled val="1"/>
        </dgm:presLayoutVars>
      </dgm:prSet>
      <dgm:spPr/>
    </dgm:pt>
    <dgm:pt modelId="{A1705834-34E4-49CC-A9EF-19432D297DA1}" type="pres">
      <dgm:prSet presAssocID="{649FCF27-1B46-410A-ACDC-3CBCECA3C62B}" presName="hSp" presStyleCnt="0"/>
      <dgm:spPr/>
    </dgm:pt>
    <dgm:pt modelId="{2663BB63-9E41-408D-94CC-78BDC115DE3F}" type="pres">
      <dgm:prSet presAssocID="{649FCF27-1B46-410A-ACDC-3CBCECA3C62B}" presName="vProcSp" presStyleCnt="0"/>
      <dgm:spPr/>
    </dgm:pt>
    <dgm:pt modelId="{FF887673-C31E-4538-B43E-3A48AB13B340}" type="pres">
      <dgm:prSet presAssocID="{649FCF27-1B46-410A-ACDC-3CBCECA3C62B}" presName="vSp1" presStyleCnt="0"/>
      <dgm:spPr/>
    </dgm:pt>
    <dgm:pt modelId="{D7F2BD0D-780A-4BA5-A735-5B7637A86217}" type="pres">
      <dgm:prSet presAssocID="{649FCF27-1B46-410A-ACDC-3CBCECA3C62B}" presName="simulatedConn" presStyleLbl="solidFgAcc1" presStyleIdx="1" presStyleCnt="3"/>
      <dgm:spPr/>
    </dgm:pt>
    <dgm:pt modelId="{E400C2F9-1E6A-4521-A3B0-08FDD81B1B26}" type="pres">
      <dgm:prSet presAssocID="{649FCF27-1B46-410A-ACDC-3CBCECA3C62B}" presName="vSp2" presStyleCnt="0"/>
      <dgm:spPr/>
    </dgm:pt>
    <dgm:pt modelId="{4689D89F-8E0F-46AB-BD78-E4416E692C2F}" type="pres">
      <dgm:prSet presAssocID="{649FCF27-1B46-410A-ACDC-3CBCECA3C62B}" presName="sibTrans" presStyleCnt="0"/>
      <dgm:spPr/>
    </dgm:pt>
    <dgm:pt modelId="{6ECBACE5-F60E-479F-9B6F-BC8882E02E81}" type="pres">
      <dgm:prSet presAssocID="{91372FC7-96EB-4B22-B013-C61890526E29}" presName="compositeNode" presStyleCnt="0">
        <dgm:presLayoutVars>
          <dgm:bulletEnabled val="1"/>
        </dgm:presLayoutVars>
      </dgm:prSet>
      <dgm:spPr/>
    </dgm:pt>
    <dgm:pt modelId="{3A5B50DF-58F3-4817-82D4-61210119F5C9}" type="pres">
      <dgm:prSet presAssocID="{91372FC7-96EB-4B22-B013-C61890526E29}" presName="bgRect" presStyleLbl="node1" presStyleIdx="2" presStyleCnt="4" custScaleX="133100" custScaleY="133100"/>
      <dgm:spPr/>
    </dgm:pt>
    <dgm:pt modelId="{79D142A8-6A10-4A81-B419-7DF4B3221AAA}" type="pres">
      <dgm:prSet presAssocID="{91372FC7-96EB-4B22-B013-C61890526E29}" presName="parentNode" presStyleLbl="node1" presStyleIdx="2" presStyleCnt="4">
        <dgm:presLayoutVars>
          <dgm:chMax val="0"/>
          <dgm:bulletEnabled val="1"/>
        </dgm:presLayoutVars>
      </dgm:prSet>
      <dgm:spPr/>
    </dgm:pt>
    <dgm:pt modelId="{898BF0E3-5DAC-4E93-9F1E-168733F5CAAF}" type="pres">
      <dgm:prSet presAssocID="{91372FC7-96EB-4B22-B013-C61890526E29}" presName="childNode" presStyleLbl="node1" presStyleIdx="2" presStyleCnt="4">
        <dgm:presLayoutVars>
          <dgm:bulletEnabled val="1"/>
        </dgm:presLayoutVars>
      </dgm:prSet>
      <dgm:spPr/>
    </dgm:pt>
    <dgm:pt modelId="{311A2888-9F2D-42B2-BCFF-1ADA9985601F}" type="pres">
      <dgm:prSet presAssocID="{C0D10B0A-D6A7-4EF8-8E94-2F2A8BDB1689}" presName="hSp" presStyleCnt="0"/>
      <dgm:spPr/>
    </dgm:pt>
    <dgm:pt modelId="{B05FD41F-8498-4944-BB27-205533498131}" type="pres">
      <dgm:prSet presAssocID="{C0D10B0A-D6A7-4EF8-8E94-2F2A8BDB1689}" presName="vProcSp" presStyleCnt="0"/>
      <dgm:spPr/>
    </dgm:pt>
    <dgm:pt modelId="{8773879B-2DF8-413A-9D3A-BF19981A7F1B}" type="pres">
      <dgm:prSet presAssocID="{C0D10B0A-D6A7-4EF8-8E94-2F2A8BDB1689}" presName="vSp1" presStyleCnt="0"/>
      <dgm:spPr/>
    </dgm:pt>
    <dgm:pt modelId="{EB26B2FC-5AC8-484F-98FF-3EABD85B75F4}" type="pres">
      <dgm:prSet presAssocID="{C0D10B0A-D6A7-4EF8-8E94-2F2A8BDB1689}" presName="simulatedConn" presStyleLbl="solidFgAcc1" presStyleIdx="2" presStyleCnt="3"/>
      <dgm:spPr/>
    </dgm:pt>
    <dgm:pt modelId="{F880F6E7-126B-472D-838D-A23741517B61}" type="pres">
      <dgm:prSet presAssocID="{C0D10B0A-D6A7-4EF8-8E94-2F2A8BDB1689}" presName="vSp2" presStyleCnt="0"/>
      <dgm:spPr/>
    </dgm:pt>
    <dgm:pt modelId="{4B286D2C-6304-4E4B-ADBB-F23941136935}" type="pres">
      <dgm:prSet presAssocID="{C0D10B0A-D6A7-4EF8-8E94-2F2A8BDB1689}" presName="sibTrans" presStyleCnt="0"/>
      <dgm:spPr/>
    </dgm:pt>
    <dgm:pt modelId="{A223AA5F-13D4-45D2-9A7E-97DD79DA4C2F}" type="pres">
      <dgm:prSet presAssocID="{91CB4FFE-BF74-4312-B39F-9DF680D20119}" presName="compositeNode" presStyleCnt="0">
        <dgm:presLayoutVars>
          <dgm:bulletEnabled val="1"/>
        </dgm:presLayoutVars>
      </dgm:prSet>
      <dgm:spPr/>
    </dgm:pt>
    <dgm:pt modelId="{009D73A3-6F85-4363-B247-3A37A50BAA69}" type="pres">
      <dgm:prSet presAssocID="{91CB4FFE-BF74-4312-B39F-9DF680D20119}" presName="bgRect" presStyleLbl="node1" presStyleIdx="3" presStyleCnt="4" custScaleX="133100" custScaleY="133100"/>
      <dgm:spPr/>
    </dgm:pt>
    <dgm:pt modelId="{0EF7AFB0-6FB8-482F-8E8B-539BEF31F95D}" type="pres">
      <dgm:prSet presAssocID="{91CB4FFE-BF74-4312-B39F-9DF680D20119}" presName="parentNode" presStyleLbl="node1" presStyleIdx="3" presStyleCnt="4">
        <dgm:presLayoutVars>
          <dgm:chMax val="0"/>
          <dgm:bulletEnabled val="1"/>
        </dgm:presLayoutVars>
      </dgm:prSet>
      <dgm:spPr/>
    </dgm:pt>
    <dgm:pt modelId="{2347665F-673A-4616-A2BA-6CF87D243D99}" type="pres">
      <dgm:prSet presAssocID="{91CB4FFE-BF74-4312-B39F-9DF680D20119}" presName="childNode" presStyleLbl="node1" presStyleIdx="3" presStyleCnt="4">
        <dgm:presLayoutVars>
          <dgm:bulletEnabled val="1"/>
        </dgm:presLayoutVars>
      </dgm:prSet>
      <dgm:spPr/>
    </dgm:pt>
  </dgm:ptLst>
  <dgm:cxnLst>
    <dgm:cxn modelId="{C4AD5C03-EE82-4752-92AF-1AD32E0B60D8}" type="presOf" srcId="{91372FC7-96EB-4B22-B013-C61890526E29}" destId="{79D142A8-6A10-4A81-B419-7DF4B3221AAA}" srcOrd="1" destOrd="0" presId="urn:microsoft.com/office/officeart/2005/8/layout/hProcess7"/>
    <dgm:cxn modelId="{B9B9CA06-771E-4EB5-A865-163046CB3A41}" srcId="{7D44D6A0-7975-4FED-B69A-0EB8185E038A}" destId="{91372FC7-96EB-4B22-B013-C61890526E29}" srcOrd="2" destOrd="0" parTransId="{FE2C5B33-0810-4978-B9E9-4B449FFD9939}" sibTransId="{C0D10B0A-D6A7-4EF8-8E94-2F2A8BDB1689}"/>
    <dgm:cxn modelId="{B9711E27-17C6-4A5C-B51B-8AC41C3F904E}" type="presOf" srcId="{B342B1CE-28A4-42BD-A725-1306DEF15692}" destId="{2347665F-673A-4616-A2BA-6CF87D243D99}" srcOrd="0" destOrd="0" presId="urn:microsoft.com/office/officeart/2005/8/layout/hProcess7"/>
    <dgm:cxn modelId="{F153C02D-4E52-4D4C-B623-F61AF5764A70}" srcId="{91CB4FFE-BF74-4312-B39F-9DF680D20119}" destId="{B342B1CE-28A4-42BD-A725-1306DEF15692}" srcOrd="0" destOrd="0" parTransId="{B43B5008-2EA2-44AE-AA78-DCB823FEE5B9}" sibTransId="{D4BECFD4-A8D2-4EC2-88EA-1633B36DF75F}"/>
    <dgm:cxn modelId="{283AE441-D5FF-4183-9D62-7EB20F5B8A3F}" type="presOf" srcId="{4B56580F-D0A4-42CA-B33F-2E4C78853725}" destId="{E37B6B4E-6DA6-40B3-B14C-186A4FB77ACE}" srcOrd="0" destOrd="0" presId="urn:microsoft.com/office/officeart/2005/8/layout/hProcess7"/>
    <dgm:cxn modelId="{B5E48249-0109-46FA-8925-C744D6B8D521}" srcId="{7D44D6A0-7975-4FED-B69A-0EB8185E038A}" destId="{4B56580F-D0A4-42CA-B33F-2E4C78853725}" srcOrd="1" destOrd="0" parTransId="{27DA8398-245A-47C4-B2D0-0287DC9A5F33}" sibTransId="{649FCF27-1B46-410A-ACDC-3CBCECA3C62B}"/>
    <dgm:cxn modelId="{199A9F72-2A20-4EF7-9E3B-10041D6E1CE3}" type="presOf" srcId="{4B56580F-D0A4-42CA-B33F-2E4C78853725}" destId="{1B9E1CB5-B01F-4A9C-9627-BFA966999BFA}" srcOrd="1" destOrd="0" presId="urn:microsoft.com/office/officeart/2005/8/layout/hProcess7"/>
    <dgm:cxn modelId="{9B672A53-536A-4F83-B9ED-5C3338883481}" type="presOf" srcId="{B2AFEF38-D861-419A-BA05-A67BC4F8BC98}" destId="{898BF0E3-5DAC-4E93-9F1E-168733F5CAAF}" srcOrd="0" destOrd="0" presId="urn:microsoft.com/office/officeart/2005/8/layout/hProcess7"/>
    <dgm:cxn modelId="{11D74057-371E-4726-9B10-D679D4E0B834}" srcId="{7D44D6A0-7975-4FED-B69A-0EB8185E038A}" destId="{A38B0FF6-C4DB-4E6B-B8A8-39B6FF527BDE}" srcOrd="0" destOrd="0" parTransId="{66F3F624-F788-4534-86C3-F1EB645F2412}" sibTransId="{FDFF3C09-5882-42B4-A738-365E2E3A7F5F}"/>
    <dgm:cxn modelId="{C52FF87D-4A59-460E-A649-E3831B197C8E}" srcId="{7D44D6A0-7975-4FED-B69A-0EB8185E038A}" destId="{91CB4FFE-BF74-4312-B39F-9DF680D20119}" srcOrd="3" destOrd="0" parTransId="{28957C8E-0842-471C-9A56-7A407377E970}" sibTransId="{B8DCA2CC-9E30-43FE-A67F-BA38E63DCC54}"/>
    <dgm:cxn modelId="{B6D2E482-3C63-4413-9E98-AD927619EE68}" srcId="{91372FC7-96EB-4B22-B013-C61890526E29}" destId="{B2AFEF38-D861-419A-BA05-A67BC4F8BC98}" srcOrd="0" destOrd="0" parTransId="{A2D91669-C8A7-4CD8-9DD4-69455E941F93}" sibTransId="{187AEFE4-C4A6-4419-8F04-7E92643F2345}"/>
    <dgm:cxn modelId="{95A7168A-C22A-4FBD-B9C6-D62E60E04755}" type="presOf" srcId="{A38B0FF6-C4DB-4E6B-B8A8-39B6FF527BDE}" destId="{5D795F5F-E8EF-438C-B62A-3E2072E6BB67}" srcOrd="1" destOrd="0" presId="urn:microsoft.com/office/officeart/2005/8/layout/hProcess7"/>
    <dgm:cxn modelId="{A2AA1F98-0AFF-4E3E-BE3D-C79D0E236B13}" srcId="{4B56580F-D0A4-42CA-B33F-2E4C78853725}" destId="{29FCEC4F-0D71-4B26-BF5C-1A6A7A921E82}" srcOrd="0" destOrd="0" parTransId="{FDB498C7-B895-449E-9C35-FD4AD5E25279}" sibTransId="{22E306CB-DA78-40DA-9702-6F1970F2CEDD}"/>
    <dgm:cxn modelId="{ED677FA1-77FC-40EA-B80B-206AAD1E6C12}" srcId="{A38B0FF6-C4DB-4E6B-B8A8-39B6FF527BDE}" destId="{998C37F0-19C2-40A5-8183-1FA85361BB4A}" srcOrd="0" destOrd="0" parTransId="{9733B2B7-6087-4BE2-9EDD-3505FE35CFBD}" sibTransId="{D6EAD0B9-2976-40D4-8EDF-1B5056BADAE5}"/>
    <dgm:cxn modelId="{7F2781AB-B857-4A87-9577-7F726795A810}" type="presOf" srcId="{91372FC7-96EB-4B22-B013-C61890526E29}" destId="{3A5B50DF-58F3-4817-82D4-61210119F5C9}" srcOrd="0" destOrd="0" presId="urn:microsoft.com/office/officeart/2005/8/layout/hProcess7"/>
    <dgm:cxn modelId="{C970A5BD-18D9-47A1-828A-7EBC57055F1F}" type="presOf" srcId="{29FCEC4F-0D71-4B26-BF5C-1A6A7A921E82}" destId="{94B15768-D213-4B5C-B457-320787035C7D}" srcOrd="0" destOrd="0" presId="urn:microsoft.com/office/officeart/2005/8/layout/hProcess7"/>
    <dgm:cxn modelId="{C3BE47D9-6EEA-4C8D-A9F5-4726E4BAE0A3}" type="presOf" srcId="{7D44D6A0-7975-4FED-B69A-0EB8185E038A}" destId="{CCDEE120-23C3-44CC-B46C-954001926234}" srcOrd="0" destOrd="0" presId="urn:microsoft.com/office/officeart/2005/8/layout/hProcess7"/>
    <dgm:cxn modelId="{B01EC4E9-AB90-49BB-B9D0-78AD31E5DE5D}" type="presOf" srcId="{91CB4FFE-BF74-4312-B39F-9DF680D20119}" destId="{009D73A3-6F85-4363-B247-3A37A50BAA69}" srcOrd="0" destOrd="0" presId="urn:microsoft.com/office/officeart/2005/8/layout/hProcess7"/>
    <dgm:cxn modelId="{BB4B5FF0-7EC5-4DD5-9CDB-7C4BCCD34EDE}" type="presOf" srcId="{91CB4FFE-BF74-4312-B39F-9DF680D20119}" destId="{0EF7AFB0-6FB8-482F-8E8B-539BEF31F95D}" srcOrd="1" destOrd="0" presId="urn:microsoft.com/office/officeart/2005/8/layout/hProcess7"/>
    <dgm:cxn modelId="{868101F1-BEFD-4BB1-B16C-461D90CAD710}" type="presOf" srcId="{998C37F0-19C2-40A5-8183-1FA85361BB4A}" destId="{1624C416-ECD0-48BB-BE5D-DA61E1BC514F}" srcOrd="0" destOrd="0" presId="urn:microsoft.com/office/officeart/2005/8/layout/hProcess7"/>
    <dgm:cxn modelId="{1CA9D6F8-3FF4-41F4-A3B6-8662959AC50D}" type="presOf" srcId="{A38B0FF6-C4DB-4E6B-B8A8-39B6FF527BDE}" destId="{86B2CCDC-15FE-4F87-9AD7-A364C99E0710}" srcOrd="0" destOrd="0" presId="urn:microsoft.com/office/officeart/2005/8/layout/hProcess7"/>
    <dgm:cxn modelId="{F58D5369-9625-4F80-B4CF-28C8C08E5DA4}" type="presParOf" srcId="{CCDEE120-23C3-44CC-B46C-954001926234}" destId="{CB0CB1EB-D750-4F78-958A-596B6084BFA4}" srcOrd="0" destOrd="0" presId="urn:microsoft.com/office/officeart/2005/8/layout/hProcess7"/>
    <dgm:cxn modelId="{796F0CDB-82FC-4D6E-8DFC-6E4D492362E5}" type="presParOf" srcId="{CB0CB1EB-D750-4F78-958A-596B6084BFA4}" destId="{86B2CCDC-15FE-4F87-9AD7-A364C99E0710}" srcOrd="0" destOrd="0" presId="urn:microsoft.com/office/officeart/2005/8/layout/hProcess7"/>
    <dgm:cxn modelId="{1CBC9E3D-9F9C-4CA4-81FD-6AC83B47FB7D}" type="presParOf" srcId="{CB0CB1EB-D750-4F78-958A-596B6084BFA4}" destId="{5D795F5F-E8EF-438C-B62A-3E2072E6BB67}" srcOrd="1" destOrd="0" presId="urn:microsoft.com/office/officeart/2005/8/layout/hProcess7"/>
    <dgm:cxn modelId="{B3009350-380D-4214-9B32-845188094FED}" type="presParOf" srcId="{CB0CB1EB-D750-4F78-958A-596B6084BFA4}" destId="{1624C416-ECD0-48BB-BE5D-DA61E1BC514F}" srcOrd="2" destOrd="0" presId="urn:microsoft.com/office/officeart/2005/8/layout/hProcess7"/>
    <dgm:cxn modelId="{4C0CAF68-B44E-4B66-B5CE-706A207CC367}" type="presParOf" srcId="{CCDEE120-23C3-44CC-B46C-954001926234}" destId="{33C463EB-F866-447B-9067-DC24BCB68FF1}" srcOrd="1" destOrd="0" presId="urn:microsoft.com/office/officeart/2005/8/layout/hProcess7"/>
    <dgm:cxn modelId="{A936A981-34B1-4678-812E-9AD97EE02AEC}" type="presParOf" srcId="{CCDEE120-23C3-44CC-B46C-954001926234}" destId="{2CE932E2-891B-4C33-9209-9660F7289B7B}" srcOrd="2" destOrd="0" presId="urn:microsoft.com/office/officeart/2005/8/layout/hProcess7"/>
    <dgm:cxn modelId="{3751F217-788E-4F2B-84F0-6BB454C64E43}" type="presParOf" srcId="{2CE932E2-891B-4C33-9209-9660F7289B7B}" destId="{1CD79B3D-077A-42EB-A63D-3A9CD78D2A24}" srcOrd="0" destOrd="0" presId="urn:microsoft.com/office/officeart/2005/8/layout/hProcess7"/>
    <dgm:cxn modelId="{2CDE72F0-FCDF-4AB2-A69F-3E751D55E2CF}" type="presParOf" srcId="{2CE932E2-891B-4C33-9209-9660F7289B7B}" destId="{24190709-F953-4D2A-92A0-390E4CCF5C34}" srcOrd="1" destOrd="0" presId="urn:microsoft.com/office/officeart/2005/8/layout/hProcess7"/>
    <dgm:cxn modelId="{7FDCAA4C-8A29-459A-8DFA-E69F1F55843A}" type="presParOf" srcId="{2CE932E2-891B-4C33-9209-9660F7289B7B}" destId="{900A74EB-FE2D-4EF3-ABBC-4C9653981DEC}" srcOrd="2" destOrd="0" presId="urn:microsoft.com/office/officeart/2005/8/layout/hProcess7"/>
    <dgm:cxn modelId="{492FAEC1-A5DE-452D-BE00-043CCC39A927}" type="presParOf" srcId="{CCDEE120-23C3-44CC-B46C-954001926234}" destId="{5D6C79D5-20AF-4A37-ACD9-ACF06BF2D793}" srcOrd="3" destOrd="0" presId="urn:microsoft.com/office/officeart/2005/8/layout/hProcess7"/>
    <dgm:cxn modelId="{CF2AB250-F93E-426B-8733-7A6E6E455913}" type="presParOf" srcId="{CCDEE120-23C3-44CC-B46C-954001926234}" destId="{0BEB77FC-E9A5-43EC-A948-BE6663CF7DF4}" srcOrd="4" destOrd="0" presId="urn:microsoft.com/office/officeart/2005/8/layout/hProcess7"/>
    <dgm:cxn modelId="{BA6461A4-3DC0-4F26-97AA-12D656BE3677}" type="presParOf" srcId="{0BEB77FC-E9A5-43EC-A948-BE6663CF7DF4}" destId="{E37B6B4E-6DA6-40B3-B14C-186A4FB77ACE}" srcOrd="0" destOrd="0" presId="urn:microsoft.com/office/officeart/2005/8/layout/hProcess7"/>
    <dgm:cxn modelId="{F665F732-09AC-4B1E-ADD4-0D3568DDC402}" type="presParOf" srcId="{0BEB77FC-E9A5-43EC-A948-BE6663CF7DF4}" destId="{1B9E1CB5-B01F-4A9C-9627-BFA966999BFA}" srcOrd="1" destOrd="0" presId="urn:microsoft.com/office/officeart/2005/8/layout/hProcess7"/>
    <dgm:cxn modelId="{597FB15F-5CA4-45D2-BB17-DFC62852C0ED}" type="presParOf" srcId="{0BEB77FC-E9A5-43EC-A948-BE6663CF7DF4}" destId="{94B15768-D213-4B5C-B457-320787035C7D}" srcOrd="2" destOrd="0" presId="urn:microsoft.com/office/officeart/2005/8/layout/hProcess7"/>
    <dgm:cxn modelId="{B925DD7E-88E7-454D-A8FB-AEFECBBD451D}" type="presParOf" srcId="{CCDEE120-23C3-44CC-B46C-954001926234}" destId="{A1705834-34E4-49CC-A9EF-19432D297DA1}" srcOrd="5" destOrd="0" presId="urn:microsoft.com/office/officeart/2005/8/layout/hProcess7"/>
    <dgm:cxn modelId="{A2CEB4EE-9490-44C0-9512-60267D9AE5EC}" type="presParOf" srcId="{CCDEE120-23C3-44CC-B46C-954001926234}" destId="{2663BB63-9E41-408D-94CC-78BDC115DE3F}" srcOrd="6" destOrd="0" presId="urn:microsoft.com/office/officeart/2005/8/layout/hProcess7"/>
    <dgm:cxn modelId="{9AB64CCF-61E7-4DD9-A908-BC42F1D6DC10}" type="presParOf" srcId="{2663BB63-9E41-408D-94CC-78BDC115DE3F}" destId="{FF887673-C31E-4538-B43E-3A48AB13B340}" srcOrd="0" destOrd="0" presId="urn:microsoft.com/office/officeart/2005/8/layout/hProcess7"/>
    <dgm:cxn modelId="{18932935-AD84-46AA-A974-46EFE5440834}" type="presParOf" srcId="{2663BB63-9E41-408D-94CC-78BDC115DE3F}" destId="{D7F2BD0D-780A-4BA5-A735-5B7637A86217}" srcOrd="1" destOrd="0" presId="urn:microsoft.com/office/officeart/2005/8/layout/hProcess7"/>
    <dgm:cxn modelId="{1FFC9373-9543-4818-9E1F-3ED85FB40BA8}" type="presParOf" srcId="{2663BB63-9E41-408D-94CC-78BDC115DE3F}" destId="{E400C2F9-1E6A-4521-A3B0-08FDD81B1B26}" srcOrd="2" destOrd="0" presId="urn:microsoft.com/office/officeart/2005/8/layout/hProcess7"/>
    <dgm:cxn modelId="{E8D579F5-22F7-49C8-B646-C1995E6676A4}" type="presParOf" srcId="{CCDEE120-23C3-44CC-B46C-954001926234}" destId="{4689D89F-8E0F-46AB-BD78-E4416E692C2F}" srcOrd="7" destOrd="0" presId="urn:microsoft.com/office/officeart/2005/8/layout/hProcess7"/>
    <dgm:cxn modelId="{E21B3852-6B39-4DA1-813A-149014656F77}" type="presParOf" srcId="{CCDEE120-23C3-44CC-B46C-954001926234}" destId="{6ECBACE5-F60E-479F-9B6F-BC8882E02E81}" srcOrd="8" destOrd="0" presId="urn:microsoft.com/office/officeart/2005/8/layout/hProcess7"/>
    <dgm:cxn modelId="{FEB848EC-5C02-4D50-8482-F6AF0844A31C}" type="presParOf" srcId="{6ECBACE5-F60E-479F-9B6F-BC8882E02E81}" destId="{3A5B50DF-58F3-4817-82D4-61210119F5C9}" srcOrd="0" destOrd="0" presId="urn:microsoft.com/office/officeart/2005/8/layout/hProcess7"/>
    <dgm:cxn modelId="{456C563B-3078-40C5-9BD2-EEE54D30B51B}" type="presParOf" srcId="{6ECBACE5-F60E-479F-9B6F-BC8882E02E81}" destId="{79D142A8-6A10-4A81-B419-7DF4B3221AAA}" srcOrd="1" destOrd="0" presId="urn:microsoft.com/office/officeart/2005/8/layout/hProcess7"/>
    <dgm:cxn modelId="{F22197B2-06C7-4C5B-AFE0-9D7D64A1718C}" type="presParOf" srcId="{6ECBACE5-F60E-479F-9B6F-BC8882E02E81}" destId="{898BF0E3-5DAC-4E93-9F1E-168733F5CAAF}" srcOrd="2" destOrd="0" presId="urn:microsoft.com/office/officeart/2005/8/layout/hProcess7"/>
    <dgm:cxn modelId="{0E164B88-288E-4655-8238-9ADA7E362D2B}" type="presParOf" srcId="{CCDEE120-23C3-44CC-B46C-954001926234}" destId="{311A2888-9F2D-42B2-BCFF-1ADA9985601F}" srcOrd="9" destOrd="0" presId="urn:microsoft.com/office/officeart/2005/8/layout/hProcess7"/>
    <dgm:cxn modelId="{4059A53D-CC15-4C5B-8664-3940CBD02309}" type="presParOf" srcId="{CCDEE120-23C3-44CC-B46C-954001926234}" destId="{B05FD41F-8498-4944-BB27-205533498131}" srcOrd="10" destOrd="0" presId="urn:microsoft.com/office/officeart/2005/8/layout/hProcess7"/>
    <dgm:cxn modelId="{F4F6DE62-53EA-4512-BEB3-0BB440821981}" type="presParOf" srcId="{B05FD41F-8498-4944-BB27-205533498131}" destId="{8773879B-2DF8-413A-9D3A-BF19981A7F1B}" srcOrd="0" destOrd="0" presId="urn:microsoft.com/office/officeart/2005/8/layout/hProcess7"/>
    <dgm:cxn modelId="{10486A3A-DEDA-4A34-9E08-EB65ED488771}" type="presParOf" srcId="{B05FD41F-8498-4944-BB27-205533498131}" destId="{EB26B2FC-5AC8-484F-98FF-3EABD85B75F4}" srcOrd="1" destOrd="0" presId="urn:microsoft.com/office/officeart/2005/8/layout/hProcess7"/>
    <dgm:cxn modelId="{78873B6E-4E70-491F-BE88-82FC3E311DAD}" type="presParOf" srcId="{B05FD41F-8498-4944-BB27-205533498131}" destId="{F880F6E7-126B-472D-838D-A23741517B61}" srcOrd="2" destOrd="0" presId="urn:microsoft.com/office/officeart/2005/8/layout/hProcess7"/>
    <dgm:cxn modelId="{A793DA2B-CADC-4442-B057-EC57E285C392}" type="presParOf" srcId="{CCDEE120-23C3-44CC-B46C-954001926234}" destId="{4B286D2C-6304-4E4B-ADBB-F23941136935}" srcOrd="11" destOrd="0" presId="urn:microsoft.com/office/officeart/2005/8/layout/hProcess7"/>
    <dgm:cxn modelId="{1869E914-AF8F-496C-B8FF-10B3981E21E3}" type="presParOf" srcId="{CCDEE120-23C3-44CC-B46C-954001926234}" destId="{A223AA5F-13D4-45D2-9A7E-97DD79DA4C2F}" srcOrd="12" destOrd="0" presId="urn:microsoft.com/office/officeart/2005/8/layout/hProcess7"/>
    <dgm:cxn modelId="{42F83566-65D1-47AE-83A1-B0A5C8F97EB1}" type="presParOf" srcId="{A223AA5F-13D4-45D2-9A7E-97DD79DA4C2F}" destId="{009D73A3-6F85-4363-B247-3A37A50BAA69}" srcOrd="0" destOrd="0" presId="urn:microsoft.com/office/officeart/2005/8/layout/hProcess7"/>
    <dgm:cxn modelId="{DE072B1E-2A08-449B-8CB9-2BEDE383B9D4}" type="presParOf" srcId="{A223AA5F-13D4-45D2-9A7E-97DD79DA4C2F}" destId="{0EF7AFB0-6FB8-482F-8E8B-539BEF31F95D}" srcOrd="1" destOrd="0" presId="urn:microsoft.com/office/officeart/2005/8/layout/hProcess7"/>
    <dgm:cxn modelId="{6FEA79B4-0606-4D12-B112-8F32C6B4BE53}" type="presParOf" srcId="{A223AA5F-13D4-45D2-9A7E-97DD79DA4C2F}" destId="{2347665F-673A-4616-A2BA-6CF87D243D99}" srcOrd="2" destOrd="0" presId="urn:microsoft.com/office/officeart/2005/8/layout/hProcess7"/>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B2CCDC-15FE-4F87-9AD7-A364C99E0710}">
      <dsp:nvSpPr>
        <dsp:cNvPr id="0" name=""/>
        <dsp:cNvSpPr/>
      </dsp:nvSpPr>
      <dsp:spPr>
        <a:xfrm>
          <a:off x="2126" y="778740"/>
          <a:ext cx="1683997" cy="2020797"/>
        </a:xfrm>
        <a:prstGeom prst="roundRect">
          <a:avLst>
            <a:gd name="adj" fmla="val 5000"/>
          </a:avLst>
        </a:prstGeom>
        <a:noFill/>
        <a:ln w="38100" cap="flat" cmpd="sng" algn="ctr">
          <a:solidFill>
            <a:srgbClr val="A01625"/>
          </a:solidFill>
          <a:prstDash val="solid"/>
          <a:miter lim="800000"/>
        </a:ln>
        <a:effectLst/>
        <a:scene3d>
          <a:camera prst="orthographicFront"/>
          <a:lightRig rig="flat" dir="t"/>
        </a:scene3d>
        <a:sp3d/>
      </dsp:spPr>
      <dsp:style>
        <a:lnRef idx="1">
          <a:schemeClr val="accent2"/>
        </a:lnRef>
        <a:fillRef idx="2">
          <a:schemeClr val="accent2"/>
        </a:fillRef>
        <a:effectRef idx="1">
          <a:schemeClr val="accent2"/>
        </a:effectRef>
        <a:fontRef idx="minor">
          <a:schemeClr val="dk1"/>
        </a:fontRef>
      </dsp:style>
      <dsp:txBody>
        <a:bodyPr spcFirstLastPara="0" vert="horz" wrap="square" lIns="0" tIns="41148" rIns="53340" bIns="0" numCol="1" spcCol="1270" anchor="t" anchorCtr="0">
          <a:noAutofit/>
        </a:bodyPr>
        <a:lstStyle/>
        <a:p>
          <a:pPr marL="0" lvl="0" indent="0" algn="r" defTabSz="533400">
            <a:lnSpc>
              <a:spcPct val="90000"/>
            </a:lnSpc>
            <a:spcBef>
              <a:spcPct val="0"/>
            </a:spcBef>
            <a:spcAft>
              <a:spcPct val="35000"/>
            </a:spcAft>
            <a:buNone/>
          </a:pPr>
          <a:r>
            <a:rPr lang="it-IT" sz="1200" b="1" kern="1200" dirty="0">
              <a:latin typeface="+mj-lt"/>
            </a:rPr>
            <a:t>HAZARD</a:t>
          </a:r>
          <a:endParaRPr lang="en-GB" sz="1200" b="1" kern="1200" dirty="0">
            <a:latin typeface="+mj-lt"/>
          </a:endParaRPr>
        </a:p>
      </dsp:txBody>
      <dsp:txXfrm rot="16200000">
        <a:off x="-658001" y="1438867"/>
        <a:ext cx="1657053" cy="336799"/>
      </dsp:txXfrm>
    </dsp:sp>
    <dsp:sp modelId="{1624C416-ECD0-48BB-BE5D-DA61E1BC514F}">
      <dsp:nvSpPr>
        <dsp:cNvPr id="0" name=""/>
        <dsp:cNvSpPr/>
      </dsp:nvSpPr>
      <dsp:spPr>
        <a:xfrm>
          <a:off x="308563" y="778740"/>
          <a:ext cx="1254578" cy="2020797"/>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51435" rIns="0" bIns="0" numCol="1" spcCol="1270" anchor="t" anchorCtr="0">
          <a:noAutofit/>
        </a:bodyPr>
        <a:lstStyle/>
        <a:p>
          <a:pPr marL="0" lvl="0" indent="0" algn="ctr" defTabSz="666750">
            <a:lnSpc>
              <a:spcPct val="90000"/>
            </a:lnSpc>
            <a:spcBef>
              <a:spcPct val="0"/>
            </a:spcBef>
            <a:spcAft>
              <a:spcPct val="35000"/>
            </a:spcAft>
            <a:buNone/>
          </a:pPr>
          <a:r>
            <a:rPr lang="it-IT" sz="1500" kern="1200" dirty="0" err="1">
              <a:latin typeface="+mj-lt"/>
            </a:rPr>
            <a:t>Hazard</a:t>
          </a:r>
          <a:r>
            <a:rPr lang="it-IT" sz="1500" kern="1200" dirty="0">
              <a:latin typeface="+mj-lt"/>
            </a:rPr>
            <a:t> </a:t>
          </a:r>
          <a:r>
            <a:rPr lang="it-IT" sz="1500" kern="1200" dirty="0" err="1">
              <a:latin typeface="+mj-lt"/>
            </a:rPr>
            <a:t>analysis</a:t>
          </a:r>
          <a:endParaRPr lang="it-IT" sz="1500" kern="1200" dirty="0">
            <a:latin typeface="+mj-lt"/>
          </a:endParaRPr>
        </a:p>
        <a:p>
          <a:pPr marL="0" lvl="0" indent="0" algn="ctr" defTabSz="666750">
            <a:lnSpc>
              <a:spcPct val="90000"/>
            </a:lnSpc>
            <a:spcBef>
              <a:spcPct val="0"/>
            </a:spcBef>
            <a:spcAft>
              <a:spcPct val="35000"/>
            </a:spcAft>
            <a:buNone/>
          </a:pPr>
          <a:endParaRPr lang="it-IT" sz="1100" kern="1200" dirty="0">
            <a:latin typeface="+mj-lt"/>
          </a:endParaRPr>
        </a:p>
        <a:p>
          <a:pPr marL="0" lvl="0" indent="0" algn="ctr" defTabSz="666750">
            <a:lnSpc>
              <a:spcPct val="90000"/>
            </a:lnSpc>
            <a:spcBef>
              <a:spcPct val="0"/>
            </a:spcBef>
            <a:spcAft>
              <a:spcPct val="35000"/>
            </a:spcAft>
            <a:buNone/>
          </a:pPr>
          <a:endParaRPr lang="it-IT" sz="1200" kern="1200" dirty="0">
            <a:latin typeface="+mj-lt"/>
          </a:endParaRPr>
        </a:p>
        <a:p>
          <a:pPr marL="0" lvl="0" indent="0" algn="ctr" defTabSz="666750">
            <a:lnSpc>
              <a:spcPct val="90000"/>
            </a:lnSpc>
            <a:spcBef>
              <a:spcPct val="0"/>
            </a:spcBef>
            <a:spcAft>
              <a:spcPct val="35000"/>
            </a:spcAft>
            <a:buNone/>
          </a:pPr>
          <a:endParaRPr lang="it-IT" sz="1200" kern="1200" dirty="0">
            <a:latin typeface="+mj-lt"/>
          </a:endParaRPr>
        </a:p>
        <a:p>
          <a:pPr marL="0" lvl="0" indent="0" algn="ctr" defTabSz="666750">
            <a:lnSpc>
              <a:spcPct val="90000"/>
            </a:lnSpc>
            <a:spcBef>
              <a:spcPct val="0"/>
            </a:spcBef>
            <a:spcAft>
              <a:spcPct val="35000"/>
            </a:spcAft>
            <a:buNone/>
          </a:pPr>
          <a:endParaRPr lang="it-IT" sz="1200" kern="1200" dirty="0">
            <a:latin typeface="+mj-lt"/>
          </a:endParaRPr>
        </a:p>
        <a:p>
          <a:pPr marL="0" lvl="0" indent="0" algn="ctr" defTabSz="666750">
            <a:lnSpc>
              <a:spcPct val="90000"/>
            </a:lnSpc>
            <a:spcBef>
              <a:spcPct val="0"/>
            </a:spcBef>
            <a:spcAft>
              <a:spcPct val="35000"/>
            </a:spcAft>
            <a:buNone/>
          </a:pPr>
          <a:endParaRPr lang="it-IT" sz="1200" i="1" kern="1200" dirty="0">
            <a:latin typeface="+mj-lt"/>
          </a:endParaRPr>
        </a:p>
        <a:p>
          <a:pPr marL="0" lvl="0" indent="0" algn="ctr" defTabSz="666750">
            <a:lnSpc>
              <a:spcPct val="90000"/>
            </a:lnSpc>
            <a:spcBef>
              <a:spcPct val="0"/>
            </a:spcBef>
            <a:spcAft>
              <a:spcPct val="35000"/>
            </a:spcAft>
            <a:buNone/>
          </a:pPr>
          <a:r>
            <a:rPr lang="it-IT" sz="1500" i="1" kern="1200" dirty="0" err="1">
              <a:latin typeface="+mj-lt"/>
            </a:rPr>
            <a:t>intensity</a:t>
          </a:r>
          <a:r>
            <a:rPr lang="it-IT" sz="1500" i="1" kern="1200" dirty="0">
              <a:latin typeface="+mj-lt"/>
            </a:rPr>
            <a:t> </a:t>
          </a:r>
          <a:r>
            <a:rPr lang="it-IT" sz="1500" i="1" kern="1200" dirty="0" err="1">
              <a:latin typeface="+mj-lt"/>
            </a:rPr>
            <a:t>measure</a:t>
          </a:r>
          <a:endParaRPr lang="it-IT" sz="1500" i="1" kern="1200" dirty="0">
            <a:latin typeface="+mj-lt"/>
          </a:endParaRPr>
        </a:p>
        <a:p>
          <a:pPr marL="0" lvl="0" indent="0" algn="ctr" defTabSz="666750">
            <a:lnSpc>
              <a:spcPct val="90000"/>
            </a:lnSpc>
            <a:spcBef>
              <a:spcPct val="0"/>
            </a:spcBef>
            <a:spcAft>
              <a:spcPct val="35000"/>
            </a:spcAft>
            <a:buNone/>
          </a:pPr>
          <a:endParaRPr lang="en-GB" sz="1500" kern="1200" dirty="0">
            <a:latin typeface="+mj-lt"/>
          </a:endParaRPr>
        </a:p>
      </dsp:txBody>
      <dsp:txXfrm>
        <a:off x="308563" y="778740"/>
        <a:ext cx="1254578" cy="2020797"/>
      </dsp:txXfrm>
    </dsp:sp>
    <dsp:sp modelId="{E37B6B4E-6DA6-40B3-B14C-186A4FB77ACE}">
      <dsp:nvSpPr>
        <dsp:cNvPr id="0" name=""/>
        <dsp:cNvSpPr/>
      </dsp:nvSpPr>
      <dsp:spPr>
        <a:xfrm>
          <a:off x="1730406" y="778740"/>
          <a:ext cx="1683997" cy="2020797"/>
        </a:xfrm>
        <a:prstGeom prst="roundRect">
          <a:avLst>
            <a:gd name="adj" fmla="val 5000"/>
          </a:avLst>
        </a:prstGeom>
        <a:noFill/>
        <a:ln w="6350" cap="flat" cmpd="sng" algn="ctr">
          <a:solidFill>
            <a:schemeClr val="tx1"/>
          </a:solidFill>
          <a:prstDash val="solid"/>
          <a:miter lim="800000"/>
        </a:ln>
        <a:effectLst/>
        <a:scene3d>
          <a:camera prst="orthographicFront"/>
          <a:lightRig rig="flat" dir="t"/>
        </a:scene3d>
        <a:sp3d/>
      </dsp:spPr>
      <dsp:style>
        <a:lnRef idx="1">
          <a:schemeClr val="accent2"/>
        </a:lnRef>
        <a:fillRef idx="2">
          <a:schemeClr val="accent2"/>
        </a:fillRef>
        <a:effectRef idx="1">
          <a:schemeClr val="accent2"/>
        </a:effectRef>
        <a:fontRef idx="minor">
          <a:schemeClr val="dk1"/>
        </a:fontRef>
      </dsp:style>
      <dsp:txBody>
        <a:bodyPr spcFirstLastPara="0" vert="horz" wrap="square" lIns="0" tIns="48006" rIns="62230" bIns="0" numCol="1" spcCol="1270" anchor="t" anchorCtr="0">
          <a:noAutofit/>
        </a:bodyPr>
        <a:lstStyle/>
        <a:p>
          <a:pPr marL="0" lvl="0" indent="0" algn="r" defTabSz="622300">
            <a:lnSpc>
              <a:spcPct val="90000"/>
            </a:lnSpc>
            <a:spcBef>
              <a:spcPct val="0"/>
            </a:spcBef>
            <a:spcAft>
              <a:spcPct val="35000"/>
            </a:spcAft>
            <a:buNone/>
          </a:pPr>
          <a:r>
            <a:rPr lang="it-IT" sz="1400" b="1" kern="1200" dirty="0">
              <a:latin typeface="+mj-lt"/>
            </a:rPr>
            <a:t>VULNERABILITY</a:t>
          </a:r>
          <a:endParaRPr lang="en-GB" sz="1400" b="1" kern="1200" dirty="0">
            <a:latin typeface="+mj-lt"/>
          </a:endParaRPr>
        </a:p>
      </dsp:txBody>
      <dsp:txXfrm rot="16200000">
        <a:off x="1070279" y="1438867"/>
        <a:ext cx="1657053" cy="336799"/>
      </dsp:txXfrm>
    </dsp:sp>
    <dsp:sp modelId="{24190709-F953-4D2A-92A0-390E4CCF5C34}">
      <dsp:nvSpPr>
        <dsp:cNvPr id="0" name=""/>
        <dsp:cNvSpPr/>
      </dsp:nvSpPr>
      <dsp:spPr>
        <a:xfrm rot="5400000">
          <a:off x="1625104" y="1986176"/>
          <a:ext cx="223255" cy="189781"/>
        </a:xfrm>
        <a:prstGeom prst="flowChartExtra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94B15768-D213-4B5C-B457-320787035C7D}">
      <dsp:nvSpPr>
        <dsp:cNvPr id="0" name=""/>
        <dsp:cNvSpPr/>
      </dsp:nvSpPr>
      <dsp:spPr>
        <a:xfrm>
          <a:off x="2036843" y="778740"/>
          <a:ext cx="1254578" cy="2020797"/>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51435" rIns="0" bIns="0" numCol="1" spcCol="1270" anchor="t" anchorCtr="0">
          <a:noAutofit/>
        </a:bodyPr>
        <a:lstStyle/>
        <a:p>
          <a:pPr marL="0" lvl="0" indent="0" algn="ctr" defTabSz="666750">
            <a:lnSpc>
              <a:spcPct val="90000"/>
            </a:lnSpc>
            <a:spcBef>
              <a:spcPct val="0"/>
            </a:spcBef>
            <a:spcAft>
              <a:spcPct val="35000"/>
            </a:spcAft>
            <a:buNone/>
          </a:pPr>
          <a:r>
            <a:rPr lang="it-IT" sz="1500" kern="1200" dirty="0" err="1">
              <a:latin typeface="+mj-lt"/>
            </a:rPr>
            <a:t>Vulnerability</a:t>
          </a:r>
          <a:r>
            <a:rPr lang="it-IT" sz="1500" kern="1200" dirty="0">
              <a:latin typeface="+mj-lt"/>
            </a:rPr>
            <a:t> </a:t>
          </a:r>
          <a:r>
            <a:rPr lang="it-IT" sz="1500" kern="1200" dirty="0" err="1">
              <a:latin typeface="+mj-lt"/>
            </a:rPr>
            <a:t>analysis</a:t>
          </a:r>
          <a:endParaRPr lang="it-IT" sz="1500" kern="1200" dirty="0">
            <a:latin typeface="+mj-lt"/>
          </a:endParaRPr>
        </a:p>
        <a:p>
          <a:pPr marL="0" lvl="0" indent="0" algn="ctr" defTabSz="666750">
            <a:lnSpc>
              <a:spcPct val="90000"/>
            </a:lnSpc>
            <a:spcBef>
              <a:spcPct val="0"/>
            </a:spcBef>
            <a:spcAft>
              <a:spcPct val="35000"/>
            </a:spcAft>
            <a:buNone/>
          </a:pPr>
          <a:endParaRPr lang="it-IT" sz="1200" kern="1200" dirty="0">
            <a:latin typeface="+mj-lt"/>
          </a:endParaRPr>
        </a:p>
        <a:p>
          <a:pPr marL="0" lvl="0" indent="0" algn="ctr" defTabSz="666750">
            <a:lnSpc>
              <a:spcPct val="90000"/>
            </a:lnSpc>
            <a:spcBef>
              <a:spcPct val="0"/>
            </a:spcBef>
            <a:spcAft>
              <a:spcPct val="35000"/>
            </a:spcAft>
            <a:buNone/>
          </a:pPr>
          <a:endParaRPr lang="it-IT" sz="1400" kern="1200" dirty="0">
            <a:latin typeface="+mj-lt"/>
          </a:endParaRPr>
        </a:p>
        <a:p>
          <a:pPr marL="0" lvl="0" indent="0" algn="ctr" defTabSz="666750">
            <a:lnSpc>
              <a:spcPct val="90000"/>
            </a:lnSpc>
            <a:spcBef>
              <a:spcPct val="0"/>
            </a:spcBef>
            <a:spcAft>
              <a:spcPct val="35000"/>
            </a:spcAft>
            <a:buNone/>
          </a:pPr>
          <a:endParaRPr lang="it-IT" sz="1400" kern="1200" dirty="0">
            <a:latin typeface="+mj-lt"/>
          </a:endParaRPr>
        </a:p>
        <a:p>
          <a:pPr marL="0" lvl="0" indent="0" algn="ctr" defTabSz="666750">
            <a:lnSpc>
              <a:spcPct val="90000"/>
            </a:lnSpc>
            <a:spcBef>
              <a:spcPct val="0"/>
            </a:spcBef>
            <a:spcAft>
              <a:spcPct val="35000"/>
            </a:spcAft>
            <a:buNone/>
          </a:pPr>
          <a:endParaRPr lang="it-IT" sz="1000" kern="1200" dirty="0">
            <a:latin typeface="+mj-lt"/>
          </a:endParaRPr>
        </a:p>
        <a:p>
          <a:pPr marL="0" lvl="0" indent="0" algn="ctr" defTabSz="666750">
            <a:lnSpc>
              <a:spcPct val="90000"/>
            </a:lnSpc>
            <a:spcBef>
              <a:spcPct val="0"/>
            </a:spcBef>
            <a:spcAft>
              <a:spcPct val="35000"/>
            </a:spcAft>
            <a:buNone/>
          </a:pPr>
          <a:r>
            <a:rPr lang="it-IT" sz="1400" i="1" kern="1200" dirty="0" err="1">
              <a:latin typeface="+mj-lt"/>
            </a:rPr>
            <a:t>engineering</a:t>
          </a:r>
          <a:r>
            <a:rPr lang="it-IT" sz="1400" i="1" kern="1200" dirty="0">
              <a:latin typeface="+mj-lt"/>
            </a:rPr>
            <a:t> </a:t>
          </a:r>
          <a:r>
            <a:rPr lang="it-IT" sz="1400" i="1" kern="1200" dirty="0" err="1">
              <a:latin typeface="+mj-lt"/>
            </a:rPr>
            <a:t>demand</a:t>
          </a:r>
          <a:r>
            <a:rPr lang="it-IT" sz="1400" i="1" kern="1200" dirty="0">
              <a:latin typeface="+mj-lt"/>
            </a:rPr>
            <a:t> par.</a:t>
          </a:r>
          <a:endParaRPr lang="en-GB" sz="1400" i="1" kern="1200" dirty="0">
            <a:latin typeface="+mj-lt"/>
          </a:endParaRPr>
        </a:p>
      </dsp:txBody>
      <dsp:txXfrm>
        <a:off x="2036843" y="778740"/>
        <a:ext cx="1254578" cy="2020797"/>
      </dsp:txXfrm>
    </dsp:sp>
    <dsp:sp modelId="{3A5B50DF-58F3-4817-82D4-61210119F5C9}">
      <dsp:nvSpPr>
        <dsp:cNvPr id="0" name=""/>
        <dsp:cNvSpPr/>
      </dsp:nvSpPr>
      <dsp:spPr>
        <a:xfrm>
          <a:off x="3458686" y="778740"/>
          <a:ext cx="1683997" cy="2020797"/>
        </a:xfrm>
        <a:prstGeom prst="roundRect">
          <a:avLst>
            <a:gd name="adj" fmla="val 5000"/>
          </a:avLst>
        </a:prstGeom>
        <a:noFill/>
        <a:ln w="6350" cap="flat" cmpd="sng" algn="ctr">
          <a:solidFill>
            <a:schemeClr val="tx1"/>
          </a:solidFill>
          <a:prstDash val="solid"/>
          <a:miter lim="800000"/>
        </a:ln>
        <a:effectLst/>
        <a:scene3d>
          <a:camera prst="orthographicFront"/>
          <a:lightRig rig="flat" dir="t"/>
        </a:scene3d>
        <a:sp3d/>
      </dsp:spPr>
      <dsp:style>
        <a:lnRef idx="1">
          <a:schemeClr val="accent2"/>
        </a:lnRef>
        <a:fillRef idx="2">
          <a:schemeClr val="accent2"/>
        </a:fillRef>
        <a:effectRef idx="1">
          <a:schemeClr val="accent2"/>
        </a:effectRef>
        <a:fontRef idx="minor">
          <a:schemeClr val="dk1"/>
        </a:fontRef>
      </dsp:style>
      <dsp:txBody>
        <a:bodyPr spcFirstLastPara="0" vert="horz" wrap="square" lIns="0" tIns="48006" rIns="62230" bIns="0" numCol="1" spcCol="1270" anchor="t" anchorCtr="0">
          <a:noAutofit/>
        </a:bodyPr>
        <a:lstStyle/>
        <a:p>
          <a:pPr marL="0" lvl="0" indent="0" algn="r" defTabSz="622300">
            <a:lnSpc>
              <a:spcPct val="90000"/>
            </a:lnSpc>
            <a:spcBef>
              <a:spcPct val="0"/>
            </a:spcBef>
            <a:spcAft>
              <a:spcPct val="35000"/>
            </a:spcAft>
            <a:buNone/>
          </a:pPr>
          <a:r>
            <a:rPr lang="it-IT" sz="1400" b="1" kern="1200" dirty="0">
              <a:latin typeface="+mj-lt"/>
            </a:rPr>
            <a:t>VULNERABILITY</a:t>
          </a:r>
          <a:endParaRPr lang="en-GB" sz="1400" b="1" kern="1200" dirty="0">
            <a:latin typeface="+mj-lt"/>
          </a:endParaRPr>
        </a:p>
      </dsp:txBody>
      <dsp:txXfrm rot="16200000">
        <a:off x="2798559" y="1438867"/>
        <a:ext cx="1657053" cy="336799"/>
      </dsp:txXfrm>
    </dsp:sp>
    <dsp:sp modelId="{D7F2BD0D-780A-4BA5-A735-5B7637A86217}">
      <dsp:nvSpPr>
        <dsp:cNvPr id="0" name=""/>
        <dsp:cNvSpPr/>
      </dsp:nvSpPr>
      <dsp:spPr>
        <a:xfrm rot="5400000">
          <a:off x="3353384" y="1986176"/>
          <a:ext cx="223255" cy="189781"/>
        </a:xfrm>
        <a:prstGeom prst="flowChartExtra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898BF0E3-5DAC-4E93-9F1E-168733F5CAAF}">
      <dsp:nvSpPr>
        <dsp:cNvPr id="0" name=""/>
        <dsp:cNvSpPr/>
      </dsp:nvSpPr>
      <dsp:spPr>
        <a:xfrm>
          <a:off x="3765123" y="778740"/>
          <a:ext cx="1254578" cy="2020797"/>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51435" rIns="0" bIns="0" numCol="1" spcCol="1270" anchor="t" anchorCtr="0">
          <a:noAutofit/>
        </a:bodyPr>
        <a:lstStyle/>
        <a:p>
          <a:pPr marL="0" lvl="0" indent="0" algn="ctr" defTabSz="666750">
            <a:lnSpc>
              <a:spcPct val="90000"/>
            </a:lnSpc>
            <a:spcBef>
              <a:spcPct val="0"/>
            </a:spcBef>
            <a:spcAft>
              <a:spcPct val="35000"/>
            </a:spcAft>
            <a:buNone/>
          </a:pPr>
          <a:r>
            <a:rPr lang="it-IT" sz="1500" kern="1200" dirty="0" err="1">
              <a:latin typeface="+mj-lt"/>
            </a:rPr>
            <a:t>Damage</a:t>
          </a:r>
          <a:r>
            <a:rPr lang="it-IT" sz="1500" kern="1200" dirty="0">
              <a:latin typeface="+mj-lt"/>
            </a:rPr>
            <a:t> </a:t>
          </a:r>
          <a:r>
            <a:rPr lang="it-IT" sz="1500" kern="1200" dirty="0" err="1">
              <a:latin typeface="+mj-lt"/>
            </a:rPr>
            <a:t>analysis</a:t>
          </a:r>
          <a:endParaRPr lang="it-IT" sz="1500" kern="1200" dirty="0">
            <a:latin typeface="+mj-lt"/>
          </a:endParaRPr>
        </a:p>
        <a:p>
          <a:pPr marL="0" lvl="0" indent="0" algn="ctr" defTabSz="666750">
            <a:lnSpc>
              <a:spcPct val="90000"/>
            </a:lnSpc>
            <a:spcBef>
              <a:spcPct val="0"/>
            </a:spcBef>
            <a:spcAft>
              <a:spcPct val="35000"/>
            </a:spcAft>
            <a:buNone/>
          </a:pPr>
          <a:endParaRPr lang="it-IT" sz="1500" kern="1200" dirty="0">
            <a:latin typeface="+mj-lt"/>
          </a:endParaRPr>
        </a:p>
        <a:p>
          <a:pPr marL="0" lvl="0" indent="0" algn="ctr" defTabSz="666750">
            <a:lnSpc>
              <a:spcPct val="90000"/>
            </a:lnSpc>
            <a:spcBef>
              <a:spcPct val="0"/>
            </a:spcBef>
            <a:spcAft>
              <a:spcPct val="35000"/>
            </a:spcAft>
            <a:buNone/>
          </a:pPr>
          <a:endParaRPr lang="it-IT" sz="1500" kern="1200" dirty="0">
            <a:latin typeface="+mj-lt"/>
          </a:endParaRPr>
        </a:p>
        <a:p>
          <a:pPr marL="0" lvl="0" indent="0" algn="ctr" defTabSz="666750">
            <a:lnSpc>
              <a:spcPct val="90000"/>
            </a:lnSpc>
            <a:spcBef>
              <a:spcPct val="0"/>
            </a:spcBef>
            <a:spcAft>
              <a:spcPct val="35000"/>
            </a:spcAft>
            <a:buNone/>
          </a:pPr>
          <a:endParaRPr lang="it-IT" sz="1500" kern="1200" dirty="0">
            <a:latin typeface="+mj-lt"/>
          </a:endParaRPr>
        </a:p>
        <a:p>
          <a:pPr marL="0" lvl="0" indent="0" algn="ctr" defTabSz="666750">
            <a:lnSpc>
              <a:spcPct val="90000"/>
            </a:lnSpc>
            <a:spcBef>
              <a:spcPct val="0"/>
            </a:spcBef>
            <a:spcAft>
              <a:spcPct val="35000"/>
            </a:spcAft>
            <a:buNone/>
          </a:pPr>
          <a:endParaRPr lang="it-IT" sz="300" kern="1200" dirty="0">
            <a:latin typeface="+mj-lt"/>
          </a:endParaRPr>
        </a:p>
        <a:p>
          <a:pPr marL="0" lvl="0" indent="0" algn="ctr" defTabSz="666750">
            <a:lnSpc>
              <a:spcPct val="90000"/>
            </a:lnSpc>
            <a:spcBef>
              <a:spcPct val="0"/>
            </a:spcBef>
            <a:spcAft>
              <a:spcPct val="35000"/>
            </a:spcAft>
            <a:buNone/>
          </a:pPr>
          <a:r>
            <a:rPr lang="it-IT" sz="1500" i="1" kern="1200" dirty="0" err="1">
              <a:latin typeface="+mj-lt"/>
            </a:rPr>
            <a:t>damage</a:t>
          </a:r>
          <a:r>
            <a:rPr lang="it-IT" sz="1500" i="1" kern="1200" dirty="0">
              <a:latin typeface="+mj-lt"/>
            </a:rPr>
            <a:t> </a:t>
          </a:r>
          <a:r>
            <a:rPr lang="it-IT" sz="1500" i="1" kern="1200" dirty="0" err="1">
              <a:latin typeface="+mj-lt"/>
            </a:rPr>
            <a:t>measure</a:t>
          </a:r>
          <a:endParaRPr lang="en-GB" sz="1500" i="1" kern="1200" dirty="0">
            <a:latin typeface="+mj-lt"/>
          </a:endParaRPr>
        </a:p>
      </dsp:txBody>
      <dsp:txXfrm>
        <a:off x="3765123" y="778740"/>
        <a:ext cx="1254578" cy="2020797"/>
      </dsp:txXfrm>
    </dsp:sp>
    <dsp:sp modelId="{009D73A3-6F85-4363-B247-3A37A50BAA69}">
      <dsp:nvSpPr>
        <dsp:cNvPr id="0" name=""/>
        <dsp:cNvSpPr/>
      </dsp:nvSpPr>
      <dsp:spPr>
        <a:xfrm>
          <a:off x="5186966" y="778740"/>
          <a:ext cx="1683997" cy="2020797"/>
        </a:xfrm>
        <a:prstGeom prst="roundRect">
          <a:avLst>
            <a:gd name="adj" fmla="val 5000"/>
          </a:avLst>
        </a:prstGeom>
        <a:noFill/>
        <a:ln w="6350" cap="flat" cmpd="sng" algn="ctr">
          <a:solidFill>
            <a:schemeClr val="tx1"/>
          </a:solidFill>
          <a:prstDash val="solid"/>
          <a:miter lim="800000"/>
        </a:ln>
        <a:effectLst/>
        <a:scene3d>
          <a:camera prst="orthographicFront"/>
          <a:lightRig rig="flat" dir="t"/>
        </a:scene3d>
        <a:sp3d/>
      </dsp:spPr>
      <dsp:style>
        <a:lnRef idx="1">
          <a:schemeClr val="accent2"/>
        </a:lnRef>
        <a:fillRef idx="2">
          <a:schemeClr val="accent2"/>
        </a:fillRef>
        <a:effectRef idx="1">
          <a:schemeClr val="accent2"/>
        </a:effectRef>
        <a:fontRef idx="minor">
          <a:schemeClr val="dk1"/>
        </a:fontRef>
      </dsp:style>
      <dsp:txBody>
        <a:bodyPr spcFirstLastPara="0" vert="horz" wrap="square" lIns="0" tIns="41148" rIns="53340" bIns="0" numCol="1" spcCol="1270" anchor="t" anchorCtr="0">
          <a:noAutofit/>
        </a:bodyPr>
        <a:lstStyle/>
        <a:p>
          <a:pPr marL="0" lvl="0" indent="0" algn="r" defTabSz="533400">
            <a:lnSpc>
              <a:spcPct val="90000"/>
            </a:lnSpc>
            <a:spcBef>
              <a:spcPct val="0"/>
            </a:spcBef>
            <a:spcAft>
              <a:spcPct val="35000"/>
            </a:spcAft>
            <a:buNone/>
          </a:pPr>
          <a:r>
            <a:rPr lang="it-IT" sz="1200" b="1" kern="1200" dirty="0">
              <a:latin typeface="+mj-lt"/>
            </a:rPr>
            <a:t>DECISION MAKING</a:t>
          </a:r>
          <a:endParaRPr lang="en-GB" sz="1200" b="1" kern="1200" dirty="0">
            <a:latin typeface="+mj-lt"/>
          </a:endParaRPr>
        </a:p>
      </dsp:txBody>
      <dsp:txXfrm rot="16200000">
        <a:off x="4526839" y="1438867"/>
        <a:ext cx="1657053" cy="336799"/>
      </dsp:txXfrm>
    </dsp:sp>
    <dsp:sp modelId="{EB26B2FC-5AC8-484F-98FF-3EABD85B75F4}">
      <dsp:nvSpPr>
        <dsp:cNvPr id="0" name=""/>
        <dsp:cNvSpPr/>
      </dsp:nvSpPr>
      <dsp:spPr>
        <a:xfrm rot="5400000">
          <a:off x="5081664" y="1986176"/>
          <a:ext cx="223255" cy="189781"/>
        </a:xfrm>
        <a:prstGeom prst="flowChartExtra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2347665F-673A-4616-A2BA-6CF87D243D99}">
      <dsp:nvSpPr>
        <dsp:cNvPr id="0" name=""/>
        <dsp:cNvSpPr/>
      </dsp:nvSpPr>
      <dsp:spPr>
        <a:xfrm>
          <a:off x="5493403" y="778740"/>
          <a:ext cx="1254578" cy="2020797"/>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48006" rIns="0" bIns="0" numCol="1" spcCol="1270" anchor="t" anchorCtr="0">
          <a:noAutofit/>
        </a:bodyPr>
        <a:lstStyle/>
        <a:p>
          <a:pPr marL="0" lvl="0" indent="0" algn="ctr" defTabSz="622300">
            <a:lnSpc>
              <a:spcPct val="90000"/>
            </a:lnSpc>
            <a:spcBef>
              <a:spcPct val="0"/>
            </a:spcBef>
            <a:spcAft>
              <a:spcPct val="35000"/>
            </a:spcAft>
            <a:buNone/>
          </a:pPr>
          <a:r>
            <a:rPr lang="it-IT" sz="1400" kern="1200" dirty="0" err="1">
              <a:latin typeface="+mj-lt"/>
            </a:rPr>
            <a:t>Loss</a:t>
          </a:r>
          <a:r>
            <a:rPr lang="it-IT" sz="1400" kern="1200" dirty="0">
              <a:latin typeface="+mj-lt"/>
            </a:rPr>
            <a:t> </a:t>
          </a:r>
          <a:r>
            <a:rPr lang="it-IT" sz="1500" kern="1200" dirty="0" err="1">
              <a:latin typeface="+mj-lt"/>
            </a:rPr>
            <a:t>analysis</a:t>
          </a:r>
          <a:endParaRPr lang="it-IT" sz="1500" kern="1200" dirty="0">
            <a:latin typeface="+mj-lt"/>
          </a:endParaRPr>
        </a:p>
        <a:p>
          <a:pPr marL="0" lvl="0" indent="0" algn="ctr" defTabSz="622300">
            <a:lnSpc>
              <a:spcPct val="90000"/>
            </a:lnSpc>
            <a:spcBef>
              <a:spcPct val="0"/>
            </a:spcBef>
            <a:spcAft>
              <a:spcPct val="35000"/>
            </a:spcAft>
            <a:buNone/>
          </a:pPr>
          <a:endParaRPr lang="it-IT" sz="1500" kern="1200" dirty="0">
            <a:latin typeface="+mj-lt"/>
          </a:endParaRPr>
        </a:p>
        <a:p>
          <a:pPr marL="0" lvl="0" indent="0" algn="ctr" defTabSz="622300">
            <a:lnSpc>
              <a:spcPct val="90000"/>
            </a:lnSpc>
            <a:spcBef>
              <a:spcPct val="0"/>
            </a:spcBef>
            <a:spcAft>
              <a:spcPct val="35000"/>
            </a:spcAft>
            <a:buNone/>
          </a:pPr>
          <a:endParaRPr lang="it-IT" sz="1500" kern="1200" dirty="0">
            <a:latin typeface="+mj-lt"/>
          </a:endParaRPr>
        </a:p>
        <a:p>
          <a:pPr marL="0" lvl="0" indent="0" algn="ctr" defTabSz="622300">
            <a:lnSpc>
              <a:spcPct val="90000"/>
            </a:lnSpc>
            <a:spcBef>
              <a:spcPct val="0"/>
            </a:spcBef>
            <a:spcAft>
              <a:spcPct val="35000"/>
            </a:spcAft>
            <a:buNone/>
          </a:pPr>
          <a:endParaRPr lang="it-IT" sz="1500" kern="1200" dirty="0">
            <a:latin typeface="+mj-lt"/>
          </a:endParaRPr>
        </a:p>
        <a:p>
          <a:pPr marL="0" lvl="0" indent="0" algn="ctr" defTabSz="622300">
            <a:lnSpc>
              <a:spcPct val="90000"/>
            </a:lnSpc>
            <a:spcBef>
              <a:spcPct val="0"/>
            </a:spcBef>
            <a:spcAft>
              <a:spcPct val="35000"/>
            </a:spcAft>
            <a:buNone/>
          </a:pPr>
          <a:endParaRPr lang="it-IT" sz="1500" kern="1200" dirty="0">
            <a:latin typeface="+mj-lt"/>
          </a:endParaRPr>
        </a:p>
        <a:p>
          <a:pPr marL="0" lvl="0" indent="0" algn="ctr" defTabSz="622300">
            <a:lnSpc>
              <a:spcPct val="90000"/>
            </a:lnSpc>
            <a:spcBef>
              <a:spcPct val="0"/>
            </a:spcBef>
            <a:spcAft>
              <a:spcPct val="35000"/>
            </a:spcAft>
            <a:buNone/>
          </a:pPr>
          <a:r>
            <a:rPr lang="it-IT" sz="1500" i="1" kern="1200" dirty="0" err="1">
              <a:latin typeface="+mj-lt"/>
            </a:rPr>
            <a:t>decision</a:t>
          </a:r>
          <a:r>
            <a:rPr lang="it-IT" sz="1500" i="1" kern="1200" dirty="0">
              <a:latin typeface="+mj-lt"/>
            </a:rPr>
            <a:t> </a:t>
          </a:r>
          <a:r>
            <a:rPr lang="it-IT" sz="1500" i="1" kern="1200" dirty="0" err="1">
              <a:latin typeface="+mj-lt"/>
            </a:rPr>
            <a:t>variable</a:t>
          </a:r>
          <a:endParaRPr lang="en-GB" sz="1500" i="1" kern="1200" dirty="0">
            <a:latin typeface="+mj-lt"/>
          </a:endParaRPr>
        </a:p>
      </dsp:txBody>
      <dsp:txXfrm>
        <a:off x="5493403" y="778740"/>
        <a:ext cx="1254578" cy="202079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0AA0A6-11BC-4882-A785-9D79F62FDF6C}" type="datetimeFigureOut">
              <a:rPr lang="it-IT" smtClean="0"/>
              <a:t>09/12/2021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0957AE-711D-4287-ABA6-7306767EEC04}" type="slidenum">
              <a:rPr lang="it-IT" smtClean="0"/>
              <a:t>‹N›</a:t>
            </a:fld>
            <a:endParaRPr lang="it-IT"/>
          </a:p>
        </p:txBody>
      </p:sp>
    </p:spTree>
    <p:extLst>
      <p:ext uri="{BB962C8B-B14F-4D97-AF65-F5344CB8AC3E}">
        <p14:creationId xmlns:p14="http://schemas.microsoft.com/office/powerpoint/2010/main" val="3533203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D8970F1-6B2F-4AB4-8491-9CFFA8CC2A05}" type="slidenum">
              <a:rPr lang="it-IT" smtClean="0"/>
              <a:t>1</a:t>
            </a:fld>
            <a:endParaRPr lang="it-IT"/>
          </a:p>
        </p:txBody>
      </p:sp>
    </p:spTree>
    <p:extLst>
      <p:ext uri="{BB962C8B-B14F-4D97-AF65-F5344CB8AC3E}">
        <p14:creationId xmlns:p14="http://schemas.microsoft.com/office/powerpoint/2010/main" val="2429666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BD8970F1-6B2F-4AB4-8491-9CFFA8CC2A05}" type="slidenum">
              <a:rPr lang="it-IT" smtClean="0"/>
              <a:t>10</a:t>
            </a:fld>
            <a:endParaRPr lang="it-IT"/>
          </a:p>
        </p:txBody>
      </p:sp>
    </p:spTree>
    <p:extLst>
      <p:ext uri="{BB962C8B-B14F-4D97-AF65-F5344CB8AC3E}">
        <p14:creationId xmlns:p14="http://schemas.microsoft.com/office/powerpoint/2010/main" val="287818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BD8970F1-6B2F-4AB4-8491-9CFFA8CC2A05}" type="slidenum">
              <a:rPr lang="it-IT" smtClean="0"/>
              <a:t>11</a:t>
            </a:fld>
            <a:endParaRPr lang="it-IT"/>
          </a:p>
        </p:txBody>
      </p:sp>
    </p:spTree>
    <p:extLst>
      <p:ext uri="{BB962C8B-B14F-4D97-AF65-F5344CB8AC3E}">
        <p14:creationId xmlns:p14="http://schemas.microsoft.com/office/powerpoint/2010/main" val="894020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BD8970F1-6B2F-4AB4-8491-9CFFA8CC2A05}" type="slidenum">
              <a:rPr lang="it-IT" smtClean="0"/>
              <a:t>12</a:t>
            </a:fld>
            <a:endParaRPr lang="it-IT"/>
          </a:p>
        </p:txBody>
      </p:sp>
    </p:spTree>
    <p:extLst>
      <p:ext uri="{BB962C8B-B14F-4D97-AF65-F5344CB8AC3E}">
        <p14:creationId xmlns:p14="http://schemas.microsoft.com/office/powerpoint/2010/main" val="3989877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BD8970F1-6B2F-4AB4-8491-9CFFA8CC2A05}" type="slidenum">
              <a:rPr lang="it-IT" smtClean="0"/>
              <a:t>13</a:t>
            </a:fld>
            <a:endParaRPr lang="it-IT"/>
          </a:p>
        </p:txBody>
      </p:sp>
    </p:spTree>
    <p:extLst>
      <p:ext uri="{BB962C8B-B14F-4D97-AF65-F5344CB8AC3E}">
        <p14:creationId xmlns:p14="http://schemas.microsoft.com/office/powerpoint/2010/main" val="39306992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egnaposto numero diapositiva 3"/>
          <p:cNvSpPr>
            <a:spLocks noGrp="1"/>
          </p:cNvSpPr>
          <p:nvPr>
            <p:ph type="sldNum" sz="quarter" idx="10"/>
          </p:nvPr>
        </p:nvSpPr>
        <p:spPr/>
        <p:txBody>
          <a:bodyPr/>
          <a:lstStyle/>
          <a:p>
            <a:fld id="{BD8970F1-6B2F-4AB4-8491-9CFFA8CC2A05}" type="slidenum">
              <a:rPr lang="it-IT" smtClean="0"/>
              <a:t>14</a:t>
            </a:fld>
            <a:endParaRPr lang="it-IT"/>
          </a:p>
        </p:txBody>
      </p:sp>
    </p:spTree>
    <p:extLst>
      <p:ext uri="{BB962C8B-B14F-4D97-AF65-F5344CB8AC3E}">
        <p14:creationId xmlns:p14="http://schemas.microsoft.com/office/powerpoint/2010/main" val="8786952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egnaposto numero diapositiva 3"/>
          <p:cNvSpPr>
            <a:spLocks noGrp="1"/>
          </p:cNvSpPr>
          <p:nvPr>
            <p:ph type="sldNum" sz="quarter" idx="10"/>
          </p:nvPr>
        </p:nvSpPr>
        <p:spPr/>
        <p:txBody>
          <a:bodyPr/>
          <a:lstStyle/>
          <a:p>
            <a:fld id="{BD8970F1-6B2F-4AB4-8491-9CFFA8CC2A05}" type="slidenum">
              <a:rPr lang="it-IT" smtClean="0"/>
              <a:t>15</a:t>
            </a:fld>
            <a:endParaRPr lang="it-IT"/>
          </a:p>
        </p:txBody>
      </p:sp>
    </p:spTree>
    <p:extLst>
      <p:ext uri="{BB962C8B-B14F-4D97-AF65-F5344CB8AC3E}">
        <p14:creationId xmlns:p14="http://schemas.microsoft.com/office/powerpoint/2010/main" val="2874868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BD8970F1-6B2F-4AB4-8491-9CFFA8CC2A05}" type="slidenum">
              <a:rPr lang="it-IT" smtClean="0"/>
              <a:t>16</a:t>
            </a:fld>
            <a:endParaRPr lang="it-IT"/>
          </a:p>
        </p:txBody>
      </p:sp>
    </p:spTree>
    <p:extLst>
      <p:ext uri="{BB962C8B-B14F-4D97-AF65-F5344CB8AC3E}">
        <p14:creationId xmlns:p14="http://schemas.microsoft.com/office/powerpoint/2010/main" val="8373911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BD8970F1-6B2F-4AB4-8491-9CFFA8CC2A05}" type="slidenum">
              <a:rPr lang="it-IT" smtClean="0"/>
              <a:t>17</a:t>
            </a:fld>
            <a:endParaRPr lang="it-IT"/>
          </a:p>
        </p:txBody>
      </p:sp>
    </p:spTree>
    <p:extLst>
      <p:ext uri="{BB962C8B-B14F-4D97-AF65-F5344CB8AC3E}">
        <p14:creationId xmlns:p14="http://schemas.microsoft.com/office/powerpoint/2010/main" val="4785769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egnaposto numero diapositiva 3"/>
          <p:cNvSpPr>
            <a:spLocks noGrp="1"/>
          </p:cNvSpPr>
          <p:nvPr>
            <p:ph type="sldNum" sz="quarter" idx="10"/>
          </p:nvPr>
        </p:nvSpPr>
        <p:spPr/>
        <p:txBody>
          <a:bodyPr/>
          <a:lstStyle/>
          <a:p>
            <a:fld id="{BD8970F1-6B2F-4AB4-8491-9CFFA8CC2A05}" type="slidenum">
              <a:rPr lang="it-IT" smtClean="0"/>
              <a:t>18</a:t>
            </a:fld>
            <a:endParaRPr lang="it-IT"/>
          </a:p>
        </p:txBody>
      </p:sp>
    </p:spTree>
    <p:extLst>
      <p:ext uri="{BB962C8B-B14F-4D97-AF65-F5344CB8AC3E}">
        <p14:creationId xmlns:p14="http://schemas.microsoft.com/office/powerpoint/2010/main" val="2470059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BD8970F1-6B2F-4AB4-8491-9CFFA8CC2A05}" type="slidenum">
              <a:rPr lang="it-IT" smtClean="0"/>
              <a:t>2</a:t>
            </a:fld>
            <a:endParaRPr lang="it-IT"/>
          </a:p>
        </p:txBody>
      </p:sp>
    </p:spTree>
    <p:extLst>
      <p:ext uri="{BB962C8B-B14F-4D97-AF65-F5344CB8AC3E}">
        <p14:creationId xmlns:p14="http://schemas.microsoft.com/office/powerpoint/2010/main" val="3049567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BD8970F1-6B2F-4AB4-8491-9CFFA8CC2A05}" type="slidenum">
              <a:rPr lang="it-IT" smtClean="0"/>
              <a:t>3</a:t>
            </a:fld>
            <a:endParaRPr lang="it-IT"/>
          </a:p>
        </p:txBody>
      </p:sp>
    </p:spTree>
    <p:extLst>
      <p:ext uri="{BB962C8B-B14F-4D97-AF65-F5344CB8AC3E}">
        <p14:creationId xmlns:p14="http://schemas.microsoft.com/office/powerpoint/2010/main" val="3905493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BD8970F1-6B2F-4AB4-8491-9CFFA8CC2A05}" type="slidenum">
              <a:rPr lang="it-IT" smtClean="0"/>
              <a:t>4</a:t>
            </a:fld>
            <a:endParaRPr lang="it-IT"/>
          </a:p>
        </p:txBody>
      </p:sp>
    </p:spTree>
    <p:extLst>
      <p:ext uri="{BB962C8B-B14F-4D97-AF65-F5344CB8AC3E}">
        <p14:creationId xmlns:p14="http://schemas.microsoft.com/office/powerpoint/2010/main" val="2875241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BD8970F1-6B2F-4AB4-8491-9CFFA8CC2A05}" type="slidenum">
              <a:rPr lang="it-IT" smtClean="0"/>
              <a:t>5</a:t>
            </a:fld>
            <a:endParaRPr lang="it-IT"/>
          </a:p>
        </p:txBody>
      </p:sp>
    </p:spTree>
    <p:extLst>
      <p:ext uri="{BB962C8B-B14F-4D97-AF65-F5344CB8AC3E}">
        <p14:creationId xmlns:p14="http://schemas.microsoft.com/office/powerpoint/2010/main" val="3358108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BD8970F1-6B2F-4AB4-8491-9CFFA8CC2A05}" type="slidenum">
              <a:rPr lang="it-IT" smtClean="0"/>
              <a:t>6</a:t>
            </a:fld>
            <a:endParaRPr lang="it-IT"/>
          </a:p>
        </p:txBody>
      </p:sp>
    </p:spTree>
    <p:extLst>
      <p:ext uri="{BB962C8B-B14F-4D97-AF65-F5344CB8AC3E}">
        <p14:creationId xmlns:p14="http://schemas.microsoft.com/office/powerpoint/2010/main" val="1060425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BD8970F1-6B2F-4AB4-8491-9CFFA8CC2A05}" type="slidenum">
              <a:rPr lang="it-IT" smtClean="0"/>
              <a:t>7</a:t>
            </a:fld>
            <a:endParaRPr lang="it-IT"/>
          </a:p>
        </p:txBody>
      </p:sp>
    </p:spTree>
    <p:extLst>
      <p:ext uri="{BB962C8B-B14F-4D97-AF65-F5344CB8AC3E}">
        <p14:creationId xmlns:p14="http://schemas.microsoft.com/office/powerpoint/2010/main" val="1672929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BD8970F1-6B2F-4AB4-8491-9CFFA8CC2A05}" type="slidenum">
              <a:rPr lang="it-IT" smtClean="0"/>
              <a:t>8</a:t>
            </a:fld>
            <a:endParaRPr lang="it-IT"/>
          </a:p>
        </p:txBody>
      </p:sp>
    </p:spTree>
    <p:extLst>
      <p:ext uri="{BB962C8B-B14F-4D97-AF65-F5344CB8AC3E}">
        <p14:creationId xmlns:p14="http://schemas.microsoft.com/office/powerpoint/2010/main" val="138765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BD8970F1-6B2F-4AB4-8491-9CFFA8CC2A05}" type="slidenum">
              <a:rPr lang="it-IT" smtClean="0"/>
              <a:t>9</a:t>
            </a:fld>
            <a:endParaRPr lang="it-IT"/>
          </a:p>
        </p:txBody>
      </p:sp>
    </p:spTree>
    <p:extLst>
      <p:ext uri="{BB962C8B-B14F-4D97-AF65-F5344CB8AC3E}">
        <p14:creationId xmlns:p14="http://schemas.microsoft.com/office/powerpoint/2010/main" val="2634166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1CE338-4877-4B04-9C7A-9A373A5ED9AB}"/>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F89951E1-5BE0-4D49-97D1-8E433339F6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EBBD2804-6B50-496C-8B94-51B95D2DE893}"/>
              </a:ext>
            </a:extLst>
          </p:cNvPr>
          <p:cNvSpPr>
            <a:spLocks noGrp="1"/>
          </p:cNvSpPr>
          <p:nvPr>
            <p:ph type="dt" sz="half" idx="10"/>
          </p:nvPr>
        </p:nvSpPr>
        <p:spPr/>
        <p:txBody>
          <a:bodyPr/>
          <a:lstStyle/>
          <a:p>
            <a:fld id="{F61F1919-3B90-43B7-B780-2D9347BE1040}" type="datetimeFigureOut">
              <a:rPr lang="it-IT" smtClean="0"/>
              <a:t>09/12/2021</a:t>
            </a:fld>
            <a:endParaRPr lang="it-IT"/>
          </a:p>
        </p:txBody>
      </p:sp>
      <p:sp>
        <p:nvSpPr>
          <p:cNvPr id="5" name="Segnaposto piè di pagina 4">
            <a:extLst>
              <a:ext uri="{FF2B5EF4-FFF2-40B4-BE49-F238E27FC236}">
                <a16:creationId xmlns:a16="http://schemas.microsoft.com/office/drawing/2014/main" id="{2863BAA8-9F52-4BCD-8772-7BAC2B1D9B2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A327A17-2DE9-4EDC-B217-1FBC50C24879}"/>
              </a:ext>
            </a:extLst>
          </p:cNvPr>
          <p:cNvSpPr>
            <a:spLocks noGrp="1"/>
          </p:cNvSpPr>
          <p:nvPr>
            <p:ph type="sldNum" sz="quarter" idx="12"/>
          </p:nvPr>
        </p:nvSpPr>
        <p:spPr/>
        <p:txBody>
          <a:bodyPr/>
          <a:lstStyle/>
          <a:p>
            <a:fld id="{F9D994B3-0C6D-4D91-9217-3EEF32D07067}" type="slidenum">
              <a:rPr lang="it-IT" smtClean="0"/>
              <a:t>‹N›</a:t>
            </a:fld>
            <a:endParaRPr lang="it-IT"/>
          </a:p>
        </p:txBody>
      </p:sp>
    </p:spTree>
    <p:extLst>
      <p:ext uri="{BB962C8B-B14F-4D97-AF65-F5344CB8AC3E}">
        <p14:creationId xmlns:p14="http://schemas.microsoft.com/office/powerpoint/2010/main" val="153372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756E4D-678E-4350-905C-2125D1D6D18D}"/>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FB9ABBE8-827C-488F-BE16-E0A60A020C69}"/>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49169B0-566C-4D38-828B-4F200171DB61}"/>
              </a:ext>
            </a:extLst>
          </p:cNvPr>
          <p:cNvSpPr>
            <a:spLocks noGrp="1"/>
          </p:cNvSpPr>
          <p:nvPr>
            <p:ph type="dt" sz="half" idx="10"/>
          </p:nvPr>
        </p:nvSpPr>
        <p:spPr/>
        <p:txBody>
          <a:bodyPr/>
          <a:lstStyle/>
          <a:p>
            <a:fld id="{F61F1919-3B90-43B7-B780-2D9347BE1040}" type="datetimeFigureOut">
              <a:rPr lang="it-IT" smtClean="0"/>
              <a:t>09/12/2021</a:t>
            </a:fld>
            <a:endParaRPr lang="it-IT"/>
          </a:p>
        </p:txBody>
      </p:sp>
      <p:sp>
        <p:nvSpPr>
          <p:cNvPr id="5" name="Segnaposto piè di pagina 4">
            <a:extLst>
              <a:ext uri="{FF2B5EF4-FFF2-40B4-BE49-F238E27FC236}">
                <a16:creationId xmlns:a16="http://schemas.microsoft.com/office/drawing/2014/main" id="{88AE12C6-67ED-4188-9909-F04C48E0B3A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E8DF099-D74F-4D8D-9B03-931A9BE88DBC}"/>
              </a:ext>
            </a:extLst>
          </p:cNvPr>
          <p:cNvSpPr>
            <a:spLocks noGrp="1"/>
          </p:cNvSpPr>
          <p:nvPr>
            <p:ph type="sldNum" sz="quarter" idx="12"/>
          </p:nvPr>
        </p:nvSpPr>
        <p:spPr/>
        <p:txBody>
          <a:bodyPr/>
          <a:lstStyle/>
          <a:p>
            <a:fld id="{F9D994B3-0C6D-4D91-9217-3EEF32D07067}" type="slidenum">
              <a:rPr lang="it-IT" smtClean="0"/>
              <a:t>‹N›</a:t>
            </a:fld>
            <a:endParaRPr lang="it-IT"/>
          </a:p>
        </p:txBody>
      </p:sp>
    </p:spTree>
    <p:extLst>
      <p:ext uri="{BB962C8B-B14F-4D97-AF65-F5344CB8AC3E}">
        <p14:creationId xmlns:p14="http://schemas.microsoft.com/office/powerpoint/2010/main" val="3185425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A6AE386F-B29A-4E8B-8C65-0CB8755B0F56}"/>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D31E42C4-82D6-4BC6-B8F2-C6BD26D61916}"/>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993CD3D-41A2-4AF2-9C01-98B206579A8C}"/>
              </a:ext>
            </a:extLst>
          </p:cNvPr>
          <p:cNvSpPr>
            <a:spLocks noGrp="1"/>
          </p:cNvSpPr>
          <p:nvPr>
            <p:ph type="dt" sz="half" idx="10"/>
          </p:nvPr>
        </p:nvSpPr>
        <p:spPr/>
        <p:txBody>
          <a:bodyPr/>
          <a:lstStyle/>
          <a:p>
            <a:fld id="{F61F1919-3B90-43B7-B780-2D9347BE1040}" type="datetimeFigureOut">
              <a:rPr lang="it-IT" smtClean="0"/>
              <a:t>09/12/2021</a:t>
            </a:fld>
            <a:endParaRPr lang="it-IT"/>
          </a:p>
        </p:txBody>
      </p:sp>
      <p:sp>
        <p:nvSpPr>
          <p:cNvPr id="5" name="Segnaposto piè di pagina 4">
            <a:extLst>
              <a:ext uri="{FF2B5EF4-FFF2-40B4-BE49-F238E27FC236}">
                <a16:creationId xmlns:a16="http://schemas.microsoft.com/office/drawing/2014/main" id="{D46BDD1E-0442-4B85-8681-11081ED05FF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27850AF-ED41-4428-9625-BE430D9B80F0}"/>
              </a:ext>
            </a:extLst>
          </p:cNvPr>
          <p:cNvSpPr>
            <a:spLocks noGrp="1"/>
          </p:cNvSpPr>
          <p:nvPr>
            <p:ph type="sldNum" sz="quarter" idx="12"/>
          </p:nvPr>
        </p:nvSpPr>
        <p:spPr/>
        <p:txBody>
          <a:bodyPr/>
          <a:lstStyle/>
          <a:p>
            <a:fld id="{F9D994B3-0C6D-4D91-9217-3EEF32D07067}" type="slidenum">
              <a:rPr lang="it-IT" smtClean="0"/>
              <a:t>‹N›</a:t>
            </a:fld>
            <a:endParaRPr lang="it-IT"/>
          </a:p>
        </p:txBody>
      </p:sp>
    </p:spTree>
    <p:extLst>
      <p:ext uri="{BB962C8B-B14F-4D97-AF65-F5344CB8AC3E}">
        <p14:creationId xmlns:p14="http://schemas.microsoft.com/office/powerpoint/2010/main" val="28573128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OLO_1">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Segnaposto immagine 3">
            <a:extLst>
              <a:ext uri="{FF2B5EF4-FFF2-40B4-BE49-F238E27FC236}">
                <a16:creationId xmlns:a16="http://schemas.microsoft.com/office/drawing/2014/main" id="{A367F15A-D10B-41B8-AB31-D8DF68EB42FB}"/>
              </a:ext>
            </a:extLst>
          </p:cNvPr>
          <p:cNvSpPr>
            <a:spLocks noGrp="1"/>
          </p:cNvSpPr>
          <p:nvPr>
            <p:ph type="pic" sz="quarter" idx="14"/>
          </p:nvPr>
        </p:nvSpPr>
        <p:spPr>
          <a:xfrm>
            <a:off x="0" y="1727199"/>
            <a:ext cx="12192000" cy="1980000"/>
          </a:xfrm>
          <a:prstGeom prst="rect">
            <a:avLst/>
          </a:prstGeom>
        </p:spPr>
        <p:txBody>
          <a:bodyPr anchor="ctr" anchorCtr="1"/>
          <a:lstStyle>
            <a:lvl1pPr marL="0" indent="0">
              <a:buFontTx/>
              <a:buNone/>
              <a:defRPr sz="1600">
                <a:latin typeface="Arial" panose="020B0604020202020204" pitchFamily="34" charset="0"/>
                <a:cs typeface="Arial" panose="020B0604020202020204" pitchFamily="34" charset="0"/>
              </a:defRPr>
            </a:lvl1pPr>
          </a:lstStyle>
          <a:p>
            <a:r>
              <a:rPr lang="it-IT"/>
              <a:t>Fare clic sull'icona per inserire un'immagine</a:t>
            </a:r>
            <a:endParaRPr lang="it-IT" dirty="0"/>
          </a:p>
        </p:txBody>
      </p:sp>
      <p:sp>
        <p:nvSpPr>
          <p:cNvPr id="15" name="Segnaposto testo 4">
            <a:extLst>
              <a:ext uri="{FF2B5EF4-FFF2-40B4-BE49-F238E27FC236}">
                <a16:creationId xmlns:a16="http://schemas.microsoft.com/office/drawing/2014/main" id="{4F586515-88ED-46D4-9BC0-AFD737E0F3C4}"/>
              </a:ext>
            </a:extLst>
          </p:cNvPr>
          <p:cNvSpPr>
            <a:spLocks noGrp="1"/>
          </p:cNvSpPr>
          <p:nvPr>
            <p:ph type="body" sz="quarter" idx="10"/>
          </p:nvPr>
        </p:nvSpPr>
        <p:spPr>
          <a:xfrm>
            <a:off x="0" y="4468960"/>
            <a:ext cx="8769926" cy="671208"/>
          </a:xfrm>
          <a:prstGeom prst="rect">
            <a:avLst/>
          </a:prstGeom>
          <a:noFill/>
          <a:ln>
            <a:noFill/>
          </a:ln>
        </p:spPr>
        <p:txBody>
          <a:bodyPr anchor="b" anchorCtr="0"/>
          <a:lstStyle>
            <a:lvl1pPr marL="722313" indent="0">
              <a:buNone/>
              <a:defRPr sz="3600" b="0">
                <a:solidFill>
                  <a:schemeClr val="bg1"/>
                </a:solidFill>
                <a:latin typeface="Arial" panose="020B0604020202020204" pitchFamily="34" charset="0"/>
                <a:cs typeface="Arial" panose="020B0604020202020204" pitchFamily="34" charset="0"/>
              </a:defRPr>
            </a:lvl1pPr>
          </a:lstStyle>
          <a:p>
            <a:pPr lvl="0"/>
            <a:r>
              <a:rPr lang="it-IT"/>
              <a:t>Modifica gli stili del testo dello schema</a:t>
            </a:r>
          </a:p>
        </p:txBody>
      </p:sp>
      <p:sp>
        <p:nvSpPr>
          <p:cNvPr id="16" name="Segnaposto testo 4">
            <a:extLst>
              <a:ext uri="{FF2B5EF4-FFF2-40B4-BE49-F238E27FC236}">
                <a16:creationId xmlns:a16="http://schemas.microsoft.com/office/drawing/2014/main" id="{FC3821EF-61E1-4916-A7B9-DDAE3D8CF9A2}"/>
              </a:ext>
            </a:extLst>
          </p:cNvPr>
          <p:cNvSpPr>
            <a:spLocks noGrp="1"/>
          </p:cNvSpPr>
          <p:nvPr>
            <p:ph type="body" sz="quarter" idx="12"/>
          </p:nvPr>
        </p:nvSpPr>
        <p:spPr>
          <a:xfrm>
            <a:off x="-1" y="5140168"/>
            <a:ext cx="8769927" cy="743175"/>
          </a:xfrm>
          <a:prstGeom prst="rect">
            <a:avLst/>
          </a:prstGeom>
          <a:noFill/>
          <a:ln>
            <a:noFill/>
          </a:ln>
        </p:spPr>
        <p:txBody>
          <a:bodyPr anchor="t" anchorCtr="0"/>
          <a:lstStyle>
            <a:lvl1pPr marL="722313" indent="0">
              <a:buNone/>
              <a:defRPr sz="2800" b="0">
                <a:solidFill>
                  <a:schemeClr val="bg1"/>
                </a:solidFill>
                <a:latin typeface="Arial" panose="020B0604020202020204" pitchFamily="34" charset="0"/>
                <a:cs typeface="Arial" panose="020B0604020202020204" pitchFamily="34" charset="0"/>
              </a:defRPr>
            </a:lvl1pPr>
          </a:lstStyle>
          <a:p>
            <a:pPr lvl="0"/>
            <a:r>
              <a:rPr lang="it-IT"/>
              <a:t>Modifica gli stili del testo dello schema</a:t>
            </a:r>
          </a:p>
        </p:txBody>
      </p:sp>
      <p:sp>
        <p:nvSpPr>
          <p:cNvPr id="17" name="Segnaposto testo 4">
            <a:extLst>
              <a:ext uri="{FF2B5EF4-FFF2-40B4-BE49-F238E27FC236}">
                <a16:creationId xmlns:a16="http://schemas.microsoft.com/office/drawing/2014/main" id="{0FDE8EB7-C599-47B4-A7A0-68997C834DCE}"/>
              </a:ext>
            </a:extLst>
          </p:cNvPr>
          <p:cNvSpPr>
            <a:spLocks noGrp="1"/>
          </p:cNvSpPr>
          <p:nvPr>
            <p:ph type="body" sz="quarter" idx="13"/>
          </p:nvPr>
        </p:nvSpPr>
        <p:spPr>
          <a:xfrm>
            <a:off x="0" y="5883342"/>
            <a:ext cx="8769926" cy="317335"/>
          </a:xfrm>
          <a:prstGeom prst="rect">
            <a:avLst/>
          </a:prstGeom>
          <a:noFill/>
          <a:ln>
            <a:noFill/>
          </a:ln>
        </p:spPr>
        <p:txBody>
          <a:bodyPr anchor="b" anchorCtr="0"/>
          <a:lstStyle>
            <a:lvl1pPr marL="722313" indent="0">
              <a:buNone/>
              <a:defRPr sz="1600" b="0">
                <a:solidFill>
                  <a:schemeClr val="bg1"/>
                </a:solidFill>
                <a:latin typeface="Arial" panose="020B0604020202020204" pitchFamily="34" charset="0"/>
                <a:cs typeface="Arial" panose="020B0604020202020204" pitchFamily="34" charset="0"/>
              </a:defRPr>
            </a:lvl1pPr>
          </a:lstStyle>
          <a:p>
            <a:pPr lvl="0"/>
            <a:r>
              <a:rPr lang="it-IT"/>
              <a:t>Modifica gli stili del testo dello schema</a:t>
            </a:r>
          </a:p>
        </p:txBody>
      </p:sp>
      <p:sp>
        <p:nvSpPr>
          <p:cNvPr id="18" name="Segnaposto testo 4">
            <a:extLst>
              <a:ext uri="{FF2B5EF4-FFF2-40B4-BE49-F238E27FC236}">
                <a16:creationId xmlns:a16="http://schemas.microsoft.com/office/drawing/2014/main" id="{00D955BD-FA77-451F-BE06-81732AF1619B}"/>
              </a:ext>
            </a:extLst>
          </p:cNvPr>
          <p:cNvSpPr>
            <a:spLocks noGrp="1"/>
          </p:cNvSpPr>
          <p:nvPr>
            <p:ph type="body" sz="quarter" idx="15"/>
          </p:nvPr>
        </p:nvSpPr>
        <p:spPr>
          <a:xfrm>
            <a:off x="0" y="6200678"/>
            <a:ext cx="8769926" cy="351277"/>
          </a:xfrm>
          <a:prstGeom prst="rect">
            <a:avLst/>
          </a:prstGeom>
          <a:noFill/>
          <a:ln>
            <a:noFill/>
          </a:ln>
        </p:spPr>
        <p:txBody>
          <a:bodyPr anchor="b" anchorCtr="0"/>
          <a:lstStyle>
            <a:lvl1pPr marL="722313" indent="0" algn="l">
              <a:buNone/>
              <a:defRPr sz="1600" b="0">
                <a:solidFill>
                  <a:schemeClr val="bg1"/>
                </a:solidFill>
                <a:latin typeface="Arial" panose="020B0604020202020204" pitchFamily="34" charset="0"/>
                <a:cs typeface="Arial" panose="020B0604020202020204" pitchFamily="34" charset="0"/>
              </a:defRPr>
            </a:lvl1pPr>
          </a:lstStyle>
          <a:p>
            <a:pPr lvl="0"/>
            <a:r>
              <a:rPr lang="it-IT"/>
              <a:t>Modifica gli stili del testo dello schema</a:t>
            </a:r>
          </a:p>
        </p:txBody>
      </p:sp>
      <p:sp>
        <p:nvSpPr>
          <p:cNvPr id="2" name="Segnaposto numero diapositiva 1">
            <a:extLst>
              <a:ext uri="{FF2B5EF4-FFF2-40B4-BE49-F238E27FC236}">
                <a16:creationId xmlns:a16="http://schemas.microsoft.com/office/drawing/2014/main" id="{B5D96226-EFFB-417E-A26A-D8B77D5FC112}"/>
              </a:ext>
            </a:extLst>
          </p:cNvPr>
          <p:cNvSpPr>
            <a:spLocks noGrp="1"/>
          </p:cNvSpPr>
          <p:nvPr>
            <p:ph type="sldNum" sz="quarter" idx="16"/>
          </p:nvPr>
        </p:nvSpPr>
        <p:spPr/>
        <p:txBody>
          <a:bodyPr/>
          <a:lstStyle/>
          <a:p>
            <a:pPr>
              <a:defRPr/>
            </a:pPr>
            <a:fld id="{A631CAC9-17CC-4C26-87EE-1DC450F80871}" type="slidenum">
              <a:rPr lang="it-IT" smtClean="0"/>
              <a:pPr>
                <a:defRPr/>
              </a:pPr>
              <a:t>‹N›</a:t>
            </a:fld>
            <a:endParaRPr lang="it-IT" dirty="0"/>
          </a:p>
        </p:txBody>
      </p:sp>
    </p:spTree>
    <p:extLst>
      <p:ext uri="{BB962C8B-B14F-4D97-AF65-F5344CB8AC3E}">
        <p14:creationId xmlns:p14="http://schemas.microsoft.com/office/powerpoint/2010/main" val="28336596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interna_1_fotografia">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Segnaposto testo 5">
            <a:extLst>
              <a:ext uri="{FF2B5EF4-FFF2-40B4-BE49-F238E27FC236}">
                <a16:creationId xmlns:a16="http://schemas.microsoft.com/office/drawing/2014/main" id="{E76C24CD-A996-4E49-95DC-85887AFC856B}"/>
              </a:ext>
            </a:extLst>
          </p:cNvPr>
          <p:cNvSpPr>
            <a:spLocks noGrp="1"/>
          </p:cNvSpPr>
          <p:nvPr>
            <p:ph type="body" sz="quarter" idx="10"/>
          </p:nvPr>
        </p:nvSpPr>
        <p:spPr>
          <a:xfrm>
            <a:off x="741123" y="1276350"/>
            <a:ext cx="10583863" cy="428625"/>
          </a:xfrm>
          <a:prstGeom prst="rect">
            <a:avLst/>
          </a:prstGeom>
        </p:spPr>
        <p:txBody>
          <a:bodyPr/>
          <a:lstStyle>
            <a:lvl1pPr marL="0" indent="0">
              <a:buNone/>
              <a:defRPr>
                <a:solidFill>
                  <a:schemeClr val="bg1"/>
                </a:solidFill>
                <a:latin typeface="Arial" panose="020B0604020202020204" pitchFamily="34" charset="0"/>
                <a:cs typeface="Arial" panose="020B0604020202020204" pitchFamily="34" charset="0"/>
              </a:defRPr>
            </a:lvl1pPr>
            <a:lvl2pPr marL="0" indent="0">
              <a:buNone/>
              <a:defRPr sz="2800">
                <a:latin typeface="Arial" panose="020B0604020202020204" pitchFamily="34" charset="0"/>
                <a:cs typeface="Arial" panose="020B0604020202020204" pitchFamily="34" charset="0"/>
              </a:defRPr>
            </a:lvl2pPr>
          </a:lstStyle>
          <a:p>
            <a:pPr lvl="0"/>
            <a:r>
              <a:rPr lang="it-IT"/>
              <a:t>Modifica gli stili del testo dello schema</a:t>
            </a:r>
          </a:p>
        </p:txBody>
      </p:sp>
      <p:sp>
        <p:nvSpPr>
          <p:cNvPr id="8" name="Segnaposto testo 7">
            <a:extLst>
              <a:ext uri="{FF2B5EF4-FFF2-40B4-BE49-F238E27FC236}">
                <a16:creationId xmlns:a16="http://schemas.microsoft.com/office/drawing/2014/main" id="{C3D653B7-53E5-40D2-843D-64DCF3E99F9C}"/>
              </a:ext>
            </a:extLst>
          </p:cNvPr>
          <p:cNvSpPr>
            <a:spLocks noGrp="1"/>
          </p:cNvSpPr>
          <p:nvPr>
            <p:ph type="body" sz="quarter" idx="11"/>
          </p:nvPr>
        </p:nvSpPr>
        <p:spPr>
          <a:xfrm>
            <a:off x="741122" y="2052638"/>
            <a:ext cx="6746875" cy="428625"/>
          </a:xfrm>
          <a:prstGeom prst="rect">
            <a:avLst/>
          </a:prstGeom>
        </p:spPr>
        <p:txBody>
          <a:bodyPr/>
          <a:lstStyle>
            <a:lvl1pPr marL="0" indent="0">
              <a:buNone/>
              <a:defRPr sz="2200">
                <a:solidFill>
                  <a:schemeClr val="tx1"/>
                </a:solidFill>
                <a:latin typeface="Arial" panose="020B0604020202020204" pitchFamily="34" charset="0"/>
                <a:cs typeface="Arial" panose="020B0604020202020204" pitchFamily="34" charset="0"/>
              </a:defRPr>
            </a:lvl1pPr>
          </a:lstStyle>
          <a:p>
            <a:pPr lvl="0"/>
            <a:r>
              <a:rPr lang="it-IT"/>
              <a:t>Modifica gli stili del testo dello schema</a:t>
            </a:r>
          </a:p>
        </p:txBody>
      </p:sp>
      <p:sp>
        <p:nvSpPr>
          <p:cNvPr id="10" name="Segnaposto testo 9">
            <a:extLst>
              <a:ext uri="{FF2B5EF4-FFF2-40B4-BE49-F238E27FC236}">
                <a16:creationId xmlns:a16="http://schemas.microsoft.com/office/drawing/2014/main" id="{CA7386DB-F485-4A44-A65A-6EDCE82765C1}"/>
              </a:ext>
            </a:extLst>
          </p:cNvPr>
          <p:cNvSpPr>
            <a:spLocks noGrp="1"/>
          </p:cNvSpPr>
          <p:nvPr>
            <p:ph type="body" sz="quarter" idx="12"/>
          </p:nvPr>
        </p:nvSpPr>
        <p:spPr>
          <a:xfrm>
            <a:off x="741123" y="2663825"/>
            <a:ext cx="6746875" cy="3889375"/>
          </a:xfrm>
          <a:prstGeom prst="rect">
            <a:avLst/>
          </a:prstGeom>
        </p:spPr>
        <p:txBody>
          <a:bodyPr/>
          <a:lstStyle>
            <a:lvl1pPr marL="0" indent="0">
              <a:buNone/>
              <a:defRPr sz="1800">
                <a:solidFill>
                  <a:schemeClr val="tx1"/>
                </a:solidFill>
                <a:latin typeface="Arial" panose="020B0604020202020204" pitchFamily="34" charset="0"/>
                <a:cs typeface="Arial" panose="020B0604020202020204" pitchFamily="34" charset="0"/>
              </a:defRPr>
            </a:lvl1pPr>
          </a:lstStyle>
          <a:p>
            <a:pPr lvl="0"/>
            <a:r>
              <a:rPr lang="it-IT"/>
              <a:t>Modifica gli stili del testo dello schema</a:t>
            </a:r>
          </a:p>
        </p:txBody>
      </p:sp>
      <p:sp>
        <p:nvSpPr>
          <p:cNvPr id="3" name="Segnaposto immagine 2">
            <a:extLst>
              <a:ext uri="{FF2B5EF4-FFF2-40B4-BE49-F238E27FC236}">
                <a16:creationId xmlns:a16="http://schemas.microsoft.com/office/drawing/2014/main" id="{FB82E578-81FE-486F-A334-006EE4F34D88}"/>
              </a:ext>
            </a:extLst>
          </p:cNvPr>
          <p:cNvSpPr>
            <a:spLocks noGrp="1"/>
          </p:cNvSpPr>
          <p:nvPr>
            <p:ph type="pic" sz="quarter" idx="13"/>
          </p:nvPr>
        </p:nvSpPr>
        <p:spPr>
          <a:xfrm>
            <a:off x="7724536" y="2052638"/>
            <a:ext cx="3600450" cy="4500561"/>
          </a:xfrm>
          <a:prstGeom prst="rect">
            <a:avLst/>
          </a:prstGeom>
        </p:spPr>
        <p:txBody>
          <a:bodyPr anchor="ctr" anchorCtr="1"/>
          <a:lstStyle>
            <a:lvl1pPr marL="0" indent="0" algn="ctr">
              <a:buNone/>
              <a:defRPr sz="1600">
                <a:latin typeface="Arial" panose="020B0604020202020204" pitchFamily="34" charset="0"/>
                <a:cs typeface="Arial" panose="020B0604020202020204" pitchFamily="34" charset="0"/>
              </a:defRPr>
            </a:lvl1pPr>
          </a:lstStyle>
          <a:p>
            <a:r>
              <a:rPr lang="it-IT"/>
              <a:t>Fare clic sull'icona per inserire un'immagine</a:t>
            </a:r>
            <a:endParaRPr lang="it-IT" dirty="0"/>
          </a:p>
        </p:txBody>
      </p:sp>
      <p:sp>
        <p:nvSpPr>
          <p:cNvPr id="2" name="Segnaposto numero diapositiva 1">
            <a:extLst>
              <a:ext uri="{FF2B5EF4-FFF2-40B4-BE49-F238E27FC236}">
                <a16:creationId xmlns:a16="http://schemas.microsoft.com/office/drawing/2014/main" id="{2901E55B-38D5-4D09-98FE-3E20068316EC}"/>
              </a:ext>
            </a:extLst>
          </p:cNvPr>
          <p:cNvSpPr>
            <a:spLocks noGrp="1"/>
          </p:cNvSpPr>
          <p:nvPr>
            <p:ph type="sldNum" sz="quarter" idx="14"/>
          </p:nvPr>
        </p:nvSpPr>
        <p:spPr>
          <a:xfrm>
            <a:off x="11324986" y="6492875"/>
            <a:ext cx="867014" cy="365125"/>
          </a:xfrm>
          <a:prstGeom prst="rect">
            <a:avLst/>
          </a:prstGeom>
        </p:spPr>
        <p:txBody>
          <a:bodyPr/>
          <a:lstStyle/>
          <a:p>
            <a:pPr>
              <a:defRPr/>
            </a:pPr>
            <a:fld id="{A631CAC9-17CC-4C26-87EE-1DC450F80871}" type="slidenum">
              <a:rPr lang="it-IT" smtClean="0"/>
              <a:pPr>
                <a:defRPr/>
              </a:pPr>
              <a:t>‹N›</a:t>
            </a:fld>
            <a:endParaRPr lang="it-IT" dirty="0"/>
          </a:p>
        </p:txBody>
      </p:sp>
    </p:spTree>
    <p:extLst>
      <p:ext uri="{BB962C8B-B14F-4D97-AF65-F5344CB8AC3E}">
        <p14:creationId xmlns:p14="http://schemas.microsoft.com/office/powerpoint/2010/main" val="3609710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C24F02-2CC5-484E-BD5E-1C90E3F6831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5730024-45F1-47CB-8C75-904AF814A61A}"/>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0EDFA82-2628-40A0-AB96-A25B1B4AA9BD}"/>
              </a:ext>
            </a:extLst>
          </p:cNvPr>
          <p:cNvSpPr>
            <a:spLocks noGrp="1"/>
          </p:cNvSpPr>
          <p:nvPr>
            <p:ph type="dt" sz="half" idx="10"/>
          </p:nvPr>
        </p:nvSpPr>
        <p:spPr/>
        <p:txBody>
          <a:bodyPr/>
          <a:lstStyle/>
          <a:p>
            <a:fld id="{F61F1919-3B90-43B7-B780-2D9347BE1040}" type="datetimeFigureOut">
              <a:rPr lang="it-IT" smtClean="0"/>
              <a:t>09/12/2021</a:t>
            </a:fld>
            <a:endParaRPr lang="it-IT"/>
          </a:p>
        </p:txBody>
      </p:sp>
      <p:sp>
        <p:nvSpPr>
          <p:cNvPr id="5" name="Segnaposto piè di pagina 4">
            <a:extLst>
              <a:ext uri="{FF2B5EF4-FFF2-40B4-BE49-F238E27FC236}">
                <a16:creationId xmlns:a16="http://schemas.microsoft.com/office/drawing/2014/main" id="{BDF95E53-5B00-4296-88D6-0D6471E1E2D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6F5530B-1AA0-4E05-ACDB-D97FA1803CE3}"/>
              </a:ext>
            </a:extLst>
          </p:cNvPr>
          <p:cNvSpPr>
            <a:spLocks noGrp="1"/>
          </p:cNvSpPr>
          <p:nvPr>
            <p:ph type="sldNum" sz="quarter" idx="12"/>
          </p:nvPr>
        </p:nvSpPr>
        <p:spPr/>
        <p:txBody>
          <a:bodyPr/>
          <a:lstStyle/>
          <a:p>
            <a:fld id="{F9D994B3-0C6D-4D91-9217-3EEF32D07067}" type="slidenum">
              <a:rPr lang="it-IT" smtClean="0"/>
              <a:t>‹N›</a:t>
            </a:fld>
            <a:endParaRPr lang="it-IT"/>
          </a:p>
        </p:txBody>
      </p:sp>
    </p:spTree>
    <p:extLst>
      <p:ext uri="{BB962C8B-B14F-4D97-AF65-F5344CB8AC3E}">
        <p14:creationId xmlns:p14="http://schemas.microsoft.com/office/powerpoint/2010/main" val="3682230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01F882-EE03-4D8B-A4CA-0B2C55059831}"/>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0E85FD2D-9FDB-4BEB-9E21-BFE82334A2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C2D3760C-8B54-4A86-B979-92AAC01E4006}"/>
              </a:ext>
            </a:extLst>
          </p:cNvPr>
          <p:cNvSpPr>
            <a:spLocks noGrp="1"/>
          </p:cNvSpPr>
          <p:nvPr>
            <p:ph type="dt" sz="half" idx="10"/>
          </p:nvPr>
        </p:nvSpPr>
        <p:spPr/>
        <p:txBody>
          <a:bodyPr/>
          <a:lstStyle/>
          <a:p>
            <a:fld id="{F61F1919-3B90-43B7-B780-2D9347BE1040}" type="datetimeFigureOut">
              <a:rPr lang="it-IT" smtClean="0"/>
              <a:t>09/12/2021</a:t>
            </a:fld>
            <a:endParaRPr lang="it-IT"/>
          </a:p>
        </p:txBody>
      </p:sp>
      <p:sp>
        <p:nvSpPr>
          <p:cNvPr id="5" name="Segnaposto piè di pagina 4">
            <a:extLst>
              <a:ext uri="{FF2B5EF4-FFF2-40B4-BE49-F238E27FC236}">
                <a16:creationId xmlns:a16="http://schemas.microsoft.com/office/drawing/2014/main" id="{D9FB91FB-DB1A-47FB-B166-0FAA94B46F9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BA45407-A9E3-45F3-8D29-D292C87AD1B8}"/>
              </a:ext>
            </a:extLst>
          </p:cNvPr>
          <p:cNvSpPr>
            <a:spLocks noGrp="1"/>
          </p:cNvSpPr>
          <p:nvPr>
            <p:ph type="sldNum" sz="quarter" idx="12"/>
          </p:nvPr>
        </p:nvSpPr>
        <p:spPr/>
        <p:txBody>
          <a:bodyPr/>
          <a:lstStyle/>
          <a:p>
            <a:fld id="{F9D994B3-0C6D-4D91-9217-3EEF32D07067}" type="slidenum">
              <a:rPr lang="it-IT" smtClean="0"/>
              <a:t>‹N›</a:t>
            </a:fld>
            <a:endParaRPr lang="it-IT"/>
          </a:p>
        </p:txBody>
      </p:sp>
    </p:spTree>
    <p:extLst>
      <p:ext uri="{BB962C8B-B14F-4D97-AF65-F5344CB8AC3E}">
        <p14:creationId xmlns:p14="http://schemas.microsoft.com/office/powerpoint/2010/main" val="1785005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C378542-5383-44AC-81B6-ECCEC643465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B140E30-17DF-4494-87CD-653EB6A4FD6C}"/>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DE1DBF24-7D69-4914-AF25-5D28F9CB5F7F}"/>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AD86F481-751C-40B7-A81B-36D68EE24343}"/>
              </a:ext>
            </a:extLst>
          </p:cNvPr>
          <p:cNvSpPr>
            <a:spLocks noGrp="1"/>
          </p:cNvSpPr>
          <p:nvPr>
            <p:ph type="dt" sz="half" idx="10"/>
          </p:nvPr>
        </p:nvSpPr>
        <p:spPr/>
        <p:txBody>
          <a:bodyPr/>
          <a:lstStyle/>
          <a:p>
            <a:fld id="{F61F1919-3B90-43B7-B780-2D9347BE1040}" type="datetimeFigureOut">
              <a:rPr lang="it-IT" smtClean="0"/>
              <a:t>09/12/2021</a:t>
            </a:fld>
            <a:endParaRPr lang="it-IT"/>
          </a:p>
        </p:txBody>
      </p:sp>
      <p:sp>
        <p:nvSpPr>
          <p:cNvPr id="6" name="Segnaposto piè di pagina 5">
            <a:extLst>
              <a:ext uri="{FF2B5EF4-FFF2-40B4-BE49-F238E27FC236}">
                <a16:creationId xmlns:a16="http://schemas.microsoft.com/office/drawing/2014/main" id="{6504D936-6B59-466D-91EC-B76940FD1B88}"/>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0D45E45-6050-44AC-98B1-BEC8B4983A4C}"/>
              </a:ext>
            </a:extLst>
          </p:cNvPr>
          <p:cNvSpPr>
            <a:spLocks noGrp="1"/>
          </p:cNvSpPr>
          <p:nvPr>
            <p:ph type="sldNum" sz="quarter" idx="12"/>
          </p:nvPr>
        </p:nvSpPr>
        <p:spPr/>
        <p:txBody>
          <a:bodyPr/>
          <a:lstStyle/>
          <a:p>
            <a:fld id="{F9D994B3-0C6D-4D91-9217-3EEF32D07067}" type="slidenum">
              <a:rPr lang="it-IT" smtClean="0"/>
              <a:t>‹N›</a:t>
            </a:fld>
            <a:endParaRPr lang="it-IT"/>
          </a:p>
        </p:txBody>
      </p:sp>
    </p:spTree>
    <p:extLst>
      <p:ext uri="{BB962C8B-B14F-4D97-AF65-F5344CB8AC3E}">
        <p14:creationId xmlns:p14="http://schemas.microsoft.com/office/powerpoint/2010/main" val="42112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9FE3AD-7A37-4FDF-A92C-F0E3C3627D85}"/>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C02C900-12F8-4CFD-B808-61E4BEF058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ECE1ED97-8469-4A85-9530-79B8F018D896}"/>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6C3288A6-4799-40C2-9140-29646D533E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C754B29B-56D3-4315-8639-EB2ACE87E913}"/>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144291A6-F65D-4D7F-A290-C35BF84D1332}"/>
              </a:ext>
            </a:extLst>
          </p:cNvPr>
          <p:cNvSpPr>
            <a:spLocks noGrp="1"/>
          </p:cNvSpPr>
          <p:nvPr>
            <p:ph type="dt" sz="half" idx="10"/>
          </p:nvPr>
        </p:nvSpPr>
        <p:spPr/>
        <p:txBody>
          <a:bodyPr/>
          <a:lstStyle/>
          <a:p>
            <a:fld id="{F61F1919-3B90-43B7-B780-2D9347BE1040}" type="datetimeFigureOut">
              <a:rPr lang="it-IT" smtClean="0"/>
              <a:t>09/12/2021</a:t>
            </a:fld>
            <a:endParaRPr lang="it-IT"/>
          </a:p>
        </p:txBody>
      </p:sp>
      <p:sp>
        <p:nvSpPr>
          <p:cNvPr id="8" name="Segnaposto piè di pagina 7">
            <a:extLst>
              <a:ext uri="{FF2B5EF4-FFF2-40B4-BE49-F238E27FC236}">
                <a16:creationId xmlns:a16="http://schemas.microsoft.com/office/drawing/2014/main" id="{2B014073-EB89-4707-8680-66418910A831}"/>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1A7ABBB6-B791-4E4E-8BB4-EEDD9F27930A}"/>
              </a:ext>
            </a:extLst>
          </p:cNvPr>
          <p:cNvSpPr>
            <a:spLocks noGrp="1"/>
          </p:cNvSpPr>
          <p:nvPr>
            <p:ph type="sldNum" sz="quarter" idx="12"/>
          </p:nvPr>
        </p:nvSpPr>
        <p:spPr/>
        <p:txBody>
          <a:bodyPr/>
          <a:lstStyle/>
          <a:p>
            <a:fld id="{F9D994B3-0C6D-4D91-9217-3EEF32D07067}" type="slidenum">
              <a:rPr lang="it-IT" smtClean="0"/>
              <a:t>‹N›</a:t>
            </a:fld>
            <a:endParaRPr lang="it-IT"/>
          </a:p>
        </p:txBody>
      </p:sp>
    </p:spTree>
    <p:extLst>
      <p:ext uri="{BB962C8B-B14F-4D97-AF65-F5344CB8AC3E}">
        <p14:creationId xmlns:p14="http://schemas.microsoft.com/office/powerpoint/2010/main" val="2324080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A522DE-4C62-499B-8CDD-020D7D0C2BAF}"/>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F118CBBE-76A9-4A15-8999-52828E019B51}"/>
              </a:ext>
            </a:extLst>
          </p:cNvPr>
          <p:cNvSpPr>
            <a:spLocks noGrp="1"/>
          </p:cNvSpPr>
          <p:nvPr>
            <p:ph type="dt" sz="half" idx="10"/>
          </p:nvPr>
        </p:nvSpPr>
        <p:spPr/>
        <p:txBody>
          <a:bodyPr/>
          <a:lstStyle/>
          <a:p>
            <a:fld id="{F61F1919-3B90-43B7-B780-2D9347BE1040}" type="datetimeFigureOut">
              <a:rPr lang="it-IT" smtClean="0"/>
              <a:t>09/12/2021</a:t>
            </a:fld>
            <a:endParaRPr lang="it-IT"/>
          </a:p>
        </p:txBody>
      </p:sp>
      <p:sp>
        <p:nvSpPr>
          <p:cNvPr id="4" name="Segnaposto piè di pagina 3">
            <a:extLst>
              <a:ext uri="{FF2B5EF4-FFF2-40B4-BE49-F238E27FC236}">
                <a16:creationId xmlns:a16="http://schemas.microsoft.com/office/drawing/2014/main" id="{B105D9B5-67DA-450D-8BDA-DCCAA06ED135}"/>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DEAFA52D-41CE-4993-81A0-CAB813CD0219}"/>
              </a:ext>
            </a:extLst>
          </p:cNvPr>
          <p:cNvSpPr>
            <a:spLocks noGrp="1"/>
          </p:cNvSpPr>
          <p:nvPr>
            <p:ph type="sldNum" sz="quarter" idx="12"/>
          </p:nvPr>
        </p:nvSpPr>
        <p:spPr/>
        <p:txBody>
          <a:bodyPr/>
          <a:lstStyle/>
          <a:p>
            <a:fld id="{F9D994B3-0C6D-4D91-9217-3EEF32D07067}" type="slidenum">
              <a:rPr lang="it-IT" smtClean="0"/>
              <a:t>‹N›</a:t>
            </a:fld>
            <a:endParaRPr lang="it-IT"/>
          </a:p>
        </p:txBody>
      </p:sp>
    </p:spTree>
    <p:extLst>
      <p:ext uri="{BB962C8B-B14F-4D97-AF65-F5344CB8AC3E}">
        <p14:creationId xmlns:p14="http://schemas.microsoft.com/office/powerpoint/2010/main" val="464269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EFC92515-BB96-4374-9702-5E54F6F421EF}"/>
              </a:ext>
            </a:extLst>
          </p:cNvPr>
          <p:cNvSpPr>
            <a:spLocks noGrp="1"/>
          </p:cNvSpPr>
          <p:nvPr>
            <p:ph type="dt" sz="half" idx="10"/>
          </p:nvPr>
        </p:nvSpPr>
        <p:spPr/>
        <p:txBody>
          <a:bodyPr/>
          <a:lstStyle/>
          <a:p>
            <a:fld id="{F61F1919-3B90-43B7-B780-2D9347BE1040}" type="datetimeFigureOut">
              <a:rPr lang="it-IT" smtClean="0"/>
              <a:t>09/12/2021</a:t>
            </a:fld>
            <a:endParaRPr lang="it-IT"/>
          </a:p>
        </p:txBody>
      </p:sp>
      <p:sp>
        <p:nvSpPr>
          <p:cNvPr id="3" name="Segnaposto piè di pagina 2">
            <a:extLst>
              <a:ext uri="{FF2B5EF4-FFF2-40B4-BE49-F238E27FC236}">
                <a16:creationId xmlns:a16="http://schemas.microsoft.com/office/drawing/2014/main" id="{6739DA54-3F18-4A9A-8909-5D21BF77D93E}"/>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A11D49C0-0D7E-4EF3-BBC9-F093C6C1305E}"/>
              </a:ext>
            </a:extLst>
          </p:cNvPr>
          <p:cNvSpPr>
            <a:spLocks noGrp="1"/>
          </p:cNvSpPr>
          <p:nvPr>
            <p:ph type="sldNum" sz="quarter" idx="12"/>
          </p:nvPr>
        </p:nvSpPr>
        <p:spPr/>
        <p:txBody>
          <a:bodyPr/>
          <a:lstStyle/>
          <a:p>
            <a:fld id="{F9D994B3-0C6D-4D91-9217-3EEF32D07067}" type="slidenum">
              <a:rPr lang="it-IT" smtClean="0"/>
              <a:t>‹N›</a:t>
            </a:fld>
            <a:endParaRPr lang="it-IT"/>
          </a:p>
        </p:txBody>
      </p:sp>
    </p:spTree>
    <p:extLst>
      <p:ext uri="{BB962C8B-B14F-4D97-AF65-F5344CB8AC3E}">
        <p14:creationId xmlns:p14="http://schemas.microsoft.com/office/powerpoint/2010/main" val="3289078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BA379D-55C0-4911-A4A7-460FCB1FB4AE}"/>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9BE93F1-1EF9-498E-81D4-3047E12C2B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BD06F1EE-5AE6-41B5-A104-B04D81FF70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0811EBF-6982-47CB-82D1-B9A34A6B07AC}"/>
              </a:ext>
            </a:extLst>
          </p:cNvPr>
          <p:cNvSpPr>
            <a:spLocks noGrp="1"/>
          </p:cNvSpPr>
          <p:nvPr>
            <p:ph type="dt" sz="half" idx="10"/>
          </p:nvPr>
        </p:nvSpPr>
        <p:spPr/>
        <p:txBody>
          <a:bodyPr/>
          <a:lstStyle/>
          <a:p>
            <a:fld id="{F61F1919-3B90-43B7-B780-2D9347BE1040}" type="datetimeFigureOut">
              <a:rPr lang="it-IT" smtClean="0"/>
              <a:t>09/12/2021</a:t>
            </a:fld>
            <a:endParaRPr lang="it-IT"/>
          </a:p>
        </p:txBody>
      </p:sp>
      <p:sp>
        <p:nvSpPr>
          <p:cNvPr id="6" name="Segnaposto piè di pagina 5">
            <a:extLst>
              <a:ext uri="{FF2B5EF4-FFF2-40B4-BE49-F238E27FC236}">
                <a16:creationId xmlns:a16="http://schemas.microsoft.com/office/drawing/2014/main" id="{A8EC1858-DEB5-483E-8068-7315576B661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DD57AE8-A1F7-4D30-984B-2D0566603E7A}"/>
              </a:ext>
            </a:extLst>
          </p:cNvPr>
          <p:cNvSpPr>
            <a:spLocks noGrp="1"/>
          </p:cNvSpPr>
          <p:nvPr>
            <p:ph type="sldNum" sz="quarter" idx="12"/>
          </p:nvPr>
        </p:nvSpPr>
        <p:spPr/>
        <p:txBody>
          <a:bodyPr/>
          <a:lstStyle/>
          <a:p>
            <a:fld id="{F9D994B3-0C6D-4D91-9217-3EEF32D07067}" type="slidenum">
              <a:rPr lang="it-IT" smtClean="0"/>
              <a:t>‹N›</a:t>
            </a:fld>
            <a:endParaRPr lang="it-IT"/>
          </a:p>
        </p:txBody>
      </p:sp>
    </p:spTree>
    <p:extLst>
      <p:ext uri="{BB962C8B-B14F-4D97-AF65-F5344CB8AC3E}">
        <p14:creationId xmlns:p14="http://schemas.microsoft.com/office/powerpoint/2010/main" val="3133739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278F16-4519-4736-BE01-16D927BC2E8C}"/>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62CDD49C-102B-4197-A4D4-2A2F6371B8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F887A519-1C24-4A79-8ACA-DC01E13AFC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6483B29-C1B8-4D22-B9CE-7E489314BBAB}"/>
              </a:ext>
            </a:extLst>
          </p:cNvPr>
          <p:cNvSpPr>
            <a:spLocks noGrp="1"/>
          </p:cNvSpPr>
          <p:nvPr>
            <p:ph type="dt" sz="half" idx="10"/>
          </p:nvPr>
        </p:nvSpPr>
        <p:spPr/>
        <p:txBody>
          <a:bodyPr/>
          <a:lstStyle/>
          <a:p>
            <a:fld id="{F61F1919-3B90-43B7-B780-2D9347BE1040}" type="datetimeFigureOut">
              <a:rPr lang="it-IT" smtClean="0"/>
              <a:t>09/12/2021</a:t>
            </a:fld>
            <a:endParaRPr lang="it-IT"/>
          </a:p>
        </p:txBody>
      </p:sp>
      <p:sp>
        <p:nvSpPr>
          <p:cNvPr id="6" name="Segnaposto piè di pagina 5">
            <a:extLst>
              <a:ext uri="{FF2B5EF4-FFF2-40B4-BE49-F238E27FC236}">
                <a16:creationId xmlns:a16="http://schemas.microsoft.com/office/drawing/2014/main" id="{D6B82D6D-5D95-4097-B9FC-B6645BE483C8}"/>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1C66441-3BA0-4C34-A513-E88402E70191}"/>
              </a:ext>
            </a:extLst>
          </p:cNvPr>
          <p:cNvSpPr>
            <a:spLocks noGrp="1"/>
          </p:cNvSpPr>
          <p:nvPr>
            <p:ph type="sldNum" sz="quarter" idx="12"/>
          </p:nvPr>
        </p:nvSpPr>
        <p:spPr/>
        <p:txBody>
          <a:bodyPr/>
          <a:lstStyle/>
          <a:p>
            <a:fld id="{F9D994B3-0C6D-4D91-9217-3EEF32D07067}" type="slidenum">
              <a:rPr lang="it-IT" smtClean="0"/>
              <a:t>‹N›</a:t>
            </a:fld>
            <a:endParaRPr lang="it-IT"/>
          </a:p>
        </p:txBody>
      </p:sp>
    </p:spTree>
    <p:extLst>
      <p:ext uri="{BB962C8B-B14F-4D97-AF65-F5344CB8AC3E}">
        <p14:creationId xmlns:p14="http://schemas.microsoft.com/office/powerpoint/2010/main" val="3708550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720B4880-9838-44D6-AE10-B1A8985E46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0F46C055-F1F5-4DBC-A5F5-2E2944F437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5A951A5-CC6E-47E7-A331-BB97E05A3D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1F1919-3B90-43B7-B780-2D9347BE1040}" type="datetimeFigureOut">
              <a:rPr lang="it-IT" smtClean="0"/>
              <a:t>09/12/2021</a:t>
            </a:fld>
            <a:endParaRPr lang="it-IT"/>
          </a:p>
        </p:txBody>
      </p:sp>
      <p:sp>
        <p:nvSpPr>
          <p:cNvPr id="5" name="Segnaposto piè di pagina 4">
            <a:extLst>
              <a:ext uri="{FF2B5EF4-FFF2-40B4-BE49-F238E27FC236}">
                <a16:creationId xmlns:a16="http://schemas.microsoft.com/office/drawing/2014/main" id="{CB8E63BA-21BF-4FF1-AC10-1F73DA872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CA77E9D6-C7EF-45BF-BFDB-BD0F9C8DAA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D994B3-0C6D-4D91-9217-3EEF32D07067}" type="slidenum">
              <a:rPr lang="it-IT" smtClean="0"/>
              <a:t>‹N›</a:t>
            </a:fld>
            <a:endParaRPr lang="it-IT"/>
          </a:p>
        </p:txBody>
      </p:sp>
    </p:spTree>
    <p:extLst>
      <p:ext uri="{BB962C8B-B14F-4D97-AF65-F5344CB8AC3E}">
        <p14:creationId xmlns:p14="http://schemas.microsoft.com/office/powerpoint/2010/main" val="3519370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hiara.nardin@unitn.it?subject=SPIF%20Presentation%20-%20Ph.D.%20Candidate%20Nardin"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hyperlink" Target="https://github.com/CNardi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19.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diagramColors" Target="../diagrams/colors1.xml"/><Relationship Id="rId11" Type="http://schemas.openxmlformats.org/officeDocument/2006/relationships/diagramColors" Target="../diagrams/colors1.xml"/><Relationship Id="rId5" Type="http://schemas.openxmlformats.org/officeDocument/2006/relationships/diagramQuickStyle" Target="../diagrams/quickStyle1.xml"/><Relationship Id="rId15" Type="http://schemas.openxmlformats.org/officeDocument/2006/relationships/image" Target="../media/image21.png"/><Relationship Id="rId10"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diagramLayout" Target="../diagrams/layout1.xml"/><Relationship Id="rId1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hyperlink" Target="http://zonesismiche.mi.ingv.it/"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testo 3">
            <a:extLst>
              <a:ext uri="{FF2B5EF4-FFF2-40B4-BE49-F238E27FC236}">
                <a16:creationId xmlns:a16="http://schemas.microsoft.com/office/drawing/2014/main" id="{7784E164-1C1C-4FDE-A02B-DE237D66729F}"/>
              </a:ext>
            </a:extLst>
          </p:cNvPr>
          <p:cNvSpPr>
            <a:spLocks noGrp="1"/>
          </p:cNvSpPr>
          <p:nvPr>
            <p:ph type="body" sz="quarter" idx="10"/>
          </p:nvPr>
        </p:nvSpPr>
        <p:spPr>
          <a:xfrm>
            <a:off x="0" y="3554233"/>
            <a:ext cx="12192000" cy="1585935"/>
          </a:xfrm>
        </p:spPr>
        <p:txBody>
          <a:bodyPr/>
          <a:lstStyle/>
          <a:p>
            <a:r>
              <a:rPr lang="it-IT" dirty="0">
                <a:latin typeface="Cambria" panose="02040503050406030204" pitchFamily="18" charset="0"/>
                <a:ea typeface="Cambria" panose="02040503050406030204" pitchFamily="18" charset="0"/>
              </a:rPr>
              <a:t>Ingegneria Sismica e Progettazione Strutturale</a:t>
            </a:r>
          </a:p>
          <a:p>
            <a:pPr algn="l"/>
            <a:r>
              <a:rPr lang="en-US" sz="2400" i="1" dirty="0">
                <a:latin typeface="Cambria" panose="02040503050406030204" pitchFamily="18" charset="0"/>
                <a:ea typeface="Cambria" panose="02040503050406030204" pitchFamily="18" charset="0"/>
              </a:rPr>
              <a:t>Probabilistic Seismic Risk Analysis </a:t>
            </a:r>
            <a:r>
              <a:rPr lang="it-IT" sz="2400" i="1" dirty="0">
                <a:latin typeface="Cambria" panose="02040503050406030204" pitchFamily="18" charset="0"/>
                <a:ea typeface="Cambria" panose="02040503050406030204" pitchFamily="18" charset="0"/>
              </a:rPr>
              <a:t>for </a:t>
            </a:r>
            <a:r>
              <a:rPr lang="it-IT" sz="2400" i="1" dirty="0" err="1">
                <a:latin typeface="Cambria" panose="02040503050406030204" pitchFamily="18" charset="0"/>
                <a:ea typeface="Cambria" panose="02040503050406030204" pitchFamily="18" charset="0"/>
              </a:rPr>
              <a:t>Civil</a:t>
            </a:r>
            <a:r>
              <a:rPr lang="it-IT" sz="2400" i="1" dirty="0">
                <a:latin typeface="Cambria" panose="02040503050406030204" pitchFamily="18" charset="0"/>
                <a:ea typeface="Cambria" panose="02040503050406030204" pitchFamily="18" charset="0"/>
              </a:rPr>
              <a:t> Systems</a:t>
            </a:r>
          </a:p>
        </p:txBody>
      </p:sp>
      <p:sp>
        <p:nvSpPr>
          <p:cNvPr id="6" name="Segnaposto testo 5">
            <a:extLst>
              <a:ext uri="{FF2B5EF4-FFF2-40B4-BE49-F238E27FC236}">
                <a16:creationId xmlns:a16="http://schemas.microsoft.com/office/drawing/2014/main" id="{55549800-D392-4DE4-A4C5-219D7613A401}"/>
              </a:ext>
            </a:extLst>
          </p:cNvPr>
          <p:cNvSpPr>
            <a:spLocks noGrp="1"/>
          </p:cNvSpPr>
          <p:nvPr>
            <p:ph type="body" sz="quarter" idx="13"/>
          </p:nvPr>
        </p:nvSpPr>
        <p:spPr>
          <a:xfrm>
            <a:off x="0" y="5415308"/>
            <a:ext cx="8769926" cy="974658"/>
          </a:xfrm>
        </p:spPr>
        <p:txBody>
          <a:bodyPr>
            <a:normAutofit lnSpcReduction="10000"/>
          </a:bodyPr>
          <a:lstStyle/>
          <a:p>
            <a:endParaRPr lang="it-IT" dirty="0">
              <a:latin typeface="Cambria" panose="02040503050406030204" pitchFamily="18" charset="0"/>
              <a:ea typeface="Cambria" panose="02040503050406030204" pitchFamily="18" charset="0"/>
            </a:endParaRPr>
          </a:p>
          <a:p>
            <a:r>
              <a:rPr lang="it-IT" dirty="0" err="1">
                <a:latin typeface="Cambria" panose="02040503050406030204" pitchFamily="18" charset="0"/>
                <a:ea typeface="Cambria" panose="02040503050406030204" pitchFamily="18" charset="0"/>
              </a:rPr>
              <a:t>Ph.D</a:t>
            </a:r>
            <a:r>
              <a:rPr lang="it-IT" dirty="0">
                <a:latin typeface="Cambria" panose="02040503050406030204" pitchFamily="18" charset="0"/>
                <a:ea typeface="Cambria" panose="02040503050406030204" pitchFamily="18" charset="0"/>
              </a:rPr>
              <a:t>. </a:t>
            </a:r>
            <a:r>
              <a:rPr lang="it-IT" dirty="0" err="1">
                <a:latin typeface="Cambria" panose="02040503050406030204" pitchFamily="18" charset="0"/>
                <a:ea typeface="Cambria" panose="02040503050406030204" pitchFamily="18" charset="0"/>
              </a:rPr>
              <a:t>Student</a:t>
            </a:r>
            <a:r>
              <a:rPr lang="it-IT" dirty="0">
                <a:latin typeface="Cambria" panose="02040503050406030204" pitchFamily="18" charset="0"/>
                <a:ea typeface="Cambria" panose="02040503050406030204" pitchFamily="18" charset="0"/>
              </a:rPr>
              <a:t> Chiara Nardin – </a:t>
            </a:r>
            <a:r>
              <a:rPr lang="it-IT" dirty="0" err="1">
                <a:latin typeface="Cambria" panose="02040503050406030204" pitchFamily="18" charset="0"/>
                <a:ea typeface="Cambria" panose="02040503050406030204" pitchFamily="18" charset="0"/>
              </a:rPr>
              <a:t>M.Sc</a:t>
            </a:r>
            <a:r>
              <a:rPr lang="it-IT" dirty="0">
                <a:latin typeface="Cambria" panose="02040503050406030204" pitchFamily="18" charset="0"/>
                <a:ea typeface="Cambria" panose="02040503050406030204" pitchFamily="18" charset="0"/>
              </a:rPr>
              <a:t>., Eng. in </a:t>
            </a:r>
            <a:r>
              <a:rPr lang="it-IT" dirty="0" err="1">
                <a:latin typeface="Cambria" panose="02040503050406030204" pitchFamily="18" charset="0"/>
                <a:ea typeface="Cambria" panose="02040503050406030204" pitchFamily="18" charset="0"/>
              </a:rPr>
              <a:t>Civil</a:t>
            </a:r>
            <a:r>
              <a:rPr lang="it-IT" dirty="0">
                <a:latin typeface="Cambria" panose="02040503050406030204" pitchFamily="18" charset="0"/>
                <a:ea typeface="Cambria" panose="02040503050406030204" pitchFamily="18" charset="0"/>
              </a:rPr>
              <a:t> Engineering</a:t>
            </a:r>
          </a:p>
          <a:p>
            <a:r>
              <a:rPr lang="it-IT" dirty="0">
                <a:latin typeface="Cambria" panose="02040503050406030204" pitchFamily="18" charset="0"/>
                <a:ea typeface="Cambria" panose="02040503050406030204" pitchFamily="18" charset="0"/>
              </a:rPr>
              <a:t>Prof. Marco Broccardo – </a:t>
            </a:r>
            <a:r>
              <a:rPr lang="it-IT" dirty="0" err="1">
                <a:latin typeface="Cambria" panose="02040503050406030204" pitchFamily="18" charset="0"/>
                <a:ea typeface="Cambria" panose="02040503050406030204" pitchFamily="18" charset="0"/>
              </a:rPr>
              <a:t>Ph.D</a:t>
            </a:r>
            <a:r>
              <a:rPr lang="it-IT" dirty="0">
                <a:latin typeface="Cambria" panose="02040503050406030204" pitchFamily="18" charset="0"/>
                <a:ea typeface="Cambria" panose="02040503050406030204" pitchFamily="18" charset="0"/>
              </a:rPr>
              <a:t>., </a:t>
            </a:r>
            <a:r>
              <a:rPr lang="it-IT" dirty="0" err="1">
                <a:latin typeface="Cambria" panose="02040503050406030204" pitchFamily="18" charset="0"/>
                <a:ea typeface="Cambria" panose="02040503050406030204" pitchFamily="18" charset="0"/>
              </a:rPr>
              <a:t>M.Sc</a:t>
            </a:r>
            <a:r>
              <a:rPr lang="it-IT" dirty="0">
                <a:latin typeface="Cambria" panose="02040503050406030204" pitchFamily="18" charset="0"/>
                <a:ea typeface="Cambria" panose="02040503050406030204" pitchFamily="18" charset="0"/>
              </a:rPr>
              <a:t>., Eng. in </a:t>
            </a:r>
            <a:r>
              <a:rPr lang="it-IT" dirty="0" err="1">
                <a:latin typeface="Cambria" panose="02040503050406030204" pitchFamily="18" charset="0"/>
                <a:ea typeface="Cambria" panose="02040503050406030204" pitchFamily="18" charset="0"/>
              </a:rPr>
              <a:t>Civil</a:t>
            </a:r>
            <a:r>
              <a:rPr lang="it-IT" dirty="0">
                <a:latin typeface="Cambria" panose="02040503050406030204" pitchFamily="18" charset="0"/>
                <a:ea typeface="Cambria" panose="02040503050406030204" pitchFamily="18" charset="0"/>
              </a:rPr>
              <a:t> Engineering</a:t>
            </a:r>
          </a:p>
        </p:txBody>
      </p:sp>
      <p:sp>
        <p:nvSpPr>
          <p:cNvPr id="2" name="CasellaDiTesto 1">
            <a:extLst>
              <a:ext uri="{FF2B5EF4-FFF2-40B4-BE49-F238E27FC236}">
                <a16:creationId xmlns:a16="http://schemas.microsoft.com/office/drawing/2014/main" id="{79482770-66EA-4421-9562-682964F229B9}"/>
              </a:ext>
            </a:extLst>
          </p:cNvPr>
          <p:cNvSpPr txBox="1"/>
          <p:nvPr/>
        </p:nvSpPr>
        <p:spPr>
          <a:xfrm>
            <a:off x="8544337" y="297001"/>
            <a:ext cx="3498949" cy="707886"/>
          </a:xfrm>
          <a:prstGeom prst="rect">
            <a:avLst/>
          </a:prstGeom>
          <a:noFill/>
        </p:spPr>
        <p:txBody>
          <a:bodyPr wrap="square" rtlCol="0">
            <a:spAutoFit/>
          </a:bodyPr>
          <a:lstStyle/>
          <a:p>
            <a:pPr algn="r"/>
            <a:r>
              <a:rPr lang="it-IT" sz="1200" dirty="0">
                <a:latin typeface="Cambria" panose="02040503050406030204" pitchFamily="18" charset="0"/>
                <a:ea typeface="Cambria" panose="02040503050406030204" pitchFamily="18" charset="0"/>
              </a:rPr>
              <a:t>Trento, 10 </a:t>
            </a:r>
            <a:r>
              <a:rPr lang="it-IT" sz="1200" dirty="0" err="1">
                <a:latin typeface="Cambria" panose="02040503050406030204" pitchFamily="18" charset="0"/>
                <a:ea typeface="Cambria" panose="02040503050406030204" pitchFamily="18" charset="0"/>
              </a:rPr>
              <a:t>December</a:t>
            </a:r>
            <a:r>
              <a:rPr lang="it-IT" sz="1200" dirty="0">
                <a:latin typeface="Cambria" panose="02040503050406030204" pitchFamily="18" charset="0"/>
                <a:ea typeface="Cambria" panose="02040503050406030204" pitchFamily="18" charset="0"/>
              </a:rPr>
              <a:t> 2021</a:t>
            </a:r>
          </a:p>
          <a:p>
            <a:pPr algn="r"/>
            <a:r>
              <a:rPr lang="it-IT" sz="1200" dirty="0" err="1">
                <a:latin typeface="Cambria" panose="02040503050406030204" pitchFamily="18" charset="0"/>
                <a:ea typeface="Cambria" panose="02040503050406030204" pitchFamily="18" charset="0"/>
              </a:rPr>
              <a:t>Ph.D</a:t>
            </a:r>
            <a:r>
              <a:rPr lang="it-IT" sz="1200" dirty="0">
                <a:latin typeface="Cambria" panose="02040503050406030204" pitchFamily="18" charset="0"/>
                <a:ea typeface="Cambria" panose="02040503050406030204" pitchFamily="18" charset="0"/>
              </a:rPr>
              <a:t>. </a:t>
            </a:r>
            <a:r>
              <a:rPr lang="it-IT" sz="1200" dirty="0" err="1">
                <a:latin typeface="Cambria" panose="02040503050406030204" pitchFamily="18" charset="0"/>
                <a:ea typeface="Cambria" panose="02040503050406030204" pitchFamily="18" charset="0"/>
              </a:rPr>
              <a:t>Student</a:t>
            </a:r>
            <a:r>
              <a:rPr lang="it-IT" sz="1200" dirty="0">
                <a:latin typeface="Cambria" panose="02040503050406030204" pitchFamily="18" charset="0"/>
                <a:ea typeface="Cambria" panose="02040503050406030204" pitchFamily="18" charset="0"/>
              </a:rPr>
              <a:t>:</a:t>
            </a:r>
            <a:r>
              <a:rPr lang="it-IT" sz="1400" i="1" dirty="0">
                <a:latin typeface="Cambria" panose="02040503050406030204" pitchFamily="18" charset="0"/>
                <a:ea typeface="Cambria" panose="02040503050406030204" pitchFamily="18" charset="0"/>
              </a:rPr>
              <a:t> </a:t>
            </a:r>
            <a:r>
              <a:rPr lang="it-IT" sz="1400" b="1" i="1" dirty="0">
                <a:latin typeface="Cambria" panose="02040503050406030204" pitchFamily="18" charset="0"/>
                <a:ea typeface="Cambria" panose="02040503050406030204" pitchFamily="18" charset="0"/>
              </a:rPr>
              <a:t>Chiara Nardin</a:t>
            </a:r>
            <a:r>
              <a:rPr lang="it-IT" sz="1400" i="1" dirty="0">
                <a:latin typeface="Cambria" panose="02040503050406030204" pitchFamily="18" charset="0"/>
                <a:ea typeface="Cambria" panose="02040503050406030204" pitchFamily="18" charset="0"/>
              </a:rPr>
              <a:t> </a:t>
            </a:r>
          </a:p>
          <a:p>
            <a:pPr algn="r"/>
            <a:r>
              <a:rPr lang="it-IT" sz="1400" dirty="0">
                <a:latin typeface="Cambria" panose="02040503050406030204" pitchFamily="18" charset="0"/>
                <a:ea typeface="Cambria" panose="02040503050406030204" pitchFamily="18" charset="0"/>
                <a:hlinkClick r:id="rId3"/>
              </a:rPr>
              <a:t>chiara.nardin@unitn.it</a:t>
            </a:r>
            <a:endParaRPr lang="it-IT" sz="1400" dirty="0">
              <a:latin typeface="Cambria" panose="02040503050406030204" pitchFamily="18" charset="0"/>
              <a:ea typeface="Cambria" panose="02040503050406030204" pitchFamily="18" charset="0"/>
            </a:endParaRPr>
          </a:p>
        </p:txBody>
      </p:sp>
      <p:sp>
        <p:nvSpPr>
          <p:cNvPr id="5" name="CasellaDiTesto 4">
            <a:extLst>
              <a:ext uri="{FF2B5EF4-FFF2-40B4-BE49-F238E27FC236}">
                <a16:creationId xmlns:a16="http://schemas.microsoft.com/office/drawing/2014/main" id="{68746717-CD9E-4086-BCEC-34562BE93294}"/>
              </a:ext>
            </a:extLst>
          </p:cNvPr>
          <p:cNvSpPr txBox="1"/>
          <p:nvPr/>
        </p:nvSpPr>
        <p:spPr>
          <a:xfrm>
            <a:off x="8544337" y="6418159"/>
            <a:ext cx="3498949" cy="307777"/>
          </a:xfrm>
          <a:prstGeom prst="rect">
            <a:avLst/>
          </a:prstGeom>
          <a:noFill/>
        </p:spPr>
        <p:txBody>
          <a:bodyPr wrap="square" rtlCol="0">
            <a:spAutoFit/>
          </a:bodyPr>
          <a:lstStyle/>
          <a:p>
            <a:pPr algn="r"/>
            <a:r>
              <a:rPr lang="it-IT" sz="1400" i="1" dirty="0">
                <a:latin typeface="Cambria" panose="02040503050406030204" pitchFamily="18" charset="0"/>
                <a:ea typeface="Cambria" panose="02040503050406030204" pitchFamily="18" charset="0"/>
                <a:hlinkClick r:id="rId4"/>
              </a:rPr>
              <a:t>https://github.com/CNardin</a:t>
            </a:r>
            <a:endParaRPr lang="it-IT" sz="1400" i="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69671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5"/>
          <p:cNvSpPr>
            <a:spLocks noGrp="1"/>
          </p:cNvSpPr>
          <p:nvPr>
            <p:ph type="sldNum" sz="quarter" idx="14"/>
          </p:nvPr>
        </p:nvSpPr>
        <p:spPr/>
        <p:txBody>
          <a:bodyPr/>
          <a:lstStyle/>
          <a:p>
            <a:pPr>
              <a:defRPr/>
            </a:pPr>
            <a:r>
              <a:rPr lang="it-IT" dirty="0"/>
              <a:t>7</a:t>
            </a:r>
          </a:p>
        </p:txBody>
      </p:sp>
      <p:sp>
        <p:nvSpPr>
          <p:cNvPr id="19" name="Segnaposto testo 2">
            <a:extLst>
              <a:ext uri="{FF2B5EF4-FFF2-40B4-BE49-F238E27FC236}">
                <a16:creationId xmlns:a16="http://schemas.microsoft.com/office/drawing/2014/main" id="{9DB2B25B-2327-472B-817C-64E33AECB859}"/>
              </a:ext>
            </a:extLst>
          </p:cNvPr>
          <p:cNvSpPr txBox="1">
            <a:spLocks/>
          </p:cNvSpPr>
          <p:nvPr/>
        </p:nvSpPr>
        <p:spPr>
          <a:xfrm>
            <a:off x="-1925188" y="1952190"/>
            <a:ext cx="1925188" cy="45870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GB" sz="2400" dirty="0">
              <a:solidFill>
                <a:schemeClr val="bg1"/>
              </a:solidFill>
              <a:latin typeface="Cambria" panose="02040503050406030204" pitchFamily="18" charset="0"/>
              <a:ea typeface="Cambria" panose="02040503050406030204" pitchFamily="18" charset="0"/>
            </a:endParaRPr>
          </a:p>
        </p:txBody>
      </p:sp>
      <p:pic>
        <p:nvPicPr>
          <p:cNvPr id="4" name="Immagine 3">
            <a:extLst>
              <a:ext uri="{FF2B5EF4-FFF2-40B4-BE49-F238E27FC236}">
                <a16:creationId xmlns:a16="http://schemas.microsoft.com/office/drawing/2014/main" id="{A5B94995-FA5A-47E8-B710-95EB78002E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172" y="2181542"/>
            <a:ext cx="11651798" cy="3960000"/>
          </a:xfrm>
          <a:prstGeom prst="rect">
            <a:avLst/>
          </a:prstGeom>
        </p:spPr>
      </p:pic>
      <p:sp>
        <p:nvSpPr>
          <p:cNvPr id="29" name="Segnaposto testo 2">
            <a:extLst>
              <a:ext uri="{FF2B5EF4-FFF2-40B4-BE49-F238E27FC236}">
                <a16:creationId xmlns:a16="http://schemas.microsoft.com/office/drawing/2014/main" id="{060F7C64-05D8-4387-994E-129F24F2129A}"/>
              </a:ext>
            </a:extLst>
          </p:cNvPr>
          <p:cNvSpPr txBox="1">
            <a:spLocks/>
          </p:cNvSpPr>
          <p:nvPr/>
        </p:nvSpPr>
        <p:spPr>
          <a:xfrm>
            <a:off x="5491978" y="6059221"/>
            <a:ext cx="1798946" cy="42862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dirty="0">
              <a:latin typeface="Cambria" panose="02040503050406030204" pitchFamily="18" charset="0"/>
              <a:ea typeface="Cambria" panose="02040503050406030204" pitchFamily="18" charset="0"/>
            </a:endParaRPr>
          </a:p>
        </p:txBody>
      </p:sp>
      <p:graphicFrame>
        <p:nvGraphicFramePr>
          <p:cNvPr id="30" name="Tabella 6">
            <a:extLst>
              <a:ext uri="{FF2B5EF4-FFF2-40B4-BE49-F238E27FC236}">
                <a16:creationId xmlns:a16="http://schemas.microsoft.com/office/drawing/2014/main" id="{66760A45-643F-4D4B-984D-859E5005C814}"/>
              </a:ext>
            </a:extLst>
          </p:cNvPr>
          <p:cNvGraphicFramePr>
            <a:graphicFrameLocks noGrp="1"/>
          </p:cNvGraphicFramePr>
          <p:nvPr>
            <p:extLst>
              <p:ext uri="{D42A27DB-BD31-4B8C-83A1-F6EECF244321}">
                <p14:modId xmlns:p14="http://schemas.microsoft.com/office/powerpoint/2010/main" val="2834373204"/>
              </p:ext>
            </p:extLst>
          </p:nvPr>
        </p:nvGraphicFramePr>
        <p:xfrm>
          <a:off x="349250" y="1273594"/>
          <a:ext cx="11493500" cy="370840"/>
        </p:xfrm>
        <a:graphic>
          <a:graphicData uri="http://schemas.openxmlformats.org/drawingml/2006/table">
            <a:tbl>
              <a:tblPr firstRow="1" bandRow="1">
                <a:tableStyleId>{5C22544A-7EE6-4342-B048-85BDC9FD1C3A}</a:tableStyleId>
              </a:tblPr>
              <a:tblGrid>
                <a:gridCol w="2873375">
                  <a:extLst>
                    <a:ext uri="{9D8B030D-6E8A-4147-A177-3AD203B41FA5}">
                      <a16:colId xmlns:a16="http://schemas.microsoft.com/office/drawing/2014/main" val="3494417636"/>
                    </a:ext>
                  </a:extLst>
                </a:gridCol>
                <a:gridCol w="2873375">
                  <a:extLst>
                    <a:ext uri="{9D8B030D-6E8A-4147-A177-3AD203B41FA5}">
                      <a16:colId xmlns:a16="http://schemas.microsoft.com/office/drawing/2014/main" val="1866672439"/>
                    </a:ext>
                  </a:extLst>
                </a:gridCol>
                <a:gridCol w="2873375">
                  <a:extLst>
                    <a:ext uri="{9D8B030D-6E8A-4147-A177-3AD203B41FA5}">
                      <a16:colId xmlns:a16="http://schemas.microsoft.com/office/drawing/2014/main" val="1176238122"/>
                    </a:ext>
                  </a:extLst>
                </a:gridCol>
                <a:gridCol w="2873375">
                  <a:extLst>
                    <a:ext uri="{9D8B030D-6E8A-4147-A177-3AD203B41FA5}">
                      <a16:colId xmlns:a16="http://schemas.microsoft.com/office/drawing/2014/main" val="1368161327"/>
                    </a:ext>
                  </a:extLst>
                </a:gridCol>
              </a:tblGrid>
              <a:tr h="370840">
                <a:tc>
                  <a:txBody>
                    <a:bodyPr/>
                    <a:lstStyle/>
                    <a:p>
                      <a:pPr algn="ctr"/>
                      <a:r>
                        <a:rPr lang="it-IT" sz="1800" b="0" i="1" kern="1200" dirty="0" err="1">
                          <a:solidFill>
                            <a:schemeClr val="bg2"/>
                          </a:solidFill>
                          <a:latin typeface="Cambria" panose="02040503050406030204" pitchFamily="18" charset="0"/>
                          <a:ea typeface="Cambria" panose="02040503050406030204" pitchFamily="18" charset="0"/>
                          <a:cs typeface="+mn-cs"/>
                        </a:rPr>
                        <a:t>Outline</a:t>
                      </a:r>
                      <a:endParaRPr lang="it-IT" sz="1800" b="0" i="1" kern="1200" dirty="0">
                        <a:solidFill>
                          <a:schemeClr val="bg2"/>
                        </a:solidFill>
                        <a:latin typeface="Cambria" panose="02040503050406030204" pitchFamily="18" charset="0"/>
                        <a:ea typeface="Cambria" panose="02040503050406030204" pitchFamily="18" charset="0"/>
                        <a:cs typeface="+mn-cs"/>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b="1" i="1" u="none" kern="2300" spc="70" baseline="0" dirty="0">
                          <a:solidFill>
                            <a:schemeClr val="lt1"/>
                          </a:solidFill>
                          <a:latin typeface="Cambria" panose="02040503050406030204" pitchFamily="18" charset="0"/>
                          <a:ea typeface="Cambria" panose="02040503050406030204" pitchFamily="18" charset="0"/>
                          <a:cs typeface="+mn-cs"/>
                        </a:rPr>
                        <a:t>Seismic Risk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0" i="1" dirty="0">
                          <a:solidFill>
                            <a:schemeClr val="bg2"/>
                          </a:solidFill>
                          <a:latin typeface="Cambria" panose="02040503050406030204" pitchFamily="18" charset="0"/>
                          <a:ea typeface="Cambria" panose="02040503050406030204" pitchFamily="18" charset="0"/>
                        </a:rPr>
                        <a:t>PBEE-PEER Framework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0" i="1" dirty="0" err="1">
                          <a:solidFill>
                            <a:schemeClr val="bg2"/>
                          </a:solidFill>
                          <a:latin typeface="Cambria" panose="02040503050406030204" pitchFamily="18" charset="0"/>
                          <a:ea typeface="Cambria" panose="02040503050406030204" pitchFamily="18" charset="0"/>
                        </a:rPr>
                        <a:t>Lecture</a:t>
                      </a:r>
                      <a:r>
                        <a:rPr lang="it-IT" b="0" i="1" dirty="0">
                          <a:solidFill>
                            <a:schemeClr val="bg2"/>
                          </a:solidFill>
                          <a:latin typeface="Cambria" panose="02040503050406030204" pitchFamily="18" charset="0"/>
                          <a:ea typeface="Cambria" panose="02040503050406030204" pitchFamily="18" charset="0"/>
                        </a:rPr>
                        <a:t> Plan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38258928"/>
                  </a:ext>
                </a:extLst>
              </a:tr>
            </a:tbl>
          </a:graphicData>
        </a:graphic>
      </p:graphicFrame>
    </p:spTree>
    <p:extLst>
      <p:ext uri="{BB962C8B-B14F-4D97-AF65-F5344CB8AC3E}">
        <p14:creationId xmlns:p14="http://schemas.microsoft.com/office/powerpoint/2010/main" val="480784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5"/>
          <p:cNvSpPr>
            <a:spLocks noGrp="1"/>
          </p:cNvSpPr>
          <p:nvPr>
            <p:ph type="sldNum" sz="quarter" idx="14"/>
          </p:nvPr>
        </p:nvSpPr>
        <p:spPr/>
        <p:txBody>
          <a:bodyPr/>
          <a:lstStyle/>
          <a:p>
            <a:pPr>
              <a:defRPr/>
            </a:pPr>
            <a:r>
              <a:rPr lang="it-IT" dirty="0"/>
              <a:t>7</a:t>
            </a:r>
          </a:p>
        </p:txBody>
      </p:sp>
      <p:sp>
        <p:nvSpPr>
          <p:cNvPr id="19" name="Segnaposto testo 2">
            <a:extLst>
              <a:ext uri="{FF2B5EF4-FFF2-40B4-BE49-F238E27FC236}">
                <a16:creationId xmlns:a16="http://schemas.microsoft.com/office/drawing/2014/main" id="{9DB2B25B-2327-472B-817C-64E33AECB859}"/>
              </a:ext>
            </a:extLst>
          </p:cNvPr>
          <p:cNvSpPr txBox="1">
            <a:spLocks/>
          </p:cNvSpPr>
          <p:nvPr/>
        </p:nvSpPr>
        <p:spPr>
          <a:xfrm>
            <a:off x="-1925188" y="1952190"/>
            <a:ext cx="1925188" cy="45870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GB" sz="2400" dirty="0">
              <a:solidFill>
                <a:schemeClr val="bg1"/>
              </a:solidFill>
              <a:latin typeface="Cambria" panose="02040503050406030204" pitchFamily="18" charset="0"/>
              <a:ea typeface="Cambria" panose="02040503050406030204" pitchFamily="18" charset="0"/>
            </a:endParaRPr>
          </a:p>
        </p:txBody>
      </p:sp>
      <p:grpSp>
        <p:nvGrpSpPr>
          <p:cNvPr id="28" name="Gruppo 27">
            <a:extLst>
              <a:ext uri="{FF2B5EF4-FFF2-40B4-BE49-F238E27FC236}">
                <a16:creationId xmlns:a16="http://schemas.microsoft.com/office/drawing/2014/main" id="{BC5C0021-551B-4D3E-8850-6BD41A291E83}"/>
              </a:ext>
            </a:extLst>
          </p:cNvPr>
          <p:cNvGrpSpPr/>
          <p:nvPr/>
        </p:nvGrpSpPr>
        <p:grpSpPr>
          <a:xfrm>
            <a:off x="473554" y="2471102"/>
            <a:ext cx="11327941" cy="2880000"/>
            <a:chOff x="473554" y="2471102"/>
            <a:chExt cx="11327941" cy="2880000"/>
          </a:xfrm>
        </p:grpSpPr>
        <p:pic>
          <p:nvPicPr>
            <p:cNvPr id="3" name="Immagine 2">
              <a:extLst>
                <a:ext uri="{FF2B5EF4-FFF2-40B4-BE49-F238E27FC236}">
                  <a16:creationId xmlns:a16="http://schemas.microsoft.com/office/drawing/2014/main" id="{89E8CC37-AD60-48CB-96EC-E322BAE5866C}"/>
                </a:ext>
              </a:extLst>
            </p:cNvPr>
            <p:cNvPicPr>
              <a:picLocks noChangeAspect="1"/>
            </p:cNvPicPr>
            <p:nvPr/>
          </p:nvPicPr>
          <p:blipFill rotWithShape="1">
            <a:blip r:embed="rId3">
              <a:duotone>
                <a:schemeClr val="accent3">
                  <a:shade val="45000"/>
                  <a:satMod val="135000"/>
                </a:schemeClr>
                <a:prstClr val="white"/>
              </a:duotone>
            </a:blip>
            <a:srcRect l="22664" r="73656"/>
            <a:stretch/>
          </p:blipFill>
          <p:spPr>
            <a:xfrm>
              <a:off x="3075156" y="2471102"/>
              <a:ext cx="406648" cy="2880000"/>
            </a:xfrm>
            <a:prstGeom prst="rect">
              <a:avLst/>
            </a:prstGeom>
          </p:spPr>
        </p:pic>
        <p:grpSp>
          <p:nvGrpSpPr>
            <p:cNvPr id="10" name="Gruppo 9">
              <a:extLst>
                <a:ext uri="{FF2B5EF4-FFF2-40B4-BE49-F238E27FC236}">
                  <a16:creationId xmlns:a16="http://schemas.microsoft.com/office/drawing/2014/main" id="{8491727D-9ADA-4C04-90E3-DA898DDC8041}"/>
                </a:ext>
              </a:extLst>
            </p:cNvPr>
            <p:cNvGrpSpPr/>
            <p:nvPr/>
          </p:nvGrpSpPr>
          <p:grpSpPr>
            <a:xfrm>
              <a:off x="3412272" y="2596003"/>
              <a:ext cx="2630201" cy="2630201"/>
              <a:chOff x="3465799" y="4447106"/>
              <a:chExt cx="2457729" cy="2457729"/>
            </a:xfrm>
            <a:gradFill>
              <a:gsLst>
                <a:gs pos="0">
                  <a:schemeClr val="bg1"/>
                </a:gs>
                <a:gs pos="91000">
                  <a:srgbClr val="2D64F1"/>
                </a:gs>
              </a:gsLst>
              <a:lin ang="5400000" scaled="1"/>
            </a:gradFill>
          </p:grpSpPr>
          <p:sp>
            <p:nvSpPr>
              <p:cNvPr id="8" name="Connettore 7">
                <a:extLst>
                  <a:ext uri="{FF2B5EF4-FFF2-40B4-BE49-F238E27FC236}">
                    <a16:creationId xmlns:a16="http://schemas.microsoft.com/office/drawing/2014/main" id="{153E270A-CDF8-4BD9-A62E-321F5BAE5496}"/>
                  </a:ext>
                </a:extLst>
              </p:cNvPr>
              <p:cNvSpPr/>
              <p:nvPr/>
            </p:nvSpPr>
            <p:spPr>
              <a:xfrm>
                <a:off x="3465799" y="4447106"/>
                <a:ext cx="2457729" cy="2457729"/>
              </a:xfrm>
              <a:prstGeom prst="flowChartConnector">
                <a:avLst/>
              </a:prstGeom>
              <a:grpFill/>
              <a:ln>
                <a:solidFill>
                  <a:srgbClr val="2D64F1"/>
                </a:solid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Segnaposto testo 2">
                <a:extLst>
                  <a:ext uri="{FF2B5EF4-FFF2-40B4-BE49-F238E27FC236}">
                    <a16:creationId xmlns:a16="http://schemas.microsoft.com/office/drawing/2014/main" id="{0AD75383-442E-4B75-8CEF-53A4AF0C016D}"/>
                  </a:ext>
                </a:extLst>
              </p:cNvPr>
              <p:cNvSpPr txBox="1">
                <a:spLocks/>
              </p:cNvSpPr>
              <p:nvPr/>
            </p:nvSpPr>
            <p:spPr>
              <a:xfrm>
                <a:off x="3928715" y="5542373"/>
                <a:ext cx="1554479" cy="428625"/>
              </a:xfrm>
              <a:prstGeom prst="rect">
                <a:avLst/>
              </a:prstGeom>
              <a:noFill/>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400" dirty="0">
                    <a:solidFill>
                      <a:schemeClr val="bg1"/>
                    </a:solidFill>
                    <a:latin typeface="Cambria" panose="02040503050406030204" pitchFamily="18" charset="0"/>
                    <a:ea typeface="Cambria" panose="02040503050406030204" pitchFamily="18" charset="0"/>
                  </a:rPr>
                  <a:t>FRAGILITY</a:t>
                </a:r>
                <a:endParaRPr lang="en-GB" sz="2400" dirty="0">
                  <a:solidFill>
                    <a:schemeClr val="bg1"/>
                  </a:solidFill>
                  <a:latin typeface="Cambria" panose="02040503050406030204" pitchFamily="18" charset="0"/>
                  <a:ea typeface="Cambria" panose="02040503050406030204" pitchFamily="18" charset="0"/>
                </a:endParaRPr>
              </a:p>
            </p:txBody>
          </p:sp>
        </p:grpSp>
        <p:grpSp>
          <p:nvGrpSpPr>
            <p:cNvPr id="11" name="Gruppo 10">
              <a:extLst>
                <a:ext uri="{FF2B5EF4-FFF2-40B4-BE49-F238E27FC236}">
                  <a16:creationId xmlns:a16="http://schemas.microsoft.com/office/drawing/2014/main" id="{E1DCD084-F0A7-42ED-89CD-A74D35C429EC}"/>
                </a:ext>
              </a:extLst>
            </p:cNvPr>
            <p:cNvGrpSpPr/>
            <p:nvPr/>
          </p:nvGrpSpPr>
          <p:grpSpPr>
            <a:xfrm>
              <a:off x="473554" y="2596002"/>
              <a:ext cx="2630201" cy="2630201"/>
              <a:chOff x="3465799" y="4447106"/>
              <a:chExt cx="2457729" cy="2457729"/>
            </a:xfrm>
            <a:gradFill>
              <a:gsLst>
                <a:gs pos="0">
                  <a:schemeClr val="accent1">
                    <a:lumMod val="5000"/>
                    <a:lumOff val="95000"/>
                  </a:schemeClr>
                </a:gs>
                <a:gs pos="96000">
                  <a:srgbClr val="FF0000"/>
                </a:gs>
              </a:gsLst>
              <a:lin ang="5400000" scaled="1"/>
            </a:gradFill>
          </p:grpSpPr>
          <p:sp>
            <p:nvSpPr>
              <p:cNvPr id="12" name="Connettore 11">
                <a:extLst>
                  <a:ext uri="{FF2B5EF4-FFF2-40B4-BE49-F238E27FC236}">
                    <a16:creationId xmlns:a16="http://schemas.microsoft.com/office/drawing/2014/main" id="{A4467F6E-0EB6-4890-A013-A0CDDCDD2001}"/>
                  </a:ext>
                </a:extLst>
              </p:cNvPr>
              <p:cNvSpPr/>
              <p:nvPr/>
            </p:nvSpPr>
            <p:spPr>
              <a:xfrm>
                <a:off x="3465799" y="4447106"/>
                <a:ext cx="2457729" cy="2457729"/>
              </a:xfrm>
              <a:prstGeom prst="flowChartConnector">
                <a:avLst/>
              </a:prstGeom>
              <a:gradFill>
                <a:gsLst>
                  <a:gs pos="0">
                    <a:schemeClr val="bg2">
                      <a:lumMod val="90000"/>
                    </a:schemeClr>
                  </a:gs>
                  <a:gs pos="91000">
                    <a:schemeClr val="bg2">
                      <a:lumMod val="90000"/>
                    </a:schemeClr>
                  </a:gs>
                </a:gsLst>
                <a:lin ang="5400000" scaled="1"/>
              </a:gradFill>
              <a:ln>
                <a:solidFill>
                  <a:srgbClr val="2D64F1"/>
                </a:solid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Segnaposto testo 2">
                <a:extLst>
                  <a:ext uri="{FF2B5EF4-FFF2-40B4-BE49-F238E27FC236}">
                    <a16:creationId xmlns:a16="http://schemas.microsoft.com/office/drawing/2014/main" id="{F190926D-70AD-47A1-9701-6B1AE1E8F1EF}"/>
                  </a:ext>
                </a:extLst>
              </p:cNvPr>
              <p:cNvSpPr txBox="1">
                <a:spLocks/>
              </p:cNvSpPr>
              <p:nvPr/>
            </p:nvSpPr>
            <p:spPr>
              <a:xfrm>
                <a:off x="4067613" y="5542374"/>
                <a:ext cx="1332255" cy="428625"/>
              </a:xfrm>
              <a:prstGeom prst="rect">
                <a:avLst/>
              </a:prstGeom>
              <a:noFill/>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t-IT" sz="2400" dirty="0">
                    <a:solidFill>
                      <a:schemeClr val="bg1"/>
                    </a:solidFill>
                    <a:latin typeface="Cambria" panose="02040503050406030204" pitchFamily="18" charset="0"/>
                    <a:ea typeface="Cambria" panose="02040503050406030204" pitchFamily="18" charset="0"/>
                  </a:rPr>
                  <a:t>HAZARD</a:t>
                </a:r>
                <a:endParaRPr lang="en-GB" sz="2400" dirty="0">
                  <a:solidFill>
                    <a:schemeClr val="bg1"/>
                  </a:solidFill>
                  <a:latin typeface="Cambria" panose="02040503050406030204" pitchFamily="18" charset="0"/>
                  <a:ea typeface="Cambria" panose="02040503050406030204" pitchFamily="18" charset="0"/>
                </a:endParaRPr>
              </a:p>
            </p:txBody>
          </p:sp>
        </p:grpSp>
        <p:grpSp>
          <p:nvGrpSpPr>
            <p:cNvPr id="20" name="Gruppo 19">
              <a:extLst>
                <a:ext uri="{FF2B5EF4-FFF2-40B4-BE49-F238E27FC236}">
                  <a16:creationId xmlns:a16="http://schemas.microsoft.com/office/drawing/2014/main" id="{36E7D4CF-B587-4F59-954E-6F3A77BA439C}"/>
                </a:ext>
              </a:extLst>
            </p:cNvPr>
            <p:cNvGrpSpPr/>
            <p:nvPr/>
          </p:nvGrpSpPr>
          <p:grpSpPr>
            <a:xfrm>
              <a:off x="6298333" y="2596002"/>
              <a:ext cx="2630201" cy="2630201"/>
              <a:chOff x="3465799" y="4447106"/>
              <a:chExt cx="2457729" cy="2457729"/>
            </a:xfrm>
            <a:gradFill>
              <a:gsLst>
                <a:gs pos="0">
                  <a:schemeClr val="accent1">
                    <a:lumMod val="5000"/>
                    <a:lumOff val="95000"/>
                  </a:schemeClr>
                </a:gs>
                <a:gs pos="96000">
                  <a:srgbClr val="4B2AFF"/>
                </a:gs>
              </a:gsLst>
              <a:lin ang="5400000" scaled="1"/>
            </a:gradFill>
          </p:grpSpPr>
          <p:sp>
            <p:nvSpPr>
              <p:cNvPr id="21" name="Connettore 20">
                <a:extLst>
                  <a:ext uri="{FF2B5EF4-FFF2-40B4-BE49-F238E27FC236}">
                    <a16:creationId xmlns:a16="http://schemas.microsoft.com/office/drawing/2014/main" id="{A132DD10-17EB-443E-A91D-018862951366}"/>
                  </a:ext>
                </a:extLst>
              </p:cNvPr>
              <p:cNvSpPr/>
              <p:nvPr/>
            </p:nvSpPr>
            <p:spPr>
              <a:xfrm>
                <a:off x="3465799" y="4447106"/>
                <a:ext cx="2457729" cy="2457729"/>
              </a:xfrm>
              <a:prstGeom prst="flowChartConnector">
                <a:avLst/>
              </a:prstGeom>
              <a:gradFill>
                <a:gsLst>
                  <a:gs pos="0">
                    <a:schemeClr val="bg2">
                      <a:lumMod val="90000"/>
                    </a:schemeClr>
                  </a:gs>
                  <a:gs pos="91000">
                    <a:schemeClr val="bg2">
                      <a:lumMod val="90000"/>
                    </a:schemeClr>
                  </a:gs>
                </a:gsLst>
                <a:lin ang="5400000" scaled="1"/>
              </a:gradFill>
              <a:ln>
                <a:solidFill>
                  <a:srgbClr val="2D64F1"/>
                </a:solid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Segnaposto testo 2">
                <a:extLst>
                  <a:ext uri="{FF2B5EF4-FFF2-40B4-BE49-F238E27FC236}">
                    <a16:creationId xmlns:a16="http://schemas.microsoft.com/office/drawing/2014/main" id="{5ADA81F8-E781-4CDB-9292-50961C0B4CBA}"/>
                  </a:ext>
                </a:extLst>
              </p:cNvPr>
              <p:cNvSpPr txBox="1">
                <a:spLocks/>
              </p:cNvSpPr>
              <p:nvPr/>
            </p:nvSpPr>
            <p:spPr>
              <a:xfrm>
                <a:off x="4063361" y="5542374"/>
                <a:ext cx="1278230" cy="428625"/>
              </a:xfrm>
              <a:prstGeom prst="rect">
                <a:avLst/>
              </a:prstGeom>
              <a:noFill/>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t-IT" sz="2400" dirty="0">
                    <a:solidFill>
                      <a:schemeClr val="bg1"/>
                    </a:solidFill>
                    <a:latin typeface="Cambria" panose="02040503050406030204" pitchFamily="18" charset="0"/>
                    <a:ea typeface="Cambria" panose="02040503050406030204" pitchFamily="18" charset="0"/>
                  </a:rPr>
                  <a:t>LOSS</a:t>
                </a:r>
                <a:endParaRPr lang="en-GB" sz="2400" dirty="0">
                  <a:solidFill>
                    <a:schemeClr val="bg1"/>
                  </a:solidFill>
                  <a:latin typeface="Cambria" panose="02040503050406030204" pitchFamily="18" charset="0"/>
                  <a:ea typeface="Cambria" panose="02040503050406030204" pitchFamily="18" charset="0"/>
                </a:endParaRPr>
              </a:p>
            </p:txBody>
          </p:sp>
        </p:grpSp>
        <p:grpSp>
          <p:nvGrpSpPr>
            <p:cNvPr id="23" name="Gruppo 22">
              <a:extLst>
                <a:ext uri="{FF2B5EF4-FFF2-40B4-BE49-F238E27FC236}">
                  <a16:creationId xmlns:a16="http://schemas.microsoft.com/office/drawing/2014/main" id="{35D08B67-8BF8-4715-83E1-32520E764FF0}"/>
                </a:ext>
              </a:extLst>
            </p:cNvPr>
            <p:cNvGrpSpPr/>
            <p:nvPr/>
          </p:nvGrpSpPr>
          <p:grpSpPr>
            <a:xfrm>
              <a:off x="9171294" y="2596001"/>
              <a:ext cx="2630201" cy="2630201"/>
              <a:chOff x="3465799" y="4447106"/>
              <a:chExt cx="2457729" cy="2457729"/>
            </a:xfrm>
            <a:gradFill>
              <a:gsLst>
                <a:gs pos="0">
                  <a:schemeClr val="accent1">
                    <a:lumMod val="5000"/>
                    <a:lumOff val="95000"/>
                  </a:schemeClr>
                </a:gs>
                <a:gs pos="96000">
                  <a:srgbClr val="004200"/>
                </a:gs>
              </a:gsLst>
              <a:lin ang="5400000" scaled="1"/>
            </a:gradFill>
          </p:grpSpPr>
          <p:sp>
            <p:nvSpPr>
              <p:cNvPr id="24" name="Connettore 23">
                <a:extLst>
                  <a:ext uri="{FF2B5EF4-FFF2-40B4-BE49-F238E27FC236}">
                    <a16:creationId xmlns:a16="http://schemas.microsoft.com/office/drawing/2014/main" id="{992BEE30-152A-44B6-8124-7D821FCC416C}"/>
                  </a:ext>
                </a:extLst>
              </p:cNvPr>
              <p:cNvSpPr/>
              <p:nvPr/>
            </p:nvSpPr>
            <p:spPr>
              <a:xfrm>
                <a:off x="3465799" y="4447106"/>
                <a:ext cx="2457729" cy="2457729"/>
              </a:xfrm>
              <a:prstGeom prst="flowChartConnector">
                <a:avLst/>
              </a:prstGeom>
              <a:gradFill>
                <a:gsLst>
                  <a:gs pos="0">
                    <a:schemeClr val="bg2">
                      <a:lumMod val="90000"/>
                    </a:schemeClr>
                  </a:gs>
                  <a:gs pos="91000">
                    <a:schemeClr val="bg2">
                      <a:lumMod val="90000"/>
                    </a:schemeClr>
                  </a:gs>
                </a:gsLst>
                <a:lin ang="5400000" scaled="1"/>
              </a:gradFill>
              <a:ln>
                <a:solidFill>
                  <a:srgbClr val="2D64F1"/>
                </a:solid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Segnaposto testo 2">
                <a:extLst>
                  <a:ext uri="{FF2B5EF4-FFF2-40B4-BE49-F238E27FC236}">
                    <a16:creationId xmlns:a16="http://schemas.microsoft.com/office/drawing/2014/main" id="{F946B19B-0CBC-4E4D-B7AF-4F755F96E9A1}"/>
                  </a:ext>
                </a:extLst>
              </p:cNvPr>
              <p:cNvSpPr txBox="1">
                <a:spLocks/>
              </p:cNvSpPr>
              <p:nvPr/>
            </p:nvSpPr>
            <p:spPr>
              <a:xfrm>
                <a:off x="4131984" y="5386407"/>
                <a:ext cx="1112127" cy="751157"/>
              </a:xfrm>
              <a:prstGeom prst="rect">
                <a:avLst/>
              </a:prstGeom>
              <a:noFill/>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t-IT" sz="2400" dirty="0">
                    <a:solidFill>
                      <a:schemeClr val="bg1"/>
                    </a:solidFill>
                    <a:latin typeface="Cambria" panose="02040503050406030204" pitchFamily="18" charset="0"/>
                    <a:ea typeface="Cambria" panose="02040503050406030204" pitchFamily="18" charset="0"/>
                  </a:rPr>
                  <a:t>SEISMIC</a:t>
                </a:r>
              </a:p>
              <a:p>
                <a:pPr algn="ctr"/>
                <a:r>
                  <a:rPr lang="it-IT" sz="2400" dirty="0">
                    <a:solidFill>
                      <a:schemeClr val="bg1"/>
                    </a:solidFill>
                    <a:latin typeface="Cambria" panose="02040503050406030204" pitchFamily="18" charset="0"/>
                    <a:ea typeface="Cambria" panose="02040503050406030204" pitchFamily="18" charset="0"/>
                  </a:rPr>
                  <a:t> RISK</a:t>
                </a:r>
                <a:endParaRPr lang="en-GB" sz="2400" dirty="0">
                  <a:solidFill>
                    <a:schemeClr val="bg1"/>
                  </a:solidFill>
                  <a:latin typeface="Cambria" panose="02040503050406030204" pitchFamily="18" charset="0"/>
                  <a:ea typeface="Cambria" panose="02040503050406030204" pitchFamily="18" charset="0"/>
                </a:endParaRPr>
              </a:p>
            </p:txBody>
          </p:sp>
        </p:grpSp>
        <p:pic>
          <p:nvPicPr>
            <p:cNvPr id="26" name="Immagine 25">
              <a:extLst>
                <a:ext uri="{FF2B5EF4-FFF2-40B4-BE49-F238E27FC236}">
                  <a16:creationId xmlns:a16="http://schemas.microsoft.com/office/drawing/2014/main" id="{5911F206-F37C-4C0D-8054-226C908A591A}"/>
                </a:ext>
              </a:extLst>
            </p:cNvPr>
            <p:cNvPicPr>
              <a:picLocks noChangeAspect="1"/>
            </p:cNvPicPr>
            <p:nvPr/>
          </p:nvPicPr>
          <p:blipFill rotWithShape="1">
            <a:blip r:embed="rId3">
              <a:duotone>
                <a:schemeClr val="accent3">
                  <a:shade val="45000"/>
                  <a:satMod val="135000"/>
                </a:schemeClr>
                <a:prstClr val="white"/>
              </a:duotone>
            </a:blip>
            <a:srcRect l="48245" t="-2999" r="48075" b="2999"/>
            <a:stretch/>
          </p:blipFill>
          <p:spPr>
            <a:xfrm>
              <a:off x="5999372" y="2471102"/>
              <a:ext cx="406648" cy="2880000"/>
            </a:xfrm>
            <a:prstGeom prst="rect">
              <a:avLst/>
            </a:prstGeom>
          </p:spPr>
        </p:pic>
        <p:pic>
          <p:nvPicPr>
            <p:cNvPr id="27" name="Immagine 26">
              <a:extLst>
                <a:ext uri="{FF2B5EF4-FFF2-40B4-BE49-F238E27FC236}">
                  <a16:creationId xmlns:a16="http://schemas.microsoft.com/office/drawing/2014/main" id="{8146F9D6-0ACA-4B45-9071-AC853781DAA5}"/>
                </a:ext>
              </a:extLst>
            </p:cNvPr>
            <p:cNvPicPr>
              <a:picLocks noChangeAspect="1"/>
            </p:cNvPicPr>
            <p:nvPr/>
          </p:nvPicPr>
          <p:blipFill rotWithShape="1">
            <a:blip r:embed="rId3">
              <a:duotone>
                <a:schemeClr val="accent3">
                  <a:shade val="45000"/>
                  <a:satMod val="135000"/>
                </a:schemeClr>
                <a:prstClr val="white"/>
              </a:duotone>
            </a:blip>
            <a:srcRect l="74482" t="2091" r="21838" b="-2091"/>
            <a:stretch/>
          </p:blipFill>
          <p:spPr>
            <a:xfrm>
              <a:off x="8891670" y="2471102"/>
              <a:ext cx="406648" cy="2880000"/>
            </a:xfrm>
            <a:prstGeom prst="rect">
              <a:avLst/>
            </a:prstGeom>
          </p:spPr>
        </p:pic>
      </p:grpSp>
      <p:graphicFrame>
        <p:nvGraphicFramePr>
          <p:cNvPr id="29" name="Tabella 6">
            <a:extLst>
              <a:ext uri="{FF2B5EF4-FFF2-40B4-BE49-F238E27FC236}">
                <a16:creationId xmlns:a16="http://schemas.microsoft.com/office/drawing/2014/main" id="{73DB1C0D-CD2F-428F-909D-A80568E68986}"/>
              </a:ext>
            </a:extLst>
          </p:cNvPr>
          <p:cNvGraphicFramePr>
            <a:graphicFrameLocks noGrp="1"/>
          </p:cNvGraphicFramePr>
          <p:nvPr>
            <p:extLst>
              <p:ext uri="{D42A27DB-BD31-4B8C-83A1-F6EECF244321}">
                <p14:modId xmlns:p14="http://schemas.microsoft.com/office/powerpoint/2010/main" val="2834373204"/>
              </p:ext>
            </p:extLst>
          </p:nvPr>
        </p:nvGraphicFramePr>
        <p:xfrm>
          <a:off x="349250" y="1273594"/>
          <a:ext cx="11493500" cy="370840"/>
        </p:xfrm>
        <a:graphic>
          <a:graphicData uri="http://schemas.openxmlformats.org/drawingml/2006/table">
            <a:tbl>
              <a:tblPr firstRow="1" bandRow="1">
                <a:tableStyleId>{5C22544A-7EE6-4342-B048-85BDC9FD1C3A}</a:tableStyleId>
              </a:tblPr>
              <a:tblGrid>
                <a:gridCol w="2873375">
                  <a:extLst>
                    <a:ext uri="{9D8B030D-6E8A-4147-A177-3AD203B41FA5}">
                      <a16:colId xmlns:a16="http://schemas.microsoft.com/office/drawing/2014/main" val="3494417636"/>
                    </a:ext>
                  </a:extLst>
                </a:gridCol>
                <a:gridCol w="2873375">
                  <a:extLst>
                    <a:ext uri="{9D8B030D-6E8A-4147-A177-3AD203B41FA5}">
                      <a16:colId xmlns:a16="http://schemas.microsoft.com/office/drawing/2014/main" val="1866672439"/>
                    </a:ext>
                  </a:extLst>
                </a:gridCol>
                <a:gridCol w="2873375">
                  <a:extLst>
                    <a:ext uri="{9D8B030D-6E8A-4147-A177-3AD203B41FA5}">
                      <a16:colId xmlns:a16="http://schemas.microsoft.com/office/drawing/2014/main" val="1176238122"/>
                    </a:ext>
                  </a:extLst>
                </a:gridCol>
                <a:gridCol w="2873375">
                  <a:extLst>
                    <a:ext uri="{9D8B030D-6E8A-4147-A177-3AD203B41FA5}">
                      <a16:colId xmlns:a16="http://schemas.microsoft.com/office/drawing/2014/main" val="1368161327"/>
                    </a:ext>
                  </a:extLst>
                </a:gridCol>
              </a:tblGrid>
              <a:tr h="370840">
                <a:tc>
                  <a:txBody>
                    <a:bodyPr/>
                    <a:lstStyle/>
                    <a:p>
                      <a:pPr algn="ctr"/>
                      <a:r>
                        <a:rPr lang="it-IT" sz="1800" b="0" i="1" kern="1200" dirty="0" err="1">
                          <a:solidFill>
                            <a:schemeClr val="bg2"/>
                          </a:solidFill>
                          <a:latin typeface="Cambria" panose="02040503050406030204" pitchFamily="18" charset="0"/>
                          <a:ea typeface="Cambria" panose="02040503050406030204" pitchFamily="18" charset="0"/>
                          <a:cs typeface="+mn-cs"/>
                        </a:rPr>
                        <a:t>Outline</a:t>
                      </a:r>
                      <a:endParaRPr lang="it-IT" sz="1800" b="0" i="1" kern="1200" dirty="0">
                        <a:solidFill>
                          <a:schemeClr val="bg2"/>
                        </a:solidFill>
                        <a:latin typeface="Cambria" panose="02040503050406030204" pitchFamily="18" charset="0"/>
                        <a:ea typeface="Cambria" panose="02040503050406030204" pitchFamily="18" charset="0"/>
                        <a:cs typeface="+mn-cs"/>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b="1" i="1" u="none" kern="2300" spc="70" baseline="0" dirty="0">
                          <a:solidFill>
                            <a:schemeClr val="lt1"/>
                          </a:solidFill>
                          <a:latin typeface="Cambria" panose="02040503050406030204" pitchFamily="18" charset="0"/>
                          <a:ea typeface="Cambria" panose="02040503050406030204" pitchFamily="18" charset="0"/>
                          <a:cs typeface="+mn-cs"/>
                        </a:rPr>
                        <a:t>Seismic Risk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0" i="1" dirty="0">
                          <a:solidFill>
                            <a:schemeClr val="bg2"/>
                          </a:solidFill>
                          <a:latin typeface="Cambria" panose="02040503050406030204" pitchFamily="18" charset="0"/>
                          <a:ea typeface="Cambria" panose="02040503050406030204" pitchFamily="18" charset="0"/>
                        </a:rPr>
                        <a:t>PBEE-PEER Framework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0" i="1" dirty="0" err="1">
                          <a:solidFill>
                            <a:schemeClr val="bg2"/>
                          </a:solidFill>
                          <a:latin typeface="Cambria" panose="02040503050406030204" pitchFamily="18" charset="0"/>
                          <a:ea typeface="Cambria" panose="02040503050406030204" pitchFamily="18" charset="0"/>
                        </a:rPr>
                        <a:t>Lecture</a:t>
                      </a:r>
                      <a:r>
                        <a:rPr lang="it-IT" b="0" i="1" dirty="0">
                          <a:solidFill>
                            <a:schemeClr val="bg2"/>
                          </a:solidFill>
                          <a:latin typeface="Cambria" panose="02040503050406030204" pitchFamily="18" charset="0"/>
                          <a:ea typeface="Cambria" panose="02040503050406030204" pitchFamily="18" charset="0"/>
                        </a:rPr>
                        <a:t> Plan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38258928"/>
                  </a:ext>
                </a:extLst>
              </a:tr>
            </a:tbl>
          </a:graphicData>
        </a:graphic>
      </p:graphicFrame>
    </p:spTree>
    <p:extLst>
      <p:ext uri="{BB962C8B-B14F-4D97-AF65-F5344CB8AC3E}">
        <p14:creationId xmlns:p14="http://schemas.microsoft.com/office/powerpoint/2010/main" val="374067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5"/>
          <p:cNvSpPr>
            <a:spLocks noGrp="1"/>
          </p:cNvSpPr>
          <p:nvPr>
            <p:ph type="sldNum" sz="quarter" idx="14"/>
          </p:nvPr>
        </p:nvSpPr>
        <p:spPr/>
        <p:txBody>
          <a:bodyPr/>
          <a:lstStyle/>
          <a:p>
            <a:pPr>
              <a:defRPr/>
            </a:pPr>
            <a:r>
              <a:rPr lang="it-IT" dirty="0"/>
              <a:t>7</a:t>
            </a:r>
          </a:p>
        </p:txBody>
      </p:sp>
      <p:sp>
        <p:nvSpPr>
          <p:cNvPr id="19" name="Segnaposto testo 2">
            <a:extLst>
              <a:ext uri="{FF2B5EF4-FFF2-40B4-BE49-F238E27FC236}">
                <a16:creationId xmlns:a16="http://schemas.microsoft.com/office/drawing/2014/main" id="{9DB2B25B-2327-472B-817C-64E33AECB859}"/>
              </a:ext>
            </a:extLst>
          </p:cNvPr>
          <p:cNvSpPr txBox="1">
            <a:spLocks/>
          </p:cNvSpPr>
          <p:nvPr/>
        </p:nvSpPr>
        <p:spPr>
          <a:xfrm>
            <a:off x="-1925188" y="1952190"/>
            <a:ext cx="1925188" cy="45870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GB" sz="2400" dirty="0">
              <a:solidFill>
                <a:schemeClr val="bg1"/>
              </a:solidFill>
              <a:latin typeface="Cambria" panose="02040503050406030204" pitchFamily="18" charset="0"/>
              <a:ea typeface="Cambria" panose="02040503050406030204" pitchFamily="18" charset="0"/>
            </a:endParaRPr>
          </a:p>
        </p:txBody>
      </p:sp>
      <p:sp>
        <p:nvSpPr>
          <p:cNvPr id="29" name="Segnaposto testo 2">
            <a:extLst>
              <a:ext uri="{FF2B5EF4-FFF2-40B4-BE49-F238E27FC236}">
                <a16:creationId xmlns:a16="http://schemas.microsoft.com/office/drawing/2014/main" id="{060F7C64-05D8-4387-994E-129F24F2129A}"/>
              </a:ext>
            </a:extLst>
          </p:cNvPr>
          <p:cNvSpPr txBox="1">
            <a:spLocks/>
          </p:cNvSpPr>
          <p:nvPr/>
        </p:nvSpPr>
        <p:spPr>
          <a:xfrm>
            <a:off x="5491978" y="6059221"/>
            <a:ext cx="1798946" cy="42862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dirty="0">
              <a:latin typeface="Cambria" panose="02040503050406030204" pitchFamily="18" charset="0"/>
              <a:ea typeface="Cambria" panose="02040503050406030204" pitchFamily="18" charset="0"/>
            </a:endParaRPr>
          </a:p>
        </p:txBody>
      </p:sp>
      <p:pic>
        <p:nvPicPr>
          <p:cNvPr id="3" name="Immagine 2">
            <a:extLst>
              <a:ext uri="{FF2B5EF4-FFF2-40B4-BE49-F238E27FC236}">
                <a16:creationId xmlns:a16="http://schemas.microsoft.com/office/drawing/2014/main" id="{7DDF4A62-298D-4726-B4E3-06E005AC49F9}"/>
              </a:ext>
            </a:extLst>
          </p:cNvPr>
          <p:cNvPicPr>
            <a:picLocks noChangeAspect="1"/>
          </p:cNvPicPr>
          <p:nvPr/>
        </p:nvPicPr>
        <p:blipFill rotWithShape="1">
          <a:blip r:embed="rId3">
            <a:extLst>
              <a:ext uri="{28A0092B-C50C-407E-A947-70E740481C1C}">
                <a14:useLocalDpi xmlns:a14="http://schemas.microsoft.com/office/drawing/2010/main" val="0"/>
              </a:ext>
            </a:extLst>
          </a:blip>
          <a:srcRect l="6344" t="3885" r="6734" b="5612"/>
          <a:stretch/>
        </p:blipFill>
        <p:spPr>
          <a:xfrm>
            <a:off x="3387975" y="2010229"/>
            <a:ext cx="7191828" cy="4564742"/>
          </a:xfrm>
          <a:prstGeom prst="rect">
            <a:avLst/>
          </a:prstGeom>
        </p:spPr>
      </p:pic>
      <p:pic>
        <p:nvPicPr>
          <p:cNvPr id="7" name="Immagine 6">
            <a:extLst>
              <a:ext uri="{FF2B5EF4-FFF2-40B4-BE49-F238E27FC236}">
                <a16:creationId xmlns:a16="http://schemas.microsoft.com/office/drawing/2014/main" id="{67DE8EAB-6636-4E6D-9CF9-935381292163}"/>
              </a:ext>
            </a:extLst>
          </p:cNvPr>
          <p:cNvPicPr>
            <a:picLocks noChangeAspect="1"/>
          </p:cNvPicPr>
          <p:nvPr/>
        </p:nvPicPr>
        <p:blipFill>
          <a:blip r:embed="rId4"/>
          <a:stretch>
            <a:fillRect/>
          </a:stretch>
        </p:blipFill>
        <p:spPr>
          <a:xfrm>
            <a:off x="615587" y="2590799"/>
            <a:ext cx="2580983" cy="3033713"/>
          </a:xfrm>
          <a:prstGeom prst="rect">
            <a:avLst/>
          </a:prstGeom>
        </p:spPr>
      </p:pic>
      <p:sp>
        <p:nvSpPr>
          <p:cNvPr id="10" name="Segnaposto testo 2">
            <a:extLst>
              <a:ext uri="{FF2B5EF4-FFF2-40B4-BE49-F238E27FC236}">
                <a16:creationId xmlns:a16="http://schemas.microsoft.com/office/drawing/2014/main" id="{FF9DCB12-8AE8-45CE-9977-475C63A00786}"/>
              </a:ext>
            </a:extLst>
          </p:cNvPr>
          <p:cNvSpPr txBox="1">
            <a:spLocks/>
          </p:cNvSpPr>
          <p:nvPr/>
        </p:nvSpPr>
        <p:spPr>
          <a:xfrm>
            <a:off x="4946003" y="2430479"/>
            <a:ext cx="761889" cy="247116"/>
          </a:xfrm>
          <a:prstGeom prst="rect">
            <a:avLst/>
          </a:prstGeom>
          <a:solidFill>
            <a:schemeClr val="bg1"/>
          </a:solidFill>
          <a:ln>
            <a:solidFill>
              <a:schemeClr val="tx1">
                <a:lumMod val="75000"/>
                <a:lumOff val="25000"/>
              </a:schemeClr>
            </a:solidFill>
          </a:ln>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t-IT" sz="1200" i="1" dirty="0" err="1">
                <a:latin typeface="Cambria" panose="02040503050406030204" pitchFamily="18" charset="0"/>
                <a:ea typeface="Cambria" panose="02040503050406030204" pitchFamily="18" charset="0"/>
              </a:rPr>
              <a:t>Slight</a:t>
            </a:r>
            <a:endParaRPr lang="en-GB" sz="1200" i="1" dirty="0">
              <a:latin typeface="Cambria" panose="02040503050406030204" pitchFamily="18" charset="0"/>
              <a:ea typeface="Cambria" panose="02040503050406030204" pitchFamily="18" charset="0"/>
            </a:endParaRPr>
          </a:p>
        </p:txBody>
      </p:sp>
      <p:sp>
        <p:nvSpPr>
          <p:cNvPr id="11" name="Segnaposto testo 2">
            <a:extLst>
              <a:ext uri="{FF2B5EF4-FFF2-40B4-BE49-F238E27FC236}">
                <a16:creationId xmlns:a16="http://schemas.microsoft.com/office/drawing/2014/main" id="{02640320-8223-4C41-8351-001C4FA36A18}"/>
              </a:ext>
            </a:extLst>
          </p:cNvPr>
          <p:cNvSpPr txBox="1">
            <a:spLocks/>
          </p:cNvSpPr>
          <p:nvPr/>
        </p:nvSpPr>
        <p:spPr>
          <a:xfrm>
            <a:off x="6072131" y="2687652"/>
            <a:ext cx="761889" cy="247116"/>
          </a:xfrm>
          <a:prstGeom prst="rect">
            <a:avLst/>
          </a:prstGeom>
          <a:solidFill>
            <a:schemeClr val="bg1"/>
          </a:solidFill>
          <a:ln>
            <a:solidFill>
              <a:schemeClr val="tx1">
                <a:lumMod val="75000"/>
                <a:lumOff val="25000"/>
              </a:schemeClr>
            </a:solidFill>
          </a:ln>
        </p:spPr>
        <p:txBody>
          <a:bodyPr vert="horz" lIns="91440" tIns="45720" rIns="91440" bIns="45720" rtlCol="0">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t-IT" sz="1600" i="1" dirty="0">
                <a:latin typeface="Cambria" panose="02040503050406030204" pitchFamily="18" charset="0"/>
                <a:ea typeface="Cambria" panose="02040503050406030204" pitchFamily="18" charset="0"/>
              </a:rPr>
              <a:t>Moderate</a:t>
            </a:r>
            <a:endParaRPr lang="en-GB" sz="1600" i="1" dirty="0">
              <a:latin typeface="Cambria" panose="02040503050406030204" pitchFamily="18" charset="0"/>
              <a:ea typeface="Cambria" panose="02040503050406030204" pitchFamily="18" charset="0"/>
            </a:endParaRPr>
          </a:p>
        </p:txBody>
      </p:sp>
      <p:sp>
        <p:nvSpPr>
          <p:cNvPr id="12" name="Segnaposto testo 2">
            <a:extLst>
              <a:ext uri="{FF2B5EF4-FFF2-40B4-BE49-F238E27FC236}">
                <a16:creationId xmlns:a16="http://schemas.microsoft.com/office/drawing/2014/main" id="{F3DCC569-0234-46B8-B881-507D0B10612A}"/>
              </a:ext>
            </a:extLst>
          </p:cNvPr>
          <p:cNvSpPr txBox="1">
            <a:spLocks/>
          </p:cNvSpPr>
          <p:nvPr/>
        </p:nvSpPr>
        <p:spPr>
          <a:xfrm>
            <a:off x="7225830" y="2934768"/>
            <a:ext cx="761889" cy="247116"/>
          </a:xfrm>
          <a:prstGeom prst="rect">
            <a:avLst/>
          </a:prstGeom>
          <a:solidFill>
            <a:schemeClr val="bg1"/>
          </a:solidFill>
          <a:ln>
            <a:solidFill>
              <a:schemeClr val="tx1">
                <a:lumMod val="75000"/>
                <a:lumOff val="25000"/>
              </a:schemeClr>
            </a:solidFill>
          </a:ln>
        </p:spPr>
        <p:txBody>
          <a:bodyPr vert="horz" lIns="91440" tIns="45720" rIns="91440" bIns="45720" rtlCol="0">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t-IT" sz="1600" i="1" dirty="0" err="1">
                <a:latin typeface="Cambria" panose="02040503050406030204" pitchFamily="18" charset="0"/>
                <a:ea typeface="Cambria" panose="02040503050406030204" pitchFamily="18" charset="0"/>
              </a:rPr>
              <a:t>Extensive</a:t>
            </a:r>
            <a:endParaRPr lang="en-GB" sz="1600" i="1" dirty="0">
              <a:latin typeface="Cambria" panose="02040503050406030204" pitchFamily="18" charset="0"/>
              <a:ea typeface="Cambria" panose="02040503050406030204" pitchFamily="18" charset="0"/>
            </a:endParaRPr>
          </a:p>
        </p:txBody>
      </p:sp>
      <p:sp>
        <p:nvSpPr>
          <p:cNvPr id="13" name="Segnaposto testo 2">
            <a:extLst>
              <a:ext uri="{FF2B5EF4-FFF2-40B4-BE49-F238E27FC236}">
                <a16:creationId xmlns:a16="http://schemas.microsoft.com/office/drawing/2014/main" id="{64C78C71-1589-4C9E-82A8-C30E95D66989}"/>
              </a:ext>
            </a:extLst>
          </p:cNvPr>
          <p:cNvSpPr txBox="1">
            <a:spLocks/>
          </p:cNvSpPr>
          <p:nvPr/>
        </p:nvSpPr>
        <p:spPr>
          <a:xfrm>
            <a:off x="8320143" y="3181884"/>
            <a:ext cx="761889" cy="247116"/>
          </a:xfrm>
          <a:prstGeom prst="rect">
            <a:avLst/>
          </a:prstGeom>
          <a:solidFill>
            <a:schemeClr val="bg1"/>
          </a:solidFill>
          <a:ln>
            <a:solidFill>
              <a:schemeClr val="tx1">
                <a:lumMod val="75000"/>
                <a:lumOff val="25000"/>
              </a:schemeClr>
            </a:solid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t-IT" sz="1100" i="1" dirty="0" err="1">
                <a:latin typeface="Cambria" panose="02040503050406030204" pitchFamily="18" charset="0"/>
                <a:ea typeface="Cambria" panose="02040503050406030204" pitchFamily="18" charset="0"/>
              </a:rPr>
              <a:t>Collapse</a:t>
            </a:r>
            <a:endParaRPr lang="en-GB" sz="1100" i="1" dirty="0">
              <a:latin typeface="Cambria" panose="02040503050406030204" pitchFamily="18" charset="0"/>
              <a:ea typeface="Cambria" panose="02040503050406030204" pitchFamily="18" charset="0"/>
            </a:endParaRPr>
          </a:p>
        </p:txBody>
      </p:sp>
      <p:graphicFrame>
        <p:nvGraphicFramePr>
          <p:cNvPr id="14" name="Tabella 6">
            <a:extLst>
              <a:ext uri="{FF2B5EF4-FFF2-40B4-BE49-F238E27FC236}">
                <a16:creationId xmlns:a16="http://schemas.microsoft.com/office/drawing/2014/main" id="{42B4FF00-C9D4-4BBF-88FC-D27A53094E31}"/>
              </a:ext>
            </a:extLst>
          </p:cNvPr>
          <p:cNvGraphicFramePr>
            <a:graphicFrameLocks noGrp="1"/>
          </p:cNvGraphicFramePr>
          <p:nvPr>
            <p:extLst>
              <p:ext uri="{D42A27DB-BD31-4B8C-83A1-F6EECF244321}">
                <p14:modId xmlns:p14="http://schemas.microsoft.com/office/powerpoint/2010/main" val="2834373204"/>
              </p:ext>
            </p:extLst>
          </p:nvPr>
        </p:nvGraphicFramePr>
        <p:xfrm>
          <a:off x="349250" y="1273594"/>
          <a:ext cx="11493500" cy="370840"/>
        </p:xfrm>
        <a:graphic>
          <a:graphicData uri="http://schemas.openxmlformats.org/drawingml/2006/table">
            <a:tbl>
              <a:tblPr firstRow="1" bandRow="1">
                <a:tableStyleId>{5C22544A-7EE6-4342-B048-85BDC9FD1C3A}</a:tableStyleId>
              </a:tblPr>
              <a:tblGrid>
                <a:gridCol w="2873375">
                  <a:extLst>
                    <a:ext uri="{9D8B030D-6E8A-4147-A177-3AD203B41FA5}">
                      <a16:colId xmlns:a16="http://schemas.microsoft.com/office/drawing/2014/main" val="3494417636"/>
                    </a:ext>
                  </a:extLst>
                </a:gridCol>
                <a:gridCol w="2873375">
                  <a:extLst>
                    <a:ext uri="{9D8B030D-6E8A-4147-A177-3AD203B41FA5}">
                      <a16:colId xmlns:a16="http://schemas.microsoft.com/office/drawing/2014/main" val="1866672439"/>
                    </a:ext>
                  </a:extLst>
                </a:gridCol>
                <a:gridCol w="2873375">
                  <a:extLst>
                    <a:ext uri="{9D8B030D-6E8A-4147-A177-3AD203B41FA5}">
                      <a16:colId xmlns:a16="http://schemas.microsoft.com/office/drawing/2014/main" val="1176238122"/>
                    </a:ext>
                  </a:extLst>
                </a:gridCol>
                <a:gridCol w="2873375">
                  <a:extLst>
                    <a:ext uri="{9D8B030D-6E8A-4147-A177-3AD203B41FA5}">
                      <a16:colId xmlns:a16="http://schemas.microsoft.com/office/drawing/2014/main" val="1368161327"/>
                    </a:ext>
                  </a:extLst>
                </a:gridCol>
              </a:tblGrid>
              <a:tr h="370840">
                <a:tc>
                  <a:txBody>
                    <a:bodyPr/>
                    <a:lstStyle/>
                    <a:p>
                      <a:pPr algn="ctr"/>
                      <a:r>
                        <a:rPr lang="it-IT" sz="1800" b="0" i="1" kern="1200" dirty="0" err="1">
                          <a:solidFill>
                            <a:schemeClr val="bg2"/>
                          </a:solidFill>
                          <a:latin typeface="Cambria" panose="02040503050406030204" pitchFamily="18" charset="0"/>
                          <a:ea typeface="Cambria" panose="02040503050406030204" pitchFamily="18" charset="0"/>
                          <a:cs typeface="+mn-cs"/>
                        </a:rPr>
                        <a:t>Outline</a:t>
                      </a:r>
                      <a:endParaRPr lang="it-IT" sz="1800" b="0" i="1" kern="1200" dirty="0">
                        <a:solidFill>
                          <a:schemeClr val="bg2"/>
                        </a:solidFill>
                        <a:latin typeface="Cambria" panose="02040503050406030204" pitchFamily="18" charset="0"/>
                        <a:ea typeface="Cambria" panose="02040503050406030204" pitchFamily="18" charset="0"/>
                        <a:cs typeface="+mn-cs"/>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b="1" i="1" u="none" kern="2300" spc="70" baseline="0" dirty="0">
                          <a:solidFill>
                            <a:schemeClr val="lt1"/>
                          </a:solidFill>
                          <a:latin typeface="Cambria" panose="02040503050406030204" pitchFamily="18" charset="0"/>
                          <a:ea typeface="Cambria" panose="02040503050406030204" pitchFamily="18" charset="0"/>
                          <a:cs typeface="+mn-cs"/>
                        </a:rPr>
                        <a:t>Seismic Risk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0" i="1" dirty="0">
                          <a:solidFill>
                            <a:schemeClr val="bg2"/>
                          </a:solidFill>
                          <a:latin typeface="Cambria" panose="02040503050406030204" pitchFamily="18" charset="0"/>
                          <a:ea typeface="Cambria" panose="02040503050406030204" pitchFamily="18" charset="0"/>
                        </a:rPr>
                        <a:t>PBEE-PEER Framework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0" i="1" dirty="0" err="1">
                          <a:solidFill>
                            <a:schemeClr val="bg2"/>
                          </a:solidFill>
                          <a:latin typeface="Cambria" panose="02040503050406030204" pitchFamily="18" charset="0"/>
                          <a:ea typeface="Cambria" panose="02040503050406030204" pitchFamily="18" charset="0"/>
                        </a:rPr>
                        <a:t>Lecture</a:t>
                      </a:r>
                      <a:r>
                        <a:rPr lang="it-IT" b="0" i="1" dirty="0">
                          <a:solidFill>
                            <a:schemeClr val="bg2"/>
                          </a:solidFill>
                          <a:latin typeface="Cambria" panose="02040503050406030204" pitchFamily="18" charset="0"/>
                          <a:ea typeface="Cambria" panose="02040503050406030204" pitchFamily="18" charset="0"/>
                        </a:rPr>
                        <a:t> Plan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38258928"/>
                  </a:ext>
                </a:extLst>
              </a:tr>
            </a:tbl>
          </a:graphicData>
        </a:graphic>
      </p:graphicFrame>
    </p:spTree>
    <p:extLst>
      <p:ext uri="{BB962C8B-B14F-4D97-AF65-F5344CB8AC3E}">
        <p14:creationId xmlns:p14="http://schemas.microsoft.com/office/powerpoint/2010/main" val="1295606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p:cNvSpPr>
            <a:spLocks noGrp="1"/>
          </p:cNvSpPr>
          <p:nvPr>
            <p:ph type="body" sz="quarter" idx="11"/>
          </p:nvPr>
        </p:nvSpPr>
        <p:spPr>
          <a:xfrm>
            <a:off x="4446486" y="3478762"/>
            <a:ext cx="3197327" cy="428625"/>
          </a:xfrm>
        </p:spPr>
        <p:txBody>
          <a:bodyPr/>
          <a:lstStyle/>
          <a:p>
            <a:r>
              <a:rPr lang="it-IT" dirty="0"/>
              <a:t>PBEE-PEER framework</a:t>
            </a:r>
            <a:endParaRPr lang="en-GB" dirty="0"/>
          </a:p>
        </p:txBody>
      </p:sp>
      <p:sp>
        <p:nvSpPr>
          <p:cNvPr id="6" name="Segnaposto numero diapositiva 5"/>
          <p:cNvSpPr>
            <a:spLocks noGrp="1"/>
          </p:cNvSpPr>
          <p:nvPr>
            <p:ph type="sldNum" sz="quarter" idx="14"/>
          </p:nvPr>
        </p:nvSpPr>
        <p:spPr/>
        <p:txBody>
          <a:bodyPr/>
          <a:lstStyle/>
          <a:p>
            <a:pPr>
              <a:defRPr/>
            </a:pPr>
            <a:r>
              <a:rPr lang="it-IT" dirty="0"/>
              <a:t>8</a:t>
            </a:r>
          </a:p>
        </p:txBody>
      </p:sp>
      <p:graphicFrame>
        <p:nvGraphicFramePr>
          <p:cNvPr id="7" name="Tabella 6">
            <a:extLst>
              <a:ext uri="{FF2B5EF4-FFF2-40B4-BE49-F238E27FC236}">
                <a16:creationId xmlns:a16="http://schemas.microsoft.com/office/drawing/2014/main" id="{69344CC0-1F83-4E1B-9639-BEA4A6BD7A5E}"/>
              </a:ext>
            </a:extLst>
          </p:cNvPr>
          <p:cNvGraphicFramePr>
            <a:graphicFrameLocks noGrp="1"/>
          </p:cNvGraphicFramePr>
          <p:nvPr>
            <p:extLst>
              <p:ext uri="{D42A27DB-BD31-4B8C-83A1-F6EECF244321}">
                <p14:modId xmlns:p14="http://schemas.microsoft.com/office/powerpoint/2010/main" val="1102533002"/>
              </p:ext>
            </p:extLst>
          </p:nvPr>
        </p:nvGraphicFramePr>
        <p:xfrm>
          <a:off x="349250" y="1273594"/>
          <a:ext cx="11493500" cy="370840"/>
        </p:xfrm>
        <a:graphic>
          <a:graphicData uri="http://schemas.openxmlformats.org/drawingml/2006/table">
            <a:tbl>
              <a:tblPr firstRow="1" bandRow="1">
                <a:tableStyleId>{5C22544A-7EE6-4342-B048-85BDC9FD1C3A}</a:tableStyleId>
              </a:tblPr>
              <a:tblGrid>
                <a:gridCol w="2873375">
                  <a:extLst>
                    <a:ext uri="{9D8B030D-6E8A-4147-A177-3AD203B41FA5}">
                      <a16:colId xmlns:a16="http://schemas.microsoft.com/office/drawing/2014/main" val="3494417636"/>
                    </a:ext>
                  </a:extLst>
                </a:gridCol>
                <a:gridCol w="2873375">
                  <a:extLst>
                    <a:ext uri="{9D8B030D-6E8A-4147-A177-3AD203B41FA5}">
                      <a16:colId xmlns:a16="http://schemas.microsoft.com/office/drawing/2014/main" val="1866672439"/>
                    </a:ext>
                  </a:extLst>
                </a:gridCol>
                <a:gridCol w="2873375">
                  <a:extLst>
                    <a:ext uri="{9D8B030D-6E8A-4147-A177-3AD203B41FA5}">
                      <a16:colId xmlns:a16="http://schemas.microsoft.com/office/drawing/2014/main" val="1176238122"/>
                    </a:ext>
                  </a:extLst>
                </a:gridCol>
                <a:gridCol w="2873375">
                  <a:extLst>
                    <a:ext uri="{9D8B030D-6E8A-4147-A177-3AD203B41FA5}">
                      <a16:colId xmlns:a16="http://schemas.microsoft.com/office/drawing/2014/main" val="1368161327"/>
                    </a:ext>
                  </a:extLst>
                </a:gridCol>
              </a:tblGrid>
              <a:tr h="370840">
                <a:tc>
                  <a:txBody>
                    <a:bodyPr/>
                    <a:lstStyle/>
                    <a:p>
                      <a:pPr algn="ctr"/>
                      <a:r>
                        <a:rPr lang="it-IT" sz="1800" b="0" i="1" kern="1200" dirty="0" err="1">
                          <a:solidFill>
                            <a:schemeClr val="bg2"/>
                          </a:solidFill>
                          <a:latin typeface="Cambria" panose="02040503050406030204" pitchFamily="18" charset="0"/>
                          <a:ea typeface="Cambria" panose="02040503050406030204" pitchFamily="18" charset="0"/>
                          <a:cs typeface="+mn-cs"/>
                        </a:rPr>
                        <a:t>Outline</a:t>
                      </a:r>
                      <a:endParaRPr lang="it-IT" sz="1800" b="0" i="1" kern="1200" dirty="0">
                        <a:solidFill>
                          <a:schemeClr val="bg2"/>
                        </a:solidFill>
                        <a:latin typeface="Cambria" panose="02040503050406030204" pitchFamily="18" charset="0"/>
                        <a:ea typeface="Cambria" panose="02040503050406030204" pitchFamily="18" charset="0"/>
                        <a:cs typeface="+mn-cs"/>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b="0" i="1" kern="1200" dirty="0">
                          <a:solidFill>
                            <a:schemeClr val="bg2"/>
                          </a:solidFill>
                          <a:latin typeface="Cambria" panose="02040503050406030204" pitchFamily="18" charset="0"/>
                          <a:ea typeface="Cambria" panose="02040503050406030204" pitchFamily="18" charset="0"/>
                          <a:cs typeface="+mn-cs"/>
                        </a:rPr>
                        <a:t>Seismic Risk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b="1" i="1" u="none" kern="2300" spc="70" baseline="0" dirty="0">
                          <a:solidFill>
                            <a:schemeClr val="lt1"/>
                          </a:solidFill>
                          <a:latin typeface="Cambria" panose="02040503050406030204" pitchFamily="18" charset="0"/>
                          <a:ea typeface="Cambria" panose="02040503050406030204" pitchFamily="18" charset="0"/>
                          <a:cs typeface="+mn-cs"/>
                        </a:rPr>
                        <a:t>PBEE-PEER Framework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0" i="1" dirty="0" err="1">
                          <a:solidFill>
                            <a:schemeClr val="bg2"/>
                          </a:solidFill>
                          <a:latin typeface="Cambria" panose="02040503050406030204" pitchFamily="18" charset="0"/>
                          <a:ea typeface="Cambria" panose="02040503050406030204" pitchFamily="18" charset="0"/>
                        </a:rPr>
                        <a:t>Lecture</a:t>
                      </a:r>
                      <a:r>
                        <a:rPr lang="it-IT" b="0" i="1" dirty="0">
                          <a:solidFill>
                            <a:schemeClr val="bg2"/>
                          </a:solidFill>
                          <a:latin typeface="Cambria" panose="02040503050406030204" pitchFamily="18" charset="0"/>
                          <a:ea typeface="Cambria" panose="02040503050406030204" pitchFamily="18" charset="0"/>
                        </a:rPr>
                        <a:t> Plan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38258928"/>
                  </a:ext>
                </a:extLst>
              </a:tr>
            </a:tbl>
          </a:graphicData>
        </a:graphic>
      </p:graphicFrame>
    </p:spTree>
    <p:extLst>
      <p:ext uri="{BB962C8B-B14F-4D97-AF65-F5344CB8AC3E}">
        <p14:creationId xmlns:p14="http://schemas.microsoft.com/office/powerpoint/2010/main" val="1165970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egnaposto numero diapositiva 5">
            <a:extLst>
              <a:ext uri="{FF2B5EF4-FFF2-40B4-BE49-F238E27FC236}">
                <a16:creationId xmlns:a16="http://schemas.microsoft.com/office/drawing/2014/main" id="{ACC94159-E9ED-4A29-B988-955B36AB5D90}"/>
              </a:ext>
            </a:extLst>
          </p:cNvPr>
          <p:cNvSpPr>
            <a:spLocks noGrp="1"/>
          </p:cNvSpPr>
          <p:nvPr>
            <p:ph type="sldNum" sz="quarter" idx="14"/>
          </p:nvPr>
        </p:nvSpPr>
        <p:spPr>
          <a:xfrm>
            <a:off x="11324986" y="6492875"/>
            <a:ext cx="867014" cy="365125"/>
          </a:xfrm>
        </p:spPr>
        <p:txBody>
          <a:bodyPr/>
          <a:lstStyle/>
          <a:p>
            <a:pPr>
              <a:defRPr/>
            </a:pPr>
            <a:r>
              <a:rPr lang="it-IT" dirty="0">
                <a:latin typeface="Cambria" panose="02040503050406030204" pitchFamily="18" charset="0"/>
                <a:ea typeface="Cambria" panose="02040503050406030204" pitchFamily="18" charset="0"/>
              </a:rPr>
              <a:t>8</a:t>
            </a:r>
          </a:p>
        </p:txBody>
      </p:sp>
      <p:sp>
        <p:nvSpPr>
          <p:cNvPr id="28" name="CasellaDiTesto 27">
            <a:extLst>
              <a:ext uri="{FF2B5EF4-FFF2-40B4-BE49-F238E27FC236}">
                <a16:creationId xmlns:a16="http://schemas.microsoft.com/office/drawing/2014/main" id="{5AE53E1A-2EEE-4E79-9AE9-ACFEB9C0B36E}"/>
              </a:ext>
            </a:extLst>
          </p:cNvPr>
          <p:cNvSpPr txBox="1"/>
          <p:nvPr/>
        </p:nvSpPr>
        <p:spPr>
          <a:xfrm>
            <a:off x="463550" y="6044907"/>
            <a:ext cx="11234837" cy="523220"/>
          </a:xfrm>
          <a:prstGeom prst="rect">
            <a:avLst/>
          </a:prstGeom>
          <a:noFill/>
        </p:spPr>
        <p:txBody>
          <a:bodyPr wrap="square" rtlCol="0">
            <a:spAutoFit/>
          </a:bodyPr>
          <a:lstStyle/>
          <a:p>
            <a:pPr algn="r"/>
            <a:r>
              <a:rPr lang="it-IT" sz="1400" b="0" u="none" strike="noStrike" baseline="0" dirty="0">
                <a:latin typeface="Cambria" panose="02040503050406030204" pitchFamily="18" charset="0"/>
                <a:ea typeface="Cambria" panose="02040503050406030204" pitchFamily="18" charset="0"/>
              </a:rPr>
              <a:t> PBEE concept: seismic performance </a:t>
            </a:r>
            <a:r>
              <a:rPr lang="it-IT" sz="1400" b="0" u="none" strike="noStrike" baseline="0" dirty="0" err="1">
                <a:latin typeface="Cambria" panose="02040503050406030204" pitchFamily="18" charset="0"/>
                <a:ea typeface="Cambria" panose="02040503050406030204" pitchFamily="18" charset="0"/>
              </a:rPr>
              <a:t>objectives</a:t>
            </a:r>
            <a:r>
              <a:rPr lang="it-IT" sz="1400" b="0" u="none" strike="noStrike" baseline="0" dirty="0">
                <a:latin typeface="Cambria" panose="02040503050406030204" pitchFamily="18" charset="0"/>
                <a:ea typeface="Cambria" panose="02040503050406030204" pitchFamily="18" charset="0"/>
              </a:rPr>
              <a:t> </a:t>
            </a:r>
            <a:r>
              <a:rPr lang="it-IT" sz="1400" b="0" i="1" u="none" strike="noStrike" baseline="0" dirty="0">
                <a:latin typeface="Cambria" panose="02040503050406030204" pitchFamily="18" charset="0"/>
                <a:ea typeface="Cambria" panose="02040503050406030204" pitchFamily="18" charset="0"/>
              </a:rPr>
              <a:t>vs</a:t>
            </a:r>
            <a:r>
              <a:rPr lang="it-IT" sz="1400" b="0" u="none" strike="noStrike" baseline="0" dirty="0">
                <a:latin typeface="Cambria" panose="02040503050406030204" pitchFamily="18" charset="0"/>
                <a:ea typeface="Cambria" panose="02040503050406030204" pitchFamily="18" charset="0"/>
              </a:rPr>
              <a:t> seismic hazard </a:t>
            </a:r>
            <a:r>
              <a:rPr lang="it-IT" sz="1400" b="0" u="none" strike="noStrike" baseline="0" dirty="0" err="1">
                <a:latin typeface="Cambria" panose="02040503050406030204" pitchFamily="18" charset="0"/>
                <a:ea typeface="Cambria" panose="02040503050406030204" pitchFamily="18" charset="0"/>
              </a:rPr>
              <a:t>level</a:t>
            </a:r>
            <a:r>
              <a:rPr lang="it-IT" sz="1400" dirty="0">
                <a:latin typeface="Cambria" panose="02040503050406030204" pitchFamily="18" charset="0"/>
                <a:ea typeface="Cambria" panose="02040503050406030204" pitchFamily="18" charset="0"/>
              </a:rPr>
              <a:t>. </a:t>
            </a:r>
            <a:r>
              <a:rPr lang="it-IT" sz="1400" i="1" dirty="0">
                <a:latin typeface="Cambria" panose="02040503050406030204" pitchFamily="18" charset="0"/>
                <a:ea typeface="Cambria" panose="02040503050406030204" pitchFamily="18" charset="0"/>
              </a:rPr>
              <a:t>©</a:t>
            </a:r>
            <a:r>
              <a:rPr lang="it-IT" sz="1400" b="0" i="1" u="none" strike="noStrike" baseline="0" dirty="0">
                <a:latin typeface="Cambria" panose="02040503050406030204" pitchFamily="18" charset="0"/>
                <a:ea typeface="Cambria" panose="02040503050406030204" pitchFamily="18" charset="0"/>
              </a:rPr>
              <a:t>Poland </a:t>
            </a:r>
            <a:r>
              <a:rPr lang="en-US" sz="1400" b="0" i="1" u="none" strike="noStrike" baseline="0" dirty="0">
                <a:latin typeface="Cambria" panose="02040503050406030204" pitchFamily="18" charset="0"/>
                <a:ea typeface="Cambria" panose="02040503050406030204" pitchFamily="18" charset="0"/>
              </a:rPr>
              <a:t>et al.,(1995)-Vision 2000: Performance Based Earthquake Engineering of buildings. Structural Engineers Association of California, Sacramento, CA.</a:t>
            </a:r>
            <a:endParaRPr lang="en-GB" sz="1400" i="1" dirty="0">
              <a:latin typeface="Cambria" panose="02040503050406030204" pitchFamily="18" charset="0"/>
              <a:ea typeface="Cambria" panose="02040503050406030204" pitchFamily="18" charset="0"/>
            </a:endParaRPr>
          </a:p>
        </p:txBody>
      </p:sp>
      <p:sp>
        <p:nvSpPr>
          <p:cNvPr id="29" name="Segnaposto testo 2">
            <a:extLst>
              <a:ext uri="{FF2B5EF4-FFF2-40B4-BE49-F238E27FC236}">
                <a16:creationId xmlns:a16="http://schemas.microsoft.com/office/drawing/2014/main" id="{EC7D5885-B391-4DD3-AC7C-0C444AFEDA54}"/>
              </a:ext>
            </a:extLst>
          </p:cNvPr>
          <p:cNvSpPr txBox="1">
            <a:spLocks/>
          </p:cNvSpPr>
          <p:nvPr/>
        </p:nvSpPr>
        <p:spPr>
          <a:xfrm>
            <a:off x="2722562" y="2003251"/>
            <a:ext cx="6746875" cy="42862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b="1" dirty="0">
                <a:latin typeface="Cambria" panose="02040503050406030204" pitchFamily="18" charset="0"/>
                <a:ea typeface="Cambria" panose="02040503050406030204" pitchFamily="18" charset="0"/>
              </a:rPr>
              <a:t>PBEE</a:t>
            </a:r>
            <a:r>
              <a:rPr lang="it-IT" dirty="0">
                <a:latin typeface="Cambria" panose="02040503050406030204" pitchFamily="18" charset="0"/>
                <a:ea typeface="Cambria" panose="02040503050406030204" pitchFamily="18" charset="0"/>
              </a:rPr>
              <a:t>: </a:t>
            </a:r>
            <a:r>
              <a:rPr lang="it-IT" b="1" dirty="0">
                <a:latin typeface="Cambria" panose="02040503050406030204" pitchFamily="18" charset="0"/>
                <a:ea typeface="Cambria" panose="02040503050406030204" pitchFamily="18" charset="0"/>
              </a:rPr>
              <a:t>P</a:t>
            </a:r>
            <a:r>
              <a:rPr lang="it-IT" dirty="0">
                <a:latin typeface="Cambria" panose="02040503050406030204" pitchFamily="18" charset="0"/>
                <a:ea typeface="Cambria" panose="02040503050406030204" pitchFamily="18" charset="0"/>
              </a:rPr>
              <a:t>erformance </a:t>
            </a:r>
            <a:r>
              <a:rPr lang="it-IT" b="1" dirty="0" err="1">
                <a:latin typeface="Cambria" panose="02040503050406030204" pitchFamily="18" charset="0"/>
                <a:ea typeface="Cambria" panose="02040503050406030204" pitchFamily="18" charset="0"/>
              </a:rPr>
              <a:t>B</a:t>
            </a:r>
            <a:r>
              <a:rPr lang="it-IT" dirty="0" err="1">
                <a:latin typeface="Cambria" panose="02040503050406030204" pitchFamily="18" charset="0"/>
                <a:ea typeface="Cambria" panose="02040503050406030204" pitchFamily="18" charset="0"/>
              </a:rPr>
              <a:t>ased</a:t>
            </a:r>
            <a:r>
              <a:rPr lang="it-IT" dirty="0">
                <a:latin typeface="Cambria" panose="02040503050406030204" pitchFamily="18" charset="0"/>
                <a:ea typeface="Cambria" panose="02040503050406030204" pitchFamily="18" charset="0"/>
              </a:rPr>
              <a:t> </a:t>
            </a:r>
            <a:r>
              <a:rPr lang="it-IT" b="1" dirty="0" err="1">
                <a:latin typeface="Cambria" panose="02040503050406030204" pitchFamily="18" charset="0"/>
                <a:ea typeface="Cambria" panose="02040503050406030204" pitchFamily="18" charset="0"/>
              </a:rPr>
              <a:t>E</a:t>
            </a:r>
            <a:r>
              <a:rPr lang="it-IT" dirty="0" err="1">
                <a:latin typeface="Cambria" panose="02040503050406030204" pitchFamily="18" charset="0"/>
                <a:ea typeface="Cambria" panose="02040503050406030204" pitchFamily="18" charset="0"/>
              </a:rPr>
              <a:t>arthquake</a:t>
            </a:r>
            <a:r>
              <a:rPr lang="it-IT" dirty="0">
                <a:latin typeface="Cambria" panose="02040503050406030204" pitchFamily="18" charset="0"/>
                <a:ea typeface="Cambria" panose="02040503050406030204" pitchFamily="18" charset="0"/>
              </a:rPr>
              <a:t> </a:t>
            </a:r>
            <a:r>
              <a:rPr lang="it-IT" b="1" dirty="0">
                <a:latin typeface="Cambria" panose="02040503050406030204" pitchFamily="18" charset="0"/>
                <a:ea typeface="Cambria" panose="02040503050406030204" pitchFamily="18" charset="0"/>
              </a:rPr>
              <a:t>E</a:t>
            </a:r>
            <a:r>
              <a:rPr lang="it-IT" dirty="0">
                <a:latin typeface="Cambria" panose="02040503050406030204" pitchFamily="18" charset="0"/>
                <a:ea typeface="Cambria" panose="02040503050406030204" pitchFamily="18" charset="0"/>
              </a:rPr>
              <a:t>ngineering</a:t>
            </a:r>
            <a:endParaRPr lang="en-GB" dirty="0">
              <a:latin typeface="Cambria" panose="02040503050406030204" pitchFamily="18" charset="0"/>
              <a:ea typeface="Cambria" panose="02040503050406030204" pitchFamily="18" charset="0"/>
            </a:endParaRPr>
          </a:p>
        </p:txBody>
      </p:sp>
      <p:grpSp>
        <p:nvGrpSpPr>
          <p:cNvPr id="35" name="Gruppo 34">
            <a:extLst>
              <a:ext uri="{FF2B5EF4-FFF2-40B4-BE49-F238E27FC236}">
                <a16:creationId xmlns:a16="http://schemas.microsoft.com/office/drawing/2014/main" id="{4421F5FA-2B06-404D-A566-CF314F284C73}"/>
              </a:ext>
            </a:extLst>
          </p:cNvPr>
          <p:cNvGrpSpPr/>
          <p:nvPr/>
        </p:nvGrpSpPr>
        <p:grpSpPr>
          <a:xfrm>
            <a:off x="2978150" y="2513120"/>
            <a:ext cx="5662494" cy="3450543"/>
            <a:chOff x="6096000" y="2373420"/>
            <a:chExt cx="5662494" cy="3450543"/>
          </a:xfrm>
        </p:grpSpPr>
        <p:pic>
          <p:nvPicPr>
            <p:cNvPr id="27" name="Immagine 26">
              <a:extLst>
                <a:ext uri="{FF2B5EF4-FFF2-40B4-BE49-F238E27FC236}">
                  <a16:creationId xmlns:a16="http://schemas.microsoft.com/office/drawing/2014/main" id="{502D1856-F3EC-4544-B121-5AADF6F4852C}"/>
                </a:ext>
              </a:extLst>
            </p:cNvPr>
            <p:cNvPicPr>
              <a:picLocks noChangeAspect="1"/>
            </p:cNvPicPr>
            <p:nvPr/>
          </p:nvPicPr>
          <p:blipFill>
            <a:blip r:embed="rId3"/>
            <a:stretch>
              <a:fillRect/>
            </a:stretch>
          </p:blipFill>
          <p:spPr>
            <a:xfrm>
              <a:off x="6096000" y="2373420"/>
              <a:ext cx="5662494" cy="3450543"/>
            </a:xfrm>
            <a:prstGeom prst="rect">
              <a:avLst/>
            </a:prstGeom>
          </p:spPr>
        </p:pic>
        <p:cxnSp>
          <p:nvCxnSpPr>
            <p:cNvPr id="33" name="Connettore diritto 32">
              <a:extLst>
                <a:ext uri="{FF2B5EF4-FFF2-40B4-BE49-F238E27FC236}">
                  <a16:creationId xmlns:a16="http://schemas.microsoft.com/office/drawing/2014/main" id="{99FDD7CD-E2DF-48A5-B905-9F30CDB3F6C5}"/>
                </a:ext>
              </a:extLst>
            </p:cNvPr>
            <p:cNvCxnSpPr/>
            <p:nvPr/>
          </p:nvCxnSpPr>
          <p:spPr>
            <a:xfrm>
              <a:off x="8287473" y="2629101"/>
              <a:ext cx="2095018" cy="0"/>
            </a:xfrm>
            <a:prstGeom prst="line">
              <a:avLst/>
            </a:prstGeom>
            <a:ln w="57150">
              <a:solidFill>
                <a:srgbClr val="A01625"/>
              </a:solidFill>
            </a:ln>
          </p:spPr>
          <p:style>
            <a:lnRef idx="1">
              <a:schemeClr val="accent1"/>
            </a:lnRef>
            <a:fillRef idx="0">
              <a:schemeClr val="accent1"/>
            </a:fillRef>
            <a:effectRef idx="0">
              <a:schemeClr val="accent1"/>
            </a:effectRef>
            <a:fontRef idx="minor">
              <a:schemeClr val="tx1"/>
            </a:fontRef>
          </p:style>
        </p:cxnSp>
        <p:cxnSp>
          <p:nvCxnSpPr>
            <p:cNvPr id="34" name="Connettore diritto 33">
              <a:extLst>
                <a:ext uri="{FF2B5EF4-FFF2-40B4-BE49-F238E27FC236}">
                  <a16:creationId xmlns:a16="http://schemas.microsoft.com/office/drawing/2014/main" id="{895C65CD-CA15-4E36-81C5-F39C7B1E8C7B}"/>
                </a:ext>
              </a:extLst>
            </p:cNvPr>
            <p:cNvCxnSpPr>
              <a:cxnSpLocks/>
            </p:cNvCxnSpPr>
            <p:nvPr/>
          </p:nvCxnSpPr>
          <p:spPr>
            <a:xfrm flipV="1">
              <a:off x="6470248" y="3461261"/>
              <a:ext cx="0" cy="1571752"/>
            </a:xfrm>
            <a:prstGeom prst="line">
              <a:avLst/>
            </a:prstGeom>
            <a:ln w="57150">
              <a:solidFill>
                <a:srgbClr val="A01625"/>
              </a:solidFill>
            </a:ln>
          </p:spPr>
          <p:style>
            <a:lnRef idx="1">
              <a:schemeClr val="accent1"/>
            </a:lnRef>
            <a:fillRef idx="0">
              <a:schemeClr val="accent1"/>
            </a:fillRef>
            <a:effectRef idx="0">
              <a:schemeClr val="accent1"/>
            </a:effectRef>
            <a:fontRef idx="minor">
              <a:schemeClr val="tx1"/>
            </a:fontRef>
          </p:style>
        </p:cxnSp>
      </p:grpSp>
      <p:graphicFrame>
        <p:nvGraphicFramePr>
          <p:cNvPr id="36" name="Tabella 35">
            <a:extLst>
              <a:ext uri="{FF2B5EF4-FFF2-40B4-BE49-F238E27FC236}">
                <a16:creationId xmlns:a16="http://schemas.microsoft.com/office/drawing/2014/main" id="{E4F6EBDC-9D06-4F49-8524-DC7042B5E6C0}"/>
              </a:ext>
            </a:extLst>
          </p:cNvPr>
          <p:cNvGraphicFramePr>
            <a:graphicFrameLocks noGrp="1"/>
          </p:cNvGraphicFramePr>
          <p:nvPr>
            <p:extLst>
              <p:ext uri="{D42A27DB-BD31-4B8C-83A1-F6EECF244321}">
                <p14:modId xmlns:p14="http://schemas.microsoft.com/office/powerpoint/2010/main" val="1560613781"/>
              </p:ext>
            </p:extLst>
          </p:nvPr>
        </p:nvGraphicFramePr>
        <p:xfrm>
          <a:off x="349250" y="1273594"/>
          <a:ext cx="11493500" cy="370840"/>
        </p:xfrm>
        <a:graphic>
          <a:graphicData uri="http://schemas.openxmlformats.org/drawingml/2006/table">
            <a:tbl>
              <a:tblPr firstRow="1" bandRow="1">
                <a:tableStyleId>{5C22544A-7EE6-4342-B048-85BDC9FD1C3A}</a:tableStyleId>
              </a:tblPr>
              <a:tblGrid>
                <a:gridCol w="2873375">
                  <a:extLst>
                    <a:ext uri="{9D8B030D-6E8A-4147-A177-3AD203B41FA5}">
                      <a16:colId xmlns:a16="http://schemas.microsoft.com/office/drawing/2014/main" val="3494417636"/>
                    </a:ext>
                  </a:extLst>
                </a:gridCol>
                <a:gridCol w="2873375">
                  <a:extLst>
                    <a:ext uri="{9D8B030D-6E8A-4147-A177-3AD203B41FA5}">
                      <a16:colId xmlns:a16="http://schemas.microsoft.com/office/drawing/2014/main" val="1866672439"/>
                    </a:ext>
                  </a:extLst>
                </a:gridCol>
                <a:gridCol w="2873375">
                  <a:extLst>
                    <a:ext uri="{9D8B030D-6E8A-4147-A177-3AD203B41FA5}">
                      <a16:colId xmlns:a16="http://schemas.microsoft.com/office/drawing/2014/main" val="1176238122"/>
                    </a:ext>
                  </a:extLst>
                </a:gridCol>
                <a:gridCol w="2873375">
                  <a:extLst>
                    <a:ext uri="{9D8B030D-6E8A-4147-A177-3AD203B41FA5}">
                      <a16:colId xmlns:a16="http://schemas.microsoft.com/office/drawing/2014/main" val="1368161327"/>
                    </a:ext>
                  </a:extLst>
                </a:gridCol>
              </a:tblGrid>
              <a:tr h="370840">
                <a:tc>
                  <a:txBody>
                    <a:bodyPr/>
                    <a:lstStyle/>
                    <a:p>
                      <a:pPr algn="ctr"/>
                      <a:r>
                        <a:rPr lang="it-IT" sz="1800" b="0" i="1" kern="1200" dirty="0" err="1">
                          <a:solidFill>
                            <a:schemeClr val="bg2"/>
                          </a:solidFill>
                          <a:latin typeface="Cambria" panose="02040503050406030204" pitchFamily="18" charset="0"/>
                          <a:ea typeface="Cambria" panose="02040503050406030204" pitchFamily="18" charset="0"/>
                          <a:cs typeface="+mn-cs"/>
                        </a:rPr>
                        <a:t>Outline</a:t>
                      </a:r>
                      <a:endParaRPr lang="it-IT" sz="1800" b="0" i="1" kern="1200" dirty="0">
                        <a:solidFill>
                          <a:schemeClr val="bg2"/>
                        </a:solidFill>
                        <a:latin typeface="Cambria" panose="02040503050406030204" pitchFamily="18" charset="0"/>
                        <a:ea typeface="Cambria" panose="02040503050406030204" pitchFamily="18" charset="0"/>
                        <a:cs typeface="+mn-cs"/>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b="0" i="1" kern="1200" dirty="0">
                          <a:solidFill>
                            <a:schemeClr val="bg2"/>
                          </a:solidFill>
                          <a:latin typeface="Cambria" panose="02040503050406030204" pitchFamily="18" charset="0"/>
                          <a:ea typeface="Cambria" panose="02040503050406030204" pitchFamily="18" charset="0"/>
                          <a:cs typeface="+mn-cs"/>
                        </a:rPr>
                        <a:t>Seismic Risk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b="1" i="1" u="none" kern="2300" spc="70" baseline="0" dirty="0">
                          <a:solidFill>
                            <a:schemeClr val="lt1"/>
                          </a:solidFill>
                          <a:latin typeface="Cambria" panose="02040503050406030204" pitchFamily="18" charset="0"/>
                          <a:ea typeface="Cambria" panose="02040503050406030204" pitchFamily="18" charset="0"/>
                          <a:cs typeface="+mn-cs"/>
                        </a:rPr>
                        <a:t>PBEE-PEER Framework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0" i="1" dirty="0" err="1">
                          <a:solidFill>
                            <a:schemeClr val="bg2"/>
                          </a:solidFill>
                          <a:latin typeface="Cambria" panose="02040503050406030204" pitchFamily="18" charset="0"/>
                          <a:ea typeface="Cambria" panose="02040503050406030204" pitchFamily="18" charset="0"/>
                        </a:rPr>
                        <a:t>Lecture</a:t>
                      </a:r>
                      <a:r>
                        <a:rPr lang="it-IT" b="0" i="1" dirty="0">
                          <a:solidFill>
                            <a:schemeClr val="bg2"/>
                          </a:solidFill>
                          <a:latin typeface="Cambria" panose="02040503050406030204" pitchFamily="18" charset="0"/>
                          <a:ea typeface="Cambria" panose="02040503050406030204" pitchFamily="18" charset="0"/>
                        </a:rPr>
                        <a:t> Plan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38258928"/>
                  </a:ext>
                </a:extLst>
              </a:tr>
            </a:tbl>
          </a:graphicData>
        </a:graphic>
      </p:graphicFrame>
    </p:spTree>
    <p:extLst>
      <p:ext uri="{BB962C8B-B14F-4D97-AF65-F5344CB8AC3E}">
        <p14:creationId xmlns:p14="http://schemas.microsoft.com/office/powerpoint/2010/main" val="424260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Segnaposto testo 3"/>
              <p:cNvSpPr>
                <a:spLocks noGrp="1"/>
              </p:cNvSpPr>
              <p:nvPr>
                <p:ph type="body" sz="quarter" idx="12"/>
              </p:nvPr>
            </p:nvSpPr>
            <p:spPr>
              <a:xfrm>
                <a:off x="949431" y="4197075"/>
                <a:ext cx="10375555" cy="2295800"/>
              </a:xfrm>
            </p:spPr>
            <p:txBody>
              <a:bodyPr>
                <a:spAutoFit/>
              </a:bodyPr>
              <a:lstStyle/>
              <a:p>
                <a:pPr algn="just">
                  <a:lnSpc>
                    <a:spcPct val="100000"/>
                  </a:lnSpc>
                </a:pPr>
                <a:r>
                  <a:rPr lang="en-US" dirty="0">
                    <a:latin typeface="Cambria" panose="02040503050406030204" pitchFamily="18" charset="0"/>
                    <a:ea typeface="Cambria" panose="02040503050406030204" pitchFamily="18" charset="0"/>
                  </a:rPr>
                  <a:t>where </a:t>
                </a:r>
                <a14:m>
                  <m:oMath xmlns:m="http://schemas.openxmlformats.org/officeDocument/2006/math">
                    <m:r>
                      <a:rPr lang="en-US" dirty="0">
                        <a:latin typeface="Cambria Math" panose="02040503050406030204" pitchFamily="18" charset="0"/>
                      </a:rPr>
                      <m:t>𝑖𝑚</m:t>
                    </m:r>
                  </m:oMath>
                </a14:m>
                <a:r>
                  <a:rPr lang="en-US" dirty="0">
                    <a:latin typeface="Cambria" panose="02040503050406030204" pitchFamily="18" charset="0"/>
                    <a:ea typeface="Cambria" panose="02040503050406030204" pitchFamily="18" charset="0"/>
                  </a:rPr>
                  <a:t> is an intensity measure (e.g., peak ground acceleration, peak ground velocity, spectral</a:t>
                </a:r>
              </a:p>
              <a:p>
                <a:pPr algn="just">
                  <a:lnSpc>
                    <a:spcPct val="100000"/>
                  </a:lnSpc>
                </a:pPr>
                <a:r>
                  <a:rPr lang="en-US" dirty="0">
                    <a:latin typeface="Cambria" panose="02040503050406030204" pitchFamily="18" charset="0"/>
                    <a:ea typeface="Cambria" panose="02040503050406030204" pitchFamily="18" charset="0"/>
                  </a:rPr>
                  <a:t>acceleration, etc.), </a:t>
                </a:r>
                <a14:m>
                  <m:oMath xmlns:m="http://schemas.openxmlformats.org/officeDocument/2006/math">
                    <m:r>
                      <a:rPr lang="en-US" dirty="0">
                        <a:latin typeface="Cambria Math" panose="02040503050406030204" pitchFamily="18" charset="0"/>
                      </a:rPr>
                      <m:t>𝑒𝑑𝑝</m:t>
                    </m:r>
                  </m:oMath>
                </a14:m>
                <a:r>
                  <a:rPr lang="en-US" dirty="0">
                    <a:latin typeface="Cambria" panose="02040503050406030204" pitchFamily="18" charset="0"/>
                    <a:ea typeface="Cambria" panose="02040503050406030204" pitchFamily="18" charset="0"/>
                  </a:rPr>
                  <a:t> is an engineering demand parameter (e.g., </a:t>
                </a:r>
                <a:r>
                  <a:rPr lang="en-US" dirty="0" err="1">
                    <a:latin typeface="Cambria" panose="02040503050406030204" pitchFamily="18" charset="0"/>
                    <a:ea typeface="Cambria" panose="02040503050406030204" pitchFamily="18" charset="0"/>
                  </a:rPr>
                  <a:t>interstorey</a:t>
                </a:r>
                <a:r>
                  <a:rPr lang="en-US" dirty="0">
                    <a:latin typeface="Cambria" panose="02040503050406030204" pitchFamily="18" charset="0"/>
                    <a:ea typeface="Cambria" panose="02040503050406030204" pitchFamily="18" charset="0"/>
                  </a:rPr>
                  <a:t> drift), </a:t>
                </a:r>
                <a14:m>
                  <m:oMath xmlns:m="http://schemas.openxmlformats.org/officeDocument/2006/math">
                    <m:r>
                      <a:rPr lang="en-US" dirty="0">
                        <a:latin typeface="Cambria Math" panose="02040503050406030204" pitchFamily="18" charset="0"/>
                      </a:rPr>
                      <m:t>𝑑</m:t>
                    </m:r>
                  </m:oMath>
                </a14:m>
                <a:r>
                  <a:rPr lang="en-US" dirty="0">
                    <a:latin typeface="Cambria" panose="02040503050406030204" pitchFamily="18" charset="0"/>
                    <a:ea typeface="Cambria" panose="02040503050406030204" pitchFamily="18" charset="0"/>
                  </a:rPr>
                  <a:t> is a damage</a:t>
                </a:r>
              </a:p>
              <a:p>
                <a:pPr algn="just">
                  <a:lnSpc>
                    <a:spcPct val="100000"/>
                  </a:lnSpc>
                </a:pPr>
                <a:r>
                  <a:rPr lang="en-US" dirty="0">
                    <a:latin typeface="Cambria" panose="02040503050406030204" pitchFamily="18" charset="0"/>
                    <a:ea typeface="Cambria" panose="02040503050406030204" pitchFamily="18" charset="0"/>
                  </a:rPr>
                  <a:t>measure (e.g., minor, medium, extensive, collapse), </a:t>
                </a:r>
                <a14:m>
                  <m:oMath xmlns:m="http://schemas.openxmlformats.org/officeDocument/2006/math">
                    <m:r>
                      <a:rPr lang="en-US" dirty="0">
                        <a:latin typeface="Cambria Math" panose="02040503050406030204" pitchFamily="18" charset="0"/>
                      </a:rPr>
                      <m:t>𝑑𝑣</m:t>
                    </m:r>
                  </m:oMath>
                </a14:m>
                <a:r>
                  <a:rPr lang="en-US" dirty="0">
                    <a:latin typeface="Cambria" panose="02040503050406030204" pitchFamily="18" charset="0"/>
                    <a:ea typeface="Cambria" panose="02040503050406030204" pitchFamily="18" charset="0"/>
                  </a:rPr>
                  <a:t> is a decision variable (e.g., monetary</a:t>
                </a:r>
              </a:p>
              <a:p>
                <a:pPr algn="just">
                  <a:lnSpc>
                    <a:spcPct val="100000"/>
                  </a:lnSpc>
                </a:pPr>
                <a:r>
                  <a:rPr lang="en-US" dirty="0">
                    <a:latin typeface="Cambria" panose="02040503050406030204" pitchFamily="18" charset="0"/>
                    <a:ea typeface="Cambria" panose="02040503050406030204" pitchFamily="18" charset="0"/>
                  </a:rPr>
                  <a:t>losses, fatalities, etc.), </a:t>
                </a:r>
                <a14:m>
                  <m:oMath xmlns:m="http://schemas.openxmlformats.org/officeDocument/2006/math">
                    <m:r>
                      <a:rPr lang="it-IT" dirty="0">
                        <a:latin typeface="Cambria Math" panose="02040503050406030204" pitchFamily="18" charset="0"/>
                      </a:rPr>
                      <m:t>𝜆</m:t>
                    </m:r>
                    <m:r>
                      <a:rPr lang="en-US" dirty="0">
                        <a:latin typeface="Cambria Math" panose="02040503050406030204" pitchFamily="18" charset="0"/>
                      </a:rPr>
                      <m:t>(</m:t>
                    </m:r>
                    <m:r>
                      <a:rPr lang="en-US" dirty="0">
                        <a:latin typeface="Cambria Math" panose="02040503050406030204" pitchFamily="18" charset="0"/>
                      </a:rPr>
                      <m:t>𝑥</m:t>
                    </m:r>
                    <m:r>
                      <a:rPr lang="en-US" dirty="0">
                        <a:latin typeface="Cambria Math" panose="02040503050406030204" pitchFamily="18" charset="0"/>
                      </a:rPr>
                      <m:t>)</m:t>
                    </m:r>
                  </m:oMath>
                </a14:m>
                <a:r>
                  <a:rPr lang="en-US" dirty="0">
                    <a:latin typeface="Cambria" panose="02040503050406030204" pitchFamily="18" charset="0"/>
                    <a:ea typeface="Cambria" panose="02040503050406030204" pitchFamily="18" charset="0"/>
                  </a:rPr>
                  <a:t> is the mean annual rate of events exceeding a given threshold</a:t>
                </a:r>
              </a:p>
              <a:p>
                <a:pPr algn="just">
                  <a:lnSpc>
                    <a:spcPct val="100000"/>
                  </a:lnSpc>
                </a:pPr>
                <a:r>
                  <a:rPr lang="en-US" dirty="0">
                    <a:latin typeface="Cambria" panose="02040503050406030204" pitchFamily="18" charset="0"/>
                    <a:ea typeface="Cambria" panose="02040503050406030204" pitchFamily="18" charset="0"/>
                  </a:rPr>
                  <a:t>for a given variable </a:t>
                </a:r>
                <a14:m>
                  <m:oMath xmlns:m="http://schemas.openxmlformats.org/officeDocument/2006/math">
                    <m:r>
                      <a:rPr lang="en-US" dirty="0">
                        <a:latin typeface="Cambria Math" panose="02040503050406030204" pitchFamily="18" charset="0"/>
                      </a:rPr>
                      <m:t>𝑥</m:t>
                    </m:r>
                  </m:oMath>
                </a14:m>
                <a:r>
                  <a:rPr lang="en-US" dirty="0">
                    <a:latin typeface="Cambria" panose="02040503050406030204" pitchFamily="18" charset="0"/>
                    <a:ea typeface="Cambria" panose="02040503050406030204" pitchFamily="18" charset="0"/>
                  </a:rPr>
                  <a:t>, and </a:t>
                </a:r>
                <a14:m>
                  <m:oMath xmlns:m="http://schemas.openxmlformats.org/officeDocument/2006/math">
                    <m:r>
                      <a:rPr lang="en-US" dirty="0">
                        <a:latin typeface="Cambria Math" panose="02040503050406030204" pitchFamily="18" charset="0"/>
                      </a:rPr>
                      <m:t>𝐺</m:t>
                    </m:r>
                    <m:r>
                      <a:rPr lang="en-US" dirty="0">
                        <a:latin typeface="Cambria Math" panose="02040503050406030204" pitchFamily="18" charset="0"/>
                      </a:rPr>
                      <m:t>(</m:t>
                    </m:r>
                    <m:r>
                      <a:rPr lang="en-US" dirty="0">
                        <a:latin typeface="Cambria Math" panose="02040503050406030204" pitchFamily="18" charset="0"/>
                      </a:rPr>
                      <m:t>𝑦</m:t>
                    </m:r>
                    <m:r>
                      <a:rPr lang="it-IT" dirty="0">
                        <a:latin typeface="Cambria Math" panose="02040503050406030204" pitchFamily="18" charset="0"/>
                      </a:rPr>
                      <m:t>|</m:t>
                    </m:r>
                    <m:r>
                      <a:rPr lang="en-US" dirty="0">
                        <a:latin typeface="Cambria Math" panose="02040503050406030204" pitchFamily="18" charset="0"/>
                      </a:rPr>
                      <m:t>𝑥</m:t>
                    </m:r>
                    <m:r>
                      <a:rPr lang="en-US" dirty="0">
                        <a:latin typeface="Cambria Math" panose="02040503050406030204" pitchFamily="18" charset="0"/>
                      </a:rPr>
                      <m:t>) = </m:t>
                    </m:r>
                    <m:r>
                      <a:rPr lang="en-US" dirty="0">
                        <a:latin typeface="Cambria Math" panose="02040503050406030204" pitchFamily="18" charset="0"/>
                      </a:rPr>
                      <m:t>𝑃</m:t>
                    </m:r>
                    <m:r>
                      <a:rPr lang="en-US" dirty="0">
                        <a:latin typeface="Cambria Math" panose="02040503050406030204" pitchFamily="18" charset="0"/>
                      </a:rPr>
                      <m:t>(</m:t>
                    </m:r>
                    <m:r>
                      <a:rPr lang="en-US" dirty="0">
                        <a:latin typeface="Cambria Math" panose="02040503050406030204" pitchFamily="18" charset="0"/>
                      </a:rPr>
                      <m:t>𝑌</m:t>
                    </m:r>
                    <m:r>
                      <a:rPr lang="it-IT" dirty="0">
                        <a:latin typeface="Cambria Math" panose="02040503050406030204" pitchFamily="18" charset="0"/>
                      </a:rPr>
                      <m:t>≥</m:t>
                    </m:r>
                    <m:r>
                      <a:rPr lang="en-US" dirty="0">
                        <a:latin typeface="Cambria Math" panose="02040503050406030204" pitchFamily="18" charset="0"/>
                      </a:rPr>
                      <m:t> </m:t>
                    </m:r>
                    <m:r>
                      <a:rPr lang="en-US" dirty="0" err="1">
                        <a:latin typeface="Cambria Math" panose="02040503050406030204" pitchFamily="18" charset="0"/>
                      </a:rPr>
                      <m:t>𝑦</m:t>
                    </m:r>
                    <m:r>
                      <a:rPr lang="it-IT" dirty="0">
                        <a:latin typeface="Cambria Math" panose="02040503050406030204" pitchFamily="18" charset="0"/>
                      </a:rPr>
                      <m:t>|</m:t>
                    </m:r>
                    <m:r>
                      <a:rPr lang="en-US" dirty="0" err="1">
                        <a:latin typeface="Cambria Math" panose="02040503050406030204" pitchFamily="18" charset="0"/>
                      </a:rPr>
                      <m:t>𝑋</m:t>
                    </m:r>
                    <m:r>
                      <a:rPr lang="en-US" dirty="0">
                        <a:latin typeface="Cambria Math" panose="02040503050406030204" pitchFamily="18" charset="0"/>
                      </a:rPr>
                      <m:t> = </m:t>
                    </m:r>
                    <m:r>
                      <a:rPr lang="en-US" dirty="0">
                        <a:latin typeface="Cambria Math" panose="02040503050406030204" pitchFamily="18" charset="0"/>
                      </a:rPr>
                      <m:t>𝑥</m:t>
                    </m:r>
                    <m:r>
                      <a:rPr lang="en-US" dirty="0">
                        <a:latin typeface="Cambria Math" panose="02040503050406030204" pitchFamily="18" charset="0"/>
                      </a:rPr>
                      <m:t>)</m:t>
                    </m:r>
                  </m:oMath>
                </a14:m>
                <a:r>
                  <a:rPr lang="en-US" dirty="0">
                    <a:latin typeface="Cambria" panose="02040503050406030204" pitchFamily="18" charset="0"/>
                    <a:ea typeface="Cambria" panose="02040503050406030204" pitchFamily="18" charset="0"/>
                  </a:rPr>
                  <a:t> is the conditional complementary cumulative distribution function (CCDF)</a:t>
                </a:r>
                <a:endParaRPr lang="it-IT" dirty="0">
                  <a:latin typeface="Cambria" panose="02040503050406030204" pitchFamily="18" charset="0"/>
                  <a:ea typeface="Cambria" panose="02040503050406030204" pitchFamily="18" charset="0"/>
                </a:endParaRPr>
              </a:p>
            </p:txBody>
          </p:sp>
        </mc:Choice>
        <mc:Fallback xmlns="">
          <p:sp>
            <p:nvSpPr>
              <p:cNvPr id="4" name="Segnaposto testo 3"/>
              <p:cNvSpPr>
                <a:spLocks noGrp="1" noRot="1" noChangeAspect="1" noMove="1" noResize="1" noEditPoints="1" noAdjustHandles="1" noChangeArrowheads="1" noChangeShapeType="1" noTextEdit="1"/>
              </p:cNvSpPr>
              <p:nvPr>
                <p:ph type="body" sz="quarter" idx="12"/>
              </p:nvPr>
            </p:nvSpPr>
            <p:spPr>
              <a:xfrm>
                <a:off x="949431" y="4197075"/>
                <a:ext cx="10375555" cy="2295800"/>
              </a:xfrm>
              <a:blipFill>
                <a:blip r:embed="rId3"/>
                <a:stretch>
                  <a:fillRect l="-529" t="-1592" r="-470" b="-1857"/>
                </a:stretch>
              </a:blipFill>
            </p:spPr>
            <p:txBody>
              <a:bodyPr/>
              <a:lstStyle/>
              <a:p>
                <a:r>
                  <a:rPr lang="it-IT">
                    <a:noFill/>
                  </a:rPr>
                  <a:t> </a:t>
                </a:r>
              </a:p>
            </p:txBody>
          </p:sp>
        </mc:Fallback>
      </mc:AlternateContent>
      <p:sp>
        <p:nvSpPr>
          <p:cNvPr id="6" name="Segnaposto numero diapositiva 5"/>
          <p:cNvSpPr>
            <a:spLocks noGrp="1"/>
          </p:cNvSpPr>
          <p:nvPr>
            <p:ph type="sldNum" sz="quarter" idx="14"/>
          </p:nvPr>
        </p:nvSpPr>
        <p:spPr/>
        <p:txBody>
          <a:bodyPr/>
          <a:lstStyle/>
          <a:p>
            <a:pPr>
              <a:defRPr/>
            </a:pPr>
            <a:r>
              <a:rPr lang="it-IT" dirty="0">
                <a:latin typeface="Cambria" panose="02040503050406030204" pitchFamily="18" charset="0"/>
                <a:ea typeface="Cambria" panose="02040503050406030204" pitchFamily="18" charset="0"/>
              </a:rPr>
              <a:t>8</a:t>
            </a:r>
          </a:p>
        </p:txBody>
      </p:sp>
      <p:pic>
        <p:nvPicPr>
          <p:cNvPr id="5" name="Immagine 4">
            <a:extLst>
              <a:ext uri="{FF2B5EF4-FFF2-40B4-BE49-F238E27FC236}">
                <a16:creationId xmlns:a16="http://schemas.microsoft.com/office/drawing/2014/main" id="{F7BF05FF-34A1-4BA9-9B0F-DC427553FD70}"/>
              </a:ext>
            </a:extLst>
          </p:cNvPr>
          <p:cNvPicPr>
            <a:picLocks noChangeAspect="1"/>
          </p:cNvPicPr>
          <p:nvPr/>
        </p:nvPicPr>
        <p:blipFill>
          <a:blip r:embed="rId4"/>
          <a:stretch>
            <a:fillRect/>
          </a:stretch>
        </p:blipFill>
        <p:spPr>
          <a:xfrm>
            <a:off x="2443162" y="3247139"/>
            <a:ext cx="7305675" cy="809625"/>
          </a:xfrm>
          <a:prstGeom prst="rect">
            <a:avLst/>
          </a:prstGeom>
        </p:spPr>
      </p:pic>
      <p:pic>
        <p:nvPicPr>
          <p:cNvPr id="7" name="Immagine 6">
            <a:extLst>
              <a:ext uri="{FF2B5EF4-FFF2-40B4-BE49-F238E27FC236}">
                <a16:creationId xmlns:a16="http://schemas.microsoft.com/office/drawing/2014/main" id="{E2E4E476-F04D-464C-B4EE-24D0A3C0751C}"/>
              </a:ext>
            </a:extLst>
          </p:cNvPr>
          <p:cNvPicPr>
            <a:picLocks noChangeAspect="1"/>
          </p:cNvPicPr>
          <p:nvPr/>
        </p:nvPicPr>
        <p:blipFill>
          <a:blip r:embed="rId5"/>
          <a:stretch>
            <a:fillRect/>
          </a:stretch>
        </p:blipFill>
        <p:spPr>
          <a:xfrm>
            <a:off x="4481096" y="2591501"/>
            <a:ext cx="3505200" cy="581025"/>
          </a:xfrm>
          <a:prstGeom prst="rect">
            <a:avLst/>
          </a:prstGeom>
        </p:spPr>
      </p:pic>
      <p:graphicFrame>
        <p:nvGraphicFramePr>
          <p:cNvPr id="13" name="Tabella 12">
            <a:extLst>
              <a:ext uri="{FF2B5EF4-FFF2-40B4-BE49-F238E27FC236}">
                <a16:creationId xmlns:a16="http://schemas.microsoft.com/office/drawing/2014/main" id="{754663EF-60A1-4E39-BFCE-046CB0A21D63}"/>
              </a:ext>
            </a:extLst>
          </p:cNvPr>
          <p:cNvGraphicFramePr>
            <a:graphicFrameLocks noGrp="1"/>
          </p:cNvGraphicFramePr>
          <p:nvPr>
            <p:extLst>
              <p:ext uri="{D42A27DB-BD31-4B8C-83A1-F6EECF244321}">
                <p14:modId xmlns:p14="http://schemas.microsoft.com/office/powerpoint/2010/main" val="1560613781"/>
              </p:ext>
            </p:extLst>
          </p:nvPr>
        </p:nvGraphicFramePr>
        <p:xfrm>
          <a:off x="349250" y="1273594"/>
          <a:ext cx="11493500" cy="370840"/>
        </p:xfrm>
        <a:graphic>
          <a:graphicData uri="http://schemas.openxmlformats.org/drawingml/2006/table">
            <a:tbl>
              <a:tblPr firstRow="1" bandRow="1">
                <a:tableStyleId>{5C22544A-7EE6-4342-B048-85BDC9FD1C3A}</a:tableStyleId>
              </a:tblPr>
              <a:tblGrid>
                <a:gridCol w="2873375">
                  <a:extLst>
                    <a:ext uri="{9D8B030D-6E8A-4147-A177-3AD203B41FA5}">
                      <a16:colId xmlns:a16="http://schemas.microsoft.com/office/drawing/2014/main" val="3494417636"/>
                    </a:ext>
                  </a:extLst>
                </a:gridCol>
                <a:gridCol w="2873375">
                  <a:extLst>
                    <a:ext uri="{9D8B030D-6E8A-4147-A177-3AD203B41FA5}">
                      <a16:colId xmlns:a16="http://schemas.microsoft.com/office/drawing/2014/main" val="1866672439"/>
                    </a:ext>
                  </a:extLst>
                </a:gridCol>
                <a:gridCol w="2873375">
                  <a:extLst>
                    <a:ext uri="{9D8B030D-6E8A-4147-A177-3AD203B41FA5}">
                      <a16:colId xmlns:a16="http://schemas.microsoft.com/office/drawing/2014/main" val="1176238122"/>
                    </a:ext>
                  </a:extLst>
                </a:gridCol>
                <a:gridCol w="2873375">
                  <a:extLst>
                    <a:ext uri="{9D8B030D-6E8A-4147-A177-3AD203B41FA5}">
                      <a16:colId xmlns:a16="http://schemas.microsoft.com/office/drawing/2014/main" val="1368161327"/>
                    </a:ext>
                  </a:extLst>
                </a:gridCol>
              </a:tblGrid>
              <a:tr h="370840">
                <a:tc>
                  <a:txBody>
                    <a:bodyPr/>
                    <a:lstStyle/>
                    <a:p>
                      <a:pPr algn="ctr"/>
                      <a:r>
                        <a:rPr lang="it-IT" sz="1800" b="0" i="1" kern="1200" dirty="0" err="1">
                          <a:solidFill>
                            <a:schemeClr val="bg2"/>
                          </a:solidFill>
                          <a:latin typeface="Cambria" panose="02040503050406030204" pitchFamily="18" charset="0"/>
                          <a:ea typeface="Cambria" panose="02040503050406030204" pitchFamily="18" charset="0"/>
                          <a:cs typeface="+mn-cs"/>
                        </a:rPr>
                        <a:t>Outline</a:t>
                      </a:r>
                      <a:endParaRPr lang="it-IT" sz="1800" b="0" i="1" kern="1200" dirty="0">
                        <a:solidFill>
                          <a:schemeClr val="bg2"/>
                        </a:solidFill>
                        <a:latin typeface="Cambria" panose="02040503050406030204" pitchFamily="18" charset="0"/>
                        <a:ea typeface="Cambria" panose="02040503050406030204" pitchFamily="18" charset="0"/>
                        <a:cs typeface="+mn-cs"/>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b="0" i="1" kern="1200" dirty="0">
                          <a:solidFill>
                            <a:schemeClr val="bg2"/>
                          </a:solidFill>
                          <a:latin typeface="Cambria" panose="02040503050406030204" pitchFamily="18" charset="0"/>
                          <a:ea typeface="Cambria" panose="02040503050406030204" pitchFamily="18" charset="0"/>
                          <a:cs typeface="+mn-cs"/>
                        </a:rPr>
                        <a:t>Seismic Risk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b="1" i="1" u="none" kern="2300" spc="70" baseline="0" dirty="0">
                          <a:solidFill>
                            <a:schemeClr val="lt1"/>
                          </a:solidFill>
                          <a:latin typeface="Cambria" panose="02040503050406030204" pitchFamily="18" charset="0"/>
                          <a:ea typeface="Cambria" panose="02040503050406030204" pitchFamily="18" charset="0"/>
                          <a:cs typeface="+mn-cs"/>
                        </a:rPr>
                        <a:t>PBEE-PEER Framework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0" i="1" dirty="0" err="1">
                          <a:solidFill>
                            <a:schemeClr val="bg2"/>
                          </a:solidFill>
                          <a:latin typeface="Cambria" panose="02040503050406030204" pitchFamily="18" charset="0"/>
                          <a:ea typeface="Cambria" panose="02040503050406030204" pitchFamily="18" charset="0"/>
                        </a:rPr>
                        <a:t>Lecture</a:t>
                      </a:r>
                      <a:r>
                        <a:rPr lang="it-IT" b="0" i="1" dirty="0">
                          <a:solidFill>
                            <a:schemeClr val="bg2"/>
                          </a:solidFill>
                          <a:latin typeface="Cambria" panose="02040503050406030204" pitchFamily="18" charset="0"/>
                          <a:ea typeface="Cambria" panose="02040503050406030204" pitchFamily="18" charset="0"/>
                        </a:rPr>
                        <a:t> Plan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38258928"/>
                  </a:ext>
                </a:extLst>
              </a:tr>
            </a:tbl>
          </a:graphicData>
        </a:graphic>
      </p:graphicFrame>
      <p:sp>
        <p:nvSpPr>
          <p:cNvPr id="8" name="Segnaposto testo 2">
            <a:extLst>
              <a:ext uri="{FF2B5EF4-FFF2-40B4-BE49-F238E27FC236}">
                <a16:creationId xmlns:a16="http://schemas.microsoft.com/office/drawing/2014/main" id="{8820EE61-92CE-4C6D-80BD-9218E9E6C3FA}"/>
              </a:ext>
            </a:extLst>
          </p:cNvPr>
          <p:cNvSpPr txBox="1">
            <a:spLocks/>
          </p:cNvSpPr>
          <p:nvPr/>
        </p:nvSpPr>
        <p:spPr>
          <a:xfrm>
            <a:off x="741121" y="1903655"/>
            <a:ext cx="6746875" cy="42862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a:latin typeface="Cambria" panose="02040503050406030204" pitchFamily="18" charset="0"/>
                <a:ea typeface="Cambria" panose="02040503050406030204" pitchFamily="18" charset="0"/>
              </a:rPr>
              <a:t>The </a:t>
            </a:r>
            <a:r>
              <a:rPr lang="it-IT" b="1" dirty="0">
                <a:latin typeface="Cambria" panose="02040503050406030204" pitchFamily="18" charset="0"/>
                <a:ea typeface="Cambria" panose="02040503050406030204" pitchFamily="18" charset="0"/>
              </a:rPr>
              <a:t>PEER-PBEE</a:t>
            </a:r>
            <a:r>
              <a:rPr lang="it-IT" dirty="0">
                <a:latin typeface="Cambria" panose="02040503050406030204" pitchFamily="18" charset="0"/>
                <a:ea typeface="Cambria" panose="02040503050406030204" pitchFamily="18" charset="0"/>
              </a:rPr>
              <a:t> Framework</a:t>
            </a:r>
            <a:endParaRPr lang="en-GB"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8091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5"/>
          <p:cNvSpPr>
            <a:spLocks noGrp="1"/>
          </p:cNvSpPr>
          <p:nvPr>
            <p:ph type="sldNum" sz="quarter" idx="14"/>
          </p:nvPr>
        </p:nvSpPr>
        <p:spPr/>
        <p:txBody>
          <a:bodyPr/>
          <a:lstStyle/>
          <a:p>
            <a:pPr>
              <a:defRPr/>
            </a:pPr>
            <a:r>
              <a:rPr lang="it-IT">
                <a:latin typeface="Cambria" panose="02040503050406030204" pitchFamily="18" charset="0"/>
                <a:ea typeface="Cambria" panose="02040503050406030204" pitchFamily="18" charset="0"/>
              </a:rPr>
              <a:t>8</a:t>
            </a:r>
            <a:endParaRPr lang="it-IT" dirty="0">
              <a:latin typeface="Cambria" panose="02040503050406030204" pitchFamily="18" charset="0"/>
              <a:ea typeface="Cambria" panose="02040503050406030204" pitchFamily="18" charset="0"/>
            </a:endParaRPr>
          </a:p>
        </p:txBody>
      </p:sp>
      <p:graphicFrame>
        <p:nvGraphicFramePr>
          <p:cNvPr id="61" name="Tabella 60">
            <a:extLst>
              <a:ext uri="{FF2B5EF4-FFF2-40B4-BE49-F238E27FC236}">
                <a16:creationId xmlns:a16="http://schemas.microsoft.com/office/drawing/2014/main" id="{3D56524E-6476-4B1B-9AB2-7F54CEC50E53}"/>
              </a:ext>
            </a:extLst>
          </p:cNvPr>
          <p:cNvGraphicFramePr>
            <a:graphicFrameLocks noGrp="1"/>
          </p:cNvGraphicFramePr>
          <p:nvPr>
            <p:extLst>
              <p:ext uri="{D42A27DB-BD31-4B8C-83A1-F6EECF244321}">
                <p14:modId xmlns:p14="http://schemas.microsoft.com/office/powerpoint/2010/main" val="1560613781"/>
              </p:ext>
            </p:extLst>
          </p:nvPr>
        </p:nvGraphicFramePr>
        <p:xfrm>
          <a:off x="349250" y="1273594"/>
          <a:ext cx="11493500" cy="370840"/>
        </p:xfrm>
        <a:graphic>
          <a:graphicData uri="http://schemas.openxmlformats.org/drawingml/2006/table">
            <a:tbl>
              <a:tblPr firstRow="1" bandRow="1">
                <a:tableStyleId>{5C22544A-7EE6-4342-B048-85BDC9FD1C3A}</a:tableStyleId>
              </a:tblPr>
              <a:tblGrid>
                <a:gridCol w="2873375">
                  <a:extLst>
                    <a:ext uri="{9D8B030D-6E8A-4147-A177-3AD203B41FA5}">
                      <a16:colId xmlns:a16="http://schemas.microsoft.com/office/drawing/2014/main" val="3494417636"/>
                    </a:ext>
                  </a:extLst>
                </a:gridCol>
                <a:gridCol w="2873375">
                  <a:extLst>
                    <a:ext uri="{9D8B030D-6E8A-4147-A177-3AD203B41FA5}">
                      <a16:colId xmlns:a16="http://schemas.microsoft.com/office/drawing/2014/main" val="1866672439"/>
                    </a:ext>
                  </a:extLst>
                </a:gridCol>
                <a:gridCol w="2873375">
                  <a:extLst>
                    <a:ext uri="{9D8B030D-6E8A-4147-A177-3AD203B41FA5}">
                      <a16:colId xmlns:a16="http://schemas.microsoft.com/office/drawing/2014/main" val="1176238122"/>
                    </a:ext>
                  </a:extLst>
                </a:gridCol>
                <a:gridCol w="2873375">
                  <a:extLst>
                    <a:ext uri="{9D8B030D-6E8A-4147-A177-3AD203B41FA5}">
                      <a16:colId xmlns:a16="http://schemas.microsoft.com/office/drawing/2014/main" val="1368161327"/>
                    </a:ext>
                  </a:extLst>
                </a:gridCol>
              </a:tblGrid>
              <a:tr h="370840">
                <a:tc>
                  <a:txBody>
                    <a:bodyPr/>
                    <a:lstStyle/>
                    <a:p>
                      <a:pPr algn="ctr"/>
                      <a:r>
                        <a:rPr lang="it-IT" sz="1800" b="0" i="1" kern="1200" dirty="0" err="1">
                          <a:solidFill>
                            <a:schemeClr val="bg2"/>
                          </a:solidFill>
                          <a:latin typeface="Cambria" panose="02040503050406030204" pitchFamily="18" charset="0"/>
                          <a:ea typeface="Cambria" panose="02040503050406030204" pitchFamily="18" charset="0"/>
                          <a:cs typeface="+mn-cs"/>
                        </a:rPr>
                        <a:t>Outline</a:t>
                      </a:r>
                      <a:endParaRPr lang="it-IT" sz="1800" b="0" i="1" kern="1200" dirty="0">
                        <a:solidFill>
                          <a:schemeClr val="bg2"/>
                        </a:solidFill>
                        <a:latin typeface="Cambria" panose="02040503050406030204" pitchFamily="18" charset="0"/>
                        <a:ea typeface="Cambria" panose="02040503050406030204" pitchFamily="18" charset="0"/>
                        <a:cs typeface="+mn-cs"/>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b="0" i="1" kern="1200" dirty="0">
                          <a:solidFill>
                            <a:schemeClr val="bg2"/>
                          </a:solidFill>
                          <a:latin typeface="Cambria" panose="02040503050406030204" pitchFamily="18" charset="0"/>
                          <a:ea typeface="Cambria" panose="02040503050406030204" pitchFamily="18" charset="0"/>
                          <a:cs typeface="+mn-cs"/>
                        </a:rPr>
                        <a:t>Seismic Risk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b="1" i="1" u="none" kern="2300" spc="70" baseline="0" dirty="0">
                          <a:solidFill>
                            <a:schemeClr val="lt1"/>
                          </a:solidFill>
                          <a:latin typeface="Cambria" panose="02040503050406030204" pitchFamily="18" charset="0"/>
                          <a:ea typeface="Cambria" panose="02040503050406030204" pitchFamily="18" charset="0"/>
                          <a:cs typeface="+mn-cs"/>
                        </a:rPr>
                        <a:t>PBEE-PEER Framework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0" i="1" dirty="0" err="1">
                          <a:solidFill>
                            <a:schemeClr val="bg2"/>
                          </a:solidFill>
                          <a:latin typeface="Cambria" panose="02040503050406030204" pitchFamily="18" charset="0"/>
                          <a:ea typeface="Cambria" panose="02040503050406030204" pitchFamily="18" charset="0"/>
                        </a:rPr>
                        <a:t>Lecture</a:t>
                      </a:r>
                      <a:r>
                        <a:rPr lang="it-IT" b="0" i="1" dirty="0">
                          <a:solidFill>
                            <a:schemeClr val="bg2"/>
                          </a:solidFill>
                          <a:latin typeface="Cambria" panose="02040503050406030204" pitchFamily="18" charset="0"/>
                          <a:ea typeface="Cambria" panose="02040503050406030204" pitchFamily="18" charset="0"/>
                        </a:rPr>
                        <a:t> Plan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38258928"/>
                  </a:ext>
                </a:extLst>
              </a:tr>
            </a:tbl>
          </a:graphicData>
        </a:graphic>
      </p:graphicFrame>
      <p:pic>
        <p:nvPicPr>
          <p:cNvPr id="15" name="Immagine 14">
            <a:extLst>
              <a:ext uri="{FF2B5EF4-FFF2-40B4-BE49-F238E27FC236}">
                <a16:creationId xmlns:a16="http://schemas.microsoft.com/office/drawing/2014/main" id="{1FA6FD05-36D9-4663-8377-9EA0DF49C440}"/>
              </a:ext>
            </a:extLst>
          </p:cNvPr>
          <p:cNvPicPr>
            <a:picLocks noChangeAspect="1"/>
          </p:cNvPicPr>
          <p:nvPr/>
        </p:nvPicPr>
        <p:blipFill>
          <a:blip r:embed="rId3"/>
          <a:stretch>
            <a:fillRect/>
          </a:stretch>
        </p:blipFill>
        <p:spPr>
          <a:xfrm>
            <a:off x="2351287" y="1756064"/>
            <a:ext cx="7555457" cy="5002501"/>
          </a:xfrm>
          <a:prstGeom prst="rect">
            <a:avLst/>
          </a:prstGeom>
        </p:spPr>
      </p:pic>
    </p:spTree>
    <p:extLst>
      <p:ext uri="{BB962C8B-B14F-4D97-AF65-F5344CB8AC3E}">
        <p14:creationId xmlns:p14="http://schemas.microsoft.com/office/powerpoint/2010/main" val="2770937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egnaposto numero diapositiva 5"/>
          <p:cNvSpPr>
            <a:spLocks noGrp="1"/>
          </p:cNvSpPr>
          <p:nvPr>
            <p:ph type="sldNum" sz="quarter" idx="14"/>
          </p:nvPr>
        </p:nvSpPr>
        <p:spPr/>
        <p:txBody>
          <a:bodyPr/>
          <a:lstStyle/>
          <a:p>
            <a:pPr>
              <a:defRPr/>
            </a:pPr>
            <a:r>
              <a:rPr lang="it-IT">
                <a:latin typeface="Cambria" panose="02040503050406030204" pitchFamily="18" charset="0"/>
                <a:ea typeface="Cambria" panose="02040503050406030204" pitchFamily="18" charset="0"/>
              </a:rPr>
              <a:t>8</a:t>
            </a:r>
            <a:endParaRPr lang="it-IT" dirty="0">
              <a:latin typeface="Cambria" panose="02040503050406030204" pitchFamily="18" charset="0"/>
              <a:ea typeface="Cambria" panose="02040503050406030204" pitchFamily="18" charset="0"/>
            </a:endParaRPr>
          </a:p>
        </p:txBody>
      </p:sp>
      <p:grpSp>
        <p:nvGrpSpPr>
          <p:cNvPr id="4" name="Gruppo 3">
            <a:extLst>
              <a:ext uri="{FF2B5EF4-FFF2-40B4-BE49-F238E27FC236}">
                <a16:creationId xmlns:a16="http://schemas.microsoft.com/office/drawing/2014/main" id="{FAC63F57-7EA9-480A-8836-F48680EF5414}"/>
              </a:ext>
            </a:extLst>
          </p:cNvPr>
          <p:cNvGrpSpPr/>
          <p:nvPr/>
        </p:nvGrpSpPr>
        <p:grpSpPr>
          <a:xfrm>
            <a:off x="2649930" y="2006127"/>
            <a:ext cx="6892140" cy="3578279"/>
            <a:chOff x="2932987" y="2458113"/>
            <a:chExt cx="6657678" cy="3456550"/>
          </a:xfrm>
          <a:noFill/>
        </p:grpSpPr>
        <mc:AlternateContent xmlns:mc="http://schemas.openxmlformats.org/markup-compatibility/2006" xmlns:a14="http://schemas.microsoft.com/office/drawing/2010/main">
          <mc:Choice Requires="a14">
            <p:graphicFrame>
              <p:nvGraphicFramePr>
                <p:cNvPr id="5" name="Diagramma 4">
                  <a:extLst>
                    <a:ext uri="{FF2B5EF4-FFF2-40B4-BE49-F238E27FC236}">
                      <a16:creationId xmlns:a16="http://schemas.microsoft.com/office/drawing/2014/main" id="{F721830D-2245-4311-AC0A-44FA897B8EF9}"/>
                    </a:ext>
                  </a:extLst>
                </p:cNvPr>
                <p:cNvGraphicFramePr/>
                <p:nvPr/>
              </p:nvGraphicFramePr>
              <p:xfrm>
                <a:off x="2932987" y="2458113"/>
                <a:ext cx="6639276" cy="34565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Diagramma 4">
                  <a:extLst>
                    <a:ext uri="{FF2B5EF4-FFF2-40B4-BE49-F238E27FC236}">
                      <a16:creationId xmlns:a16="http://schemas.microsoft.com/office/drawing/2014/main" id="{F721830D-2245-4311-AC0A-44FA897B8EF9}"/>
                    </a:ext>
                  </a:extLst>
                </p:cNvPr>
                <p:cNvGraphicFramePr/>
                <p:nvPr/>
              </p:nvGraphicFramePr>
              <p:xfrm>
                <a:off x="2932987" y="2458113"/>
                <a:ext cx="6639276" cy="345655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3E93F5B9-D5C7-4DDB-A654-8104171062C1}"/>
                    </a:ext>
                  </a:extLst>
                </p:cNvPr>
                <p:cNvSpPr txBox="1"/>
                <p:nvPr/>
              </p:nvSpPr>
              <p:spPr>
                <a:xfrm>
                  <a:off x="3148316" y="3714267"/>
                  <a:ext cx="1141719" cy="802727"/>
                </a:xfrm>
                <a:prstGeom prst="rect">
                  <a:avLst/>
                </a:prstGeom>
                <a:grp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𝑝</m:t>
                        </m:r>
                        <m:d>
                          <m:dPr>
                            <m:endChr m:val="|"/>
                            <m:ctrlPr>
                              <a:rPr lang="it-IT" b="0" i="1" smtClean="0">
                                <a:latin typeface="Cambria Math" panose="02040503050406030204" pitchFamily="18" charset="0"/>
                              </a:rPr>
                            </m:ctrlPr>
                          </m:dPr>
                          <m:e>
                            <m:r>
                              <a:rPr lang="it-IT" b="0" i="1" smtClean="0">
                                <a:latin typeface="Cambria Math" panose="02040503050406030204" pitchFamily="18" charset="0"/>
                              </a:rPr>
                              <m:t>𝐼𝑀</m:t>
                            </m:r>
                          </m:e>
                        </m:d>
                        <m:r>
                          <a:rPr lang="it-IT" b="0" i="1" smtClean="0">
                            <a:latin typeface="Cambria Math" panose="02040503050406030204" pitchFamily="18" charset="0"/>
                          </a:rPr>
                          <m:t>𝑀</m:t>
                        </m:r>
                        <m:r>
                          <a:rPr lang="it-IT" b="0" i="1" smtClean="0">
                            <a:latin typeface="Cambria Math" panose="02040503050406030204" pitchFamily="18" charset="0"/>
                          </a:rPr>
                          <m:t>,</m:t>
                        </m:r>
                        <m:r>
                          <a:rPr lang="it-IT" b="0" i="1" smtClean="0">
                            <a:latin typeface="Cambria Math" panose="02040503050406030204" pitchFamily="18" charset="0"/>
                          </a:rPr>
                          <m:t>𝑅</m:t>
                        </m:r>
                        <m:r>
                          <a:rPr lang="it-IT" b="0" i="1" smtClean="0">
                            <a:latin typeface="Cambria Math" panose="02040503050406030204" pitchFamily="18" charset="0"/>
                          </a:rPr>
                          <m:t>)</m:t>
                        </m:r>
                      </m:oMath>
                    </m:oMathPara>
                  </a14:m>
                  <a:endParaRPr lang="it-IT" b="0" i="1" dirty="0">
                    <a:latin typeface="Cambria" panose="02040503050406030204" pitchFamily="18" charset="0"/>
                    <a:ea typeface="Cambria" panose="02040503050406030204" pitchFamily="18" charset="0"/>
                  </a:endParaRPr>
                </a:p>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ea typeface="Cambria Math" panose="02040503050406030204" pitchFamily="18" charset="0"/>
                          </a:rPr>
                          <m:t>↓</m:t>
                        </m:r>
                      </m:oMath>
                    </m:oMathPara>
                  </a14:m>
                  <a:endParaRPr lang="it-IT" b="0" i="1" dirty="0">
                    <a:latin typeface="Cambria" panose="02040503050406030204" pitchFamily="18" charset="0"/>
                    <a:ea typeface="Cambria" panose="02040503050406030204" pitchFamily="18" charset="0"/>
                  </a:endParaRPr>
                </a:p>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ea typeface="Cambria Math" panose="02040503050406030204" pitchFamily="18" charset="0"/>
                          </a:rPr>
                          <m:t>𝑝</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𝐼𝑀</m:t>
                        </m:r>
                        <m:r>
                          <a:rPr lang="it-IT" b="0" i="1" smtClean="0">
                            <a:latin typeface="Cambria Math" panose="02040503050406030204" pitchFamily="18" charset="0"/>
                            <a:ea typeface="Cambria Math" panose="02040503050406030204" pitchFamily="18" charset="0"/>
                          </a:rPr>
                          <m:t>)</m:t>
                        </m:r>
                      </m:oMath>
                    </m:oMathPara>
                  </a14:m>
                  <a:endParaRPr lang="en-GB" dirty="0">
                    <a:latin typeface="Cambria" panose="02040503050406030204" pitchFamily="18" charset="0"/>
                    <a:ea typeface="Cambria" panose="02040503050406030204" pitchFamily="18" charset="0"/>
                  </a:endParaRPr>
                </a:p>
              </p:txBody>
            </p:sp>
          </mc:Choice>
          <mc:Fallback xmlns="">
            <p:sp>
              <p:nvSpPr>
                <p:cNvPr id="7" name="CasellaDiTesto 6">
                  <a:extLst>
                    <a:ext uri="{FF2B5EF4-FFF2-40B4-BE49-F238E27FC236}">
                      <a16:creationId xmlns:a16="http://schemas.microsoft.com/office/drawing/2014/main" id="{3E93F5B9-D5C7-4DDB-A654-8104171062C1}"/>
                    </a:ext>
                  </a:extLst>
                </p:cNvPr>
                <p:cNvSpPr txBox="1">
                  <a:spLocks noRot="1" noChangeAspect="1" noMove="1" noResize="1" noEditPoints="1" noAdjustHandles="1" noChangeArrowheads="1" noChangeShapeType="1" noTextEdit="1"/>
                </p:cNvSpPr>
                <p:nvPr/>
              </p:nvSpPr>
              <p:spPr>
                <a:xfrm>
                  <a:off x="3148316" y="3714267"/>
                  <a:ext cx="1141719" cy="802727"/>
                </a:xfrm>
                <a:prstGeom prst="rect">
                  <a:avLst/>
                </a:prstGeom>
                <a:blipFill>
                  <a:blip r:embed="rId12"/>
                  <a:stretch>
                    <a:fillRect l="-4639" r="-6701" b="-1094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178A2002-37A6-4316-9D61-12C4FC191248}"/>
                    </a:ext>
                  </a:extLst>
                </p:cNvPr>
                <p:cNvSpPr txBox="1"/>
                <p:nvPr/>
              </p:nvSpPr>
              <p:spPr>
                <a:xfrm>
                  <a:off x="4890306" y="3701118"/>
                  <a:ext cx="1247201" cy="1107996"/>
                </a:xfrm>
                <a:prstGeom prst="rect">
                  <a:avLst/>
                </a:prstGeom>
                <a:grp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𝑝</m:t>
                        </m:r>
                        <m:d>
                          <m:dPr>
                            <m:endChr m:val="|"/>
                            <m:ctrlPr>
                              <a:rPr lang="it-IT" b="0" i="1" smtClean="0">
                                <a:latin typeface="Cambria Math" panose="02040503050406030204" pitchFamily="18" charset="0"/>
                              </a:rPr>
                            </m:ctrlPr>
                          </m:dPr>
                          <m:e>
                            <m:r>
                              <a:rPr lang="it-IT" b="0" i="1" smtClean="0">
                                <a:latin typeface="Cambria Math" panose="02040503050406030204" pitchFamily="18" charset="0"/>
                              </a:rPr>
                              <m:t>𝐸𝐷𝑃</m:t>
                            </m:r>
                          </m:e>
                        </m:d>
                        <m:r>
                          <a:rPr lang="it-IT" b="0" i="1" smtClean="0">
                            <a:latin typeface="Cambria Math" panose="02040503050406030204" pitchFamily="18" charset="0"/>
                          </a:rPr>
                          <m:t>𝐼𝑀</m:t>
                        </m:r>
                        <m:r>
                          <a:rPr lang="it-IT" b="0" i="1" smtClean="0">
                            <a:latin typeface="Cambria Math" panose="02040503050406030204" pitchFamily="18" charset="0"/>
                          </a:rPr>
                          <m:t>)</m:t>
                        </m:r>
                      </m:oMath>
                    </m:oMathPara>
                  </a14:m>
                  <a:endParaRPr lang="it-IT" b="0" i="1" dirty="0">
                    <a:latin typeface="Cambria" panose="02040503050406030204" pitchFamily="18" charset="0"/>
                    <a:ea typeface="Cambria" panose="02040503050406030204" pitchFamily="18" charset="0"/>
                  </a:endParaRPr>
                </a:p>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ea typeface="Cambria Math" panose="02040503050406030204" pitchFamily="18" charset="0"/>
                          </a:rPr>
                          <m:t>↓</m:t>
                        </m:r>
                      </m:oMath>
                    </m:oMathPara>
                  </a14:m>
                  <a:endParaRPr lang="it-IT" b="0" i="1" dirty="0">
                    <a:latin typeface="Cambria" panose="02040503050406030204" pitchFamily="18" charset="0"/>
                    <a:ea typeface="Cambria" panose="02040503050406030204" pitchFamily="18" charset="0"/>
                  </a:endParaRPr>
                </a:p>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ea typeface="Cambria Math" panose="02040503050406030204" pitchFamily="18" charset="0"/>
                          </a:rPr>
                          <m:t>𝑝</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𝐸𝐷𝑃</m:t>
                        </m:r>
                        <m:r>
                          <a:rPr lang="it-IT" b="0" i="1" smtClean="0">
                            <a:latin typeface="Cambria Math" panose="02040503050406030204" pitchFamily="18" charset="0"/>
                            <a:ea typeface="Cambria Math" panose="02040503050406030204" pitchFamily="18" charset="0"/>
                          </a:rPr>
                          <m:t>)</m:t>
                        </m:r>
                      </m:oMath>
                    </m:oMathPara>
                  </a14:m>
                  <a:endParaRPr lang="it-IT" b="0" dirty="0">
                    <a:latin typeface="Cambria" panose="02040503050406030204" pitchFamily="18" charset="0"/>
                    <a:ea typeface="Cambria" panose="02040503050406030204" pitchFamily="18" charset="0"/>
                  </a:endParaRPr>
                </a:p>
                <a:p>
                  <a:endParaRPr lang="it-IT" b="0" dirty="0">
                    <a:latin typeface="Cambria" panose="02040503050406030204" pitchFamily="18" charset="0"/>
                    <a:ea typeface="Cambria" panose="02040503050406030204" pitchFamily="18" charset="0"/>
                  </a:endParaRPr>
                </a:p>
              </p:txBody>
            </p:sp>
          </mc:Choice>
          <mc:Fallback xmlns="">
            <p:sp>
              <p:nvSpPr>
                <p:cNvPr id="8" name="CasellaDiTesto 7">
                  <a:extLst>
                    <a:ext uri="{FF2B5EF4-FFF2-40B4-BE49-F238E27FC236}">
                      <a16:creationId xmlns:a16="http://schemas.microsoft.com/office/drawing/2014/main" id="{178A2002-37A6-4316-9D61-12C4FC191248}"/>
                    </a:ext>
                  </a:extLst>
                </p:cNvPr>
                <p:cNvSpPr txBox="1">
                  <a:spLocks noRot="1" noChangeAspect="1" noMove="1" noResize="1" noEditPoints="1" noAdjustHandles="1" noChangeArrowheads="1" noChangeShapeType="1" noTextEdit="1"/>
                </p:cNvSpPr>
                <p:nvPr/>
              </p:nvSpPr>
              <p:spPr>
                <a:xfrm>
                  <a:off x="4890306" y="3701118"/>
                  <a:ext cx="1247201" cy="1107996"/>
                </a:xfrm>
                <a:prstGeom prst="rect">
                  <a:avLst/>
                </a:prstGeom>
                <a:blipFill>
                  <a:blip r:embed="rId13"/>
                  <a:stretch>
                    <a:fillRect l="-472" r="-235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DCB3ECA2-541D-4914-AF61-53978A4230F6}"/>
                    </a:ext>
                  </a:extLst>
                </p:cNvPr>
                <p:cNvSpPr txBox="1"/>
                <p:nvPr/>
              </p:nvSpPr>
              <p:spPr>
                <a:xfrm>
                  <a:off x="6568411" y="3701117"/>
                  <a:ext cx="1304909" cy="1384995"/>
                </a:xfrm>
                <a:prstGeom prst="rect">
                  <a:avLst/>
                </a:prstGeom>
                <a:grp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𝑝</m:t>
                        </m:r>
                        <m:d>
                          <m:dPr>
                            <m:endChr m:val="|"/>
                            <m:ctrlPr>
                              <a:rPr lang="it-IT" b="0" i="1" smtClean="0">
                                <a:latin typeface="Cambria Math" panose="02040503050406030204" pitchFamily="18" charset="0"/>
                              </a:rPr>
                            </m:ctrlPr>
                          </m:dPr>
                          <m:e>
                            <m:r>
                              <a:rPr lang="it-IT" b="0" i="1" smtClean="0">
                                <a:latin typeface="Cambria Math" panose="02040503050406030204" pitchFamily="18" charset="0"/>
                              </a:rPr>
                              <m:t>𝐷𝑀</m:t>
                            </m:r>
                          </m:e>
                        </m:d>
                        <m:r>
                          <a:rPr lang="it-IT" b="0" i="1" smtClean="0">
                            <a:latin typeface="Cambria Math" panose="02040503050406030204" pitchFamily="18" charset="0"/>
                          </a:rPr>
                          <m:t>𝐸𝐷𝑃</m:t>
                        </m:r>
                        <m:r>
                          <a:rPr lang="it-IT" b="0" i="1" smtClean="0">
                            <a:latin typeface="Cambria Math" panose="02040503050406030204" pitchFamily="18" charset="0"/>
                          </a:rPr>
                          <m:t>)</m:t>
                        </m:r>
                      </m:oMath>
                    </m:oMathPara>
                  </a14:m>
                  <a:endParaRPr lang="it-IT" b="0" i="1" dirty="0">
                    <a:latin typeface="Cambria" panose="02040503050406030204" pitchFamily="18" charset="0"/>
                    <a:ea typeface="Cambria" panose="02040503050406030204" pitchFamily="18" charset="0"/>
                  </a:endParaRPr>
                </a:p>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ea typeface="Cambria Math" panose="02040503050406030204" pitchFamily="18" charset="0"/>
                          </a:rPr>
                          <m:t>↓</m:t>
                        </m:r>
                      </m:oMath>
                    </m:oMathPara>
                  </a14:m>
                  <a:endParaRPr lang="it-IT" b="0" i="1" dirty="0">
                    <a:latin typeface="Cambria" panose="02040503050406030204" pitchFamily="18" charset="0"/>
                    <a:ea typeface="Cambria" panose="02040503050406030204" pitchFamily="18" charset="0"/>
                  </a:endParaRPr>
                </a:p>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ea typeface="Cambria Math" panose="02040503050406030204" pitchFamily="18" charset="0"/>
                          </a:rPr>
                          <m:t>𝑝</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𝐷𝑀</m:t>
                        </m:r>
                        <m:r>
                          <a:rPr lang="it-IT" b="0" i="1" smtClean="0">
                            <a:latin typeface="Cambria Math" panose="02040503050406030204" pitchFamily="18" charset="0"/>
                            <a:ea typeface="Cambria Math" panose="02040503050406030204" pitchFamily="18" charset="0"/>
                          </a:rPr>
                          <m:t>)</m:t>
                        </m:r>
                      </m:oMath>
                    </m:oMathPara>
                  </a14:m>
                  <a:endParaRPr lang="it-IT" b="0" dirty="0">
                    <a:latin typeface="Cambria" panose="02040503050406030204" pitchFamily="18" charset="0"/>
                    <a:ea typeface="Cambria" panose="02040503050406030204" pitchFamily="18" charset="0"/>
                  </a:endParaRPr>
                </a:p>
                <a:p>
                  <a:endParaRPr lang="it-IT" b="0" dirty="0">
                    <a:latin typeface="Cambria" panose="02040503050406030204" pitchFamily="18" charset="0"/>
                    <a:ea typeface="Cambria" panose="02040503050406030204" pitchFamily="18" charset="0"/>
                  </a:endParaRPr>
                </a:p>
                <a:p>
                  <a:endParaRPr lang="en-GB" dirty="0">
                    <a:latin typeface="Cambria" panose="02040503050406030204" pitchFamily="18" charset="0"/>
                    <a:ea typeface="Cambria" panose="02040503050406030204" pitchFamily="18" charset="0"/>
                  </a:endParaRPr>
                </a:p>
              </p:txBody>
            </p:sp>
          </mc:Choice>
          <mc:Fallback xmlns="">
            <p:sp>
              <p:nvSpPr>
                <p:cNvPr id="9" name="CasellaDiTesto 8">
                  <a:extLst>
                    <a:ext uri="{FF2B5EF4-FFF2-40B4-BE49-F238E27FC236}">
                      <a16:creationId xmlns:a16="http://schemas.microsoft.com/office/drawing/2014/main" id="{DCB3ECA2-541D-4914-AF61-53978A4230F6}"/>
                    </a:ext>
                  </a:extLst>
                </p:cNvPr>
                <p:cNvSpPr txBox="1">
                  <a:spLocks noRot="1" noChangeAspect="1" noMove="1" noResize="1" noEditPoints="1" noAdjustHandles="1" noChangeArrowheads="1" noChangeShapeType="1" noTextEdit="1"/>
                </p:cNvSpPr>
                <p:nvPr/>
              </p:nvSpPr>
              <p:spPr>
                <a:xfrm>
                  <a:off x="6568411" y="3701117"/>
                  <a:ext cx="1304909" cy="1384995"/>
                </a:xfrm>
                <a:prstGeom prst="rect">
                  <a:avLst/>
                </a:prstGeom>
                <a:blipFill>
                  <a:blip r:embed="rId14"/>
                  <a:stretch>
                    <a:fillRect l="-901" r="-270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AE0A50D5-DF2E-4BEF-818D-B04359603FAB}"/>
                    </a:ext>
                  </a:extLst>
                </p:cNvPr>
                <p:cNvSpPr txBox="1"/>
                <p:nvPr/>
              </p:nvSpPr>
              <p:spPr>
                <a:xfrm>
                  <a:off x="8231907" y="3701117"/>
                  <a:ext cx="1168718" cy="1384995"/>
                </a:xfrm>
                <a:prstGeom prst="rect">
                  <a:avLst/>
                </a:prstGeom>
                <a:grp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𝑝</m:t>
                        </m:r>
                        <m:d>
                          <m:dPr>
                            <m:endChr m:val="|"/>
                            <m:ctrlPr>
                              <a:rPr lang="it-IT" b="0" i="1" smtClean="0">
                                <a:latin typeface="Cambria Math" panose="02040503050406030204" pitchFamily="18" charset="0"/>
                              </a:rPr>
                            </m:ctrlPr>
                          </m:dPr>
                          <m:e>
                            <m:r>
                              <a:rPr lang="it-IT" b="0" i="1" smtClean="0">
                                <a:latin typeface="Cambria Math" panose="02040503050406030204" pitchFamily="18" charset="0"/>
                              </a:rPr>
                              <m:t>𝐷𝑉</m:t>
                            </m:r>
                          </m:e>
                        </m:d>
                        <m:r>
                          <a:rPr lang="it-IT" b="0" i="1" smtClean="0">
                            <a:latin typeface="Cambria Math" panose="02040503050406030204" pitchFamily="18" charset="0"/>
                          </a:rPr>
                          <m:t>𝐷𝑀</m:t>
                        </m:r>
                        <m:r>
                          <a:rPr lang="it-IT" b="0" i="1" smtClean="0">
                            <a:latin typeface="Cambria Math" panose="02040503050406030204" pitchFamily="18" charset="0"/>
                          </a:rPr>
                          <m:t>)</m:t>
                        </m:r>
                      </m:oMath>
                    </m:oMathPara>
                  </a14:m>
                  <a:endParaRPr lang="it-IT" b="0" i="1" dirty="0">
                    <a:latin typeface="Cambria" panose="02040503050406030204" pitchFamily="18" charset="0"/>
                    <a:ea typeface="Cambria" panose="02040503050406030204" pitchFamily="18" charset="0"/>
                  </a:endParaRPr>
                </a:p>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ea typeface="Cambria Math" panose="02040503050406030204" pitchFamily="18" charset="0"/>
                          </a:rPr>
                          <m:t>↓</m:t>
                        </m:r>
                      </m:oMath>
                    </m:oMathPara>
                  </a14:m>
                  <a:endParaRPr lang="it-IT" b="0" i="1" dirty="0">
                    <a:latin typeface="Cambria" panose="02040503050406030204" pitchFamily="18" charset="0"/>
                    <a:ea typeface="Cambria" panose="02040503050406030204" pitchFamily="18" charset="0"/>
                  </a:endParaRPr>
                </a:p>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ea typeface="Cambria Math" panose="02040503050406030204" pitchFamily="18" charset="0"/>
                          </a:rPr>
                          <m:t>𝑝</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𝐷𝑉</m:t>
                        </m:r>
                        <m:r>
                          <a:rPr lang="it-IT" b="0" i="1" smtClean="0">
                            <a:latin typeface="Cambria Math" panose="02040503050406030204" pitchFamily="18" charset="0"/>
                            <a:ea typeface="Cambria Math" panose="02040503050406030204" pitchFamily="18" charset="0"/>
                          </a:rPr>
                          <m:t>)</m:t>
                        </m:r>
                      </m:oMath>
                    </m:oMathPara>
                  </a14:m>
                  <a:endParaRPr lang="it-IT" b="0" dirty="0">
                    <a:latin typeface="Cambria" panose="02040503050406030204" pitchFamily="18" charset="0"/>
                    <a:ea typeface="Cambria" panose="02040503050406030204" pitchFamily="18" charset="0"/>
                  </a:endParaRPr>
                </a:p>
                <a:p>
                  <a:endParaRPr lang="it-IT" b="0" dirty="0">
                    <a:latin typeface="Cambria" panose="02040503050406030204" pitchFamily="18" charset="0"/>
                    <a:ea typeface="Cambria" panose="02040503050406030204" pitchFamily="18" charset="0"/>
                  </a:endParaRPr>
                </a:p>
                <a:p>
                  <a:endParaRPr lang="en-GB" dirty="0">
                    <a:latin typeface="Cambria" panose="02040503050406030204" pitchFamily="18" charset="0"/>
                    <a:ea typeface="Cambria" panose="02040503050406030204" pitchFamily="18" charset="0"/>
                  </a:endParaRPr>
                </a:p>
              </p:txBody>
            </p:sp>
          </mc:Choice>
          <mc:Fallback xmlns="">
            <p:sp>
              <p:nvSpPr>
                <p:cNvPr id="10" name="CasellaDiTesto 9">
                  <a:extLst>
                    <a:ext uri="{FF2B5EF4-FFF2-40B4-BE49-F238E27FC236}">
                      <a16:creationId xmlns:a16="http://schemas.microsoft.com/office/drawing/2014/main" id="{AE0A50D5-DF2E-4BEF-818D-B04359603FAB}"/>
                    </a:ext>
                  </a:extLst>
                </p:cNvPr>
                <p:cNvSpPr txBox="1">
                  <a:spLocks noRot="1" noChangeAspect="1" noMove="1" noResize="1" noEditPoints="1" noAdjustHandles="1" noChangeArrowheads="1" noChangeShapeType="1" noTextEdit="1"/>
                </p:cNvSpPr>
                <p:nvPr/>
              </p:nvSpPr>
              <p:spPr>
                <a:xfrm>
                  <a:off x="8231907" y="3701117"/>
                  <a:ext cx="1168718" cy="1384995"/>
                </a:xfrm>
                <a:prstGeom prst="rect">
                  <a:avLst/>
                </a:prstGeom>
                <a:blipFill>
                  <a:blip r:embed="rId15"/>
                  <a:stretch>
                    <a:fillRect l="-1010" r="-3535"/>
                  </a:stretch>
                </a:blipFill>
              </p:spPr>
              <p:txBody>
                <a:bodyPr/>
                <a:lstStyle/>
                <a:p>
                  <a:r>
                    <a:rPr lang="it-IT">
                      <a:noFill/>
                    </a:rPr>
                    <a:t> </a:t>
                  </a:r>
                </a:p>
              </p:txBody>
            </p:sp>
          </mc:Fallback>
        </mc:AlternateContent>
        <p:cxnSp>
          <p:nvCxnSpPr>
            <p:cNvPr id="11" name="Connettore 4 18">
              <a:extLst>
                <a:ext uri="{FF2B5EF4-FFF2-40B4-BE49-F238E27FC236}">
                  <a16:creationId xmlns:a16="http://schemas.microsoft.com/office/drawing/2014/main" id="{87E03B78-3325-4CB0-8594-20681E36929D}"/>
                </a:ext>
              </a:extLst>
            </p:cNvPr>
            <p:cNvCxnSpPr/>
            <p:nvPr/>
          </p:nvCxnSpPr>
          <p:spPr>
            <a:xfrm flipH="1">
              <a:off x="2951389" y="4475756"/>
              <a:ext cx="6639276" cy="12700"/>
            </a:xfrm>
            <a:prstGeom prst="bentConnector5">
              <a:avLst>
                <a:gd name="adj1" fmla="val -3443"/>
                <a:gd name="adj2" fmla="val -11113055"/>
                <a:gd name="adj3" fmla="val 103443"/>
              </a:avLst>
            </a:prstGeom>
            <a:grpFill/>
            <a:ln w="41275">
              <a:solidFill>
                <a:srgbClr val="A01625"/>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Segnaposto testo 2">
            <a:extLst>
              <a:ext uri="{FF2B5EF4-FFF2-40B4-BE49-F238E27FC236}">
                <a16:creationId xmlns:a16="http://schemas.microsoft.com/office/drawing/2014/main" id="{0BAD8BF7-F040-49B7-AE4F-6BF4B6881020}"/>
              </a:ext>
            </a:extLst>
          </p:cNvPr>
          <p:cNvSpPr txBox="1">
            <a:spLocks/>
          </p:cNvSpPr>
          <p:nvPr/>
        </p:nvSpPr>
        <p:spPr>
          <a:xfrm>
            <a:off x="741121" y="1903655"/>
            <a:ext cx="6746875" cy="42862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a:latin typeface="Cambria" panose="02040503050406030204" pitchFamily="18" charset="0"/>
                <a:ea typeface="Cambria" panose="02040503050406030204" pitchFamily="18" charset="0"/>
              </a:rPr>
              <a:t>The </a:t>
            </a:r>
            <a:r>
              <a:rPr lang="it-IT" b="1" dirty="0">
                <a:latin typeface="Cambria" panose="02040503050406030204" pitchFamily="18" charset="0"/>
                <a:ea typeface="Cambria" panose="02040503050406030204" pitchFamily="18" charset="0"/>
              </a:rPr>
              <a:t>PEER-PBEE</a:t>
            </a:r>
            <a:r>
              <a:rPr lang="it-IT" dirty="0">
                <a:latin typeface="Cambria" panose="02040503050406030204" pitchFamily="18" charset="0"/>
                <a:ea typeface="Cambria" panose="02040503050406030204" pitchFamily="18" charset="0"/>
              </a:rPr>
              <a:t> Framework</a:t>
            </a:r>
            <a:endParaRPr lang="en-GB" dirty="0">
              <a:latin typeface="Cambria" panose="02040503050406030204" pitchFamily="18" charset="0"/>
              <a:ea typeface="Cambria" panose="02040503050406030204" pitchFamily="18" charset="0"/>
            </a:endParaRPr>
          </a:p>
        </p:txBody>
      </p:sp>
      <p:grpSp>
        <p:nvGrpSpPr>
          <p:cNvPr id="2" name="Gruppo 1">
            <a:extLst>
              <a:ext uri="{FF2B5EF4-FFF2-40B4-BE49-F238E27FC236}">
                <a16:creationId xmlns:a16="http://schemas.microsoft.com/office/drawing/2014/main" id="{8AB0A932-3DB6-4D40-8133-5798270D361D}"/>
              </a:ext>
            </a:extLst>
          </p:cNvPr>
          <p:cNvGrpSpPr/>
          <p:nvPr/>
        </p:nvGrpSpPr>
        <p:grpSpPr>
          <a:xfrm>
            <a:off x="2620091" y="4885278"/>
            <a:ext cx="1826838" cy="1633940"/>
            <a:chOff x="967162" y="5185960"/>
            <a:chExt cx="1826838" cy="1633940"/>
          </a:xfrm>
        </p:grpSpPr>
        <p:sp>
          <p:nvSpPr>
            <p:cNvPr id="43" name="Connettore 42">
              <a:extLst>
                <a:ext uri="{FF2B5EF4-FFF2-40B4-BE49-F238E27FC236}">
                  <a16:creationId xmlns:a16="http://schemas.microsoft.com/office/drawing/2014/main" id="{CC5B74E6-D1B1-4240-9602-2F0534D3BB99}"/>
                </a:ext>
              </a:extLst>
            </p:cNvPr>
            <p:cNvSpPr/>
            <p:nvPr/>
          </p:nvSpPr>
          <p:spPr>
            <a:xfrm>
              <a:off x="967162" y="5185960"/>
              <a:ext cx="1826838" cy="1633940"/>
            </a:xfrm>
            <a:prstGeom prst="flowChartConnector">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path path="circle">
                <a:fillToRect l="50000" t="50000" r="50000" b="50000"/>
              </a:path>
              <a:tileRect/>
            </a:gradFill>
            <a:ln>
              <a:solidFill>
                <a:srgbClr val="2D64F1"/>
              </a:solid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CasellaDiTesto 41">
              <a:extLst>
                <a:ext uri="{FF2B5EF4-FFF2-40B4-BE49-F238E27FC236}">
                  <a16:creationId xmlns:a16="http://schemas.microsoft.com/office/drawing/2014/main" id="{4C0CA430-9369-462E-AF8B-18AD79EE7378}"/>
                </a:ext>
              </a:extLst>
            </p:cNvPr>
            <p:cNvSpPr txBox="1"/>
            <p:nvPr/>
          </p:nvSpPr>
          <p:spPr>
            <a:xfrm>
              <a:off x="1348197" y="5843742"/>
              <a:ext cx="1001557" cy="248864"/>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0" tIns="51435" rIns="0" bIns="0" numCol="1" spcCol="1270" anchor="t" anchorCtr="0">
              <a:noAutofit/>
            </a:bodyPr>
            <a:lstStyle/>
            <a:p>
              <a:pPr marL="0" lvl="0" indent="0" algn="ctr" defTabSz="666750">
                <a:lnSpc>
                  <a:spcPct val="90000"/>
                </a:lnSpc>
                <a:spcBef>
                  <a:spcPct val="0"/>
                </a:spcBef>
                <a:spcAft>
                  <a:spcPct val="35000"/>
                </a:spcAft>
                <a:buNone/>
              </a:pPr>
              <a:r>
                <a:rPr lang="it-IT" sz="1500" b="1" kern="1200" dirty="0" err="1">
                  <a:solidFill>
                    <a:schemeClr val="bg1"/>
                  </a:solidFill>
                  <a:latin typeface="+mj-lt"/>
                </a:rPr>
                <a:t>seismologist</a:t>
              </a:r>
              <a:endParaRPr lang="it-IT" sz="1500" b="1" kern="1200" dirty="0">
                <a:solidFill>
                  <a:schemeClr val="bg1"/>
                </a:solidFill>
                <a:latin typeface="+mj-lt"/>
              </a:endParaRPr>
            </a:p>
          </p:txBody>
        </p:sp>
      </p:grpSp>
      <p:cxnSp>
        <p:nvCxnSpPr>
          <p:cNvPr id="44" name="Connettore 4 18">
            <a:extLst>
              <a:ext uri="{FF2B5EF4-FFF2-40B4-BE49-F238E27FC236}">
                <a16:creationId xmlns:a16="http://schemas.microsoft.com/office/drawing/2014/main" id="{B1E6C651-2A81-49A8-8BC6-0530609251E4}"/>
              </a:ext>
            </a:extLst>
          </p:cNvPr>
          <p:cNvCxnSpPr>
            <a:cxnSpLocks/>
            <a:stCxn id="49" idx="6"/>
            <a:endCxn id="43" idx="2"/>
          </p:cNvCxnSpPr>
          <p:nvPr/>
        </p:nvCxnSpPr>
        <p:spPr>
          <a:xfrm flipH="1">
            <a:off x="2620091" y="5702248"/>
            <a:ext cx="7063625" cy="12700"/>
          </a:xfrm>
          <a:prstGeom prst="bentConnector5">
            <a:avLst>
              <a:gd name="adj1" fmla="val -3236"/>
              <a:gd name="adj2" fmla="val 5632835"/>
              <a:gd name="adj3" fmla="val 103236"/>
            </a:avLst>
          </a:prstGeom>
          <a:noFill/>
          <a:ln w="41275">
            <a:solidFill>
              <a:srgbClr val="A01625"/>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5" name="Gruppo 44">
            <a:extLst>
              <a:ext uri="{FF2B5EF4-FFF2-40B4-BE49-F238E27FC236}">
                <a16:creationId xmlns:a16="http://schemas.microsoft.com/office/drawing/2014/main" id="{008D9B17-2450-4BEC-96EF-DF687F1B27A6}"/>
              </a:ext>
            </a:extLst>
          </p:cNvPr>
          <p:cNvGrpSpPr/>
          <p:nvPr/>
        </p:nvGrpSpPr>
        <p:grpSpPr>
          <a:xfrm>
            <a:off x="5134956" y="4885278"/>
            <a:ext cx="1826838" cy="1633940"/>
            <a:chOff x="967162" y="5185960"/>
            <a:chExt cx="1826838" cy="1633940"/>
          </a:xfrm>
        </p:grpSpPr>
        <p:sp>
          <p:nvSpPr>
            <p:cNvPr id="46" name="Connettore 45">
              <a:extLst>
                <a:ext uri="{FF2B5EF4-FFF2-40B4-BE49-F238E27FC236}">
                  <a16:creationId xmlns:a16="http://schemas.microsoft.com/office/drawing/2014/main" id="{599247DD-56E9-4532-84AC-1BC40BD56975}"/>
                </a:ext>
              </a:extLst>
            </p:cNvPr>
            <p:cNvSpPr/>
            <p:nvPr/>
          </p:nvSpPr>
          <p:spPr>
            <a:xfrm>
              <a:off x="967162" y="5185960"/>
              <a:ext cx="1826838" cy="1633940"/>
            </a:xfrm>
            <a:prstGeom prst="flowChartConnector">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path path="circle">
                <a:fillToRect l="50000" t="50000" r="50000" b="50000"/>
              </a:path>
              <a:tileRect/>
            </a:gradFill>
            <a:ln>
              <a:solidFill>
                <a:srgbClr val="2D64F1"/>
              </a:solid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7" name="CasellaDiTesto 46">
              <a:extLst>
                <a:ext uri="{FF2B5EF4-FFF2-40B4-BE49-F238E27FC236}">
                  <a16:creationId xmlns:a16="http://schemas.microsoft.com/office/drawing/2014/main" id="{53A28B5E-419C-4AAB-8B60-F41804D5BECE}"/>
                </a:ext>
              </a:extLst>
            </p:cNvPr>
            <p:cNvSpPr txBox="1"/>
            <p:nvPr/>
          </p:nvSpPr>
          <p:spPr>
            <a:xfrm>
              <a:off x="1348197" y="5843742"/>
              <a:ext cx="1001557" cy="248864"/>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0" tIns="51435" rIns="0" bIns="0" numCol="1" spcCol="1270" anchor="t" anchorCtr="0">
              <a:noAutofit/>
            </a:bodyPr>
            <a:lstStyle/>
            <a:p>
              <a:pPr marL="0" lvl="0" indent="0" algn="ctr" defTabSz="666750">
                <a:lnSpc>
                  <a:spcPct val="90000"/>
                </a:lnSpc>
                <a:spcBef>
                  <a:spcPct val="0"/>
                </a:spcBef>
                <a:spcAft>
                  <a:spcPct val="35000"/>
                </a:spcAft>
                <a:buNone/>
              </a:pPr>
              <a:r>
                <a:rPr lang="it-IT" sz="1500" b="1" kern="1200" dirty="0" err="1">
                  <a:solidFill>
                    <a:schemeClr val="bg1"/>
                  </a:solidFill>
                  <a:latin typeface="+mj-lt"/>
                </a:rPr>
                <a:t>engineer</a:t>
              </a:r>
              <a:endParaRPr lang="it-IT" sz="1500" b="1" kern="1200" dirty="0">
                <a:solidFill>
                  <a:schemeClr val="bg1"/>
                </a:solidFill>
                <a:latin typeface="+mj-lt"/>
              </a:endParaRPr>
            </a:p>
          </p:txBody>
        </p:sp>
      </p:grpSp>
      <p:grpSp>
        <p:nvGrpSpPr>
          <p:cNvPr id="48" name="Gruppo 47">
            <a:extLst>
              <a:ext uri="{FF2B5EF4-FFF2-40B4-BE49-F238E27FC236}">
                <a16:creationId xmlns:a16="http://schemas.microsoft.com/office/drawing/2014/main" id="{18548DBA-DA8A-41F9-A4BE-05A7C7BDFC31}"/>
              </a:ext>
            </a:extLst>
          </p:cNvPr>
          <p:cNvGrpSpPr/>
          <p:nvPr/>
        </p:nvGrpSpPr>
        <p:grpSpPr>
          <a:xfrm>
            <a:off x="7856878" y="4885278"/>
            <a:ext cx="1826838" cy="1633940"/>
            <a:chOff x="967162" y="5185960"/>
            <a:chExt cx="1826838" cy="1633940"/>
          </a:xfrm>
        </p:grpSpPr>
        <p:sp>
          <p:nvSpPr>
            <p:cNvPr id="49" name="Connettore 48">
              <a:extLst>
                <a:ext uri="{FF2B5EF4-FFF2-40B4-BE49-F238E27FC236}">
                  <a16:creationId xmlns:a16="http://schemas.microsoft.com/office/drawing/2014/main" id="{94341E27-71D2-4B8F-924E-E9165874F339}"/>
                </a:ext>
              </a:extLst>
            </p:cNvPr>
            <p:cNvSpPr/>
            <p:nvPr/>
          </p:nvSpPr>
          <p:spPr>
            <a:xfrm>
              <a:off x="967162" y="5185960"/>
              <a:ext cx="1826838" cy="1633940"/>
            </a:xfrm>
            <a:prstGeom prst="flowChartConnector">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path path="circle">
                <a:fillToRect l="50000" t="50000" r="50000" b="50000"/>
              </a:path>
              <a:tileRect/>
            </a:gradFill>
            <a:ln>
              <a:solidFill>
                <a:srgbClr val="2D64F1"/>
              </a:solid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0" name="CasellaDiTesto 49">
              <a:extLst>
                <a:ext uri="{FF2B5EF4-FFF2-40B4-BE49-F238E27FC236}">
                  <a16:creationId xmlns:a16="http://schemas.microsoft.com/office/drawing/2014/main" id="{B543A880-F322-43E9-BB82-E2709A02AFEC}"/>
                </a:ext>
              </a:extLst>
            </p:cNvPr>
            <p:cNvSpPr txBox="1"/>
            <p:nvPr/>
          </p:nvSpPr>
          <p:spPr>
            <a:xfrm>
              <a:off x="1348197" y="5843742"/>
              <a:ext cx="1001557" cy="248864"/>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0" tIns="51435" rIns="0" bIns="0" numCol="1" spcCol="1270" anchor="t" anchorCtr="0">
              <a:noAutofit/>
            </a:bodyPr>
            <a:lstStyle/>
            <a:p>
              <a:pPr marL="0" lvl="0" indent="0" algn="ctr" defTabSz="666750">
                <a:lnSpc>
                  <a:spcPct val="90000"/>
                </a:lnSpc>
                <a:spcBef>
                  <a:spcPct val="0"/>
                </a:spcBef>
                <a:spcAft>
                  <a:spcPct val="35000"/>
                </a:spcAft>
                <a:buNone/>
              </a:pPr>
              <a:r>
                <a:rPr lang="it-IT" sz="1500" b="1" kern="1200" dirty="0">
                  <a:solidFill>
                    <a:schemeClr val="bg1"/>
                  </a:solidFill>
                  <a:latin typeface="+mj-lt"/>
                </a:rPr>
                <a:t>stakeholder</a:t>
              </a:r>
            </a:p>
          </p:txBody>
        </p:sp>
      </p:grpSp>
      <p:cxnSp>
        <p:nvCxnSpPr>
          <p:cNvPr id="51" name="Connettore 4 18">
            <a:extLst>
              <a:ext uri="{FF2B5EF4-FFF2-40B4-BE49-F238E27FC236}">
                <a16:creationId xmlns:a16="http://schemas.microsoft.com/office/drawing/2014/main" id="{90800A5F-9425-4784-8831-2B989034383B}"/>
              </a:ext>
            </a:extLst>
          </p:cNvPr>
          <p:cNvCxnSpPr>
            <a:cxnSpLocks/>
            <a:stCxn id="46" idx="2"/>
            <a:endCxn id="43" idx="6"/>
          </p:cNvCxnSpPr>
          <p:nvPr/>
        </p:nvCxnSpPr>
        <p:spPr>
          <a:xfrm flipH="1">
            <a:off x="4446929" y="5702248"/>
            <a:ext cx="688027" cy="0"/>
          </a:xfrm>
          <a:prstGeom prst="straightConnector1">
            <a:avLst/>
          </a:prstGeom>
          <a:noFill/>
          <a:ln w="41275">
            <a:solidFill>
              <a:srgbClr val="A01625"/>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Connettore 4 18">
            <a:extLst>
              <a:ext uri="{FF2B5EF4-FFF2-40B4-BE49-F238E27FC236}">
                <a16:creationId xmlns:a16="http://schemas.microsoft.com/office/drawing/2014/main" id="{7D02BF93-C581-484E-8BA0-70DE776E5D9A}"/>
              </a:ext>
            </a:extLst>
          </p:cNvPr>
          <p:cNvCxnSpPr>
            <a:cxnSpLocks/>
            <a:stCxn id="49" idx="2"/>
            <a:endCxn id="46" idx="6"/>
          </p:cNvCxnSpPr>
          <p:nvPr/>
        </p:nvCxnSpPr>
        <p:spPr>
          <a:xfrm flipH="1">
            <a:off x="6961794" y="5702248"/>
            <a:ext cx="895084" cy="0"/>
          </a:xfrm>
          <a:prstGeom prst="straightConnector1">
            <a:avLst/>
          </a:prstGeom>
          <a:noFill/>
          <a:ln w="41275">
            <a:solidFill>
              <a:srgbClr val="A01625"/>
            </a:solidFill>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61" name="Tabella 60">
            <a:extLst>
              <a:ext uri="{FF2B5EF4-FFF2-40B4-BE49-F238E27FC236}">
                <a16:creationId xmlns:a16="http://schemas.microsoft.com/office/drawing/2014/main" id="{3D56524E-6476-4B1B-9AB2-7F54CEC50E53}"/>
              </a:ext>
            </a:extLst>
          </p:cNvPr>
          <p:cNvGraphicFramePr>
            <a:graphicFrameLocks noGrp="1"/>
          </p:cNvGraphicFramePr>
          <p:nvPr/>
        </p:nvGraphicFramePr>
        <p:xfrm>
          <a:off x="349250" y="1273594"/>
          <a:ext cx="11493500" cy="370840"/>
        </p:xfrm>
        <a:graphic>
          <a:graphicData uri="http://schemas.openxmlformats.org/drawingml/2006/table">
            <a:tbl>
              <a:tblPr firstRow="1" bandRow="1">
                <a:tableStyleId>{5C22544A-7EE6-4342-B048-85BDC9FD1C3A}</a:tableStyleId>
              </a:tblPr>
              <a:tblGrid>
                <a:gridCol w="2873375">
                  <a:extLst>
                    <a:ext uri="{9D8B030D-6E8A-4147-A177-3AD203B41FA5}">
                      <a16:colId xmlns:a16="http://schemas.microsoft.com/office/drawing/2014/main" val="3494417636"/>
                    </a:ext>
                  </a:extLst>
                </a:gridCol>
                <a:gridCol w="2873375">
                  <a:extLst>
                    <a:ext uri="{9D8B030D-6E8A-4147-A177-3AD203B41FA5}">
                      <a16:colId xmlns:a16="http://schemas.microsoft.com/office/drawing/2014/main" val="1866672439"/>
                    </a:ext>
                  </a:extLst>
                </a:gridCol>
                <a:gridCol w="2873375">
                  <a:extLst>
                    <a:ext uri="{9D8B030D-6E8A-4147-A177-3AD203B41FA5}">
                      <a16:colId xmlns:a16="http://schemas.microsoft.com/office/drawing/2014/main" val="1176238122"/>
                    </a:ext>
                  </a:extLst>
                </a:gridCol>
                <a:gridCol w="2873375">
                  <a:extLst>
                    <a:ext uri="{9D8B030D-6E8A-4147-A177-3AD203B41FA5}">
                      <a16:colId xmlns:a16="http://schemas.microsoft.com/office/drawing/2014/main" val="1368161327"/>
                    </a:ext>
                  </a:extLst>
                </a:gridCol>
              </a:tblGrid>
              <a:tr h="370840">
                <a:tc>
                  <a:txBody>
                    <a:bodyPr/>
                    <a:lstStyle/>
                    <a:p>
                      <a:pPr algn="ctr"/>
                      <a:r>
                        <a:rPr lang="it-IT" sz="1800" b="0" i="1" kern="1200" dirty="0" err="1">
                          <a:solidFill>
                            <a:schemeClr val="bg2"/>
                          </a:solidFill>
                          <a:latin typeface="Cambria" panose="02040503050406030204" pitchFamily="18" charset="0"/>
                          <a:ea typeface="Cambria" panose="02040503050406030204" pitchFamily="18" charset="0"/>
                          <a:cs typeface="+mn-cs"/>
                        </a:rPr>
                        <a:t>Outline</a:t>
                      </a:r>
                      <a:endParaRPr lang="it-IT" sz="1800" b="0" i="1" kern="1200" dirty="0">
                        <a:solidFill>
                          <a:schemeClr val="bg2"/>
                        </a:solidFill>
                        <a:latin typeface="Cambria" panose="02040503050406030204" pitchFamily="18" charset="0"/>
                        <a:ea typeface="Cambria" panose="02040503050406030204" pitchFamily="18" charset="0"/>
                        <a:cs typeface="+mn-cs"/>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b="0" i="1" kern="1200" dirty="0">
                          <a:solidFill>
                            <a:schemeClr val="bg2"/>
                          </a:solidFill>
                          <a:latin typeface="Cambria" panose="02040503050406030204" pitchFamily="18" charset="0"/>
                          <a:ea typeface="Cambria" panose="02040503050406030204" pitchFamily="18" charset="0"/>
                          <a:cs typeface="+mn-cs"/>
                        </a:rPr>
                        <a:t>Seismic Risk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b="1" i="1" u="none" kern="2300" spc="70" baseline="0" dirty="0">
                          <a:solidFill>
                            <a:schemeClr val="lt1"/>
                          </a:solidFill>
                          <a:latin typeface="Cambria" panose="02040503050406030204" pitchFamily="18" charset="0"/>
                          <a:ea typeface="Cambria" panose="02040503050406030204" pitchFamily="18" charset="0"/>
                          <a:cs typeface="+mn-cs"/>
                        </a:rPr>
                        <a:t>PBEE-PEER Framework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0" i="1" dirty="0" err="1">
                          <a:solidFill>
                            <a:schemeClr val="bg2"/>
                          </a:solidFill>
                          <a:latin typeface="Cambria" panose="02040503050406030204" pitchFamily="18" charset="0"/>
                          <a:ea typeface="Cambria" panose="02040503050406030204" pitchFamily="18" charset="0"/>
                        </a:rPr>
                        <a:t>Lecture</a:t>
                      </a:r>
                      <a:r>
                        <a:rPr lang="it-IT" b="0" i="1" dirty="0">
                          <a:solidFill>
                            <a:schemeClr val="bg2"/>
                          </a:solidFill>
                          <a:latin typeface="Cambria" panose="02040503050406030204" pitchFamily="18" charset="0"/>
                          <a:ea typeface="Cambria" panose="02040503050406030204" pitchFamily="18" charset="0"/>
                        </a:rPr>
                        <a:t> Plan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38258928"/>
                  </a:ext>
                </a:extLst>
              </a:tr>
            </a:tbl>
          </a:graphicData>
        </a:graphic>
      </p:graphicFrame>
    </p:spTree>
    <p:extLst>
      <p:ext uri="{BB962C8B-B14F-4D97-AF65-F5344CB8AC3E}">
        <p14:creationId xmlns:p14="http://schemas.microsoft.com/office/powerpoint/2010/main" val="1667280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egnaposto testo 2">
            <a:extLst>
              <a:ext uri="{FF2B5EF4-FFF2-40B4-BE49-F238E27FC236}">
                <a16:creationId xmlns:a16="http://schemas.microsoft.com/office/drawing/2014/main" id="{905C1DF1-7F51-4ED6-9FBB-A4CBDB58ECC5}"/>
              </a:ext>
            </a:extLst>
          </p:cNvPr>
          <p:cNvSpPr txBox="1">
            <a:spLocks/>
          </p:cNvSpPr>
          <p:nvPr/>
        </p:nvSpPr>
        <p:spPr>
          <a:xfrm>
            <a:off x="741122" y="2052638"/>
            <a:ext cx="6746875" cy="42862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err="1">
                <a:latin typeface="Cambria" panose="02040503050406030204" pitchFamily="18" charset="0"/>
                <a:ea typeface="Cambria" panose="02040503050406030204" pitchFamily="18" charset="0"/>
              </a:rPr>
              <a:t>Objectives</a:t>
            </a:r>
            <a:r>
              <a:rPr lang="it-IT" dirty="0">
                <a:latin typeface="Cambria" panose="02040503050406030204" pitchFamily="18" charset="0"/>
                <a:ea typeface="Cambria" panose="02040503050406030204" pitchFamily="18" charset="0"/>
              </a:rPr>
              <a:t> &amp; </a:t>
            </a:r>
            <a:r>
              <a:rPr lang="it-IT" dirty="0" err="1">
                <a:latin typeface="Cambria" panose="02040503050406030204" pitchFamily="18" charset="0"/>
                <a:ea typeface="Cambria" panose="02040503050406030204" pitchFamily="18" charset="0"/>
              </a:rPr>
              <a:t>Lecture</a:t>
            </a:r>
            <a:r>
              <a:rPr lang="it-IT" dirty="0">
                <a:latin typeface="Cambria" panose="02040503050406030204" pitchFamily="18" charset="0"/>
                <a:ea typeface="Cambria" panose="02040503050406030204" pitchFamily="18" charset="0"/>
              </a:rPr>
              <a:t> Plan:</a:t>
            </a:r>
            <a:endParaRPr lang="en-GB" dirty="0">
              <a:latin typeface="Cambria" panose="02040503050406030204" pitchFamily="18" charset="0"/>
              <a:ea typeface="Cambria" panose="02040503050406030204" pitchFamily="18" charset="0"/>
            </a:endParaRPr>
          </a:p>
        </p:txBody>
      </p:sp>
      <p:sp>
        <p:nvSpPr>
          <p:cNvPr id="15" name="Segnaposto testo 3">
            <a:extLst>
              <a:ext uri="{FF2B5EF4-FFF2-40B4-BE49-F238E27FC236}">
                <a16:creationId xmlns:a16="http://schemas.microsoft.com/office/drawing/2014/main" id="{9F69345B-3BC2-4B00-AE2F-247233AA73BD}"/>
              </a:ext>
            </a:extLst>
          </p:cNvPr>
          <p:cNvSpPr txBox="1">
            <a:spLocks/>
          </p:cNvSpPr>
          <p:nvPr/>
        </p:nvSpPr>
        <p:spPr>
          <a:xfrm>
            <a:off x="741123" y="2663825"/>
            <a:ext cx="7304327" cy="388937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
            </a:pPr>
            <a:r>
              <a:rPr lang="en-US" dirty="0">
                <a:latin typeface="Cambria" panose="02040503050406030204" pitchFamily="18" charset="0"/>
                <a:ea typeface="Cambria" panose="02040503050406030204" pitchFamily="18" charset="0"/>
              </a:rPr>
              <a:t>(1h30) Element of statistics and probability (</a:t>
            </a:r>
            <a:r>
              <a:rPr lang="en-US" dirty="0" err="1">
                <a:latin typeface="Cambria" panose="02040503050406030204" pitchFamily="18" charset="0"/>
                <a:ea typeface="Cambria" panose="02040503050406030204" pitchFamily="18" charset="0"/>
              </a:rPr>
              <a:t>M.Broccardo</a:t>
            </a:r>
            <a:r>
              <a:rPr lang="en-US" dirty="0">
                <a:latin typeface="Cambria" panose="02040503050406030204" pitchFamily="18" charset="0"/>
                <a:ea typeface="Cambria" panose="02040503050406030204" pitchFamily="18" charset="0"/>
              </a:rPr>
              <a:t>)</a:t>
            </a:r>
          </a:p>
          <a:p>
            <a:pPr marL="1524000" lvl="1" indent="-400050">
              <a:buFont typeface="+mj-lt"/>
              <a:buAutoNum type="romanLcPeriod"/>
            </a:pPr>
            <a:r>
              <a:rPr lang="en-US" sz="1600" dirty="0">
                <a:latin typeface="Cambria" panose="02040503050406030204" pitchFamily="18" charset="0"/>
                <a:ea typeface="Cambria" panose="02040503050406030204" pitchFamily="18" charset="0"/>
              </a:rPr>
              <a:t>Set theory</a:t>
            </a:r>
          </a:p>
          <a:p>
            <a:pPr marL="1524000" lvl="1" indent="-400050">
              <a:buFont typeface="+mj-lt"/>
              <a:buAutoNum type="romanLcPeriod"/>
            </a:pPr>
            <a:r>
              <a:rPr lang="en-US" sz="1600" dirty="0">
                <a:latin typeface="Cambria" panose="02040503050406030204" pitchFamily="18" charset="0"/>
                <a:ea typeface="Cambria" panose="02040503050406030204" pitchFamily="18" charset="0"/>
              </a:rPr>
              <a:t>Random variables</a:t>
            </a:r>
          </a:p>
          <a:p>
            <a:pPr marL="1524000" lvl="1" indent="-400050">
              <a:buFont typeface="+mj-lt"/>
              <a:buAutoNum type="romanLcPeriod"/>
            </a:pPr>
            <a:r>
              <a:rPr lang="en-US" sz="1600" dirty="0">
                <a:latin typeface="Cambria" panose="02040503050406030204" pitchFamily="18" charset="0"/>
                <a:ea typeface="Cambria" panose="02040503050406030204" pitchFamily="18" charset="0"/>
              </a:rPr>
              <a:t>Probability distributions</a:t>
            </a:r>
          </a:p>
          <a:p>
            <a:pPr marL="285750" indent="-285750">
              <a:buFont typeface="Wingdings" panose="05000000000000000000" pitchFamily="2" charset="2"/>
              <a:buChar char="§"/>
            </a:pPr>
            <a:r>
              <a:rPr lang="en-US" dirty="0">
                <a:latin typeface="Cambria" panose="02040503050406030204" pitchFamily="18" charset="0"/>
                <a:ea typeface="Cambria" panose="02040503050406030204" pitchFamily="18" charset="0"/>
              </a:rPr>
              <a:t>(1h00) Probabilistic seismic hazard (</a:t>
            </a:r>
            <a:r>
              <a:rPr lang="en-US" dirty="0" err="1">
                <a:latin typeface="Cambria" panose="02040503050406030204" pitchFamily="18" charset="0"/>
                <a:ea typeface="Cambria" panose="02040503050406030204" pitchFamily="18" charset="0"/>
              </a:rPr>
              <a:t>C.Nardin</a:t>
            </a:r>
            <a:r>
              <a:rPr lang="en-US" dirty="0">
                <a:latin typeface="Cambria" panose="02040503050406030204" pitchFamily="18" charset="0"/>
                <a:ea typeface="Cambria" panose="02040503050406030204" pitchFamily="18" charset="0"/>
              </a:rPr>
              <a:t>)</a:t>
            </a:r>
          </a:p>
          <a:p>
            <a:pPr marL="1524000" lvl="1" indent="-400050">
              <a:buFont typeface="+mj-lt"/>
              <a:buAutoNum type="romanLcPeriod"/>
            </a:pPr>
            <a:r>
              <a:rPr lang="en-US" sz="1600" dirty="0">
                <a:latin typeface="Cambria" panose="02040503050406030204" pitchFamily="18" charset="0"/>
                <a:ea typeface="Cambria" panose="02040503050406030204" pitchFamily="18" charset="0"/>
              </a:rPr>
              <a:t>Definition and time scales</a:t>
            </a:r>
          </a:p>
          <a:p>
            <a:pPr marL="1524000" lvl="1" indent="-400050">
              <a:buFont typeface="+mj-lt"/>
              <a:buAutoNum type="romanLcPeriod"/>
            </a:pPr>
            <a:r>
              <a:rPr lang="en-US" sz="1600" dirty="0">
                <a:latin typeface="Cambria" panose="02040503050406030204" pitchFamily="18" charset="0"/>
                <a:ea typeface="Cambria" panose="02040503050406030204" pitchFamily="18" charset="0"/>
              </a:rPr>
              <a:t>Models of earthquake occurrence and hazard integral</a:t>
            </a:r>
          </a:p>
          <a:p>
            <a:pPr marL="1524000" lvl="1" indent="-400050">
              <a:buFont typeface="+mj-lt"/>
              <a:buAutoNum type="romanLcPeriod"/>
            </a:pPr>
            <a:r>
              <a:rPr lang="en-US" sz="1600" dirty="0">
                <a:latin typeface="Cambria" panose="02040503050406030204" pitchFamily="18" charset="0"/>
                <a:ea typeface="Cambria" panose="02040503050406030204" pitchFamily="18" charset="0"/>
              </a:rPr>
              <a:t>LAB </a:t>
            </a:r>
            <a:r>
              <a:rPr lang="en-US" sz="1600" dirty="0">
                <a:latin typeface="Cambria" panose="02040503050406030204" pitchFamily="18" charset="0"/>
                <a:ea typeface="Cambria" panose="02040503050406030204" pitchFamily="18" charset="0"/>
                <a:sym typeface="Wingdings" panose="05000000000000000000" pitchFamily="2" charset="2"/>
              </a:rPr>
              <a:t> PSHA with </a:t>
            </a:r>
            <a:r>
              <a:rPr lang="en-US" sz="1600" dirty="0" err="1">
                <a:latin typeface="Cambria" panose="02040503050406030204" pitchFamily="18" charset="0"/>
                <a:ea typeface="Cambria" panose="02040503050406030204" pitchFamily="18" charset="0"/>
                <a:sym typeface="Wingdings" panose="05000000000000000000" pitchFamily="2" charset="2"/>
              </a:rPr>
              <a:t>MatLab</a:t>
            </a:r>
            <a:endParaRPr lang="en-US" sz="16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
            </a:pPr>
            <a:r>
              <a:rPr lang="en-US" dirty="0">
                <a:latin typeface="Cambria" panose="02040503050406030204" pitchFamily="18" charset="0"/>
                <a:ea typeface="Cambria" panose="02040503050406030204" pitchFamily="18" charset="0"/>
              </a:rPr>
              <a:t>(2h00) Vulnerability (</a:t>
            </a:r>
            <a:r>
              <a:rPr lang="en-US" dirty="0" err="1">
                <a:latin typeface="Cambria" panose="02040503050406030204" pitchFamily="18" charset="0"/>
                <a:ea typeface="Cambria" panose="02040503050406030204" pitchFamily="18" charset="0"/>
              </a:rPr>
              <a:t>M.Broccardo</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C.Nardin</a:t>
            </a:r>
            <a:r>
              <a:rPr lang="en-US" dirty="0">
                <a:latin typeface="Cambria" panose="02040503050406030204" pitchFamily="18" charset="0"/>
                <a:ea typeface="Cambria" panose="02040503050406030204" pitchFamily="18" charset="0"/>
              </a:rPr>
              <a:t>)</a:t>
            </a:r>
          </a:p>
          <a:p>
            <a:pPr marL="1524000" lvl="1" indent="-400050">
              <a:buFont typeface="+mj-lt"/>
              <a:buAutoNum type="romanLcPeriod"/>
            </a:pPr>
            <a:r>
              <a:rPr lang="en-US" sz="1600" dirty="0">
                <a:latin typeface="Cambria" panose="02040503050406030204" pitchFamily="18" charset="0"/>
                <a:ea typeface="Cambria" panose="02040503050406030204" pitchFamily="18" charset="0"/>
              </a:rPr>
              <a:t>Logistic regression models</a:t>
            </a:r>
          </a:p>
          <a:p>
            <a:pPr marL="1524000" lvl="1" indent="-400050">
              <a:buFont typeface="+mj-lt"/>
              <a:buAutoNum type="romanLcPeriod"/>
            </a:pPr>
            <a:r>
              <a:rPr lang="en-US" sz="1600" dirty="0">
                <a:latin typeface="Cambria" panose="02040503050406030204" pitchFamily="18" charset="0"/>
                <a:ea typeface="Cambria" panose="02040503050406030204" pitchFamily="18" charset="0"/>
              </a:rPr>
              <a:t>Fragility functions: methods and applications</a:t>
            </a:r>
          </a:p>
          <a:p>
            <a:pPr marL="1524000" lvl="1" indent="-400050">
              <a:buFont typeface="+mj-lt"/>
              <a:buAutoNum type="romanLcPeriod"/>
            </a:pPr>
            <a:r>
              <a:rPr lang="en-US" sz="1600" dirty="0">
                <a:latin typeface="Cambria" panose="02040503050406030204" pitchFamily="18" charset="0"/>
                <a:ea typeface="Cambria" panose="02040503050406030204" pitchFamily="18" charset="0"/>
              </a:rPr>
              <a:t>LAB </a:t>
            </a:r>
            <a:r>
              <a:rPr lang="en-US" sz="1600" dirty="0">
                <a:latin typeface="Cambria" panose="02040503050406030204" pitchFamily="18" charset="0"/>
                <a:ea typeface="Cambria" panose="02040503050406030204" pitchFamily="18" charset="0"/>
                <a:sym typeface="Wingdings" panose="05000000000000000000" pitchFamily="2" charset="2"/>
              </a:rPr>
              <a:t> Computation of probability of damage state of a building</a:t>
            </a:r>
            <a:endParaRPr lang="en-US" sz="1600" dirty="0">
              <a:latin typeface="Cambria" panose="02040503050406030204" pitchFamily="18" charset="0"/>
              <a:ea typeface="Cambria" panose="02040503050406030204" pitchFamily="18" charset="0"/>
            </a:endParaRPr>
          </a:p>
        </p:txBody>
      </p:sp>
      <p:pic>
        <p:nvPicPr>
          <p:cNvPr id="16" name="Immagine 15">
            <a:extLst>
              <a:ext uri="{FF2B5EF4-FFF2-40B4-BE49-F238E27FC236}">
                <a16:creationId xmlns:a16="http://schemas.microsoft.com/office/drawing/2014/main" id="{0FF9E12C-50D2-4140-8EBC-C01485A1430D}"/>
              </a:ext>
            </a:extLst>
          </p:cNvPr>
          <p:cNvPicPr>
            <a:picLocks/>
          </p:cNvPicPr>
          <p:nvPr/>
        </p:nvPicPr>
        <p:blipFill>
          <a:blip r:embed="rId3"/>
          <a:stretch>
            <a:fillRect/>
          </a:stretch>
        </p:blipFill>
        <p:spPr>
          <a:xfrm>
            <a:off x="7931150" y="1882388"/>
            <a:ext cx="3884400" cy="2257200"/>
          </a:xfrm>
          <a:prstGeom prst="rect">
            <a:avLst/>
          </a:prstGeom>
          <a:ln>
            <a:noFill/>
          </a:ln>
          <a:effectLst>
            <a:outerShdw blurRad="190500" algn="tl" rotWithShape="0">
              <a:srgbClr val="000000">
                <a:alpha val="70000"/>
              </a:srgbClr>
            </a:outerShdw>
          </a:effectLst>
        </p:spPr>
      </p:pic>
      <p:pic>
        <p:nvPicPr>
          <p:cNvPr id="17" name="Immagine 16">
            <a:extLst>
              <a:ext uri="{FF2B5EF4-FFF2-40B4-BE49-F238E27FC236}">
                <a16:creationId xmlns:a16="http://schemas.microsoft.com/office/drawing/2014/main" id="{7E27AF96-3CF3-4F87-BB9F-6457890A10EF}"/>
              </a:ext>
            </a:extLst>
          </p:cNvPr>
          <p:cNvPicPr>
            <a:picLocks noChangeAspect="1"/>
          </p:cNvPicPr>
          <p:nvPr/>
        </p:nvPicPr>
        <p:blipFill>
          <a:blip r:embed="rId4"/>
          <a:stretch>
            <a:fillRect/>
          </a:stretch>
        </p:blipFill>
        <p:spPr>
          <a:xfrm>
            <a:off x="7924800" y="4136595"/>
            <a:ext cx="3883291" cy="2257854"/>
          </a:xfrm>
          <a:prstGeom prst="rect">
            <a:avLst/>
          </a:prstGeom>
          <a:ln>
            <a:noFill/>
          </a:ln>
          <a:effectLst>
            <a:outerShdw blurRad="190500" algn="tl" rotWithShape="0">
              <a:srgbClr val="000000">
                <a:alpha val="70000"/>
              </a:srgbClr>
            </a:outerShdw>
          </a:effectLst>
        </p:spPr>
      </p:pic>
      <p:graphicFrame>
        <p:nvGraphicFramePr>
          <p:cNvPr id="18" name="Tabella 17">
            <a:extLst>
              <a:ext uri="{FF2B5EF4-FFF2-40B4-BE49-F238E27FC236}">
                <a16:creationId xmlns:a16="http://schemas.microsoft.com/office/drawing/2014/main" id="{253F1A1E-5449-4AB0-A83A-CBB399E98A9D}"/>
              </a:ext>
            </a:extLst>
          </p:cNvPr>
          <p:cNvGraphicFramePr>
            <a:graphicFrameLocks noGrp="1"/>
          </p:cNvGraphicFramePr>
          <p:nvPr>
            <p:extLst>
              <p:ext uri="{D42A27DB-BD31-4B8C-83A1-F6EECF244321}">
                <p14:modId xmlns:p14="http://schemas.microsoft.com/office/powerpoint/2010/main" val="868962981"/>
              </p:ext>
            </p:extLst>
          </p:nvPr>
        </p:nvGraphicFramePr>
        <p:xfrm>
          <a:off x="349250" y="1273594"/>
          <a:ext cx="11493500" cy="370840"/>
        </p:xfrm>
        <a:graphic>
          <a:graphicData uri="http://schemas.openxmlformats.org/drawingml/2006/table">
            <a:tbl>
              <a:tblPr firstRow="1" bandRow="1">
                <a:tableStyleId>{5C22544A-7EE6-4342-B048-85BDC9FD1C3A}</a:tableStyleId>
              </a:tblPr>
              <a:tblGrid>
                <a:gridCol w="2873375">
                  <a:extLst>
                    <a:ext uri="{9D8B030D-6E8A-4147-A177-3AD203B41FA5}">
                      <a16:colId xmlns:a16="http://schemas.microsoft.com/office/drawing/2014/main" val="3494417636"/>
                    </a:ext>
                  </a:extLst>
                </a:gridCol>
                <a:gridCol w="2873375">
                  <a:extLst>
                    <a:ext uri="{9D8B030D-6E8A-4147-A177-3AD203B41FA5}">
                      <a16:colId xmlns:a16="http://schemas.microsoft.com/office/drawing/2014/main" val="1866672439"/>
                    </a:ext>
                  </a:extLst>
                </a:gridCol>
                <a:gridCol w="2873375">
                  <a:extLst>
                    <a:ext uri="{9D8B030D-6E8A-4147-A177-3AD203B41FA5}">
                      <a16:colId xmlns:a16="http://schemas.microsoft.com/office/drawing/2014/main" val="1176238122"/>
                    </a:ext>
                  </a:extLst>
                </a:gridCol>
                <a:gridCol w="2873375">
                  <a:extLst>
                    <a:ext uri="{9D8B030D-6E8A-4147-A177-3AD203B41FA5}">
                      <a16:colId xmlns:a16="http://schemas.microsoft.com/office/drawing/2014/main" val="1368161327"/>
                    </a:ext>
                  </a:extLst>
                </a:gridCol>
              </a:tblGrid>
              <a:tr h="370840">
                <a:tc>
                  <a:txBody>
                    <a:bodyPr/>
                    <a:lstStyle/>
                    <a:p>
                      <a:pPr algn="ctr"/>
                      <a:r>
                        <a:rPr lang="it-IT" sz="1800" b="0" i="1" kern="1200" dirty="0" err="1">
                          <a:solidFill>
                            <a:schemeClr val="bg2"/>
                          </a:solidFill>
                          <a:latin typeface="Cambria" panose="02040503050406030204" pitchFamily="18" charset="0"/>
                          <a:ea typeface="Cambria" panose="02040503050406030204" pitchFamily="18" charset="0"/>
                          <a:cs typeface="+mn-cs"/>
                        </a:rPr>
                        <a:t>Outline</a:t>
                      </a:r>
                      <a:endParaRPr lang="it-IT" sz="1800" b="0" i="1" kern="1200" dirty="0">
                        <a:solidFill>
                          <a:schemeClr val="bg2"/>
                        </a:solidFill>
                        <a:latin typeface="Cambria" panose="02040503050406030204" pitchFamily="18" charset="0"/>
                        <a:ea typeface="Cambria" panose="02040503050406030204" pitchFamily="18" charset="0"/>
                        <a:cs typeface="+mn-cs"/>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b="0" i="1" kern="1200" dirty="0">
                          <a:solidFill>
                            <a:schemeClr val="bg2"/>
                          </a:solidFill>
                          <a:latin typeface="Cambria" panose="02040503050406030204" pitchFamily="18" charset="0"/>
                          <a:ea typeface="Cambria" panose="02040503050406030204" pitchFamily="18" charset="0"/>
                          <a:cs typeface="+mn-cs"/>
                        </a:rPr>
                        <a:t>Seismic Risk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b="0" i="1" kern="1200" dirty="0">
                          <a:solidFill>
                            <a:schemeClr val="bg2"/>
                          </a:solidFill>
                          <a:latin typeface="Cambria" panose="02040503050406030204" pitchFamily="18" charset="0"/>
                          <a:ea typeface="Cambria" panose="02040503050406030204" pitchFamily="18" charset="0"/>
                          <a:cs typeface="+mn-cs"/>
                        </a:rPr>
                        <a:t>PBEE-PEER Framework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b="1" i="1" u="none" kern="2300" spc="70" baseline="0" dirty="0" err="1">
                          <a:solidFill>
                            <a:schemeClr val="lt1"/>
                          </a:solidFill>
                          <a:latin typeface="Cambria" panose="02040503050406030204" pitchFamily="18" charset="0"/>
                          <a:ea typeface="Cambria" panose="02040503050406030204" pitchFamily="18" charset="0"/>
                          <a:cs typeface="+mn-cs"/>
                        </a:rPr>
                        <a:t>Lecture</a:t>
                      </a:r>
                      <a:r>
                        <a:rPr lang="it-IT" sz="1800" b="1" i="1" u="none" kern="2300" spc="70" baseline="0" dirty="0">
                          <a:solidFill>
                            <a:schemeClr val="lt1"/>
                          </a:solidFill>
                          <a:latin typeface="Cambria" panose="02040503050406030204" pitchFamily="18" charset="0"/>
                          <a:ea typeface="Cambria" panose="02040503050406030204" pitchFamily="18" charset="0"/>
                          <a:cs typeface="+mn-cs"/>
                        </a:rPr>
                        <a:t> Plan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38258928"/>
                  </a:ext>
                </a:extLst>
              </a:tr>
            </a:tbl>
          </a:graphicData>
        </a:graphic>
      </p:graphicFrame>
    </p:spTree>
    <p:extLst>
      <p:ext uri="{BB962C8B-B14F-4D97-AF65-F5344CB8AC3E}">
        <p14:creationId xmlns:p14="http://schemas.microsoft.com/office/powerpoint/2010/main" val="1539909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8035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magine 10"/>
          <p:cNvPicPr>
            <a:picLocks noChangeAspect="1"/>
          </p:cNvPicPr>
          <p:nvPr/>
        </p:nvPicPr>
        <p:blipFill rotWithShape="1">
          <a:blip r:embed="rId3"/>
          <a:srcRect t="6191" r="18981"/>
          <a:stretch/>
        </p:blipFill>
        <p:spPr>
          <a:xfrm>
            <a:off x="5924682" y="2663824"/>
            <a:ext cx="2134803" cy="2150208"/>
          </a:xfrm>
          <a:prstGeom prst="rect">
            <a:avLst/>
          </a:prstGeom>
          <a:solidFill>
            <a:srgbClr val="000000">
              <a:shade val="95000"/>
            </a:srgbClr>
          </a:solidFill>
          <a:ln w="38100" cap="sq">
            <a:solidFill>
              <a:srgbClr val="A01625"/>
            </a:solidFill>
            <a:miter lim="800000"/>
          </a:ln>
          <a:effectLst>
            <a:outerShdw blurRad="254000" dist="190500" dir="2700000" sy="90000" algn="bl" rotWithShape="0">
              <a:srgbClr val="000000">
                <a:alpha val="40000"/>
              </a:srgbClr>
            </a:outerShdw>
          </a:effectLst>
        </p:spPr>
      </p:pic>
      <p:sp>
        <p:nvSpPr>
          <p:cNvPr id="3" name="Segnaposto testo 2"/>
          <p:cNvSpPr>
            <a:spLocks noGrp="1"/>
          </p:cNvSpPr>
          <p:nvPr>
            <p:ph type="body" sz="quarter" idx="11"/>
          </p:nvPr>
        </p:nvSpPr>
        <p:spPr/>
        <p:txBody>
          <a:bodyPr/>
          <a:lstStyle/>
          <a:p>
            <a:r>
              <a:rPr lang="it-IT" dirty="0" err="1">
                <a:latin typeface="Cambria" panose="02040503050406030204" pitchFamily="18" charset="0"/>
                <a:ea typeface="Cambria" panose="02040503050406030204" pitchFamily="18" charset="0"/>
              </a:rPr>
              <a:t>Outline</a:t>
            </a:r>
            <a:r>
              <a:rPr lang="it-IT" dirty="0">
                <a:latin typeface="Cambria" panose="02040503050406030204" pitchFamily="18" charset="0"/>
                <a:ea typeface="Cambria" panose="02040503050406030204" pitchFamily="18" charset="0"/>
              </a:rPr>
              <a:t>:</a:t>
            </a:r>
            <a:endParaRPr lang="en-GB" dirty="0">
              <a:latin typeface="Cambria" panose="02040503050406030204" pitchFamily="18" charset="0"/>
              <a:ea typeface="Cambria" panose="02040503050406030204" pitchFamily="18" charset="0"/>
            </a:endParaRPr>
          </a:p>
        </p:txBody>
      </p:sp>
      <p:sp>
        <p:nvSpPr>
          <p:cNvPr id="4" name="Segnaposto testo 3"/>
          <p:cNvSpPr>
            <a:spLocks noGrp="1"/>
          </p:cNvSpPr>
          <p:nvPr>
            <p:ph type="body" sz="quarter" idx="12"/>
          </p:nvPr>
        </p:nvSpPr>
        <p:spPr/>
        <p:txBody>
          <a:bodyPr/>
          <a:lstStyle/>
          <a:p>
            <a:pPr marL="285750" indent="-285750">
              <a:buFont typeface="Wingdings" panose="05000000000000000000" pitchFamily="2" charset="2"/>
              <a:buChar char="§"/>
            </a:pPr>
            <a:r>
              <a:rPr lang="it-IT" dirty="0" err="1">
                <a:latin typeface="Cambria" panose="02040503050406030204" pitchFamily="18" charset="0"/>
                <a:ea typeface="Cambria" panose="02040503050406030204" pitchFamily="18" charset="0"/>
              </a:rPr>
              <a:t>Motivations</a:t>
            </a:r>
            <a:r>
              <a:rPr lang="it-IT" dirty="0">
                <a:latin typeface="Cambria" panose="02040503050406030204" pitchFamily="18" charset="0"/>
                <a:ea typeface="Cambria" panose="02040503050406030204" pitchFamily="18" charset="0"/>
              </a:rPr>
              <a:t>: </a:t>
            </a:r>
            <a:r>
              <a:rPr lang="it-IT" dirty="0" err="1">
                <a:latin typeface="Cambria" panose="02040503050406030204" pitchFamily="18" charset="0"/>
                <a:ea typeface="Cambria" panose="02040503050406030204" pitchFamily="18" charset="0"/>
              </a:rPr>
              <a:t>earthquake</a:t>
            </a:r>
            <a:r>
              <a:rPr lang="it-IT" dirty="0">
                <a:latin typeface="Cambria" panose="02040503050406030204" pitchFamily="18" charset="0"/>
                <a:ea typeface="Cambria" panose="02040503050406030204" pitchFamily="18" charset="0"/>
              </a:rPr>
              <a:t> and </a:t>
            </a:r>
            <a:r>
              <a:rPr lang="it-IT" dirty="0" err="1">
                <a:latin typeface="Cambria" panose="02040503050406030204" pitchFamily="18" charset="0"/>
                <a:ea typeface="Cambria" panose="02040503050406030204" pitchFamily="18" charset="0"/>
              </a:rPr>
              <a:t>losses</a:t>
            </a:r>
            <a:endParaRPr lang="it-IT"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
            </a:pPr>
            <a:r>
              <a:rPr lang="it-IT" dirty="0">
                <a:latin typeface="Cambria" panose="02040503050406030204" pitchFamily="18" charset="0"/>
                <a:ea typeface="Cambria" panose="02040503050406030204" pitchFamily="18" charset="0"/>
              </a:rPr>
              <a:t>Hazard </a:t>
            </a:r>
            <a:r>
              <a:rPr lang="it-IT" dirty="0" err="1">
                <a:latin typeface="Cambria" panose="02040503050406030204" pitchFamily="18" charset="0"/>
                <a:ea typeface="Cambria" panose="02040503050406030204" pitchFamily="18" charset="0"/>
              </a:rPr>
              <a:t>curves</a:t>
            </a:r>
            <a:r>
              <a:rPr lang="it-IT" dirty="0">
                <a:latin typeface="Cambria" panose="02040503050406030204" pitchFamily="18" charset="0"/>
                <a:ea typeface="Cambria" panose="02040503050406030204" pitchFamily="18" charset="0"/>
              </a:rPr>
              <a:t> and </a:t>
            </a:r>
            <a:r>
              <a:rPr lang="it-IT" dirty="0" err="1">
                <a:latin typeface="Cambria" panose="02040503050406030204" pitchFamily="18" charset="0"/>
                <a:ea typeface="Cambria" panose="02040503050406030204" pitchFamily="18" charset="0"/>
              </a:rPr>
              <a:t>fragility</a:t>
            </a:r>
            <a:r>
              <a:rPr lang="it-IT" dirty="0">
                <a:latin typeface="Cambria" panose="02040503050406030204" pitchFamily="18" charset="0"/>
                <a:ea typeface="Cambria" panose="02040503050406030204" pitchFamily="18" charset="0"/>
              </a:rPr>
              <a:t> </a:t>
            </a:r>
            <a:r>
              <a:rPr lang="it-IT" dirty="0" err="1">
                <a:latin typeface="Cambria" panose="02040503050406030204" pitchFamily="18" charset="0"/>
                <a:ea typeface="Cambria" panose="02040503050406030204" pitchFamily="18" charset="0"/>
              </a:rPr>
              <a:t>functions</a:t>
            </a:r>
            <a:endParaRPr lang="it-IT"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
            </a:pPr>
            <a:r>
              <a:rPr lang="it-IT" dirty="0">
                <a:latin typeface="Cambria" panose="02040503050406030204" pitchFamily="18" charset="0"/>
                <a:ea typeface="Cambria" panose="02040503050406030204" pitchFamily="18" charset="0"/>
              </a:rPr>
              <a:t>PBEE-PEER framework</a:t>
            </a:r>
          </a:p>
          <a:p>
            <a:pPr marL="285750" indent="-285750">
              <a:buFont typeface="Wingdings" panose="05000000000000000000" pitchFamily="2" charset="2"/>
              <a:buChar char="§"/>
            </a:pPr>
            <a:r>
              <a:rPr lang="it-IT" dirty="0" err="1">
                <a:latin typeface="Cambria" panose="02040503050406030204" pitchFamily="18" charset="0"/>
                <a:ea typeface="Cambria" panose="02040503050406030204" pitchFamily="18" charset="0"/>
              </a:rPr>
              <a:t>Lecture</a:t>
            </a:r>
            <a:r>
              <a:rPr lang="it-IT" dirty="0">
                <a:latin typeface="Cambria" panose="02040503050406030204" pitchFamily="18" charset="0"/>
                <a:ea typeface="Cambria" panose="02040503050406030204" pitchFamily="18" charset="0"/>
              </a:rPr>
              <a:t> Plan </a:t>
            </a:r>
          </a:p>
        </p:txBody>
      </p:sp>
      <p:pic>
        <p:nvPicPr>
          <p:cNvPr id="9" name="Segnaposto immagine 8"/>
          <p:cNvPicPr>
            <a:picLocks noGrp="1" noChangeAspect="1"/>
          </p:cNvPicPr>
          <p:nvPr>
            <p:ph type="pic" sz="quarter" idx="13"/>
          </p:nvPr>
        </p:nvPicPr>
        <p:blipFill rotWithShape="1">
          <a:blip r:embed="rId4"/>
          <a:srcRect l="23965" t="15438" r="44678" b="1319"/>
          <a:stretch/>
        </p:blipFill>
        <p:spPr>
          <a:xfrm>
            <a:off x="8195706" y="1819959"/>
            <a:ext cx="3129280" cy="44907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Segnaposto numero diapositiva 5"/>
          <p:cNvSpPr>
            <a:spLocks noGrp="1"/>
          </p:cNvSpPr>
          <p:nvPr>
            <p:ph type="sldNum" sz="quarter" idx="14"/>
          </p:nvPr>
        </p:nvSpPr>
        <p:spPr/>
        <p:txBody>
          <a:bodyPr/>
          <a:lstStyle/>
          <a:p>
            <a:pPr>
              <a:defRPr/>
            </a:pPr>
            <a:fld id="{A631CAC9-17CC-4C26-87EE-1DC450F80871}" type="slidenum">
              <a:rPr lang="it-IT" smtClean="0">
                <a:latin typeface="Cambria" panose="02040503050406030204" pitchFamily="18" charset="0"/>
                <a:ea typeface="Cambria" panose="02040503050406030204" pitchFamily="18" charset="0"/>
              </a:rPr>
              <a:pPr>
                <a:defRPr/>
              </a:pPr>
              <a:t>2</a:t>
            </a:fld>
            <a:endParaRPr lang="it-IT" dirty="0">
              <a:latin typeface="Cambria" panose="02040503050406030204" pitchFamily="18" charset="0"/>
              <a:ea typeface="Cambria" panose="02040503050406030204" pitchFamily="18" charset="0"/>
            </a:endParaRPr>
          </a:p>
        </p:txBody>
      </p:sp>
      <p:sp>
        <p:nvSpPr>
          <p:cNvPr id="10" name="CasellaDiTesto 9"/>
          <p:cNvSpPr txBox="1"/>
          <p:nvPr/>
        </p:nvSpPr>
        <p:spPr>
          <a:xfrm>
            <a:off x="7344012" y="6481973"/>
            <a:ext cx="4124960" cy="307777"/>
          </a:xfrm>
          <a:prstGeom prst="rect">
            <a:avLst/>
          </a:prstGeom>
          <a:noFill/>
        </p:spPr>
        <p:txBody>
          <a:bodyPr wrap="square" rtlCol="0">
            <a:spAutoFit/>
          </a:bodyPr>
          <a:lstStyle/>
          <a:p>
            <a:pPr algn="r"/>
            <a:r>
              <a:rPr lang="en-GB" sz="1400" i="1" dirty="0">
                <a:latin typeface="Cambria" panose="02040503050406030204" pitchFamily="18" charset="0"/>
                <a:ea typeface="Cambria" panose="02040503050406030204" pitchFamily="18" charset="0"/>
                <a:hlinkClick r:id="rId5"/>
              </a:rPr>
              <a:t>http://zonesismiche.mi.ingv.it/</a:t>
            </a:r>
            <a:endParaRPr lang="en-GB" sz="1400" i="1" dirty="0">
              <a:latin typeface="Cambria" panose="02040503050406030204" pitchFamily="18" charset="0"/>
              <a:ea typeface="Cambria" panose="02040503050406030204" pitchFamily="18" charset="0"/>
            </a:endParaRPr>
          </a:p>
        </p:txBody>
      </p:sp>
      <p:grpSp>
        <p:nvGrpSpPr>
          <p:cNvPr id="15" name="Gruppo 14"/>
          <p:cNvGrpSpPr/>
          <p:nvPr/>
        </p:nvGrpSpPr>
        <p:grpSpPr>
          <a:xfrm>
            <a:off x="6002831" y="4951144"/>
            <a:ext cx="2019144" cy="1297483"/>
            <a:chOff x="13005480" y="3045206"/>
            <a:chExt cx="3623090" cy="2328164"/>
          </a:xfrm>
        </p:grpSpPr>
        <p:pic>
          <p:nvPicPr>
            <p:cNvPr id="13" name="Immagine 12"/>
            <p:cNvPicPr>
              <a:picLocks noChangeAspect="1"/>
            </p:cNvPicPr>
            <p:nvPr/>
          </p:nvPicPr>
          <p:blipFill rotWithShape="1">
            <a:blip r:embed="rId6"/>
            <a:srcRect l="1322" t="6808" r="26552" b="27667"/>
            <a:stretch/>
          </p:blipFill>
          <p:spPr>
            <a:xfrm>
              <a:off x="13005480" y="3045206"/>
              <a:ext cx="3337468" cy="2328164"/>
            </a:xfrm>
            <a:prstGeom prst="rect">
              <a:avLst/>
            </a:prstGeom>
            <a:ln w="28575">
              <a:solidFill>
                <a:srgbClr val="A01625"/>
              </a:solidFill>
            </a:ln>
          </p:spPr>
        </p:pic>
        <p:pic>
          <p:nvPicPr>
            <p:cNvPr id="14" name="Immagine 13"/>
            <p:cNvPicPr>
              <a:picLocks noChangeAspect="1"/>
            </p:cNvPicPr>
            <p:nvPr/>
          </p:nvPicPr>
          <p:blipFill rotWithShape="1">
            <a:blip r:embed="rId6"/>
            <a:srcRect l="1322" t="75419" r="26552" b="9516"/>
            <a:stretch/>
          </p:blipFill>
          <p:spPr>
            <a:xfrm rot="16200000">
              <a:off x="15282898" y="4027698"/>
              <a:ext cx="2328164" cy="363180"/>
            </a:xfrm>
            <a:prstGeom prst="rect">
              <a:avLst/>
            </a:prstGeom>
            <a:ln w="28575">
              <a:noFill/>
            </a:ln>
          </p:spPr>
        </p:pic>
      </p:grpSp>
      <p:sp>
        <p:nvSpPr>
          <p:cNvPr id="18" name="Ovale 17"/>
          <p:cNvSpPr/>
          <p:nvPr/>
        </p:nvSpPr>
        <p:spPr>
          <a:xfrm>
            <a:off x="9672834" y="4135120"/>
            <a:ext cx="534050" cy="558138"/>
          </a:xfrm>
          <a:prstGeom prst="ellipse">
            <a:avLst/>
          </a:prstGeom>
          <a:noFill/>
          <a:ln w="38100">
            <a:solidFill>
              <a:srgbClr val="A016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Cambria" panose="02040503050406030204" pitchFamily="18" charset="0"/>
              <a:ea typeface="Cambria" panose="02040503050406030204" pitchFamily="18" charset="0"/>
            </a:endParaRPr>
          </a:p>
        </p:txBody>
      </p:sp>
      <p:cxnSp>
        <p:nvCxnSpPr>
          <p:cNvPr id="19" name="Connettore 2 18" title="Standard Normal CDF"/>
          <p:cNvCxnSpPr/>
          <p:nvPr/>
        </p:nvCxnSpPr>
        <p:spPr>
          <a:xfrm flipH="1" flipV="1">
            <a:off x="8161086" y="3952923"/>
            <a:ext cx="1440994" cy="461266"/>
          </a:xfrm>
          <a:prstGeom prst="straightConnector1">
            <a:avLst/>
          </a:prstGeom>
          <a:ln w="38100">
            <a:solidFill>
              <a:srgbClr val="A01625"/>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Connettore 2 22"/>
          <p:cNvCxnSpPr>
            <a:stCxn id="18" idx="2"/>
          </p:cNvCxnSpPr>
          <p:nvPr/>
        </p:nvCxnSpPr>
        <p:spPr>
          <a:xfrm>
            <a:off x="9672834" y="4414189"/>
            <a:ext cx="914400" cy="75217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5" name="Tabella 6">
            <a:extLst>
              <a:ext uri="{FF2B5EF4-FFF2-40B4-BE49-F238E27FC236}">
                <a16:creationId xmlns:a16="http://schemas.microsoft.com/office/drawing/2014/main" id="{EFEBF052-34EE-48DB-A5BB-410884BC68E9}"/>
              </a:ext>
            </a:extLst>
          </p:cNvPr>
          <p:cNvGraphicFramePr>
            <a:graphicFrameLocks noGrp="1"/>
          </p:cNvGraphicFramePr>
          <p:nvPr/>
        </p:nvGraphicFramePr>
        <p:xfrm>
          <a:off x="349250" y="1273594"/>
          <a:ext cx="11493500" cy="370840"/>
        </p:xfrm>
        <a:graphic>
          <a:graphicData uri="http://schemas.openxmlformats.org/drawingml/2006/table">
            <a:tbl>
              <a:tblPr firstRow="1" bandRow="1">
                <a:tableStyleId>{5C22544A-7EE6-4342-B048-85BDC9FD1C3A}</a:tableStyleId>
              </a:tblPr>
              <a:tblGrid>
                <a:gridCol w="2873375">
                  <a:extLst>
                    <a:ext uri="{9D8B030D-6E8A-4147-A177-3AD203B41FA5}">
                      <a16:colId xmlns:a16="http://schemas.microsoft.com/office/drawing/2014/main" val="3494417636"/>
                    </a:ext>
                  </a:extLst>
                </a:gridCol>
                <a:gridCol w="2873375">
                  <a:extLst>
                    <a:ext uri="{9D8B030D-6E8A-4147-A177-3AD203B41FA5}">
                      <a16:colId xmlns:a16="http://schemas.microsoft.com/office/drawing/2014/main" val="1866672439"/>
                    </a:ext>
                  </a:extLst>
                </a:gridCol>
                <a:gridCol w="2873375">
                  <a:extLst>
                    <a:ext uri="{9D8B030D-6E8A-4147-A177-3AD203B41FA5}">
                      <a16:colId xmlns:a16="http://schemas.microsoft.com/office/drawing/2014/main" val="1176238122"/>
                    </a:ext>
                  </a:extLst>
                </a:gridCol>
                <a:gridCol w="2873375">
                  <a:extLst>
                    <a:ext uri="{9D8B030D-6E8A-4147-A177-3AD203B41FA5}">
                      <a16:colId xmlns:a16="http://schemas.microsoft.com/office/drawing/2014/main" val="1368161327"/>
                    </a:ext>
                  </a:extLst>
                </a:gridCol>
              </a:tblGrid>
              <a:tr h="370840">
                <a:tc>
                  <a:txBody>
                    <a:bodyPr/>
                    <a:lstStyle/>
                    <a:p>
                      <a:pPr algn="ctr"/>
                      <a:r>
                        <a:rPr lang="it-IT" b="1" i="1" u="none" kern="2300" spc="70" baseline="0" dirty="0" err="1">
                          <a:latin typeface="Cambria" panose="02040503050406030204" pitchFamily="18" charset="0"/>
                          <a:ea typeface="Cambria" panose="02040503050406030204" pitchFamily="18" charset="0"/>
                        </a:rPr>
                        <a:t>Outline</a:t>
                      </a:r>
                      <a:endParaRPr lang="it-IT" b="1" i="1" u="none" kern="2300" spc="70" baseline="0" dirty="0">
                        <a:latin typeface="Cambria" panose="02040503050406030204" pitchFamily="18" charset="0"/>
                        <a:ea typeface="Cambria" panose="020405030504060302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0" i="1" dirty="0">
                          <a:solidFill>
                            <a:schemeClr val="bg2"/>
                          </a:solidFill>
                          <a:latin typeface="Cambria" panose="02040503050406030204" pitchFamily="18" charset="0"/>
                          <a:ea typeface="Cambria" panose="02040503050406030204" pitchFamily="18" charset="0"/>
                        </a:rPr>
                        <a:t>Seismic Risk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0" i="1" dirty="0">
                          <a:solidFill>
                            <a:schemeClr val="bg2"/>
                          </a:solidFill>
                          <a:latin typeface="Cambria" panose="02040503050406030204" pitchFamily="18" charset="0"/>
                          <a:ea typeface="Cambria" panose="02040503050406030204" pitchFamily="18" charset="0"/>
                        </a:rPr>
                        <a:t>PBEE-PEER Framework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0" i="1" dirty="0" err="1">
                          <a:solidFill>
                            <a:schemeClr val="bg2"/>
                          </a:solidFill>
                          <a:latin typeface="Cambria" panose="02040503050406030204" pitchFamily="18" charset="0"/>
                          <a:ea typeface="Cambria" panose="02040503050406030204" pitchFamily="18" charset="0"/>
                        </a:rPr>
                        <a:t>Lecture</a:t>
                      </a:r>
                      <a:r>
                        <a:rPr lang="it-IT" b="0" i="1" dirty="0">
                          <a:solidFill>
                            <a:schemeClr val="bg2"/>
                          </a:solidFill>
                          <a:latin typeface="Cambria" panose="02040503050406030204" pitchFamily="18" charset="0"/>
                          <a:ea typeface="Cambria" panose="02040503050406030204" pitchFamily="18" charset="0"/>
                        </a:rPr>
                        <a:t> Plan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38258928"/>
                  </a:ext>
                </a:extLst>
              </a:tr>
            </a:tbl>
          </a:graphicData>
        </a:graphic>
      </p:graphicFrame>
    </p:spTree>
    <p:extLst>
      <p:ext uri="{BB962C8B-B14F-4D97-AF65-F5344CB8AC3E}">
        <p14:creationId xmlns:p14="http://schemas.microsoft.com/office/powerpoint/2010/main" val="2522905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p:cNvSpPr>
            <a:spLocks noGrp="1"/>
          </p:cNvSpPr>
          <p:nvPr>
            <p:ph type="body" sz="quarter" idx="11"/>
          </p:nvPr>
        </p:nvSpPr>
        <p:spPr>
          <a:xfrm>
            <a:off x="5170386" y="3464474"/>
            <a:ext cx="6746875" cy="428625"/>
          </a:xfrm>
        </p:spPr>
        <p:txBody>
          <a:bodyPr/>
          <a:lstStyle/>
          <a:p>
            <a:r>
              <a:rPr lang="it-IT" dirty="0"/>
              <a:t>seismic risk</a:t>
            </a:r>
            <a:endParaRPr lang="en-GB" dirty="0"/>
          </a:p>
        </p:txBody>
      </p:sp>
      <p:sp>
        <p:nvSpPr>
          <p:cNvPr id="6" name="Segnaposto numero diapositiva 5"/>
          <p:cNvSpPr>
            <a:spLocks noGrp="1"/>
          </p:cNvSpPr>
          <p:nvPr>
            <p:ph type="sldNum" sz="quarter" idx="14"/>
          </p:nvPr>
        </p:nvSpPr>
        <p:spPr/>
        <p:txBody>
          <a:bodyPr/>
          <a:lstStyle/>
          <a:p>
            <a:pPr>
              <a:defRPr/>
            </a:pPr>
            <a:fld id="{A631CAC9-17CC-4C26-87EE-1DC450F80871}" type="slidenum">
              <a:rPr lang="it-IT" smtClean="0"/>
              <a:pPr>
                <a:defRPr/>
              </a:pPr>
              <a:t>3</a:t>
            </a:fld>
            <a:endParaRPr lang="it-IT" dirty="0"/>
          </a:p>
        </p:txBody>
      </p:sp>
      <p:sp>
        <p:nvSpPr>
          <p:cNvPr id="20" name="Segnaposto testo 2">
            <a:extLst>
              <a:ext uri="{FF2B5EF4-FFF2-40B4-BE49-F238E27FC236}">
                <a16:creationId xmlns:a16="http://schemas.microsoft.com/office/drawing/2014/main" id="{9A668B87-88C0-484F-A315-E577942B7992}"/>
              </a:ext>
            </a:extLst>
          </p:cNvPr>
          <p:cNvSpPr txBox="1">
            <a:spLocks/>
          </p:cNvSpPr>
          <p:nvPr/>
        </p:nvSpPr>
        <p:spPr>
          <a:xfrm>
            <a:off x="1066737" y="4816002"/>
            <a:ext cx="10160311" cy="92333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1600" i="1" dirty="0">
                <a:latin typeface="Cambria" panose="02040503050406030204" pitchFamily="18" charset="0"/>
                <a:ea typeface="Cambria" panose="02040503050406030204" pitchFamily="18" charset="0"/>
              </a:rPr>
              <a:t>«Con la parola rischio si intende esprimere un concetto generale che comprende sia la probabilità di un evento, sia le conseguenze che l’evento stesso potrebbe produrre.»</a:t>
            </a:r>
            <a:r>
              <a:rPr lang="it-IT" sz="1600" dirty="0">
                <a:latin typeface="Cambria" panose="02040503050406030204" pitchFamily="18" charset="0"/>
                <a:ea typeface="Cambria" panose="02040503050406030204" pitchFamily="18" charset="0"/>
              </a:rPr>
              <a:t> </a:t>
            </a:r>
          </a:p>
          <a:p>
            <a:pPr algn="r"/>
            <a:r>
              <a:rPr lang="it-IT" sz="1200" i="1" dirty="0">
                <a:latin typeface="Cambria" panose="02040503050406030204" pitchFamily="18" charset="0"/>
                <a:ea typeface="Cambria" panose="02040503050406030204" pitchFamily="18" charset="0"/>
              </a:rPr>
              <a:t>Fondamenti di ingegneria sismica in 80 lezioni</a:t>
            </a:r>
            <a:r>
              <a:rPr lang="it-IT" sz="1200" dirty="0">
                <a:latin typeface="Cambria" panose="02040503050406030204" pitchFamily="18" charset="0"/>
                <a:ea typeface="Cambria" panose="02040503050406030204" pitchFamily="18" charset="0"/>
              </a:rPr>
              <a:t>, </a:t>
            </a:r>
            <a:r>
              <a:rPr lang="it-IT" sz="1200" dirty="0" err="1">
                <a:latin typeface="Cambria" panose="02040503050406030204" pitchFamily="18" charset="0"/>
                <a:ea typeface="Cambria" panose="02040503050406030204" pitchFamily="18" charset="0"/>
              </a:rPr>
              <a:t>A.</a:t>
            </a:r>
            <a:r>
              <a:rPr lang="it-IT" sz="1200" b="1" dirty="0" err="1">
                <a:latin typeface="Cambria" panose="02040503050406030204" pitchFamily="18" charset="0"/>
                <a:ea typeface="Cambria" panose="02040503050406030204" pitchFamily="18" charset="0"/>
              </a:rPr>
              <a:t>Parducci</a:t>
            </a:r>
            <a:r>
              <a:rPr lang="it-IT" sz="1200" dirty="0">
                <a:latin typeface="Cambria" panose="02040503050406030204" pitchFamily="18" charset="0"/>
                <a:ea typeface="Cambria" panose="02040503050406030204" pitchFamily="18" charset="0"/>
              </a:rPr>
              <a:t>, Liguori Ed.</a:t>
            </a:r>
            <a:endParaRPr lang="en-GB" sz="1200" dirty="0">
              <a:latin typeface="Cambria" panose="02040503050406030204" pitchFamily="18" charset="0"/>
              <a:ea typeface="Cambria" panose="02040503050406030204" pitchFamily="18" charset="0"/>
            </a:endParaRPr>
          </a:p>
        </p:txBody>
      </p:sp>
      <p:sp>
        <p:nvSpPr>
          <p:cNvPr id="22" name="Segnaposto testo 2">
            <a:extLst>
              <a:ext uri="{FF2B5EF4-FFF2-40B4-BE49-F238E27FC236}">
                <a16:creationId xmlns:a16="http://schemas.microsoft.com/office/drawing/2014/main" id="{F97AD751-5A0A-47EF-AEFD-F1EFA98839C1}"/>
              </a:ext>
            </a:extLst>
          </p:cNvPr>
          <p:cNvSpPr txBox="1">
            <a:spLocks/>
          </p:cNvSpPr>
          <p:nvPr/>
        </p:nvSpPr>
        <p:spPr>
          <a:xfrm>
            <a:off x="1066737" y="5746510"/>
            <a:ext cx="10160311" cy="92333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1600" i="1" dirty="0">
                <a:latin typeface="Cambria" panose="02040503050406030204" pitchFamily="18" charset="0"/>
                <a:ea typeface="Cambria" panose="02040503050406030204" pitchFamily="18" charset="0"/>
              </a:rPr>
              <a:t>«</a:t>
            </a:r>
            <a:r>
              <a:rPr lang="en-US" sz="1600" i="1" dirty="0">
                <a:latin typeface="Cambria" panose="02040503050406030204" pitchFamily="18" charset="0"/>
                <a:ea typeface="Cambria" panose="02040503050406030204" pitchFamily="18" charset="0"/>
              </a:rPr>
              <a:t>Risk has been defined, for management purposes, as the potential economic, social and environmental consequences of hazardous events that may occur in a specified period of time. </a:t>
            </a:r>
            <a:r>
              <a:rPr lang="it-IT" sz="1600" i="1" dirty="0">
                <a:latin typeface="Cambria" panose="02040503050406030204" pitchFamily="18" charset="0"/>
                <a:ea typeface="Cambria" panose="02040503050406030204" pitchFamily="18" charset="0"/>
              </a:rPr>
              <a:t>»</a:t>
            </a:r>
            <a:r>
              <a:rPr lang="it-IT" sz="1600" dirty="0">
                <a:latin typeface="Cambria" panose="02040503050406030204" pitchFamily="18" charset="0"/>
                <a:ea typeface="Cambria" panose="02040503050406030204" pitchFamily="18" charset="0"/>
              </a:rPr>
              <a:t> </a:t>
            </a:r>
          </a:p>
          <a:p>
            <a:pPr algn="r"/>
            <a:r>
              <a:rPr lang="en-US" sz="1200" i="1" dirty="0">
                <a:latin typeface="Cambria" panose="02040503050406030204" pitchFamily="18" charset="0"/>
                <a:ea typeface="Cambria" panose="02040503050406030204" pitchFamily="18" charset="0"/>
              </a:rPr>
              <a:t>Seismic risk evaluation for an urban </a:t>
            </a:r>
            <a:r>
              <a:rPr lang="en-US" sz="1200" i="1" dirty="0" err="1">
                <a:latin typeface="Cambria" panose="02040503050406030204" pitchFamily="18" charset="0"/>
                <a:ea typeface="Cambria" panose="02040503050406030204" pitchFamily="18" charset="0"/>
              </a:rPr>
              <a:t>centre</a:t>
            </a:r>
            <a:r>
              <a:rPr lang="en-US" sz="1200" i="1" dirty="0">
                <a:latin typeface="Cambria" panose="02040503050406030204" pitchFamily="18" charset="0"/>
                <a:ea typeface="Cambria" panose="02040503050406030204" pitchFamily="18" charset="0"/>
              </a:rPr>
              <a:t>, </a:t>
            </a:r>
            <a:r>
              <a:rPr lang="en-US" sz="1200" dirty="0" err="1">
                <a:latin typeface="Cambria" panose="02040503050406030204" pitchFamily="18" charset="0"/>
                <a:ea typeface="Cambria" panose="02040503050406030204" pitchFamily="18" charset="0"/>
              </a:rPr>
              <a:t>M.L.</a:t>
            </a:r>
            <a:r>
              <a:rPr lang="en-US" sz="1200" b="1" dirty="0" err="1">
                <a:latin typeface="Cambria" panose="02040503050406030204" pitchFamily="18" charset="0"/>
                <a:ea typeface="Cambria" panose="02040503050406030204" pitchFamily="18" charset="0"/>
              </a:rPr>
              <a:t>Carreno</a:t>
            </a:r>
            <a:r>
              <a:rPr lang="en-US" sz="1200" dirty="0">
                <a:latin typeface="Cambria" panose="02040503050406030204" pitchFamily="18" charset="0"/>
                <a:ea typeface="Cambria" panose="02040503050406030204" pitchFamily="18" charset="0"/>
              </a:rPr>
              <a:t>, </a:t>
            </a:r>
            <a:r>
              <a:rPr lang="en-US" sz="1200" dirty="0" err="1">
                <a:latin typeface="Cambria" panose="02040503050406030204" pitchFamily="18" charset="0"/>
                <a:ea typeface="Cambria" panose="02040503050406030204" pitchFamily="18" charset="0"/>
              </a:rPr>
              <a:t>O.D.</a:t>
            </a:r>
            <a:r>
              <a:rPr lang="en-US" sz="1200" b="1" dirty="0" err="1">
                <a:latin typeface="Cambria" panose="02040503050406030204" pitchFamily="18" charset="0"/>
                <a:ea typeface="Cambria" panose="02040503050406030204" pitchFamily="18" charset="0"/>
              </a:rPr>
              <a:t>Cardona</a:t>
            </a:r>
            <a:r>
              <a:rPr lang="en-US" sz="1200" dirty="0">
                <a:latin typeface="Cambria" panose="02040503050406030204" pitchFamily="18" charset="0"/>
                <a:ea typeface="Cambria" panose="02040503050406030204" pitchFamily="18" charset="0"/>
              </a:rPr>
              <a:t>, </a:t>
            </a:r>
            <a:r>
              <a:rPr lang="en-US" sz="1200" dirty="0" err="1">
                <a:latin typeface="Cambria" panose="02040503050406030204" pitchFamily="18" charset="0"/>
                <a:ea typeface="Cambria" panose="02040503050406030204" pitchFamily="18" charset="0"/>
              </a:rPr>
              <a:t>A.H.</a:t>
            </a:r>
            <a:r>
              <a:rPr lang="en-US" sz="1200" b="1" dirty="0" err="1">
                <a:latin typeface="Cambria" panose="02040503050406030204" pitchFamily="18" charset="0"/>
                <a:ea typeface="Cambria" panose="02040503050406030204" pitchFamily="18" charset="0"/>
              </a:rPr>
              <a:t>Barbat</a:t>
            </a:r>
            <a:r>
              <a:rPr lang="it-IT" sz="1200" dirty="0">
                <a:latin typeface="Cambria" panose="02040503050406030204" pitchFamily="18" charset="0"/>
                <a:ea typeface="Cambria" panose="02040503050406030204" pitchFamily="18" charset="0"/>
              </a:rPr>
              <a:t>, </a:t>
            </a:r>
            <a:r>
              <a:rPr lang="en-US" sz="1200" dirty="0">
                <a:latin typeface="Cambria" panose="02040503050406030204" pitchFamily="18" charset="0"/>
                <a:ea typeface="Cambria" panose="02040503050406030204" pitchFamily="18" charset="0"/>
              </a:rPr>
              <a:t>250</a:t>
            </a:r>
            <a:r>
              <a:rPr lang="en-US" sz="1200" baseline="30000" dirty="0">
                <a:latin typeface="Cambria" panose="02040503050406030204" pitchFamily="18" charset="0"/>
                <a:ea typeface="Cambria" panose="02040503050406030204" pitchFamily="18" charset="0"/>
              </a:rPr>
              <a:t>th</a:t>
            </a:r>
            <a:r>
              <a:rPr lang="en-US" sz="1200" dirty="0">
                <a:latin typeface="Cambria" panose="02040503050406030204" pitchFamily="18" charset="0"/>
                <a:ea typeface="Cambria" panose="02040503050406030204" pitchFamily="18" charset="0"/>
              </a:rPr>
              <a:t>  Anniversary of the 1755 Lisbon Earthquake</a:t>
            </a:r>
            <a:endParaRPr lang="en-GB" sz="1200" dirty="0">
              <a:latin typeface="Cambria" panose="02040503050406030204" pitchFamily="18" charset="0"/>
              <a:ea typeface="Cambria" panose="02040503050406030204" pitchFamily="18" charset="0"/>
            </a:endParaRPr>
          </a:p>
        </p:txBody>
      </p:sp>
      <p:graphicFrame>
        <p:nvGraphicFramePr>
          <p:cNvPr id="24" name="Tabella 6">
            <a:extLst>
              <a:ext uri="{FF2B5EF4-FFF2-40B4-BE49-F238E27FC236}">
                <a16:creationId xmlns:a16="http://schemas.microsoft.com/office/drawing/2014/main" id="{56ECB8F2-8C6D-42B5-963B-8A10E2CEDA71}"/>
              </a:ext>
            </a:extLst>
          </p:cNvPr>
          <p:cNvGraphicFramePr>
            <a:graphicFrameLocks noGrp="1"/>
          </p:cNvGraphicFramePr>
          <p:nvPr>
            <p:extLst>
              <p:ext uri="{D42A27DB-BD31-4B8C-83A1-F6EECF244321}">
                <p14:modId xmlns:p14="http://schemas.microsoft.com/office/powerpoint/2010/main" val="163323073"/>
              </p:ext>
            </p:extLst>
          </p:nvPr>
        </p:nvGraphicFramePr>
        <p:xfrm>
          <a:off x="349250" y="1273594"/>
          <a:ext cx="11493500" cy="370840"/>
        </p:xfrm>
        <a:graphic>
          <a:graphicData uri="http://schemas.openxmlformats.org/drawingml/2006/table">
            <a:tbl>
              <a:tblPr firstRow="1" bandRow="1">
                <a:tableStyleId>{5C22544A-7EE6-4342-B048-85BDC9FD1C3A}</a:tableStyleId>
              </a:tblPr>
              <a:tblGrid>
                <a:gridCol w="2873375">
                  <a:extLst>
                    <a:ext uri="{9D8B030D-6E8A-4147-A177-3AD203B41FA5}">
                      <a16:colId xmlns:a16="http://schemas.microsoft.com/office/drawing/2014/main" val="3494417636"/>
                    </a:ext>
                  </a:extLst>
                </a:gridCol>
                <a:gridCol w="2873375">
                  <a:extLst>
                    <a:ext uri="{9D8B030D-6E8A-4147-A177-3AD203B41FA5}">
                      <a16:colId xmlns:a16="http://schemas.microsoft.com/office/drawing/2014/main" val="1866672439"/>
                    </a:ext>
                  </a:extLst>
                </a:gridCol>
                <a:gridCol w="2873375">
                  <a:extLst>
                    <a:ext uri="{9D8B030D-6E8A-4147-A177-3AD203B41FA5}">
                      <a16:colId xmlns:a16="http://schemas.microsoft.com/office/drawing/2014/main" val="1176238122"/>
                    </a:ext>
                  </a:extLst>
                </a:gridCol>
                <a:gridCol w="2873375">
                  <a:extLst>
                    <a:ext uri="{9D8B030D-6E8A-4147-A177-3AD203B41FA5}">
                      <a16:colId xmlns:a16="http://schemas.microsoft.com/office/drawing/2014/main" val="1368161327"/>
                    </a:ext>
                  </a:extLst>
                </a:gridCol>
              </a:tblGrid>
              <a:tr h="370840">
                <a:tc>
                  <a:txBody>
                    <a:bodyPr/>
                    <a:lstStyle/>
                    <a:p>
                      <a:pPr algn="ctr"/>
                      <a:r>
                        <a:rPr lang="it-IT" sz="1800" b="0" i="1" kern="1200" dirty="0" err="1">
                          <a:solidFill>
                            <a:schemeClr val="bg2"/>
                          </a:solidFill>
                          <a:latin typeface="Cambria" panose="02040503050406030204" pitchFamily="18" charset="0"/>
                          <a:ea typeface="Cambria" panose="02040503050406030204" pitchFamily="18" charset="0"/>
                          <a:cs typeface="+mn-cs"/>
                        </a:rPr>
                        <a:t>Outline</a:t>
                      </a:r>
                      <a:endParaRPr lang="it-IT" sz="1800" b="0" i="1" kern="1200" dirty="0">
                        <a:solidFill>
                          <a:schemeClr val="bg2"/>
                        </a:solidFill>
                        <a:latin typeface="Cambria" panose="02040503050406030204" pitchFamily="18" charset="0"/>
                        <a:ea typeface="Cambria" panose="02040503050406030204" pitchFamily="18" charset="0"/>
                        <a:cs typeface="+mn-cs"/>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b="1" i="1" u="none" kern="2300" spc="70" baseline="0" dirty="0">
                          <a:solidFill>
                            <a:schemeClr val="lt1"/>
                          </a:solidFill>
                          <a:latin typeface="Cambria" panose="02040503050406030204" pitchFamily="18" charset="0"/>
                          <a:ea typeface="Cambria" panose="02040503050406030204" pitchFamily="18" charset="0"/>
                          <a:cs typeface="+mn-cs"/>
                        </a:rPr>
                        <a:t>Seismic Risk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0" i="1" dirty="0">
                          <a:solidFill>
                            <a:schemeClr val="bg2"/>
                          </a:solidFill>
                          <a:latin typeface="Cambria" panose="02040503050406030204" pitchFamily="18" charset="0"/>
                          <a:ea typeface="Cambria" panose="02040503050406030204" pitchFamily="18" charset="0"/>
                        </a:rPr>
                        <a:t>PBEE-PEER Framework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0" i="1" dirty="0" err="1">
                          <a:solidFill>
                            <a:schemeClr val="bg2"/>
                          </a:solidFill>
                          <a:latin typeface="Cambria" panose="02040503050406030204" pitchFamily="18" charset="0"/>
                          <a:ea typeface="Cambria" panose="02040503050406030204" pitchFamily="18" charset="0"/>
                        </a:rPr>
                        <a:t>Lecture</a:t>
                      </a:r>
                      <a:r>
                        <a:rPr lang="it-IT" b="0" i="1" dirty="0">
                          <a:solidFill>
                            <a:schemeClr val="bg2"/>
                          </a:solidFill>
                          <a:latin typeface="Cambria" panose="02040503050406030204" pitchFamily="18" charset="0"/>
                          <a:ea typeface="Cambria" panose="02040503050406030204" pitchFamily="18" charset="0"/>
                        </a:rPr>
                        <a:t> Plan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38258928"/>
                  </a:ext>
                </a:extLst>
              </a:tr>
            </a:tbl>
          </a:graphicData>
        </a:graphic>
      </p:graphicFrame>
    </p:spTree>
    <p:extLst>
      <p:ext uri="{BB962C8B-B14F-4D97-AF65-F5344CB8AC3E}">
        <p14:creationId xmlns:p14="http://schemas.microsoft.com/office/powerpoint/2010/main" val="793161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p:cNvSpPr>
            <a:spLocks noGrp="1"/>
          </p:cNvSpPr>
          <p:nvPr>
            <p:ph type="body" sz="quarter" idx="11"/>
          </p:nvPr>
        </p:nvSpPr>
        <p:spPr>
          <a:xfrm>
            <a:off x="4407643" y="3414503"/>
            <a:ext cx="6746875" cy="428625"/>
          </a:xfrm>
        </p:spPr>
        <p:txBody>
          <a:bodyPr/>
          <a:lstStyle/>
          <a:p>
            <a:r>
              <a:rPr lang="it-IT" dirty="0"/>
              <a:t>seismic risk ≠ seismic hazard</a:t>
            </a:r>
            <a:endParaRPr lang="en-GB" dirty="0"/>
          </a:p>
        </p:txBody>
      </p:sp>
      <p:sp>
        <p:nvSpPr>
          <p:cNvPr id="6" name="Segnaposto numero diapositiva 5"/>
          <p:cNvSpPr>
            <a:spLocks noGrp="1"/>
          </p:cNvSpPr>
          <p:nvPr>
            <p:ph type="sldNum" sz="quarter" idx="14"/>
          </p:nvPr>
        </p:nvSpPr>
        <p:spPr/>
        <p:txBody>
          <a:bodyPr/>
          <a:lstStyle/>
          <a:p>
            <a:pPr>
              <a:defRPr/>
            </a:pPr>
            <a:fld id="{A631CAC9-17CC-4C26-87EE-1DC450F80871}" type="slidenum">
              <a:rPr lang="it-IT" smtClean="0"/>
              <a:pPr>
                <a:defRPr/>
              </a:pPr>
              <a:t>4</a:t>
            </a:fld>
            <a:endParaRPr lang="it-IT" dirty="0"/>
          </a:p>
        </p:txBody>
      </p:sp>
      <p:sp>
        <p:nvSpPr>
          <p:cNvPr id="20" name="Segnaposto testo 2">
            <a:extLst>
              <a:ext uri="{FF2B5EF4-FFF2-40B4-BE49-F238E27FC236}">
                <a16:creationId xmlns:a16="http://schemas.microsoft.com/office/drawing/2014/main" id="{9A668B87-88C0-484F-A315-E577942B7992}"/>
              </a:ext>
            </a:extLst>
          </p:cNvPr>
          <p:cNvSpPr txBox="1">
            <a:spLocks/>
          </p:cNvSpPr>
          <p:nvPr/>
        </p:nvSpPr>
        <p:spPr>
          <a:xfrm>
            <a:off x="1066737" y="4816002"/>
            <a:ext cx="10160311" cy="923330"/>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1600" i="1" dirty="0">
                <a:latin typeface="Cambria" panose="02040503050406030204" pitchFamily="18" charset="0"/>
                <a:ea typeface="Cambria" panose="02040503050406030204" pitchFamily="18" charset="0"/>
              </a:rPr>
              <a:t>«La pericolosità sismica corrisponde alla frequenza delle intensità dei terremoti che si prevede possano interessare il territorio in questione. Può essere definita come la probabilità che un evento potenzialmente dannoso si manifesti in questo territorio entro un determinato periodo di tempo.»</a:t>
            </a:r>
            <a:r>
              <a:rPr lang="it-IT" sz="1600" dirty="0">
                <a:latin typeface="Cambria" panose="02040503050406030204" pitchFamily="18" charset="0"/>
                <a:ea typeface="Cambria" panose="02040503050406030204" pitchFamily="18" charset="0"/>
              </a:rPr>
              <a:t> </a:t>
            </a:r>
          </a:p>
          <a:p>
            <a:pPr algn="r"/>
            <a:r>
              <a:rPr lang="it-IT" sz="1200" i="1" dirty="0">
                <a:latin typeface="Cambria" panose="02040503050406030204" pitchFamily="18" charset="0"/>
                <a:ea typeface="Cambria" panose="02040503050406030204" pitchFamily="18" charset="0"/>
              </a:rPr>
              <a:t>Fondamenti di ingegneria sismica in 80 lezioni</a:t>
            </a:r>
            <a:r>
              <a:rPr lang="it-IT" sz="1200" dirty="0">
                <a:latin typeface="Cambria" panose="02040503050406030204" pitchFamily="18" charset="0"/>
                <a:ea typeface="Cambria" panose="02040503050406030204" pitchFamily="18" charset="0"/>
              </a:rPr>
              <a:t>, </a:t>
            </a:r>
            <a:r>
              <a:rPr lang="it-IT" sz="1200" dirty="0" err="1">
                <a:latin typeface="Cambria" panose="02040503050406030204" pitchFamily="18" charset="0"/>
                <a:ea typeface="Cambria" panose="02040503050406030204" pitchFamily="18" charset="0"/>
              </a:rPr>
              <a:t>A.</a:t>
            </a:r>
            <a:r>
              <a:rPr lang="it-IT" sz="1200" b="1" dirty="0" err="1">
                <a:latin typeface="Cambria" panose="02040503050406030204" pitchFamily="18" charset="0"/>
                <a:ea typeface="Cambria" panose="02040503050406030204" pitchFamily="18" charset="0"/>
              </a:rPr>
              <a:t>Parducci</a:t>
            </a:r>
            <a:r>
              <a:rPr lang="it-IT" sz="1200" dirty="0">
                <a:latin typeface="Cambria" panose="02040503050406030204" pitchFamily="18" charset="0"/>
                <a:ea typeface="Cambria" panose="02040503050406030204" pitchFamily="18" charset="0"/>
              </a:rPr>
              <a:t>, Liguori Ed.</a:t>
            </a:r>
            <a:endParaRPr lang="en-GB" sz="1200" dirty="0">
              <a:latin typeface="Cambria" panose="02040503050406030204" pitchFamily="18" charset="0"/>
              <a:ea typeface="Cambria" panose="02040503050406030204" pitchFamily="18" charset="0"/>
            </a:endParaRPr>
          </a:p>
        </p:txBody>
      </p:sp>
      <p:sp>
        <p:nvSpPr>
          <p:cNvPr id="22" name="Segnaposto testo 2">
            <a:extLst>
              <a:ext uri="{FF2B5EF4-FFF2-40B4-BE49-F238E27FC236}">
                <a16:creationId xmlns:a16="http://schemas.microsoft.com/office/drawing/2014/main" id="{F97AD751-5A0A-47EF-AEFD-F1EFA98839C1}"/>
              </a:ext>
            </a:extLst>
          </p:cNvPr>
          <p:cNvSpPr txBox="1">
            <a:spLocks/>
          </p:cNvSpPr>
          <p:nvPr/>
        </p:nvSpPr>
        <p:spPr>
          <a:xfrm>
            <a:off x="1066737" y="5746510"/>
            <a:ext cx="10160311" cy="92333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1600" i="1" dirty="0">
                <a:latin typeface="Cambria" panose="02040503050406030204" pitchFamily="18" charset="0"/>
                <a:ea typeface="Cambria" panose="02040503050406030204" pitchFamily="18" charset="0"/>
              </a:rPr>
              <a:t>«</a:t>
            </a:r>
            <a:r>
              <a:rPr lang="en-US" sz="1600" i="1" dirty="0">
                <a:latin typeface="Cambria" panose="02040503050406030204" pitchFamily="18" charset="0"/>
                <a:ea typeface="Cambria" panose="02040503050406030204" pitchFamily="18" charset="0"/>
              </a:rPr>
              <a:t>A seismic hazard is the probability that an earthquake will occur in a given geographic area, within a given window of time, and with ground motion intensity exceeding a given threshold. </a:t>
            </a:r>
            <a:r>
              <a:rPr lang="it-IT" sz="1600" i="1" dirty="0">
                <a:latin typeface="Cambria" panose="02040503050406030204" pitchFamily="18" charset="0"/>
                <a:ea typeface="Cambria" panose="02040503050406030204" pitchFamily="18" charset="0"/>
              </a:rPr>
              <a:t>»</a:t>
            </a:r>
            <a:r>
              <a:rPr lang="it-IT" sz="1600" dirty="0">
                <a:latin typeface="Cambria" panose="02040503050406030204" pitchFamily="18" charset="0"/>
                <a:ea typeface="Cambria" panose="02040503050406030204" pitchFamily="18" charset="0"/>
              </a:rPr>
              <a:t> </a:t>
            </a:r>
          </a:p>
          <a:p>
            <a:pPr algn="r"/>
            <a:r>
              <a:rPr lang="en-US" sz="1200" i="1" dirty="0">
                <a:latin typeface="Cambria" panose="02040503050406030204" pitchFamily="18" charset="0"/>
                <a:ea typeface="Cambria" panose="02040503050406030204" pitchFamily="18" charset="0"/>
              </a:rPr>
              <a:t>Probabilistic seismic hazard analysis: Early history, </a:t>
            </a:r>
            <a:r>
              <a:rPr lang="en-US" sz="1200" b="1" dirty="0">
                <a:latin typeface="Cambria" panose="02040503050406030204" pitchFamily="18" charset="0"/>
                <a:ea typeface="Cambria" panose="02040503050406030204" pitchFamily="18" charset="0"/>
              </a:rPr>
              <a:t>McGuire,</a:t>
            </a:r>
            <a:r>
              <a:rPr lang="en-US" sz="1200" dirty="0">
                <a:latin typeface="Cambria" panose="02040503050406030204" pitchFamily="18" charset="0"/>
                <a:ea typeface="Cambria" panose="02040503050406030204" pitchFamily="18" charset="0"/>
              </a:rPr>
              <a:t> R. </a:t>
            </a:r>
            <a:r>
              <a:rPr lang="en-US" sz="1200" i="1" dirty="0">
                <a:latin typeface="Cambria" panose="02040503050406030204" pitchFamily="18" charset="0"/>
                <a:ea typeface="Cambria" panose="02040503050406030204" pitchFamily="18" charset="0"/>
              </a:rPr>
              <a:t> </a:t>
            </a:r>
            <a:r>
              <a:rPr lang="en-US" sz="1200" dirty="0">
                <a:latin typeface="Cambria" panose="02040503050406030204" pitchFamily="18" charset="0"/>
                <a:ea typeface="Cambria" panose="02040503050406030204" pitchFamily="18" charset="0"/>
              </a:rPr>
              <a:t>Earthquake </a:t>
            </a:r>
            <a:r>
              <a:rPr lang="en-US" sz="1200" dirty="0" err="1">
                <a:latin typeface="Cambria" panose="02040503050406030204" pitchFamily="18" charset="0"/>
                <a:ea typeface="Cambria" panose="02040503050406030204" pitchFamily="18" charset="0"/>
              </a:rPr>
              <a:t>Engng</a:t>
            </a:r>
            <a:r>
              <a:rPr lang="en-US" sz="1200" dirty="0">
                <a:latin typeface="Cambria" panose="02040503050406030204" pitchFamily="18" charset="0"/>
                <a:ea typeface="Cambria" panose="02040503050406030204" pitchFamily="18" charset="0"/>
              </a:rPr>
              <a:t> Struct. </a:t>
            </a:r>
            <a:r>
              <a:rPr lang="en-US" sz="1200" dirty="0" err="1">
                <a:latin typeface="Cambria" panose="02040503050406030204" pitchFamily="18" charset="0"/>
                <a:ea typeface="Cambria" panose="02040503050406030204" pitchFamily="18" charset="0"/>
              </a:rPr>
              <a:t>Dyn</a:t>
            </a:r>
            <a:r>
              <a:rPr lang="en-US" sz="1200" dirty="0">
                <a:latin typeface="Cambria" panose="02040503050406030204" pitchFamily="18" charset="0"/>
                <a:ea typeface="Cambria" panose="02040503050406030204" pitchFamily="18" charset="0"/>
              </a:rPr>
              <a:t>., </a:t>
            </a:r>
            <a:r>
              <a:rPr lang="en-US" sz="1200" i="1" dirty="0">
                <a:latin typeface="Cambria" panose="02040503050406030204" pitchFamily="18" charset="0"/>
                <a:ea typeface="Cambria" panose="02040503050406030204" pitchFamily="18" charset="0"/>
              </a:rPr>
              <a:t>2008</a:t>
            </a:r>
            <a:endParaRPr lang="en-GB" sz="1200" dirty="0">
              <a:latin typeface="Cambria" panose="02040503050406030204" pitchFamily="18" charset="0"/>
              <a:ea typeface="Cambria" panose="02040503050406030204" pitchFamily="18" charset="0"/>
            </a:endParaRPr>
          </a:p>
        </p:txBody>
      </p:sp>
      <p:graphicFrame>
        <p:nvGraphicFramePr>
          <p:cNvPr id="8" name="Tabella 6">
            <a:extLst>
              <a:ext uri="{FF2B5EF4-FFF2-40B4-BE49-F238E27FC236}">
                <a16:creationId xmlns:a16="http://schemas.microsoft.com/office/drawing/2014/main" id="{E6B01590-BAA2-449E-9417-01F9BC5C7F89}"/>
              </a:ext>
            </a:extLst>
          </p:cNvPr>
          <p:cNvGraphicFramePr>
            <a:graphicFrameLocks noGrp="1"/>
          </p:cNvGraphicFramePr>
          <p:nvPr>
            <p:extLst>
              <p:ext uri="{D42A27DB-BD31-4B8C-83A1-F6EECF244321}">
                <p14:modId xmlns:p14="http://schemas.microsoft.com/office/powerpoint/2010/main" val="2834373204"/>
              </p:ext>
            </p:extLst>
          </p:nvPr>
        </p:nvGraphicFramePr>
        <p:xfrm>
          <a:off x="349250" y="1273594"/>
          <a:ext cx="11493500" cy="370840"/>
        </p:xfrm>
        <a:graphic>
          <a:graphicData uri="http://schemas.openxmlformats.org/drawingml/2006/table">
            <a:tbl>
              <a:tblPr firstRow="1" bandRow="1">
                <a:tableStyleId>{5C22544A-7EE6-4342-B048-85BDC9FD1C3A}</a:tableStyleId>
              </a:tblPr>
              <a:tblGrid>
                <a:gridCol w="2873375">
                  <a:extLst>
                    <a:ext uri="{9D8B030D-6E8A-4147-A177-3AD203B41FA5}">
                      <a16:colId xmlns:a16="http://schemas.microsoft.com/office/drawing/2014/main" val="3494417636"/>
                    </a:ext>
                  </a:extLst>
                </a:gridCol>
                <a:gridCol w="2873375">
                  <a:extLst>
                    <a:ext uri="{9D8B030D-6E8A-4147-A177-3AD203B41FA5}">
                      <a16:colId xmlns:a16="http://schemas.microsoft.com/office/drawing/2014/main" val="1866672439"/>
                    </a:ext>
                  </a:extLst>
                </a:gridCol>
                <a:gridCol w="2873375">
                  <a:extLst>
                    <a:ext uri="{9D8B030D-6E8A-4147-A177-3AD203B41FA5}">
                      <a16:colId xmlns:a16="http://schemas.microsoft.com/office/drawing/2014/main" val="1176238122"/>
                    </a:ext>
                  </a:extLst>
                </a:gridCol>
                <a:gridCol w="2873375">
                  <a:extLst>
                    <a:ext uri="{9D8B030D-6E8A-4147-A177-3AD203B41FA5}">
                      <a16:colId xmlns:a16="http://schemas.microsoft.com/office/drawing/2014/main" val="1368161327"/>
                    </a:ext>
                  </a:extLst>
                </a:gridCol>
              </a:tblGrid>
              <a:tr h="370840">
                <a:tc>
                  <a:txBody>
                    <a:bodyPr/>
                    <a:lstStyle/>
                    <a:p>
                      <a:pPr algn="ctr"/>
                      <a:r>
                        <a:rPr lang="it-IT" sz="1800" b="0" i="1" kern="1200" dirty="0" err="1">
                          <a:solidFill>
                            <a:schemeClr val="bg2"/>
                          </a:solidFill>
                          <a:latin typeface="Cambria" panose="02040503050406030204" pitchFamily="18" charset="0"/>
                          <a:ea typeface="Cambria" panose="02040503050406030204" pitchFamily="18" charset="0"/>
                          <a:cs typeface="+mn-cs"/>
                        </a:rPr>
                        <a:t>Outline</a:t>
                      </a:r>
                      <a:endParaRPr lang="it-IT" sz="1800" b="0" i="1" kern="1200" dirty="0">
                        <a:solidFill>
                          <a:schemeClr val="bg2"/>
                        </a:solidFill>
                        <a:latin typeface="Cambria" panose="02040503050406030204" pitchFamily="18" charset="0"/>
                        <a:ea typeface="Cambria" panose="02040503050406030204" pitchFamily="18" charset="0"/>
                        <a:cs typeface="+mn-cs"/>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b="1" i="1" u="none" kern="2300" spc="70" baseline="0" dirty="0">
                          <a:solidFill>
                            <a:schemeClr val="lt1"/>
                          </a:solidFill>
                          <a:latin typeface="Cambria" panose="02040503050406030204" pitchFamily="18" charset="0"/>
                          <a:ea typeface="Cambria" panose="02040503050406030204" pitchFamily="18" charset="0"/>
                          <a:cs typeface="+mn-cs"/>
                        </a:rPr>
                        <a:t>Seismic Risk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0" i="1" dirty="0">
                          <a:solidFill>
                            <a:schemeClr val="bg2"/>
                          </a:solidFill>
                          <a:latin typeface="Cambria" panose="02040503050406030204" pitchFamily="18" charset="0"/>
                          <a:ea typeface="Cambria" panose="02040503050406030204" pitchFamily="18" charset="0"/>
                        </a:rPr>
                        <a:t>PBEE-PEER Framework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0" i="1" dirty="0" err="1">
                          <a:solidFill>
                            <a:schemeClr val="bg2"/>
                          </a:solidFill>
                          <a:latin typeface="Cambria" panose="02040503050406030204" pitchFamily="18" charset="0"/>
                          <a:ea typeface="Cambria" panose="02040503050406030204" pitchFamily="18" charset="0"/>
                        </a:rPr>
                        <a:t>Lecture</a:t>
                      </a:r>
                      <a:r>
                        <a:rPr lang="it-IT" b="0" i="1" dirty="0">
                          <a:solidFill>
                            <a:schemeClr val="bg2"/>
                          </a:solidFill>
                          <a:latin typeface="Cambria" panose="02040503050406030204" pitchFamily="18" charset="0"/>
                          <a:ea typeface="Cambria" panose="02040503050406030204" pitchFamily="18" charset="0"/>
                        </a:rPr>
                        <a:t> Plan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38258928"/>
                  </a:ext>
                </a:extLst>
              </a:tr>
            </a:tbl>
          </a:graphicData>
        </a:graphic>
      </p:graphicFrame>
    </p:spTree>
    <p:extLst>
      <p:ext uri="{BB962C8B-B14F-4D97-AF65-F5344CB8AC3E}">
        <p14:creationId xmlns:p14="http://schemas.microsoft.com/office/powerpoint/2010/main" val="661028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5"/>
          <p:cNvSpPr>
            <a:spLocks noGrp="1"/>
          </p:cNvSpPr>
          <p:nvPr>
            <p:ph type="sldNum" sz="quarter" idx="14"/>
          </p:nvPr>
        </p:nvSpPr>
        <p:spPr/>
        <p:txBody>
          <a:bodyPr/>
          <a:lstStyle/>
          <a:p>
            <a:pPr>
              <a:defRPr/>
            </a:pPr>
            <a:fld id="{A631CAC9-17CC-4C26-87EE-1DC450F80871}" type="slidenum">
              <a:rPr lang="it-IT" smtClean="0"/>
              <a:pPr>
                <a:defRPr/>
              </a:pPr>
              <a:t>5</a:t>
            </a:fld>
            <a:endParaRPr lang="it-IT" dirty="0"/>
          </a:p>
        </p:txBody>
      </p:sp>
      <p:pic>
        <p:nvPicPr>
          <p:cNvPr id="7" name="Immagine 6">
            <a:extLst>
              <a:ext uri="{FF2B5EF4-FFF2-40B4-BE49-F238E27FC236}">
                <a16:creationId xmlns:a16="http://schemas.microsoft.com/office/drawing/2014/main" id="{EEFAFEBB-4838-4DEE-957C-2C5CD551001F}"/>
              </a:ext>
            </a:extLst>
          </p:cNvPr>
          <p:cNvPicPr>
            <a:picLocks noChangeAspect="1"/>
          </p:cNvPicPr>
          <p:nvPr/>
        </p:nvPicPr>
        <p:blipFill rotWithShape="1">
          <a:blip r:embed="rId3">
            <a:extLst>
              <a:ext uri="{28A0092B-C50C-407E-A947-70E740481C1C}">
                <a14:useLocalDpi xmlns:a14="http://schemas.microsoft.com/office/drawing/2010/main" val="0"/>
              </a:ext>
            </a:extLst>
          </a:blip>
          <a:srcRect t="3636"/>
          <a:stretch/>
        </p:blipFill>
        <p:spPr>
          <a:xfrm>
            <a:off x="3363421" y="1820708"/>
            <a:ext cx="5654685" cy="4262400"/>
          </a:xfrm>
          <a:prstGeom prst="rect">
            <a:avLst/>
          </a:prstGeom>
        </p:spPr>
      </p:pic>
      <p:sp>
        <p:nvSpPr>
          <p:cNvPr id="10" name="Segnaposto testo 2">
            <a:extLst>
              <a:ext uri="{FF2B5EF4-FFF2-40B4-BE49-F238E27FC236}">
                <a16:creationId xmlns:a16="http://schemas.microsoft.com/office/drawing/2014/main" id="{ED1F5669-4010-44CD-B7CF-C05E69EC036B}"/>
              </a:ext>
            </a:extLst>
          </p:cNvPr>
          <p:cNvSpPr txBox="1">
            <a:spLocks/>
          </p:cNvSpPr>
          <p:nvPr/>
        </p:nvSpPr>
        <p:spPr>
          <a:xfrm>
            <a:off x="5338229" y="6064250"/>
            <a:ext cx="1798946" cy="42862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a:latin typeface="Cambria" panose="02040503050406030204" pitchFamily="18" charset="0"/>
                <a:ea typeface="Cambria" panose="02040503050406030204" pitchFamily="18" charset="0"/>
              </a:rPr>
              <a:t>hazard </a:t>
            </a:r>
            <a:r>
              <a:rPr lang="it-IT" dirty="0" err="1">
                <a:latin typeface="Cambria" panose="02040503050406030204" pitchFamily="18" charset="0"/>
                <a:ea typeface="Cambria" panose="02040503050406030204" pitchFamily="18" charset="0"/>
              </a:rPr>
              <a:t>map</a:t>
            </a:r>
            <a:endParaRPr lang="en-GB" dirty="0">
              <a:latin typeface="Cambria" panose="02040503050406030204" pitchFamily="18" charset="0"/>
              <a:ea typeface="Cambria" panose="02040503050406030204" pitchFamily="18" charset="0"/>
            </a:endParaRPr>
          </a:p>
        </p:txBody>
      </p:sp>
      <p:graphicFrame>
        <p:nvGraphicFramePr>
          <p:cNvPr id="11" name="Tabella 6">
            <a:extLst>
              <a:ext uri="{FF2B5EF4-FFF2-40B4-BE49-F238E27FC236}">
                <a16:creationId xmlns:a16="http://schemas.microsoft.com/office/drawing/2014/main" id="{AEA7CD4C-0CC5-49AD-AF2B-348815384240}"/>
              </a:ext>
            </a:extLst>
          </p:cNvPr>
          <p:cNvGraphicFramePr>
            <a:graphicFrameLocks noGrp="1"/>
          </p:cNvGraphicFramePr>
          <p:nvPr>
            <p:extLst>
              <p:ext uri="{D42A27DB-BD31-4B8C-83A1-F6EECF244321}">
                <p14:modId xmlns:p14="http://schemas.microsoft.com/office/powerpoint/2010/main" val="2834373204"/>
              </p:ext>
            </p:extLst>
          </p:nvPr>
        </p:nvGraphicFramePr>
        <p:xfrm>
          <a:off x="349250" y="1273594"/>
          <a:ext cx="11493500" cy="370840"/>
        </p:xfrm>
        <a:graphic>
          <a:graphicData uri="http://schemas.openxmlformats.org/drawingml/2006/table">
            <a:tbl>
              <a:tblPr firstRow="1" bandRow="1">
                <a:tableStyleId>{5C22544A-7EE6-4342-B048-85BDC9FD1C3A}</a:tableStyleId>
              </a:tblPr>
              <a:tblGrid>
                <a:gridCol w="2873375">
                  <a:extLst>
                    <a:ext uri="{9D8B030D-6E8A-4147-A177-3AD203B41FA5}">
                      <a16:colId xmlns:a16="http://schemas.microsoft.com/office/drawing/2014/main" val="3494417636"/>
                    </a:ext>
                  </a:extLst>
                </a:gridCol>
                <a:gridCol w="2873375">
                  <a:extLst>
                    <a:ext uri="{9D8B030D-6E8A-4147-A177-3AD203B41FA5}">
                      <a16:colId xmlns:a16="http://schemas.microsoft.com/office/drawing/2014/main" val="1866672439"/>
                    </a:ext>
                  </a:extLst>
                </a:gridCol>
                <a:gridCol w="2873375">
                  <a:extLst>
                    <a:ext uri="{9D8B030D-6E8A-4147-A177-3AD203B41FA5}">
                      <a16:colId xmlns:a16="http://schemas.microsoft.com/office/drawing/2014/main" val="1176238122"/>
                    </a:ext>
                  </a:extLst>
                </a:gridCol>
                <a:gridCol w="2873375">
                  <a:extLst>
                    <a:ext uri="{9D8B030D-6E8A-4147-A177-3AD203B41FA5}">
                      <a16:colId xmlns:a16="http://schemas.microsoft.com/office/drawing/2014/main" val="1368161327"/>
                    </a:ext>
                  </a:extLst>
                </a:gridCol>
              </a:tblGrid>
              <a:tr h="370840">
                <a:tc>
                  <a:txBody>
                    <a:bodyPr/>
                    <a:lstStyle/>
                    <a:p>
                      <a:pPr algn="ctr"/>
                      <a:r>
                        <a:rPr lang="it-IT" sz="1800" b="0" i="1" kern="1200" dirty="0" err="1">
                          <a:solidFill>
                            <a:schemeClr val="bg2"/>
                          </a:solidFill>
                          <a:latin typeface="Cambria" panose="02040503050406030204" pitchFamily="18" charset="0"/>
                          <a:ea typeface="Cambria" panose="02040503050406030204" pitchFamily="18" charset="0"/>
                          <a:cs typeface="+mn-cs"/>
                        </a:rPr>
                        <a:t>Outline</a:t>
                      </a:r>
                      <a:endParaRPr lang="it-IT" sz="1800" b="0" i="1" kern="1200" dirty="0">
                        <a:solidFill>
                          <a:schemeClr val="bg2"/>
                        </a:solidFill>
                        <a:latin typeface="Cambria" panose="02040503050406030204" pitchFamily="18" charset="0"/>
                        <a:ea typeface="Cambria" panose="02040503050406030204" pitchFamily="18" charset="0"/>
                        <a:cs typeface="+mn-cs"/>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b="1" i="1" u="none" kern="2300" spc="70" baseline="0" dirty="0">
                          <a:solidFill>
                            <a:schemeClr val="lt1"/>
                          </a:solidFill>
                          <a:latin typeface="Cambria" panose="02040503050406030204" pitchFamily="18" charset="0"/>
                          <a:ea typeface="Cambria" panose="02040503050406030204" pitchFamily="18" charset="0"/>
                          <a:cs typeface="+mn-cs"/>
                        </a:rPr>
                        <a:t>Seismic Risk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0" i="1" dirty="0">
                          <a:solidFill>
                            <a:schemeClr val="bg2"/>
                          </a:solidFill>
                          <a:latin typeface="Cambria" panose="02040503050406030204" pitchFamily="18" charset="0"/>
                          <a:ea typeface="Cambria" panose="02040503050406030204" pitchFamily="18" charset="0"/>
                        </a:rPr>
                        <a:t>PBEE-PEER Framework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0" i="1" dirty="0" err="1">
                          <a:solidFill>
                            <a:schemeClr val="bg2"/>
                          </a:solidFill>
                          <a:latin typeface="Cambria" panose="02040503050406030204" pitchFamily="18" charset="0"/>
                          <a:ea typeface="Cambria" panose="02040503050406030204" pitchFamily="18" charset="0"/>
                        </a:rPr>
                        <a:t>Lecture</a:t>
                      </a:r>
                      <a:r>
                        <a:rPr lang="it-IT" b="0" i="1" dirty="0">
                          <a:solidFill>
                            <a:schemeClr val="bg2"/>
                          </a:solidFill>
                          <a:latin typeface="Cambria" panose="02040503050406030204" pitchFamily="18" charset="0"/>
                          <a:ea typeface="Cambria" panose="02040503050406030204" pitchFamily="18" charset="0"/>
                        </a:rPr>
                        <a:t> Plan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38258928"/>
                  </a:ext>
                </a:extLst>
              </a:tr>
            </a:tbl>
          </a:graphicData>
        </a:graphic>
      </p:graphicFrame>
    </p:spTree>
    <p:extLst>
      <p:ext uri="{BB962C8B-B14F-4D97-AF65-F5344CB8AC3E}">
        <p14:creationId xmlns:p14="http://schemas.microsoft.com/office/powerpoint/2010/main" val="1377356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81EF7C06-1124-4F47-B4F1-F16360331AD8}"/>
              </a:ext>
            </a:extLst>
          </p:cNvPr>
          <p:cNvPicPr>
            <a:picLocks noChangeAspect="1"/>
          </p:cNvPicPr>
          <p:nvPr/>
        </p:nvPicPr>
        <p:blipFill rotWithShape="1">
          <a:blip r:embed="rId3">
            <a:extLst>
              <a:ext uri="{28A0092B-C50C-407E-A947-70E740481C1C}">
                <a14:useLocalDpi xmlns:a14="http://schemas.microsoft.com/office/drawing/2010/main" val="0"/>
              </a:ext>
            </a:extLst>
          </a:blip>
          <a:srcRect t="377" b="377"/>
          <a:stretch/>
        </p:blipFill>
        <p:spPr>
          <a:xfrm>
            <a:off x="3363421" y="1820708"/>
            <a:ext cx="5654685" cy="4262400"/>
          </a:xfrm>
          <a:prstGeom prst="rect">
            <a:avLst/>
          </a:prstGeom>
        </p:spPr>
      </p:pic>
      <p:sp>
        <p:nvSpPr>
          <p:cNvPr id="6" name="Segnaposto numero diapositiva 5"/>
          <p:cNvSpPr>
            <a:spLocks noGrp="1"/>
          </p:cNvSpPr>
          <p:nvPr>
            <p:ph type="sldNum" sz="quarter" idx="14"/>
          </p:nvPr>
        </p:nvSpPr>
        <p:spPr/>
        <p:txBody>
          <a:bodyPr/>
          <a:lstStyle/>
          <a:p>
            <a:pPr>
              <a:defRPr/>
            </a:pPr>
            <a:fld id="{A631CAC9-17CC-4C26-87EE-1DC450F80871}" type="slidenum">
              <a:rPr lang="it-IT" smtClean="0"/>
              <a:pPr>
                <a:defRPr/>
              </a:pPr>
              <a:t>6</a:t>
            </a:fld>
            <a:endParaRPr lang="it-IT" dirty="0"/>
          </a:p>
        </p:txBody>
      </p:sp>
      <p:sp>
        <p:nvSpPr>
          <p:cNvPr id="10" name="Segnaposto testo 2">
            <a:extLst>
              <a:ext uri="{FF2B5EF4-FFF2-40B4-BE49-F238E27FC236}">
                <a16:creationId xmlns:a16="http://schemas.microsoft.com/office/drawing/2014/main" id="{ED1F5669-4010-44CD-B7CF-C05E69EC036B}"/>
              </a:ext>
            </a:extLst>
          </p:cNvPr>
          <p:cNvSpPr txBox="1">
            <a:spLocks/>
          </p:cNvSpPr>
          <p:nvPr/>
        </p:nvSpPr>
        <p:spPr>
          <a:xfrm>
            <a:off x="5491978" y="6059221"/>
            <a:ext cx="1798946" cy="42862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a:latin typeface="Cambria" panose="02040503050406030204" pitchFamily="18" charset="0"/>
                <a:ea typeface="Cambria" panose="02040503050406030204" pitchFamily="18" charset="0"/>
              </a:rPr>
              <a:t>risk </a:t>
            </a:r>
            <a:r>
              <a:rPr lang="it-IT" dirty="0" err="1">
                <a:latin typeface="Cambria" panose="02040503050406030204" pitchFamily="18" charset="0"/>
                <a:ea typeface="Cambria" panose="02040503050406030204" pitchFamily="18" charset="0"/>
              </a:rPr>
              <a:t>map</a:t>
            </a:r>
            <a:endParaRPr lang="en-GB" dirty="0">
              <a:latin typeface="Cambria" panose="02040503050406030204" pitchFamily="18" charset="0"/>
              <a:ea typeface="Cambria" panose="02040503050406030204" pitchFamily="18" charset="0"/>
            </a:endParaRPr>
          </a:p>
        </p:txBody>
      </p:sp>
      <p:graphicFrame>
        <p:nvGraphicFramePr>
          <p:cNvPr id="9" name="Tabella 6">
            <a:extLst>
              <a:ext uri="{FF2B5EF4-FFF2-40B4-BE49-F238E27FC236}">
                <a16:creationId xmlns:a16="http://schemas.microsoft.com/office/drawing/2014/main" id="{C9DDCB3C-5D39-438D-9671-4700F6016354}"/>
              </a:ext>
            </a:extLst>
          </p:cNvPr>
          <p:cNvGraphicFramePr>
            <a:graphicFrameLocks noGrp="1"/>
          </p:cNvGraphicFramePr>
          <p:nvPr>
            <p:extLst>
              <p:ext uri="{D42A27DB-BD31-4B8C-83A1-F6EECF244321}">
                <p14:modId xmlns:p14="http://schemas.microsoft.com/office/powerpoint/2010/main" val="2834373204"/>
              </p:ext>
            </p:extLst>
          </p:nvPr>
        </p:nvGraphicFramePr>
        <p:xfrm>
          <a:off x="349250" y="1273594"/>
          <a:ext cx="11493500" cy="370840"/>
        </p:xfrm>
        <a:graphic>
          <a:graphicData uri="http://schemas.openxmlformats.org/drawingml/2006/table">
            <a:tbl>
              <a:tblPr firstRow="1" bandRow="1">
                <a:tableStyleId>{5C22544A-7EE6-4342-B048-85BDC9FD1C3A}</a:tableStyleId>
              </a:tblPr>
              <a:tblGrid>
                <a:gridCol w="2873375">
                  <a:extLst>
                    <a:ext uri="{9D8B030D-6E8A-4147-A177-3AD203B41FA5}">
                      <a16:colId xmlns:a16="http://schemas.microsoft.com/office/drawing/2014/main" val="3494417636"/>
                    </a:ext>
                  </a:extLst>
                </a:gridCol>
                <a:gridCol w="2873375">
                  <a:extLst>
                    <a:ext uri="{9D8B030D-6E8A-4147-A177-3AD203B41FA5}">
                      <a16:colId xmlns:a16="http://schemas.microsoft.com/office/drawing/2014/main" val="1866672439"/>
                    </a:ext>
                  </a:extLst>
                </a:gridCol>
                <a:gridCol w="2873375">
                  <a:extLst>
                    <a:ext uri="{9D8B030D-6E8A-4147-A177-3AD203B41FA5}">
                      <a16:colId xmlns:a16="http://schemas.microsoft.com/office/drawing/2014/main" val="1176238122"/>
                    </a:ext>
                  </a:extLst>
                </a:gridCol>
                <a:gridCol w="2873375">
                  <a:extLst>
                    <a:ext uri="{9D8B030D-6E8A-4147-A177-3AD203B41FA5}">
                      <a16:colId xmlns:a16="http://schemas.microsoft.com/office/drawing/2014/main" val="1368161327"/>
                    </a:ext>
                  </a:extLst>
                </a:gridCol>
              </a:tblGrid>
              <a:tr h="370840">
                <a:tc>
                  <a:txBody>
                    <a:bodyPr/>
                    <a:lstStyle/>
                    <a:p>
                      <a:pPr algn="ctr"/>
                      <a:r>
                        <a:rPr lang="it-IT" sz="1800" b="0" i="1" kern="1200" dirty="0" err="1">
                          <a:solidFill>
                            <a:schemeClr val="bg2"/>
                          </a:solidFill>
                          <a:latin typeface="Cambria" panose="02040503050406030204" pitchFamily="18" charset="0"/>
                          <a:ea typeface="Cambria" panose="02040503050406030204" pitchFamily="18" charset="0"/>
                          <a:cs typeface="+mn-cs"/>
                        </a:rPr>
                        <a:t>Outline</a:t>
                      </a:r>
                      <a:endParaRPr lang="it-IT" sz="1800" b="0" i="1" kern="1200" dirty="0">
                        <a:solidFill>
                          <a:schemeClr val="bg2"/>
                        </a:solidFill>
                        <a:latin typeface="Cambria" panose="02040503050406030204" pitchFamily="18" charset="0"/>
                        <a:ea typeface="Cambria" panose="02040503050406030204" pitchFamily="18" charset="0"/>
                        <a:cs typeface="+mn-cs"/>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b="1" i="1" u="none" kern="2300" spc="70" baseline="0" dirty="0">
                          <a:solidFill>
                            <a:schemeClr val="lt1"/>
                          </a:solidFill>
                          <a:latin typeface="Cambria" panose="02040503050406030204" pitchFamily="18" charset="0"/>
                          <a:ea typeface="Cambria" panose="02040503050406030204" pitchFamily="18" charset="0"/>
                          <a:cs typeface="+mn-cs"/>
                        </a:rPr>
                        <a:t>Seismic Risk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0" i="1" dirty="0">
                          <a:solidFill>
                            <a:schemeClr val="bg2"/>
                          </a:solidFill>
                          <a:latin typeface="Cambria" panose="02040503050406030204" pitchFamily="18" charset="0"/>
                          <a:ea typeface="Cambria" panose="02040503050406030204" pitchFamily="18" charset="0"/>
                        </a:rPr>
                        <a:t>PBEE-PEER Framework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0" i="1" dirty="0" err="1">
                          <a:solidFill>
                            <a:schemeClr val="bg2"/>
                          </a:solidFill>
                          <a:latin typeface="Cambria" panose="02040503050406030204" pitchFamily="18" charset="0"/>
                          <a:ea typeface="Cambria" panose="02040503050406030204" pitchFamily="18" charset="0"/>
                        </a:rPr>
                        <a:t>Lecture</a:t>
                      </a:r>
                      <a:r>
                        <a:rPr lang="it-IT" b="0" i="1" dirty="0">
                          <a:solidFill>
                            <a:schemeClr val="bg2"/>
                          </a:solidFill>
                          <a:latin typeface="Cambria" panose="02040503050406030204" pitchFamily="18" charset="0"/>
                          <a:ea typeface="Cambria" panose="02040503050406030204" pitchFamily="18" charset="0"/>
                        </a:rPr>
                        <a:t> Plan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38258928"/>
                  </a:ext>
                </a:extLst>
              </a:tr>
            </a:tbl>
          </a:graphicData>
        </a:graphic>
      </p:graphicFrame>
    </p:spTree>
    <p:extLst>
      <p:ext uri="{BB962C8B-B14F-4D97-AF65-F5344CB8AC3E}">
        <p14:creationId xmlns:p14="http://schemas.microsoft.com/office/powerpoint/2010/main" val="3307841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81EF7C06-1124-4F47-B4F1-F16360331AD8}"/>
              </a:ext>
            </a:extLst>
          </p:cNvPr>
          <p:cNvPicPr>
            <a:picLocks noChangeAspect="1"/>
          </p:cNvPicPr>
          <p:nvPr/>
        </p:nvPicPr>
        <p:blipFill rotWithShape="1">
          <a:blip r:embed="rId3">
            <a:extLst>
              <a:ext uri="{28A0092B-C50C-407E-A947-70E740481C1C}">
                <a14:useLocalDpi xmlns:a14="http://schemas.microsoft.com/office/drawing/2010/main" val="0"/>
              </a:ext>
            </a:extLst>
          </a:blip>
          <a:srcRect t="377" b="377"/>
          <a:stretch/>
        </p:blipFill>
        <p:spPr>
          <a:xfrm>
            <a:off x="6188184" y="1958740"/>
            <a:ext cx="5654685" cy="4262400"/>
          </a:xfrm>
          <a:prstGeom prst="rect">
            <a:avLst/>
          </a:prstGeom>
        </p:spPr>
      </p:pic>
      <p:sp>
        <p:nvSpPr>
          <p:cNvPr id="6" name="Segnaposto numero diapositiva 5"/>
          <p:cNvSpPr>
            <a:spLocks noGrp="1"/>
          </p:cNvSpPr>
          <p:nvPr>
            <p:ph type="sldNum" sz="quarter" idx="14"/>
          </p:nvPr>
        </p:nvSpPr>
        <p:spPr/>
        <p:txBody>
          <a:bodyPr/>
          <a:lstStyle/>
          <a:p>
            <a:pPr>
              <a:defRPr/>
            </a:pPr>
            <a:fld id="{A631CAC9-17CC-4C26-87EE-1DC450F80871}" type="slidenum">
              <a:rPr lang="it-IT" smtClean="0"/>
              <a:pPr>
                <a:defRPr/>
              </a:pPr>
              <a:t>7</a:t>
            </a:fld>
            <a:endParaRPr lang="it-IT" dirty="0"/>
          </a:p>
        </p:txBody>
      </p:sp>
      <p:sp>
        <p:nvSpPr>
          <p:cNvPr id="10" name="Segnaposto testo 2">
            <a:extLst>
              <a:ext uri="{FF2B5EF4-FFF2-40B4-BE49-F238E27FC236}">
                <a16:creationId xmlns:a16="http://schemas.microsoft.com/office/drawing/2014/main" id="{ED1F5669-4010-44CD-B7CF-C05E69EC036B}"/>
              </a:ext>
            </a:extLst>
          </p:cNvPr>
          <p:cNvSpPr txBox="1">
            <a:spLocks/>
          </p:cNvSpPr>
          <p:nvPr/>
        </p:nvSpPr>
        <p:spPr>
          <a:xfrm>
            <a:off x="8316741" y="6197253"/>
            <a:ext cx="1798946" cy="42862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a:latin typeface="Cambria" panose="02040503050406030204" pitchFamily="18" charset="0"/>
                <a:ea typeface="Cambria" panose="02040503050406030204" pitchFamily="18" charset="0"/>
              </a:rPr>
              <a:t>risk </a:t>
            </a:r>
            <a:r>
              <a:rPr lang="it-IT" dirty="0" err="1">
                <a:latin typeface="Cambria" panose="02040503050406030204" pitchFamily="18" charset="0"/>
                <a:ea typeface="Cambria" panose="02040503050406030204" pitchFamily="18" charset="0"/>
              </a:rPr>
              <a:t>map</a:t>
            </a:r>
            <a:endParaRPr lang="en-GB" dirty="0">
              <a:latin typeface="Cambria" panose="02040503050406030204" pitchFamily="18" charset="0"/>
              <a:ea typeface="Cambria" panose="02040503050406030204" pitchFamily="18" charset="0"/>
            </a:endParaRPr>
          </a:p>
        </p:txBody>
      </p:sp>
      <p:graphicFrame>
        <p:nvGraphicFramePr>
          <p:cNvPr id="9" name="Tabella 6">
            <a:extLst>
              <a:ext uri="{FF2B5EF4-FFF2-40B4-BE49-F238E27FC236}">
                <a16:creationId xmlns:a16="http://schemas.microsoft.com/office/drawing/2014/main" id="{C9DDCB3C-5D39-438D-9671-4700F6016354}"/>
              </a:ext>
            </a:extLst>
          </p:cNvPr>
          <p:cNvGraphicFramePr>
            <a:graphicFrameLocks noGrp="1"/>
          </p:cNvGraphicFramePr>
          <p:nvPr/>
        </p:nvGraphicFramePr>
        <p:xfrm>
          <a:off x="349250" y="1273594"/>
          <a:ext cx="11493500" cy="370840"/>
        </p:xfrm>
        <a:graphic>
          <a:graphicData uri="http://schemas.openxmlformats.org/drawingml/2006/table">
            <a:tbl>
              <a:tblPr firstRow="1" bandRow="1">
                <a:tableStyleId>{5C22544A-7EE6-4342-B048-85BDC9FD1C3A}</a:tableStyleId>
              </a:tblPr>
              <a:tblGrid>
                <a:gridCol w="2873375">
                  <a:extLst>
                    <a:ext uri="{9D8B030D-6E8A-4147-A177-3AD203B41FA5}">
                      <a16:colId xmlns:a16="http://schemas.microsoft.com/office/drawing/2014/main" val="3494417636"/>
                    </a:ext>
                  </a:extLst>
                </a:gridCol>
                <a:gridCol w="2873375">
                  <a:extLst>
                    <a:ext uri="{9D8B030D-6E8A-4147-A177-3AD203B41FA5}">
                      <a16:colId xmlns:a16="http://schemas.microsoft.com/office/drawing/2014/main" val="1866672439"/>
                    </a:ext>
                  </a:extLst>
                </a:gridCol>
                <a:gridCol w="2873375">
                  <a:extLst>
                    <a:ext uri="{9D8B030D-6E8A-4147-A177-3AD203B41FA5}">
                      <a16:colId xmlns:a16="http://schemas.microsoft.com/office/drawing/2014/main" val="1176238122"/>
                    </a:ext>
                  </a:extLst>
                </a:gridCol>
                <a:gridCol w="2873375">
                  <a:extLst>
                    <a:ext uri="{9D8B030D-6E8A-4147-A177-3AD203B41FA5}">
                      <a16:colId xmlns:a16="http://schemas.microsoft.com/office/drawing/2014/main" val="1368161327"/>
                    </a:ext>
                  </a:extLst>
                </a:gridCol>
              </a:tblGrid>
              <a:tr h="370840">
                <a:tc>
                  <a:txBody>
                    <a:bodyPr/>
                    <a:lstStyle/>
                    <a:p>
                      <a:pPr algn="ctr"/>
                      <a:r>
                        <a:rPr lang="it-IT" sz="1800" b="0" i="1" kern="1200" dirty="0" err="1">
                          <a:solidFill>
                            <a:schemeClr val="bg2"/>
                          </a:solidFill>
                          <a:latin typeface="Cambria" panose="02040503050406030204" pitchFamily="18" charset="0"/>
                          <a:ea typeface="Cambria" panose="02040503050406030204" pitchFamily="18" charset="0"/>
                          <a:cs typeface="+mn-cs"/>
                        </a:rPr>
                        <a:t>Outline</a:t>
                      </a:r>
                      <a:endParaRPr lang="it-IT" sz="1800" b="0" i="1" kern="1200" dirty="0">
                        <a:solidFill>
                          <a:schemeClr val="bg2"/>
                        </a:solidFill>
                        <a:latin typeface="Cambria" panose="02040503050406030204" pitchFamily="18" charset="0"/>
                        <a:ea typeface="Cambria" panose="02040503050406030204" pitchFamily="18" charset="0"/>
                        <a:cs typeface="+mn-cs"/>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b="1" i="1" u="none" kern="2300" spc="70" baseline="0" dirty="0">
                          <a:solidFill>
                            <a:schemeClr val="lt1"/>
                          </a:solidFill>
                          <a:latin typeface="Cambria" panose="02040503050406030204" pitchFamily="18" charset="0"/>
                          <a:ea typeface="Cambria" panose="02040503050406030204" pitchFamily="18" charset="0"/>
                          <a:cs typeface="+mn-cs"/>
                        </a:rPr>
                        <a:t>Seismic Risk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0" i="1" dirty="0">
                          <a:solidFill>
                            <a:schemeClr val="bg2"/>
                          </a:solidFill>
                          <a:latin typeface="Cambria" panose="02040503050406030204" pitchFamily="18" charset="0"/>
                          <a:ea typeface="Cambria" panose="02040503050406030204" pitchFamily="18" charset="0"/>
                        </a:rPr>
                        <a:t>PBEE-PEER Framework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0" i="1" dirty="0" err="1">
                          <a:solidFill>
                            <a:schemeClr val="bg2"/>
                          </a:solidFill>
                          <a:latin typeface="Cambria" panose="02040503050406030204" pitchFamily="18" charset="0"/>
                          <a:ea typeface="Cambria" panose="02040503050406030204" pitchFamily="18" charset="0"/>
                        </a:rPr>
                        <a:t>Lecture</a:t>
                      </a:r>
                      <a:r>
                        <a:rPr lang="it-IT" b="0" i="1" dirty="0">
                          <a:solidFill>
                            <a:schemeClr val="bg2"/>
                          </a:solidFill>
                          <a:latin typeface="Cambria" panose="02040503050406030204" pitchFamily="18" charset="0"/>
                          <a:ea typeface="Cambria" panose="02040503050406030204" pitchFamily="18" charset="0"/>
                        </a:rPr>
                        <a:t> Plan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38258928"/>
                  </a:ext>
                </a:extLst>
              </a:tr>
            </a:tbl>
          </a:graphicData>
        </a:graphic>
      </p:graphicFrame>
      <p:pic>
        <p:nvPicPr>
          <p:cNvPr id="8" name="Immagine 7">
            <a:extLst>
              <a:ext uri="{FF2B5EF4-FFF2-40B4-BE49-F238E27FC236}">
                <a16:creationId xmlns:a16="http://schemas.microsoft.com/office/drawing/2014/main" id="{8EAB95C9-08CD-4816-850A-1618B6EBA7DA}"/>
              </a:ext>
            </a:extLst>
          </p:cNvPr>
          <p:cNvPicPr>
            <a:picLocks noChangeAspect="1"/>
          </p:cNvPicPr>
          <p:nvPr/>
        </p:nvPicPr>
        <p:blipFill rotWithShape="1">
          <a:blip r:embed="rId4">
            <a:extLst>
              <a:ext uri="{28A0092B-C50C-407E-A947-70E740481C1C}">
                <a14:useLocalDpi xmlns:a14="http://schemas.microsoft.com/office/drawing/2010/main" val="0"/>
              </a:ext>
            </a:extLst>
          </a:blip>
          <a:srcRect l="27" r="27"/>
          <a:stretch/>
        </p:blipFill>
        <p:spPr>
          <a:xfrm>
            <a:off x="485796" y="1958740"/>
            <a:ext cx="5654685" cy="4262400"/>
          </a:xfrm>
          <a:prstGeom prst="rect">
            <a:avLst/>
          </a:prstGeom>
        </p:spPr>
      </p:pic>
      <p:sp>
        <p:nvSpPr>
          <p:cNvPr id="11" name="Segnaposto testo 2">
            <a:extLst>
              <a:ext uri="{FF2B5EF4-FFF2-40B4-BE49-F238E27FC236}">
                <a16:creationId xmlns:a16="http://schemas.microsoft.com/office/drawing/2014/main" id="{28EFA464-778A-4246-B97F-1FED71B9602F}"/>
              </a:ext>
            </a:extLst>
          </p:cNvPr>
          <p:cNvSpPr txBox="1">
            <a:spLocks/>
          </p:cNvSpPr>
          <p:nvPr/>
        </p:nvSpPr>
        <p:spPr>
          <a:xfrm>
            <a:off x="2413665" y="6197253"/>
            <a:ext cx="1798946" cy="42862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a:latin typeface="Cambria" panose="02040503050406030204" pitchFamily="18" charset="0"/>
                <a:ea typeface="Cambria" panose="02040503050406030204" pitchFamily="18" charset="0"/>
              </a:rPr>
              <a:t>hazard </a:t>
            </a:r>
            <a:r>
              <a:rPr lang="it-IT" dirty="0" err="1">
                <a:latin typeface="Cambria" panose="02040503050406030204" pitchFamily="18" charset="0"/>
                <a:ea typeface="Cambria" panose="02040503050406030204" pitchFamily="18" charset="0"/>
              </a:rPr>
              <a:t>map</a:t>
            </a:r>
            <a:endParaRPr lang="en-GB"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63353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5"/>
          <p:cNvSpPr>
            <a:spLocks noGrp="1"/>
          </p:cNvSpPr>
          <p:nvPr>
            <p:ph type="sldNum" sz="quarter" idx="14"/>
          </p:nvPr>
        </p:nvSpPr>
        <p:spPr/>
        <p:txBody>
          <a:bodyPr/>
          <a:lstStyle/>
          <a:p>
            <a:pPr>
              <a:defRPr/>
            </a:pPr>
            <a:fld id="{A631CAC9-17CC-4C26-87EE-1DC450F80871}" type="slidenum">
              <a:rPr lang="it-IT" smtClean="0"/>
              <a:pPr>
                <a:defRPr/>
              </a:pPr>
              <a:t>8</a:t>
            </a:fld>
            <a:endParaRPr lang="it-IT" dirty="0"/>
          </a:p>
        </p:txBody>
      </p:sp>
      <p:sp>
        <p:nvSpPr>
          <p:cNvPr id="19" name="Segnaposto testo 2">
            <a:extLst>
              <a:ext uri="{FF2B5EF4-FFF2-40B4-BE49-F238E27FC236}">
                <a16:creationId xmlns:a16="http://schemas.microsoft.com/office/drawing/2014/main" id="{9DB2B25B-2327-472B-817C-64E33AECB859}"/>
              </a:ext>
            </a:extLst>
          </p:cNvPr>
          <p:cNvSpPr txBox="1">
            <a:spLocks/>
          </p:cNvSpPr>
          <p:nvPr/>
        </p:nvSpPr>
        <p:spPr>
          <a:xfrm>
            <a:off x="-1925188" y="1952190"/>
            <a:ext cx="1925188" cy="45870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GB" sz="2400" dirty="0">
              <a:solidFill>
                <a:schemeClr val="bg1"/>
              </a:solidFill>
              <a:latin typeface="Cambria" panose="02040503050406030204" pitchFamily="18" charset="0"/>
              <a:ea typeface="Cambria" panose="02040503050406030204" pitchFamily="18" charset="0"/>
            </a:endParaRPr>
          </a:p>
        </p:txBody>
      </p:sp>
      <p:grpSp>
        <p:nvGrpSpPr>
          <p:cNvPr id="28" name="Gruppo 27">
            <a:extLst>
              <a:ext uri="{FF2B5EF4-FFF2-40B4-BE49-F238E27FC236}">
                <a16:creationId xmlns:a16="http://schemas.microsoft.com/office/drawing/2014/main" id="{BC5C0021-551B-4D3E-8850-6BD41A291E83}"/>
              </a:ext>
            </a:extLst>
          </p:cNvPr>
          <p:cNvGrpSpPr/>
          <p:nvPr/>
        </p:nvGrpSpPr>
        <p:grpSpPr>
          <a:xfrm>
            <a:off x="473554" y="2471102"/>
            <a:ext cx="11327941" cy="2880000"/>
            <a:chOff x="473554" y="2471102"/>
            <a:chExt cx="11327941" cy="2880000"/>
          </a:xfrm>
        </p:grpSpPr>
        <p:pic>
          <p:nvPicPr>
            <p:cNvPr id="3" name="Immagine 2">
              <a:extLst>
                <a:ext uri="{FF2B5EF4-FFF2-40B4-BE49-F238E27FC236}">
                  <a16:creationId xmlns:a16="http://schemas.microsoft.com/office/drawing/2014/main" id="{89E8CC37-AD60-48CB-96EC-E322BAE5866C}"/>
                </a:ext>
              </a:extLst>
            </p:cNvPr>
            <p:cNvPicPr>
              <a:picLocks noChangeAspect="1"/>
            </p:cNvPicPr>
            <p:nvPr/>
          </p:nvPicPr>
          <p:blipFill rotWithShape="1">
            <a:blip r:embed="rId3"/>
            <a:srcRect l="22664" r="73656"/>
            <a:stretch/>
          </p:blipFill>
          <p:spPr>
            <a:xfrm>
              <a:off x="3075156" y="2471102"/>
              <a:ext cx="406648" cy="2880000"/>
            </a:xfrm>
            <a:prstGeom prst="rect">
              <a:avLst/>
            </a:prstGeom>
          </p:spPr>
        </p:pic>
        <p:grpSp>
          <p:nvGrpSpPr>
            <p:cNvPr id="10" name="Gruppo 9">
              <a:extLst>
                <a:ext uri="{FF2B5EF4-FFF2-40B4-BE49-F238E27FC236}">
                  <a16:creationId xmlns:a16="http://schemas.microsoft.com/office/drawing/2014/main" id="{8491727D-9ADA-4C04-90E3-DA898DDC8041}"/>
                </a:ext>
              </a:extLst>
            </p:cNvPr>
            <p:cNvGrpSpPr/>
            <p:nvPr/>
          </p:nvGrpSpPr>
          <p:grpSpPr>
            <a:xfrm>
              <a:off x="3412272" y="2596003"/>
              <a:ext cx="2630201" cy="2630201"/>
              <a:chOff x="3465799" y="4447106"/>
              <a:chExt cx="2457729" cy="2457729"/>
            </a:xfrm>
            <a:gradFill>
              <a:gsLst>
                <a:gs pos="0">
                  <a:schemeClr val="bg1"/>
                </a:gs>
                <a:gs pos="91000">
                  <a:srgbClr val="2D64F1"/>
                </a:gs>
              </a:gsLst>
              <a:lin ang="5400000" scaled="1"/>
            </a:gradFill>
          </p:grpSpPr>
          <p:sp>
            <p:nvSpPr>
              <p:cNvPr id="8" name="Connettore 7">
                <a:extLst>
                  <a:ext uri="{FF2B5EF4-FFF2-40B4-BE49-F238E27FC236}">
                    <a16:creationId xmlns:a16="http://schemas.microsoft.com/office/drawing/2014/main" id="{153E270A-CDF8-4BD9-A62E-321F5BAE5496}"/>
                  </a:ext>
                </a:extLst>
              </p:cNvPr>
              <p:cNvSpPr/>
              <p:nvPr/>
            </p:nvSpPr>
            <p:spPr>
              <a:xfrm>
                <a:off x="3465799" y="4447106"/>
                <a:ext cx="2457729" cy="2457729"/>
              </a:xfrm>
              <a:prstGeom prst="flowChartConnector">
                <a:avLst/>
              </a:prstGeom>
              <a:grpFill/>
              <a:ln>
                <a:solidFill>
                  <a:srgbClr val="2D64F1"/>
                </a:solid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Segnaposto testo 2">
                <a:extLst>
                  <a:ext uri="{FF2B5EF4-FFF2-40B4-BE49-F238E27FC236}">
                    <a16:creationId xmlns:a16="http://schemas.microsoft.com/office/drawing/2014/main" id="{0AD75383-442E-4B75-8CEF-53A4AF0C016D}"/>
                  </a:ext>
                </a:extLst>
              </p:cNvPr>
              <p:cNvSpPr txBox="1">
                <a:spLocks/>
              </p:cNvSpPr>
              <p:nvPr/>
            </p:nvSpPr>
            <p:spPr>
              <a:xfrm>
                <a:off x="3928715" y="5542373"/>
                <a:ext cx="1554479" cy="428625"/>
              </a:xfrm>
              <a:prstGeom prst="rect">
                <a:avLst/>
              </a:prstGeom>
              <a:grpFill/>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400" dirty="0">
                    <a:solidFill>
                      <a:schemeClr val="bg1"/>
                    </a:solidFill>
                    <a:latin typeface="Cambria" panose="02040503050406030204" pitchFamily="18" charset="0"/>
                    <a:ea typeface="Cambria" panose="02040503050406030204" pitchFamily="18" charset="0"/>
                  </a:rPr>
                  <a:t>FRAGILITY</a:t>
                </a:r>
                <a:endParaRPr lang="en-GB" sz="2400" dirty="0">
                  <a:solidFill>
                    <a:schemeClr val="bg1"/>
                  </a:solidFill>
                  <a:latin typeface="Cambria" panose="02040503050406030204" pitchFamily="18" charset="0"/>
                  <a:ea typeface="Cambria" panose="02040503050406030204" pitchFamily="18" charset="0"/>
                </a:endParaRPr>
              </a:p>
            </p:txBody>
          </p:sp>
        </p:grpSp>
        <p:grpSp>
          <p:nvGrpSpPr>
            <p:cNvPr id="11" name="Gruppo 10">
              <a:extLst>
                <a:ext uri="{FF2B5EF4-FFF2-40B4-BE49-F238E27FC236}">
                  <a16:creationId xmlns:a16="http://schemas.microsoft.com/office/drawing/2014/main" id="{E1DCD084-F0A7-42ED-89CD-A74D35C429EC}"/>
                </a:ext>
              </a:extLst>
            </p:cNvPr>
            <p:cNvGrpSpPr/>
            <p:nvPr/>
          </p:nvGrpSpPr>
          <p:grpSpPr>
            <a:xfrm>
              <a:off x="473554" y="2596002"/>
              <a:ext cx="2630201" cy="2630201"/>
              <a:chOff x="3465799" y="4447106"/>
              <a:chExt cx="2457729" cy="2457729"/>
            </a:xfrm>
            <a:gradFill>
              <a:gsLst>
                <a:gs pos="0">
                  <a:schemeClr val="accent1">
                    <a:lumMod val="5000"/>
                    <a:lumOff val="95000"/>
                  </a:schemeClr>
                </a:gs>
                <a:gs pos="96000">
                  <a:srgbClr val="FF0000"/>
                </a:gs>
              </a:gsLst>
              <a:lin ang="5400000" scaled="1"/>
            </a:gradFill>
          </p:grpSpPr>
          <p:sp>
            <p:nvSpPr>
              <p:cNvPr id="12" name="Connettore 11">
                <a:extLst>
                  <a:ext uri="{FF2B5EF4-FFF2-40B4-BE49-F238E27FC236}">
                    <a16:creationId xmlns:a16="http://schemas.microsoft.com/office/drawing/2014/main" id="{A4467F6E-0EB6-4890-A013-A0CDDCDD2001}"/>
                  </a:ext>
                </a:extLst>
              </p:cNvPr>
              <p:cNvSpPr/>
              <p:nvPr/>
            </p:nvSpPr>
            <p:spPr>
              <a:xfrm>
                <a:off x="3465799" y="4447106"/>
                <a:ext cx="2457729" cy="2457729"/>
              </a:xfrm>
              <a:prstGeom prst="flowChartConnector">
                <a:avLst/>
              </a:prstGeom>
              <a:grpFill/>
              <a:ln>
                <a:solidFill>
                  <a:srgbClr val="2D64F1"/>
                </a:solid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Segnaposto testo 2">
                <a:extLst>
                  <a:ext uri="{FF2B5EF4-FFF2-40B4-BE49-F238E27FC236}">
                    <a16:creationId xmlns:a16="http://schemas.microsoft.com/office/drawing/2014/main" id="{F190926D-70AD-47A1-9701-6B1AE1E8F1EF}"/>
                  </a:ext>
                </a:extLst>
              </p:cNvPr>
              <p:cNvSpPr txBox="1">
                <a:spLocks/>
              </p:cNvSpPr>
              <p:nvPr/>
            </p:nvSpPr>
            <p:spPr>
              <a:xfrm>
                <a:off x="3837019" y="5542374"/>
                <a:ext cx="1688566" cy="428625"/>
              </a:xfrm>
              <a:prstGeom prst="rect">
                <a:avLst/>
              </a:prstGeom>
              <a:noFill/>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t-IT" sz="2400" dirty="0">
                    <a:solidFill>
                      <a:schemeClr val="bg1"/>
                    </a:solidFill>
                    <a:latin typeface="Cambria" panose="02040503050406030204" pitchFamily="18" charset="0"/>
                    <a:ea typeface="Cambria" panose="02040503050406030204" pitchFamily="18" charset="0"/>
                  </a:rPr>
                  <a:t>HAZARD</a:t>
                </a:r>
                <a:endParaRPr lang="en-GB" sz="2400" dirty="0">
                  <a:solidFill>
                    <a:schemeClr val="bg1"/>
                  </a:solidFill>
                  <a:latin typeface="Cambria" panose="02040503050406030204" pitchFamily="18" charset="0"/>
                  <a:ea typeface="Cambria" panose="02040503050406030204" pitchFamily="18" charset="0"/>
                </a:endParaRPr>
              </a:p>
            </p:txBody>
          </p:sp>
        </p:grpSp>
        <p:grpSp>
          <p:nvGrpSpPr>
            <p:cNvPr id="20" name="Gruppo 19">
              <a:extLst>
                <a:ext uri="{FF2B5EF4-FFF2-40B4-BE49-F238E27FC236}">
                  <a16:creationId xmlns:a16="http://schemas.microsoft.com/office/drawing/2014/main" id="{36E7D4CF-B587-4F59-954E-6F3A77BA439C}"/>
                </a:ext>
              </a:extLst>
            </p:cNvPr>
            <p:cNvGrpSpPr/>
            <p:nvPr/>
          </p:nvGrpSpPr>
          <p:grpSpPr>
            <a:xfrm>
              <a:off x="6298333" y="2596002"/>
              <a:ext cx="2630201" cy="2630201"/>
              <a:chOff x="3465799" y="4447106"/>
              <a:chExt cx="2457729" cy="2457729"/>
            </a:xfrm>
            <a:gradFill>
              <a:gsLst>
                <a:gs pos="0">
                  <a:schemeClr val="accent1">
                    <a:lumMod val="5000"/>
                    <a:lumOff val="95000"/>
                  </a:schemeClr>
                </a:gs>
                <a:gs pos="96000">
                  <a:srgbClr val="4B2AFF"/>
                </a:gs>
              </a:gsLst>
              <a:lin ang="5400000" scaled="1"/>
            </a:gradFill>
          </p:grpSpPr>
          <p:sp>
            <p:nvSpPr>
              <p:cNvPr id="21" name="Connettore 20">
                <a:extLst>
                  <a:ext uri="{FF2B5EF4-FFF2-40B4-BE49-F238E27FC236}">
                    <a16:creationId xmlns:a16="http://schemas.microsoft.com/office/drawing/2014/main" id="{A132DD10-17EB-443E-A91D-018862951366}"/>
                  </a:ext>
                </a:extLst>
              </p:cNvPr>
              <p:cNvSpPr/>
              <p:nvPr/>
            </p:nvSpPr>
            <p:spPr>
              <a:xfrm>
                <a:off x="3465799" y="4447106"/>
                <a:ext cx="2457729" cy="2457729"/>
              </a:xfrm>
              <a:prstGeom prst="flowChartConnector">
                <a:avLst/>
              </a:prstGeom>
              <a:grpFill/>
              <a:ln>
                <a:solidFill>
                  <a:srgbClr val="2D64F1"/>
                </a:solid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Segnaposto testo 2">
                <a:extLst>
                  <a:ext uri="{FF2B5EF4-FFF2-40B4-BE49-F238E27FC236}">
                    <a16:creationId xmlns:a16="http://schemas.microsoft.com/office/drawing/2014/main" id="{5ADA81F8-E781-4CDB-9292-50961C0B4CBA}"/>
                  </a:ext>
                </a:extLst>
              </p:cNvPr>
              <p:cNvSpPr txBox="1">
                <a:spLocks/>
              </p:cNvSpPr>
              <p:nvPr/>
            </p:nvSpPr>
            <p:spPr>
              <a:xfrm>
                <a:off x="4063361" y="5542374"/>
                <a:ext cx="1278230" cy="428625"/>
              </a:xfrm>
              <a:prstGeom prst="rect">
                <a:avLst/>
              </a:prstGeom>
              <a:grpFill/>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t-IT" sz="2400" dirty="0">
                    <a:solidFill>
                      <a:schemeClr val="bg1"/>
                    </a:solidFill>
                    <a:latin typeface="Cambria" panose="02040503050406030204" pitchFamily="18" charset="0"/>
                    <a:ea typeface="Cambria" panose="02040503050406030204" pitchFamily="18" charset="0"/>
                  </a:rPr>
                  <a:t>LOSS</a:t>
                </a:r>
                <a:endParaRPr lang="en-GB" sz="2400" dirty="0">
                  <a:solidFill>
                    <a:schemeClr val="bg1"/>
                  </a:solidFill>
                  <a:latin typeface="Cambria" panose="02040503050406030204" pitchFamily="18" charset="0"/>
                  <a:ea typeface="Cambria" panose="02040503050406030204" pitchFamily="18" charset="0"/>
                </a:endParaRPr>
              </a:p>
            </p:txBody>
          </p:sp>
        </p:grpSp>
        <p:grpSp>
          <p:nvGrpSpPr>
            <p:cNvPr id="23" name="Gruppo 22">
              <a:extLst>
                <a:ext uri="{FF2B5EF4-FFF2-40B4-BE49-F238E27FC236}">
                  <a16:creationId xmlns:a16="http://schemas.microsoft.com/office/drawing/2014/main" id="{35D08B67-8BF8-4715-83E1-32520E764FF0}"/>
                </a:ext>
              </a:extLst>
            </p:cNvPr>
            <p:cNvGrpSpPr/>
            <p:nvPr/>
          </p:nvGrpSpPr>
          <p:grpSpPr>
            <a:xfrm>
              <a:off x="9171294" y="2596001"/>
              <a:ext cx="2630201" cy="2630201"/>
              <a:chOff x="3465799" y="4447106"/>
              <a:chExt cx="2457729" cy="2457729"/>
            </a:xfrm>
            <a:gradFill>
              <a:gsLst>
                <a:gs pos="0">
                  <a:schemeClr val="accent1">
                    <a:lumMod val="5000"/>
                    <a:lumOff val="95000"/>
                  </a:schemeClr>
                </a:gs>
                <a:gs pos="96000">
                  <a:srgbClr val="004200"/>
                </a:gs>
              </a:gsLst>
              <a:lin ang="5400000" scaled="1"/>
            </a:gradFill>
          </p:grpSpPr>
          <p:sp>
            <p:nvSpPr>
              <p:cNvPr id="24" name="Connettore 23">
                <a:extLst>
                  <a:ext uri="{FF2B5EF4-FFF2-40B4-BE49-F238E27FC236}">
                    <a16:creationId xmlns:a16="http://schemas.microsoft.com/office/drawing/2014/main" id="{992BEE30-152A-44B6-8124-7D821FCC416C}"/>
                  </a:ext>
                </a:extLst>
              </p:cNvPr>
              <p:cNvSpPr/>
              <p:nvPr/>
            </p:nvSpPr>
            <p:spPr>
              <a:xfrm>
                <a:off x="3465799" y="4447106"/>
                <a:ext cx="2457729" cy="2457729"/>
              </a:xfrm>
              <a:prstGeom prst="flowChartConnector">
                <a:avLst/>
              </a:prstGeom>
              <a:grpFill/>
              <a:ln>
                <a:solidFill>
                  <a:srgbClr val="2D64F1"/>
                </a:solid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Segnaposto testo 2">
                <a:extLst>
                  <a:ext uri="{FF2B5EF4-FFF2-40B4-BE49-F238E27FC236}">
                    <a16:creationId xmlns:a16="http://schemas.microsoft.com/office/drawing/2014/main" id="{F946B19B-0CBC-4E4D-B7AF-4F755F96E9A1}"/>
                  </a:ext>
                </a:extLst>
              </p:cNvPr>
              <p:cNvSpPr txBox="1">
                <a:spLocks/>
              </p:cNvSpPr>
              <p:nvPr/>
            </p:nvSpPr>
            <p:spPr>
              <a:xfrm>
                <a:off x="4131984" y="5386407"/>
                <a:ext cx="1112127" cy="751157"/>
              </a:xfrm>
              <a:prstGeom prst="rect">
                <a:avLst/>
              </a:prstGeom>
              <a:grpFill/>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t-IT" sz="2400" dirty="0">
                    <a:solidFill>
                      <a:schemeClr val="bg1"/>
                    </a:solidFill>
                    <a:latin typeface="Cambria" panose="02040503050406030204" pitchFamily="18" charset="0"/>
                    <a:ea typeface="Cambria" panose="02040503050406030204" pitchFamily="18" charset="0"/>
                  </a:rPr>
                  <a:t>SEISMIC</a:t>
                </a:r>
              </a:p>
              <a:p>
                <a:pPr algn="ctr"/>
                <a:r>
                  <a:rPr lang="it-IT" sz="2400" dirty="0">
                    <a:solidFill>
                      <a:schemeClr val="bg1"/>
                    </a:solidFill>
                    <a:latin typeface="Cambria" panose="02040503050406030204" pitchFamily="18" charset="0"/>
                    <a:ea typeface="Cambria" panose="02040503050406030204" pitchFamily="18" charset="0"/>
                  </a:rPr>
                  <a:t> RISK</a:t>
                </a:r>
                <a:endParaRPr lang="en-GB" sz="2400" dirty="0">
                  <a:solidFill>
                    <a:schemeClr val="bg1"/>
                  </a:solidFill>
                  <a:latin typeface="Cambria" panose="02040503050406030204" pitchFamily="18" charset="0"/>
                  <a:ea typeface="Cambria" panose="02040503050406030204" pitchFamily="18" charset="0"/>
                </a:endParaRPr>
              </a:p>
            </p:txBody>
          </p:sp>
        </p:grpSp>
        <p:pic>
          <p:nvPicPr>
            <p:cNvPr id="26" name="Immagine 25">
              <a:extLst>
                <a:ext uri="{FF2B5EF4-FFF2-40B4-BE49-F238E27FC236}">
                  <a16:creationId xmlns:a16="http://schemas.microsoft.com/office/drawing/2014/main" id="{5911F206-F37C-4C0D-8054-226C908A591A}"/>
                </a:ext>
              </a:extLst>
            </p:cNvPr>
            <p:cNvPicPr>
              <a:picLocks noChangeAspect="1"/>
            </p:cNvPicPr>
            <p:nvPr/>
          </p:nvPicPr>
          <p:blipFill rotWithShape="1">
            <a:blip r:embed="rId3"/>
            <a:srcRect l="48245" t="-2999" r="48075" b="2999"/>
            <a:stretch/>
          </p:blipFill>
          <p:spPr>
            <a:xfrm>
              <a:off x="5999372" y="2471102"/>
              <a:ext cx="406648" cy="2880000"/>
            </a:xfrm>
            <a:prstGeom prst="rect">
              <a:avLst/>
            </a:prstGeom>
          </p:spPr>
        </p:pic>
        <p:pic>
          <p:nvPicPr>
            <p:cNvPr id="27" name="Immagine 26">
              <a:extLst>
                <a:ext uri="{FF2B5EF4-FFF2-40B4-BE49-F238E27FC236}">
                  <a16:creationId xmlns:a16="http://schemas.microsoft.com/office/drawing/2014/main" id="{8146F9D6-0ACA-4B45-9071-AC853781DAA5}"/>
                </a:ext>
              </a:extLst>
            </p:cNvPr>
            <p:cNvPicPr>
              <a:picLocks noChangeAspect="1"/>
            </p:cNvPicPr>
            <p:nvPr/>
          </p:nvPicPr>
          <p:blipFill rotWithShape="1">
            <a:blip r:embed="rId3"/>
            <a:srcRect l="74482" t="2091" r="21838" b="-2091"/>
            <a:stretch/>
          </p:blipFill>
          <p:spPr>
            <a:xfrm>
              <a:off x="8891670" y="2471102"/>
              <a:ext cx="406648" cy="2880000"/>
            </a:xfrm>
            <a:prstGeom prst="rect">
              <a:avLst/>
            </a:prstGeom>
          </p:spPr>
        </p:pic>
      </p:grpSp>
      <p:graphicFrame>
        <p:nvGraphicFramePr>
          <p:cNvPr id="29" name="Tabella 6">
            <a:extLst>
              <a:ext uri="{FF2B5EF4-FFF2-40B4-BE49-F238E27FC236}">
                <a16:creationId xmlns:a16="http://schemas.microsoft.com/office/drawing/2014/main" id="{24516D04-7740-4B54-99C8-F2BAFFC5B387}"/>
              </a:ext>
            </a:extLst>
          </p:cNvPr>
          <p:cNvGraphicFramePr>
            <a:graphicFrameLocks noGrp="1"/>
          </p:cNvGraphicFramePr>
          <p:nvPr>
            <p:extLst>
              <p:ext uri="{D42A27DB-BD31-4B8C-83A1-F6EECF244321}">
                <p14:modId xmlns:p14="http://schemas.microsoft.com/office/powerpoint/2010/main" val="2834373204"/>
              </p:ext>
            </p:extLst>
          </p:nvPr>
        </p:nvGraphicFramePr>
        <p:xfrm>
          <a:off x="349250" y="1273594"/>
          <a:ext cx="11493500" cy="370840"/>
        </p:xfrm>
        <a:graphic>
          <a:graphicData uri="http://schemas.openxmlformats.org/drawingml/2006/table">
            <a:tbl>
              <a:tblPr firstRow="1" bandRow="1">
                <a:tableStyleId>{5C22544A-7EE6-4342-B048-85BDC9FD1C3A}</a:tableStyleId>
              </a:tblPr>
              <a:tblGrid>
                <a:gridCol w="2873375">
                  <a:extLst>
                    <a:ext uri="{9D8B030D-6E8A-4147-A177-3AD203B41FA5}">
                      <a16:colId xmlns:a16="http://schemas.microsoft.com/office/drawing/2014/main" val="3494417636"/>
                    </a:ext>
                  </a:extLst>
                </a:gridCol>
                <a:gridCol w="2873375">
                  <a:extLst>
                    <a:ext uri="{9D8B030D-6E8A-4147-A177-3AD203B41FA5}">
                      <a16:colId xmlns:a16="http://schemas.microsoft.com/office/drawing/2014/main" val="1866672439"/>
                    </a:ext>
                  </a:extLst>
                </a:gridCol>
                <a:gridCol w="2873375">
                  <a:extLst>
                    <a:ext uri="{9D8B030D-6E8A-4147-A177-3AD203B41FA5}">
                      <a16:colId xmlns:a16="http://schemas.microsoft.com/office/drawing/2014/main" val="1176238122"/>
                    </a:ext>
                  </a:extLst>
                </a:gridCol>
                <a:gridCol w="2873375">
                  <a:extLst>
                    <a:ext uri="{9D8B030D-6E8A-4147-A177-3AD203B41FA5}">
                      <a16:colId xmlns:a16="http://schemas.microsoft.com/office/drawing/2014/main" val="1368161327"/>
                    </a:ext>
                  </a:extLst>
                </a:gridCol>
              </a:tblGrid>
              <a:tr h="370840">
                <a:tc>
                  <a:txBody>
                    <a:bodyPr/>
                    <a:lstStyle/>
                    <a:p>
                      <a:pPr algn="ctr"/>
                      <a:r>
                        <a:rPr lang="it-IT" sz="1800" b="0" i="1" kern="1200" dirty="0" err="1">
                          <a:solidFill>
                            <a:schemeClr val="bg2"/>
                          </a:solidFill>
                          <a:latin typeface="Cambria" panose="02040503050406030204" pitchFamily="18" charset="0"/>
                          <a:ea typeface="Cambria" panose="02040503050406030204" pitchFamily="18" charset="0"/>
                          <a:cs typeface="+mn-cs"/>
                        </a:rPr>
                        <a:t>Outline</a:t>
                      </a:r>
                      <a:endParaRPr lang="it-IT" sz="1800" b="0" i="1" kern="1200" dirty="0">
                        <a:solidFill>
                          <a:schemeClr val="bg2"/>
                        </a:solidFill>
                        <a:latin typeface="Cambria" panose="02040503050406030204" pitchFamily="18" charset="0"/>
                        <a:ea typeface="Cambria" panose="02040503050406030204" pitchFamily="18" charset="0"/>
                        <a:cs typeface="+mn-cs"/>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b="1" i="1" u="none" kern="2300" spc="70" baseline="0" dirty="0">
                          <a:solidFill>
                            <a:schemeClr val="lt1"/>
                          </a:solidFill>
                          <a:latin typeface="Cambria" panose="02040503050406030204" pitchFamily="18" charset="0"/>
                          <a:ea typeface="Cambria" panose="02040503050406030204" pitchFamily="18" charset="0"/>
                          <a:cs typeface="+mn-cs"/>
                        </a:rPr>
                        <a:t>Seismic Risk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0" i="1" dirty="0">
                          <a:solidFill>
                            <a:schemeClr val="bg2"/>
                          </a:solidFill>
                          <a:latin typeface="Cambria" panose="02040503050406030204" pitchFamily="18" charset="0"/>
                          <a:ea typeface="Cambria" panose="02040503050406030204" pitchFamily="18" charset="0"/>
                        </a:rPr>
                        <a:t>PBEE-PEER Framework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0" i="1" dirty="0" err="1">
                          <a:solidFill>
                            <a:schemeClr val="bg2"/>
                          </a:solidFill>
                          <a:latin typeface="Cambria" panose="02040503050406030204" pitchFamily="18" charset="0"/>
                          <a:ea typeface="Cambria" panose="02040503050406030204" pitchFamily="18" charset="0"/>
                        </a:rPr>
                        <a:t>Lecture</a:t>
                      </a:r>
                      <a:r>
                        <a:rPr lang="it-IT" b="0" i="1" dirty="0">
                          <a:solidFill>
                            <a:schemeClr val="bg2"/>
                          </a:solidFill>
                          <a:latin typeface="Cambria" panose="02040503050406030204" pitchFamily="18" charset="0"/>
                          <a:ea typeface="Cambria" panose="02040503050406030204" pitchFamily="18" charset="0"/>
                        </a:rPr>
                        <a:t> Plan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38258928"/>
                  </a:ext>
                </a:extLst>
              </a:tr>
            </a:tbl>
          </a:graphicData>
        </a:graphic>
      </p:graphicFrame>
    </p:spTree>
    <p:extLst>
      <p:ext uri="{BB962C8B-B14F-4D97-AF65-F5344CB8AC3E}">
        <p14:creationId xmlns:p14="http://schemas.microsoft.com/office/powerpoint/2010/main" val="9409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5"/>
          <p:cNvSpPr>
            <a:spLocks noGrp="1"/>
          </p:cNvSpPr>
          <p:nvPr>
            <p:ph type="sldNum" sz="quarter" idx="14"/>
          </p:nvPr>
        </p:nvSpPr>
        <p:spPr/>
        <p:txBody>
          <a:bodyPr/>
          <a:lstStyle/>
          <a:p>
            <a:pPr>
              <a:defRPr/>
            </a:pPr>
            <a:r>
              <a:rPr lang="it-IT" dirty="0"/>
              <a:t>7</a:t>
            </a:r>
          </a:p>
        </p:txBody>
      </p:sp>
      <p:sp>
        <p:nvSpPr>
          <p:cNvPr id="19" name="Segnaposto testo 2">
            <a:extLst>
              <a:ext uri="{FF2B5EF4-FFF2-40B4-BE49-F238E27FC236}">
                <a16:creationId xmlns:a16="http://schemas.microsoft.com/office/drawing/2014/main" id="{9DB2B25B-2327-472B-817C-64E33AECB859}"/>
              </a:ext>
            </a:extLst>
          </p:cNvPr>
          <p:cNvSpPr txBox="1">
            <a:spLocks/>
          </p:cNvSpPr>
          <p:nvPr/>
        </p:nvSpPr>
        <p:spPr>
          <a:xfrm>
            <a:off x="-1925188" y="1952190"/>
            <a:ext cx="1925188" cy="45870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GB" sz="2400" dirty="0">
              <a:solidFill>
                <a:schemeClr val="bg1"/>
              </a:solidFill>
              <a:latin typeface="Cambria" panose="02040503050406030204" pitchFamily="18" charset="0"/>
              <a:ea typeface="Cambria" panose="02040503050406030204" pitchFamily="18" charset="0"/>
            </a:endParaRPr>
          </a:p>
        </p:txBody>
      </p:sp>
      <p:grpSp>
        <p:nvGrpSpPr>
          <p:cNvPr id="28" name="Gruppo 27">
            <a:extLst>
              <a:ext uri="{FF2B5EF4-FFF2-40B4-BE49-F238E27FC236}">
                <a16:creationId xmlns:a16="http://schemas.microsoft.com/office/drawing/2014/main" id="{BC5C0021-551B-4D3E-8850-6BD41A291E83}"/>
              </a:ext>
            </a:extLst>
          </p:cNvPr>
          <p:cNvGrpSpPr/>
          <p:nvPr/>
        </p:nvGrpSpPr>
        <p:grpSpPr>
          <a:xfrm>
            <a:off x="473554" y="2471102"/>
            <a:ext cx="11327941" cy="2880000"/>
            <a:chOff x="473554" y="2471102"/>
            <a:chExt cx="11327941" cy="2880000"/>
          </a:xfrm>
        </p:grpSpPr>
        <p:pic>
          <p:nvPicPr>
            <p:cNvPr id="3" name="Immagine 2">
              <a:extLst>
                <a:ext uri="{FF2B5EF4-FFF2-40B4-BE49-F238E27FC236}">
                  <a16:creationId xmlns:a16="http://schemas.microsoft.com/office/drawing/2014/main" id="{89E8CC37-AD60-48CB-96EC-E322BAE5866C}"/>
                </a:ext>
              </a:extLst>
            </p:cNvPr>
            <p:cNvPicPr>
              <a:picLocks noChangeAspect="1"/>
            </p:cNvPicPr>
            <p:nvPr/>
          </p:nvPicPr>
          <p:blipFill rotWithShape="1">
            <a:blip r:embed="rId3">
              <a:duotone>
                <a:schemeClr val="accent3">
                  <a:shade val="45000"/>
                  <a:satMod val="135000"/>
                </a:schemeClr>
                <a:prstClr val="white"/>
              </a:duotone>
            </a:blip>
            <a:srcRect l="22664" r="73656"/>
            <a:stretch/>
          </p:blipFill>
          <p:spPr>
            <a:xfrm>
              <a:off x="3075156" y="2471102"/>
              <a:ext cx="406648" cy="2880000"/>
            </a:xfrm>
            <a:prstGeom prst="rect">
              <a:avLst/>
            </a:prstGeom>
          </p:spPr>
        </p:pic>
        <p:grpSp>
          <p:nvGrpSpPr>
            <p:cNvPr id="10" name="Gruppo 9">
              <a:extLst>
                <a:ext uri="{FF2B5EF4-FFF2-40B4-BE49-F238E27FC236}">
                  <a16:creationId xmlns:a16="http://schemas.microsoft.com/office/drawing/2014/main" id="{8491727D-9ADA-4C04-90E3-DA898DDC8041}"/>
                </a:ext>
              </a:extLst>
            </p:cNvPr>
            <p:cNvGrpSpPr/>
            <p:nvPr/>
          </p:nvGrpSpPr>
          <p:grpSpPr>
            <a:xfrm>
              <a:off x="3412272" y="2596003"/>
              <a:ext cx="2630201" cy="2630201"/>
              <a:chOff x="3465799" y="4447106"/>
              <a:chExt cx="2457729" cy="2457729"/>
            </a:xfrm>
            <a:gradFill>
              <a:gsLst>
                <a:gs pos="0">
                  <a:schemeClr val="bg1"/>
                </a:gs>
                <a:gs pos="91000">
                  <a:srgbClr val="2D64F1"/>
                </a:gs>
              </a:gsLst>
              <a:lin ang="5400000" scaled="1"/>
            </a:gradFill>
          </p:grpSpPr>
          <p:sp>
            <p:nvSpPr>
              <p:cNvPr id="8" name="Connettore 7">
                <a:extLst>
                  <a:ext uri="{FF2B5EF4-FFF2-40B4-BE49-F238E27FC236}">
                    <a16:creationId xmlns:a16="http://schemas.microsoft.com/office/drawing/2014/main" id="{153E270A-CDF8-4BD9-A62E-321F5BAE5496}"/>
                  </a:ext>
                </a:extLst>
              </p:cNvPr>
              <p:cNvSpPr/>
              <p:nvPr/>
            </p:nvSpPr>
            <p:spPr>
              <a:xfrm>
                <a:off x="3465799" y="4447106"/>
                <a:ext cx="2457729" cy="2457729"/>
              </a:xfrm>
              <a:prstGeom prst="flowChartConnector">
                <a:avLst/>
              </a:prstGeom>
              <a:gradFill>
                <a:gsLst>
                  <a:gs pos="0">
                    <a:schemeClr val="bg2">
                      <a:lumMod val="90000"/>
                    </a:schemeClr>
                  </a:gs>
                  <a:gs pos="91000">
                    <a:schemeClr val="bg2">
                      <a:lumMod val="90000"/>
                    </a:schemeClr>
                  </a:gs>
                </a:gsLst>
                <a:lin ang="5400000" scaled="1"/>
              </a:gradFill>
              <a:ln>
                <a:solidFill>
                  <a:srgbClr val="2D64F1"/>
                </a:solid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Segnaposto testo 2">
                <a:extLst>
                  <a:ext uri="{FF2B5EF4-FFF2-40B4-BE49-F238E27FC236}">
                    <a16:creationId xmlns:a16="http://schemas.microsoft.com/office/drawing/2014/main" id="{0AD75383-442E-4B75-8CEF-53A4AF0C016D}"/>
                  </a:ext>
                </a:extLst>
              </p:cNvPr>
              <p:cNvSpPr txBox="1">
                <a:spLocks/>
              </p:cNvSpPr>
              <p:nvPr/>
            </p:nvSpPr>
            <p:spPr>
              <a:xfrm>
                <a:off x="3928715" y="5542373"/>
                <a:ext cx="1554479" cy="428625"/>
              </a:xfrm>
              <a:prstGeom prst="rect">
                <a:avLst/>
              </a:prstGeom>
              <a:noFill/>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400" dirty="0">
                    <a:solidFill>
                      <a:schemeClr val="bg1"/>
                    </a:solidFill>
                    <a:latin typeface="Cambria" panose="02040503050406030204" pitchFamily="18" charset="0"/>
                    <a:ea typeface="Cambria" panose="02040503050406030204" pitchFamily="18" charset="0"/>
                  </a:rPr>
                  <a:t>FRAGILITY</a:t>
                </a:r>
                <a:endParaRPr lang="en-GB" sz="2400" dirty="0">
                  <a:solidFill>
                    <a:schemeClr val="bg1"/>
                  </a:solidFill>
                  <a:latin typeface="Cambria" panose="02040503050406030204" pitchFamily="18" charset="0"/>
                  <a:ea typeface="Cambria" panose="02040503050406030204" pitchFamily="18" charset="0"/>
                </a:endParaRPr>
              </a:p>
            </p:txBody>
          </p:sp>
        </p:grpSp>
        <p:grpSp>
          <p:nvGrpSpPr>
            <p:cNvPr id="11" name="Gruppo 10">
              <a:extLst>
                <a:ext uri="{FF2B5EF4-FFF2-40B4-BE49-F238E27FC236}">
                  <a16:creationId xmlns:a16="http://schemas.microsoft.com/office/drawing/2014/main" id="{E1DCD084-F0A7-42ED-89CD-A74D35C429EC}"/>
                </a:ext>
              </a:extLst>
            </p:cNvPr>
            <p:cNvGrpSpPr/>
            <p:nvPr/>
          </p:nvGrpSpPr>
          <p:grpSpPr>
            <a:xfrm>
              <a:off x="473554" y="2596002"/>
              <a:ext cx="2630201" cy="2630201"/>
              <a:chOff x="3465799" y="4447106"/>
              <a:chExt cx="2457729" cy="2457729"/>
            </a:xfrm>
            <a:gradFill>
              <a:gsLst>
                <a:gs pos="0">
                  <a:schemeClr val="accent1">
                    <a:lumMod val="5000"/>
                    <a:lumOff val="95000"/>
                  </a:schemeClr>
                </a:gs>
                <a:gs pos="96000">
                  <a:srgbClr val="FF0000"/>
                </a:gs>
              </a:gsLst>
              <a:lin ang="5400000" scaled="1"/>
            </a:gradFill>
          </p:grpSpPr>
          <p:sp>
            <p:nvSpPr>
              <p:cNvPr id="12" name="Connettore 11">
                <a:extLst>
                  <a:ext uri="{FF2B5EF4-FFF2-40B4-BE49-F238E27FC236}">
                    <a16:creationId xmlns:a16="http://schemas.microsoft.com/office/drawing/2014/main" id="{A4467F6E-0EB6-4890-A013-A0CDDCDD2001}"/>
                  </a:ext>
                </a:extLst>
              </p:cNvPr>
              <p:cNvSpPr/>
              <p:nvPr/>
            </p:nvSpPr>
            <p:spPr>
              <a:xfrm>
                <a:off x="3465799" y="4447106"/>
                <a:ext cx="2457729" cy="2457729"/>
              </a:xfrm>
              <a:prstGeom prst="flowChartConnector">
                <a:avLst/>
              </a:prstGeom>
              <a:grpFill/>
              <a:ln>
                <a:solidFill>
                  <a:srgbClr val="2D64F1"/>
                </a:solid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Segnaposto testo 2">
                <a:extLst>
                  <a:ext uri="{FF2B5EF4-FFF2-40B4-BE49-F238E27FC236}">
                    <a16:creationId xmlns:a16="http://schemas.microsoft.com/office/drawing/2014/main" id="{F190926D-70AD-47A1-9701-6B1AE1E8F1EF}"/>
                  </a:ext>
                </a:extLst>
              </p:cNvPr>
              <p:cNvSpPr txBox="1">
                <a:spLocks/>
              </p:cNvSpPr>
              <p:nvPr/>
            </p:nvSpPr>
            <p:spPr>
              <a:xfrm>
                <a:off x="3999802" y="5542374"/>
                <a:ext cx="1332255" cy="428625"/>
              </a:xfrm>
              <a:prstGeom prst="rect">
                <a:avLst/>
              </a:prstGeom>
              <a:grpFill/>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t-IT" sz="2400" dirty="0">
                    <a:solidFill>
                      <a:schemeClr val="bg1"/>
                    </a:solidFill>
                    <a:latin typeface="Cambria" panose="02040503050406030204" pitchFamily="18" charset="0"/>
                    <a:ea typeface="Cambria" panose="02040503050406030204" pitchFamily="18" charset="0"/>
                  </a:rPr>
                  <a:t>HAZARD</a:t>
                </a:r>
                <a:endParaRPr lang="en-GB" sz="2400" dirty="0">
                  <a:solidFill>
                    <a:schemeClr val="bg1"/>
                  </a:solidFill>
                  <a:latin typeface="Cambria" panose="02040503050406030204" pitchFamily="18" charset="0"/>
                  <a:ea typeface="Cambria" panose="02040503050406030204" pitchFamily="18" charset="0"/>
                </a:endParaRPr>
              </a:p>
            </p:txBody>
          </p:sp>
        </p:grpSp>
        <p:grpSp>
          <p:nvGrpSpPr>
            <p:cNvPr id="20" name="Gruppo 19">
              <a:extLst>
                <a:ext uri="{FF2B5EF4-FFF2-40B4-BE49-F238E27FC236}">
                  <a16:creationId xmlns:a16="http://schemas.microsoft.com/office/drawing/2014/main" id="{36E7D4CF-B587-4F59-954E-6F3A77BA439C}"/>
                </a:ext>
              </a:extLst>
            </p:cNvPr>
            <p:cNvGrpSpPr/>
            <p:nvPr/>
          </p:nvGrpSpPr>
          <p:grpSpPr>
            <a:xfrm>
              <a:off x="6298333" y="2596002"/>
              <a:ext cx="2630201" cy="2630201"/>
              <a:chOff x="3465799" y="4447106"/>
              <a:chExt cx="2457729" cy="2457729"/>
            </a:xfrm>
            <a:gradFill>
              <a:gsLst>
                <a:gs pos="0">
                  <a:schemeClr val="accent1">
                    <a:lumMod val="5000"/>
                    <a:lumOff val="95000"/>
                  </a:schemeClr>
                </a:gs>
                <a:gs pos="96000">
                  <a:srgbClr val="4B2AFF"/>
                </a:gs>
              </a:gsLst>
              <a:lin ang="5400000" scaled="1"/>
            </a:gradFill>
          </p:grpSpPr>
          <p:sp>
            <p:nvSpPr>
              <p:cNvPr id="21" name="Connettore 20">
                <a:extLst>
                  <a:ext uri="{FF2B5EF4-FFF2-40B4-BE49-F238E27FC236}">
                    <a16:creationId xmlns:a16="http://schemas.microsoft.com/office/drawing/2014/main" id="{A132DD10-17EB-443E-A91D-018862951366}"/>
                  </a:ext>
                </a:extLst>
              </p:cNvPr>
              <p:cNvSpPr/>
              <p:nvPr/>
            </p:nvSpPr>
            <p:spPr>
              <a:xfrm>
                <a:off x="3465799" y="4447106"/>
                <a:ext cx="2457729" cy="2457729"/>
              </a:xfrm>
              <a:prstGeom prst="flowChartConnector">
                <a:avLst/>
              </a:prstGeom>
              <a:gradFill>
                <a:gsLst>
                  <a:gs pos="0">
                    <a:schemeClr val="bg2">
                      <a:lumMod val="90000"/>
                    </a:schemeClr>
                  </a:gs>
                  <a:gs pos="91000">
                    <a:schemeClr val="bg2">
                      <a:lumMod val="90000"/>
                    </a:schemeClr>
                  </a:gs>
                </a:gsLst>
                <a:lin ang="5400000" scaled="1"/>
              </a:gradFill>
              <a:ln>
                <a:solidFill>
                  <a:srgbClr val="2D64F1"/>
                </a:solid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Segnaposto testo 2">
                <a:extLst>
                  <a:ext uri="{FF2B5EF4-FFF2-40B4-BE49-F238E27FC236}">
                    <a16:creationId xmlns:a16="http://schemas.microsoft.com/office/drawing/2014/main" id="{5ADA81F8-E781-4CDB-9292-50961C0B4CBA}"/>
                  </a:ext>
                </a:extLst>
              </p:cNvPr>
              <p:cNvSpPr txBox="1">
                <a:spLocks/>
              </p:cNvSpPr>
              <p:nvPr/>
            </p:nvSpPr>
            <p:spPr>
              <a:xfrm>
                <a:off x="4063361" y="5542374"/>
                <a:ext cx="1278230" cy="428625"/>
              </a:xfrm>
              <a:prstGeom prst="rect">
                <a:avLst/>
              </a:prstGeom>
              <a:noFill/>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t-IT" sz="2400" dirty="0">
                    <a:solidFill>
                      <a:schemeClr val="bg1"/>
                    </a:solidFill>
                    <a:latin typeface="Cambria" panose="02040503050406030204" pitchFamily="18" charset="0"/>
                    <a:ea typeface="Cambria" panose="02040503050406030204" pitchFamily="18" charset="0"/>
                  </a:rPr>
                  <a:t>LOSS</a:t>
                </a:r>
                <a:endParaRPr lang="en-GB" sz="2400" dirty="0">
                  <a:solidFill>
                    <a:schemeClr val="bg1"/>
                  </a:solidFill>
                  <a:latin typeface="Cambria" panose="02040503050406030204" pitchFamily="18" charset="0"/>
                  <a:ea typeface="Cambria" panose="02040503050406030204" pitchFamily="18" charset="0"/>
                </a:endParaRPr>
              </a:p>
            </p:txBody>
          </p:sp>
        </p:grpSp>
        <p:grpSp>
          <p:nvGrpSpPr>
            <p:cNvPr id="23" name="Gruppo 22">
              <a:extLst>
                <a:ext uri="{FF2B5EF4-FFF2-40B4-BE49-F238E27FC236}">
                  <a16:creationId xmlns:a16="http://schemas.microsoft.com/office/drawing/2014/main" id="{35D08B67-8BF8-4715-83E1-32520E764FF0}"/>
                </a:ext>
              </a:extLst>
            </p:cNvPr>
            <p:cNvGrpSpPr/>
            <p:nvPr/>
          </p:nvGrpSpPr>
          <p:grpSpPr>
            <a:xfrm>
              <a:off x="9171294" y="2596001"/>
              <a:ext cx="2630201" cy="2630201"/>
              <a:chOff x="3465799" y="4447106"/>
              <a:chExt cx="2457729" cy="2457729"/>
            </a:xfrm>
            <a:gradFill>
              <a:gsLst>
                <a:gs pos="0">
                  <a:schemeClr val="accent1">
                    <a:lumMod val="5000"/>
                    <a:lumOff val="95000"/>
                  </a:schemeClr>
                </a:gs>
                <a:gs pos="96000">
                  <a:srgbClr val="004200"/>
                </a:gs>
              </a:gsLst>
              <a:lin ang="5400000" scaled="1"/>
            </a:gradFill>
          </p:grpSpPr>
          <p:sp>
            <p:nvSpPr>
              <p:cNvPr id="24" name="Connettore 23">
                <a:extLst>
                  <a:ext uri="{FF2B5EF4-FFF2-40B4-BE49-F238E27FC236}">
                    <a16:creationId xmlns:a16="http://schemas.microsoft.com/office/drawing/2014/main" id="{992BEE30-152A-44B6-8124-7D821FCC416C}"/>
                  </a:ext>
                </a:extLst>
              </p:cNvPr>
              <p:cNvSpPr/>
              <p:nvPr/>
            </p:nvSpPr>
            <p:spPr>
              <a:xfrm>
                <a:off x="3465799" y="4447106"/>
                <a:ext cx="2457729" cy="2457729"/>
              </a:xfrm>
              <a:prstGeom prst="flowChartConnector">
                <a:avLst/>
              </a:prstGeom>
              <a:gradFill>
                <a:gsLst>
                  <a:gs pos="0">
                    <a:schemeClr val="bg2">
                      <a:lumMod val="90000"/>
                    </a:schemeClr>
                  </a:gs>
                  <a:gs pos="91000">
                    <a:schemeClr val="bg2">
                      <a:lumMod val="90000"/>
                    </a:schemeClr>
                  </a:gs>
                </a:gsLst>
                <a:lin ang="5400000" scaled="1"/>
              </a:gradFill>
              <a:ln>
                <a:solidFill>
                  <a:srgbClr val="2D64F1"/>
                </a:solid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Segnaposto testo 2">
                <a:extLst>
                  <a:ext uri="{FF2B5EF4-FFF2-40B4-BE49-F238E27FC236}">
                    <a16:creationId xmlns:a16="http://schemas.microsoft.com/office/drawing/2014/main" id="{F946B19B-0CBC-4E4D-B7AF-4F755F96E9A1}"/>
                  </a:ext>
                </a:extLst>
              </p:cNvPr>
              <p:cNvSpPr txBox="1">
                <a:spLocks/>
              </p:cNvSpPr>
              <p:nvPr/>
            </p:nvSpPr>
            <p:spPr>
              <a:xfrm>
                <a:off x="4131984" y="5386407"/>
                <a:ext cx="1112127" cy="751157"/>
              </a:xfrm>
              <a:prstGeom prst="rect">
                <a:avLst/>
              </a:prstGeom>
              <a:noFill/>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t-IT" sz="2400" dirty="0">
                    <a:solidFill>
                      <a:schemeClr val="bg1"/>
                    </a:solidFill>
                    <a:latin typeface="Cambria" panose="02040503050406030204" pitchFamily="18" charset="0"/>
                    <a:ea typeface="Cambria" panose="02040503050406030204" pitchFamily="18" charset="0"/>
                  </a:rPr>
                  <a:t>SEISMIC</a:t>
                </a:r>
              </a:p>
              <a:p>
                <a:pPr algn="ctr"/>
                <a:r>
                  <a:rPr lang="it-IT" sz="2400" dirty="0">
                    <a:solidFill>
                      <a:schemeClr val="bg1"/>
                    </a:solidFill>
                    <a:latin typeface="Cambria" panose="02040503050406030204" pitchFamily="18" charset="0"/>
                    <a:ea typeface="Cambria" panose="02040503050406030204" pitchFamily="18" charset="0"/>
                  </a:rPr>
                  <a:t> RISK</a:t>
                </a:r>
                <a:endParaRPr lang="en-GB" sz="2400" dirty="0">
                  <a:solidFill>
                    <a:schemeClr val="bg1"/>
                  </a:solidFill>
                  <a:latin typeface="Cambria" panose="02040503050406030204" pitchFamily="18" charset="0"/>
                  <a:ea typeface="Cambria" panose="02040503050406030204" pitchFamily="18" charset="0"/>
                </a:endParaRPr>
              </a:p>
            </p:txBody>
          </p:sp>
        </p:grpSp>
        <p:pic>
          <p:nvPicPr>
            <p:cNvPr id="26" name="Immagine 25">
              <a:extLst>
                <a:ext uri="{FF2B5EF4-FFF2-40B4-BE49-F238E27FC236}">
                  <a16:creationId xmlns:a16="http://schemas.microsoft.com/office/drawing/2014/main" id="{5911F206-F37C-4C0D-8054-226C908A591A}"/>
                </a:ext>
              </a:extLst>
            </p:cNvPr>
            <p:cNvPicPr>
              <a:picLocks noChangeAspect="1"/>
            </p:cNvPicPr>
            <p:nvPr/>
          </p:nvPicPr>
          <p:blipFill rotWithShape="1">
            <a:blip r:embed="rId3">
              <a:duotone>
                <a:schemeClr val="accent3">
                  <a:shade val="45000"/>
                  <a:satMod val="135000"/>
                </a:schemeClr>
                <a:prstClr val="white"/>
              </a:duotone>
            </a:blip>
            <a:srcRect l="48245" t="-2999" r="48075" b="2999"/>
            <a:stretch/>
          </p:blipFill>
          <p:spPr>
            <a:xfrm>
              <a:off x="5999372" y="2471102"/>
              <a:ext cx="406648" cy="2880000"/>
            </a:xfrm>
            <a:prstGeom prst="rect">
              <a:avLst/>
            </a:prstGeom>
          </p:spPr>
        </p:pic>
        <p:pic>
          <p:nvPicPr>
            <p:cNvPr id="27" name="Immagine 26">
              <a:extLst>
                <a:ext uri="{FF2B5EF4-FFF2-40B4-BE49-F238E27FC236}">
                  <a16:creationId xmlns:a16="http://schemas.microsoft.com/office/drawing/2014/main" id="{8146F9D6-0ACA-4B45-9071-AC853781DAA5}"/>
                </a:ext>
              </a:extLst>
            </p:cNvPr>
            <p:cNvPicPr>
              <a:picLocks noChangeAspect="1"/>
            </p:cNvPicPr>
            <p:nvPr/>
          </p:nvPicPr>
          <p:blipFill rotWithShape="1">
            <a:blip r:embed="rId3">
              <a:duotone>
                <a:schemeClr val="accent3">
                  <a:shade val="45000"/>
                  <a:satMod val="135000"/>
                </a:schemeClr>
                <a:prstClr val="white"/>
              </a:duotone>
            </a:blip>
            <a:srcRect l="74482" t="2091" r="21838" b="-2091"/>
            <a:stretch/>
          </p:blipFill>
          <p:spPr>
            <a:xfrm>
              <a:off x="8891670" y="2471102"/>
              <a:ext cx="406648" cy="2880000"/>
            </a:xfrm>
            <a:prstGeom prst="rect">
              <a:avLst/>
            </a:prstGeom>
          </p:spPr>
        </p:pic>
      </p:grpSp>
      <p:graphicFrame>
        <p:nvGraphicFramePr>
          <p:cNvPr id="29" name="Tabella 6">
            <a:extLst>
              <a:ext uri="{FF2B5EF4-FFF2-40B4-BE49-F238E27FC236}">
                <a16:creationId xmlns:a16="http://schemas.microsoft.com/office/drawing/2014/main" id="{4B120070-32E3-40E6-85CC-E4F7AD130846}"/>
              </a:ext>
            </a:extLst>
          </p:cNvPr>
          <p:cNvGraphicFramePr>
            <a:graphicFrameLocks noGrp="1"/>
          </p:cNvGraphicFramePr>
          <p:nvPr>
            <p:extLst>
              <p:ext uri="{D42A27DB-BD31-4B8C-83A1-F6EECF244321}">
                <p14:modId xmlns:p14="http://schemas.microsoft.com/office/powerpoint/2010/main" val="2834373204"/>
              </p:ext>
            </p:extLst>
          </p:nvPr>
        </p:nvGraphicFramePr>
        <p:xfrm>
          <a:off x="349250" y="1273594"/>
          <a:ext cx="11493500" cy="370840"/>
        </p:xfrm>
        <a:graphic>
          <a:graphicData uri="http://schemas.openxmlformats.org/drawingml/2006/table">
            <a:tbl>
              <a:tblPr firstRow="1" bandRow="1">
                <a:tableStyleId>{5C22544A-7EE6-4342-B048-85BDC9FD1C3A}</a:tableStyleId>
              </a:tblPr>
              <a:tblGrid>
                <a:gridCol w="2873375">
                  <a:extLst>
                    <a:ext uri="{9D8B030D-6E8A-4147-A177-3AD203B41FA5}">
                      <a16:colId xmlns:a16="http://schemas.microsoft.com/office/drawing/2014/main" val="3494417636"/>
                    </a:ext>
                  </a:extLst>
                </a:gridCol>
                <a:gridCol w="2873375">
                  <a:extLst>
                    <a:ext uri="{9D8B030D-6E8A-4147-A177-3AD203B41FA5}">
                      <a16:colId xmlns:a16="http://schemas.microsoft.com/office/drawing/2014/main" val="1866672439"/>
                    </a:ext>
                  </a:extLst>
                </a:gridCol>
                <a:gridCol w="2873375">
                  <a:extLst>
                    <a:ext uri="{9D8B030D-6E8A-4147-A177-3AD203B41FA5}">
                      <a16:colId xmlns:a16="http://schemas.microsoft.com/office/drawing/2014/main" val="1176238122"/>
                    </a:ext>
                  </a:extLst>
                </a:gridCol>
                <a:gridCol w="2873375">
                  <a:extLst>
                    <a:ext uri="{9D8B030D-6E8A-4147-A177-3AD203B41FA5}">
                      <a16:colId xmlns:a16="http://schemas.microsoft.com/office/drawing/2014/main" val="1368161327"/>
                    </a:ext>
                  </a:extLst>
                </a:gridCol>
              </a:tblGrid>
              <a:tr h="370840">
                <a:tc>
                  <a:txBody>
                    <a:bodyPr/>
                    <a:lstStyle/>
                    <a:p>
                      <a:pPr algn="ctr"/>
                      <a:r>
                        <a:rPr lang="it-IT" sz="1800" b="0" i="1" kern="1200" dirty="0" err="1">
                          <a:solidFill>
                            <a:schemeClr val="bg2"/>
                          </a:solidFill>
                          <a:latin typeface="Cambria" panose="02040503050406030204" pitchFamily="18" charset="0"/>
                          <a:ea typeface="Cambria" panose="02040503050406030204" pitchFamily="18" charset="0"/>
                          <a:cs typeface="+mn-cs"/>
                        </a:rPr>
                        <a:t>Outline</a:t>
                      </a:r>
                      <a:endParaRPr lang="it-IT" sz="1800" b="0" i="1" kern="1200" dirty="0">
                        <a:solidFill>
                          <a:schemeClr val="bg2"/>
                        </a:solidFill>
                        <a:latin typeface="Cambria" panose="02040503050406030204" pitchFamily="18" charset="0"/>
                        <a:ea typeface="Cambria" panose="02040503050406030204" pitchFamily="18" charset="0"/>
                        <a:cs typeface="+mn-cs"/>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b="1" i="1" u="none" kern="2300" spc="70" baseline="0" dirty="0">
                          <a:solidFill>
                            <a:schemeClr val="lt1"/>
                          </a:solidFill>
                          <a:latin typeface="Cambria" panose="02040503050406030204" pitchFamily="18" charset="0"/>
                          <a:ea typeface="Cambria" panose="02040503050406030204" pitchFamily="18" charset="0"/>
                          <a:cs typeface="+mn-cs"/>
                        </a:rPr>
                        <a:t>Seismic Risk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0" i="1" dirty="0">
                          <a:solidFill>
                            <a:schemeClr val="bg2"/>
                          </a:solidFill>
                          <a:latin typeface="Cambria" panose="02040503050406030204" pitchFamily="18" charset="0"/>
                          <a:ea typeface="Cambria" panose="02040503050406030204" pitchFamily="18" charset="0"/>
                        </a:rPr>
                        <a:t>PBEE-PEER Framework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0" i="1" dirty="0" err="1">
                          <a:solidFill>
                            <a:schemeClr val="bg2"/>
                          </a:solidFill>
                          <a:latin typeface="Cambria" panose="02040503050406030204" pitchFamily="18" charset="0"/>
                          <a:ea typeface="Cambria" panose="02040503050406030204" pitchFamily="18" charset="0"/>
                        </a:rPr>
                        <a:t>Lecture</a:t>
                      </a:r>
                      <a:r>
                        <a:rPr lang="it-IT" b="0" i="1" dirty="0">
                          <a:solidFill>
                            <a:schemeClr val="bg2"/>
                          </a:solidFill>
                          <a:latin typeface="Cambria" panose="02040503050406030204" pitchFamily="18" charset="0"/>
                          <a:ea typeface="Cambria" panose="02040503050406030204" pitchFamily="18" charset="0"/>
                        </a:rPr>
                        <a:t> Plan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38258928"/>
                  </a:ext>
                </a:extLst>
              </a:tr>
            </a:tbl>
          </a:graphicData>
        </a:graphic>
      </p:graphicFrame>
    </p:spTree>
    <p:extLst>
      <p:ext uri="{BB962C8B-B14F-4D97-AF65-F5344CB8AC3E}">
        <p14:creationId xmlns:p14="http://schemas.microsoft.com/office/powerpoint/2010/main" val="69599418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2907</TotalTime>
  <Words>837</Words>
  <Application>Microsoft Office PowerPoint</Application>
  <PresentationFormat>Widescreen</PresentationFormat>
  <Paragraphs>217</Paragraphs>
  <Slides>19</Slides>
  <Notes>18</Notes>
  <HiddenSlides>1</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19</vt:i4>
      </vt:variant>
    </vt:vector>
  </HeadingPairs>
  <TitlesOfParts>
    <vt:vector size="26" baseType="lpstr">
      <vt:lpstr>Arial</vt:lpstr>
      <vt:lpstr>Calibri</vt:lpstr>
      <vt:lpstr>Calibri Light</vt:lpstr>
      <vt:lpstr>Cambria</vt:lpstr>
      <vt:lpstr>Cambria Math</vt:lpstr>
      <vt:lpstr>Wingdings</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Nardin Chiara</dc:creator>
  <cp:lastModifiedBy>Nardin Chiara</cp:lastModifiedBy>
  <cp:revision>6</cp:revision>
  <dcterms:created xsi:type="dcterms:W3CDTF">2021-11-19T16:23:17Z</dcterms:created>
  <dcterms:modified xsi:type="dcterms:W3CDTF">2021-12-10T08:30:42Z</dcterms:modified>
</cp:coreProperties>
</file>