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73BCDD-0B05-4EA2-8931-50EBEE52F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99BFB3-0A85-4462-AA0B-BC15F88A3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A36C09-C8D2-4695-9FD0-597E36C4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B3799-19A7-47F7-84DC-EEB30D54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8181B5-0C10-4124-9F42-DD582CAF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5321B-5DDD-444F-B816-F6CF137A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678A65-55D9-4D22-9913-D35B86D54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14E434-A875-4A04-95DB-7ED086FE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0B6AFF-A9A5-4DE4-A73A-6D638C12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D82816-E355-4C55-B14D-EE3A0735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0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F728A5-6BD0-4622-B822-EF4D045DB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146A56-856E-4706-927F-F37206FBE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7BB16-79EC-43B8-A34B-2D7E906C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E419E-8AA9-4A2D-A9CA-4C49B8F1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41B65F-4402-4BB3-88C5-E61C7D20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94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015CE3-AF54-481A-BBEE-9A9568C7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22199D-E38D-4665-8CCA-08C32C0D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15C218-1D05-41BE-AB1C-A81D590F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21B5C4-863A-44BE-929E-55D2FA07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F1A184-49BA-42F2-A143-796FDB24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95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2026E-6852-40B6-AB4E-02DABE51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36A820-5BB0-4D9A-B0DB-C3C7459E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273227-9EF8-4D4D-9299-00F6FD93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427A17-CB6A-4785-932C-AED41A48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7C0E7D-2BE1-4E8F-AA27-519F20F7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30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E43B5-FC64-4806-BF50-D6B2D6D9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AD1A2-FBCA-428A-AC8C-6179EEC5E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073CC5-3B13-4CE8-A867-CB2620EA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BBDF4F-83A6-4AF4-94EF-7676EDD3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C329FC-2DD6-4DA2-B68B-3E240164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C6D1A9-D159-4111-88A6-67D41E04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28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8CE0A-8AA9-4BD5-8ADF-86135C8F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4D276-BA0C-494E-8836-96256046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64D779-4CBF-4D3B-B83E-1525CA33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86D55A-C034-4EFA-B89B-52218EDDF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45C821-E789-49CA-87F2-0D04D2C6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8661364-670C-43A7-A253-F02BA5FB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DD563F-1555-467C-B312-8C83CCCA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1D0FE0B-FCB3-4A72-A88A-8E1D93D8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360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18934-E8A1-4919-8546-5273D454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5848BD-F791-4AF1-8336-2F5095E0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B9D35-1189-41A1-B811-31D8D800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BF0873-8242-4383-BB5D-33578F89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27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AEDCDB-CB8B-4EC5-B84B-576A0053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685B3F-2D73-4287-8EEB-F9AEC30B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938196-BE15-49AF-82FD-E24ACF4C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14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50E59-9BF5-4D62-AD3E-0B2D7D9D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254303-FA07-4FB8-BF88-396B35F69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9738BC-A1BB-47F9-B952-BB90215A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65F25B-B542-4338-8A21-CBD2882E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1C64EF-214A-4F9F-80C0-12C3D096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5EE9F3-8B05-4D2B-9A32-9C5418EA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76971-7145-4CEB-8373-88AD917E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D475A41-D96C-457D-B33C-C372A8AAD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AA4BED-FF1E-46E3-9291-689549CD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4BF8FC-FA24-4638-A622-ECC41AC4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D17DDA-194C-47AE-8765-B05DD066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3417DF-C18C-435C-8DC3-6BD5B8F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0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A28E21-0A89-4A5A-ABEA-65E96461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1077B4-FE17-458B-B49C-3EE9A4883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D4F72B-FC07-452C-B07C-FBA0BD8DD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8F82-2514-4B7F-97A3-04DA169069FA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D5BBF5-6455-4232-9869-70DE83030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3282AF-6505-4AD8-A36F-EE55F0BE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C031-43BD-4720-BF6C-989C676A0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54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C76F4DC-DAFE-4515-A4AC-0CB9720C9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7"/>
          <a:stretch/>
        </p:blipFill>
        <p:spPr>
          <a:xfrm>
            <a:off x="0" y="0"/>
            <a:ext cx="12192000" cy="65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B91D26F-C297-4A62-B145-6D44076C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63F53F7-AB66-4506-8236-4C12378D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64" y="0"/>
            <a:ext cx="733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1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Nardin Chiara</dc:creator>
  <cp:lastModifiedBy>Nardin Chiara</cp:lastModifiedBy>
  <cp:revision>1</cp:revision>
  <dcterms:created xsi:type="dcterms:W3CDTF">2021-11-10T13:53:50Z</dcterms:created>
  <dcterms:modified xsi:type="dcterms:W3CDTF">2021-11-10T13:57:45Z</dcterms:modified>
</cp:coreProperties>
</file>