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E2D3F6-C0D8-4133-92F5-67420B6CC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D084AA-C353-457D-B440-7730A6B57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9CA7FF-5036-4333-B088-A1A80A6D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6C0-B554-4DE7-8B56-725E7935512F}" type="datetimeFigureOut">
              <a:rPr lang="it-IT" smtClean="0"/>
              <a:t>09/11/2021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29C5F3-195C-4F78-9021-ADC6EF94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2E0088-A039-4E0D-9584-09625256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81DC-7DCC-4C81-B5F8-18E5956CAF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40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76070-1DFD-42CA-B936-DD1B670E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196FD4-0BEB-46F2-9A2C-711B8AB81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EB31C0-34E6-460B-BAAA-E5AC6605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6C0-B554-4DE7-8B56-725E7935512F}" type="datetimeFigureOut">
              <a:rPr lang="it-IT" smtClean="0"/>
              <a:t>09/11/2021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FDFECD-ACAE-431F-BA67-FCD5AEEB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370F99-E070-4BCB-B6FB-488823B0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81DC-7DCC-4C81-B5F8-18E5956CAF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50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AD82A8E-C18A-4F19-8441-26D8878C1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85737B-6D1B-48D6-AF75-D5692DB8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72F2E-80CE-4A8D-8849-C4AF2B3D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6C0-B554-4DE7-8B56-725E7935512F}" type="datetimeFigureOut">
              <a:rPr lang="it-IT" smtClean="0"/>
              <a:t>09/11/2021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4D5557-151B-4F1D-9D8F-CFEF0A87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2D48C0-916C-4D6A-A494-DB05CC5F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81DC-7DCC-4C81-B5F8-18E5956CAF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35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A8E23-BA0F-47D5-A7FD-BFE72F2E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A2B77E-6DB3-4E48-8FFF-1496315C9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2B1534-20EF-4D8A-8462-5A8EBE5D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6C0-B554-4DE7-8B56-725E7935512F}" type="datetimeFigureOut">
              <a:rPr lang="it-IT" smtClean="0"/>
              <a:t>09/11/2021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55C783-5376-4EF2-9189-6E08C1A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43371D-6D5F-41D0-8C84-F090BE63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81DC-7DCC-4C81-B5F8-18E5956CAF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1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D113B3-2368-4C97-ADFB-1EDDDC4A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8FAA3B-7F53-4469-9591-2FFE6E32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DAF13B-85AF-479D-BF33-758A67A9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6C0-B554-4DE7-8B56-725E7935512F}" type="datetimeFigureOut">
              <a:rPr lang="it-IT" smtClean="0"/>
              <a:t>09/11/2021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5CE4E0-FD6B-4118-8269-A88098D9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336539-F24C-42F8-B14B-0C6E9BCD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81DC-7DCC-4C81-B5F8-18E5956CAF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24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E7095-406E-42E4-8AF9-2AC42992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EBC5C7-F966-408B-8D14-103080BB2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F4BE7B-48BB-4E2B-B038-CEA5A5E30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7D1C94-E5E9-4DC3-964B-24C26EF8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6C0-B554-4DE7-8B56-725E7935512F}" type="datetimeFigureOut">
              <a:rPr lang="it-IT" smtClean="0"/>
              <a:t>09/11/2021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F0D259-1DF2-48AC-AAAF-C5A838FF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2A989D-6DC4-417D-9743-88D280A3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81DC-7DCC-4C81-B5F8-18E5956CAF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12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6A656-3E7A-44E4-8753-CC631ABB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53822F-D5A6-4748-B292-9D27C033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02CD08-9DF3-4A45-8459-1E6B59C04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A8B348-BE18-4BA3-B2D9-1D3EDD86C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65E87BD-5150-47A0-8FF3-3028D3473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3A3E256-EAB1-4BF7-9F69-7487B5A9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6C0-B554-4DE7-8B56-725E7935512F}" type="datetimeFigureOut">
              <a:rPr lang="it-IT" smtClean="0"/>
              <a:t>09/11/2021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B41955-E610-411F-9377-9420F2A6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353E500-D2B9-4C28-9CD7-C2697E7D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81DC-7DCC-4C81-B5F8-18E5956CAF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26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623CF-0639-4C4F-8582-9ECA3C3C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9412B3-5B8E-42D8-8840-570569F8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6C0-B554-4DE7-8B56-725E7935512F}" type="datetimeFigureOut">
              <a:rPr lang="it-IT" smtClean="0"/>
              <a:t>09/11/2021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764303-7378-49FA-A7DB-65EEFB4D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C183B0-447B-498F-A527-FF887AB3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81DC-7DCC-4C81-B5F8-18E5956CAF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7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94668D-3F67-419D-A41C-059591CC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6C0-B554-4DE7-8B56-725E7935512F}" type="datetimeFigureOut">
              <a:rPr lang="it-IT" smtClean="0"/>
              <a:t>09/11/2021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7A2E2A-F847-451A-A9CF-E3D68D5A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AF8AFE-AD3B-44D3-A391-9F821C8E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81DC-7DCC-4C81-B5F8-18E5956CAF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4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FDFE65-807F-436C-AF51-43A1667F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F5F585-EA9B-407D-8FE3-312A0254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58461A-8634-4FAB-B631-F59BAF5C5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A6D3C2-8F5A-4FCA-9E09-80D1BC00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6C0-B554-4DE7-8B56-725E7935512F}" type="datetimeFigureOut">
              <a:rPr lang="it-IT" smtClean="0"/>
              <a:t>09/11/2021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14A3AF-4B42-4C16-B175-371F2B66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17948B-25A3-48B4-BEE0-751C2564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81DC-7DCC-4C81-B5F8-18E5956CAF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07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0DC3E4-955F-4B51-B66D-ABE901DC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0BC84DE-B2A2-4E79-9124-32CD2DB0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F61EB9-BBE0-447F-9CFC-094941B88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4A663B-7DED-45B5-9400-CBD794EB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6C0-B554-4DE7-8B56-725E7935512F}" type="datetimeFigureOut">
              <a:rPr lang="it-IT" smtClean="0"/>
              <a:t>09/11/2021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4296A3-367F-46D9-A434-16329F2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7DCED9-2970-4D9E-8829-A8ACDAD4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81DC-7DCC-4C81-B5F8-18E5956CAF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2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9591761-45D4-4412-B529-1E453BB3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966679-7484-4880-BCA9-B1186A9E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0FB8C9-5E2C-48B6-8A9A-4802B4362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76C0-B554-4DE7-8B56-725E7935512F}" type="datetimeFigureOut">
              <a:rPr lang="it-IT" smtClean="0"/>
              <a:t>09/11/2021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FAD2FC-C1FD-4045-B889-C783AEE9F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51ECA6-FA60-4EC9-99B8-8E272C33E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81DC-7DCC-4C81-B5F8-18E5956CAF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14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F4145D9-B469-4A69-BBD0-C758D448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8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98F5C21-6782-40D5-9B56-D548DD71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7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E5C5C5A-CAD8-4E81-A0A0-28FC5637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14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Nardin Chiara</dc:creator>
  <cp:lastModifiedBy>Nardin Chiara</cp:lastModifiedBy>
  <cp:revision>1</cp:revision>
  <dcterms:created xsi:type="dcterms:W3CDTF">2021-11-09T13:37:25Z</dcterms:created>
  <dcterms:modified xsi:type="dcterms:W3CDTF">2021-11-09T16:32:59Z</dcterms:modified>
</cp:coreProperties>
</file>