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6FEF3-65D4-4553-B7C8-6421485C3F05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15B48-E114-4DC3-9FD1-F4D5F9C58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5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AB551-609F-4030-B115-AE7FCE898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7E742F-7F30-45BB-9ABC-525BD0328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C3ECF-748B-45F8-AFCE-6D741C5D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0293E-094B-4FE7-BE8F-3ABFD1BD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F2686-A2FC-4E1E-AAA9-B71E2400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68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1A4E8-C9D8-4DB5-966C-BDA4B5D1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936F73-55B5-430A-AD21-9CF530EB9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22EA8-CD87-4729-AD8D-2E7265BD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23AD9-428D-4284-8AF6-BDCAD857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DC9C2-87BA-4054-8FC2-5869BA8B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74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FC94AD-DD57-4EA1-8302-B79C1CB76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3D4D5D-B4C0-45D3-B508-6D3368FEC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BB3FE-2BCC-485C-A12C-F4482A99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C7D9C-3CD8-4C29-AA06-820BEC95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9B899-61E9-4B35-937B-37717BE7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67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ACE6F-993E-4CB2-8B94-A038FD07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92B08-650E-4081-A8EC-EB3FB64D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ABBED-1921-4C71-9435-E22C0719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6849A-AA8D-403E-8007-E23D0257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996E3-C583-4F24-ADAE-8D02DF4A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68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37021-645A-4659-80DA-33E271E9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442B90-3AAA-4827-B285-F84AF50A4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B11A1-18AA-4F73-B8DB-A7FAA717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FA912B-9C9E-4E44-9EB4-48162142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4A6F2-4709-48CB-A795-967F1535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90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5EDE9-CA71-487F-9008-E27C341B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E7D0D-1FBF-4B20-B31A-FF8DB13E6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A4FD1E-5ED5-4CDE-82B2-EDB334BDC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30A653-DC64-45BD-9A8E-D64773C3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4A0CD2-760A-4CA6-8D78-5A1EB79C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8C66A-6E20-461D-9A98-62C7462A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8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11AA3-2883-49A7-A86D-2C542AEA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9D22C5-32A7-460F-B2C1-B6BABC885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06EAF7-01C6-4388-8906-CAABF5D54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A5436C-ED8D-4ED7-AF13-DC7BD71C2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F6BF86-3224-4B63-A56E-8AB2072FD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7DD2FC-549B-4E4B-A3EC-7AD500F1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3E86AF-1415-4929-BA4E-9BA6872B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979EFF-7104-46E4-826B-F2032EF4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3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E6764-4BE5-4524-A72C-8C95ECFB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6CF05D-6B6C-4361-92B3-9B1CBB01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BD250F-6A28-42D2-85C1-CDB81367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A2D077-9C8F-447C-A9FB-9267C2A5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40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D1F22F-68EE-45D2-BB99-0E34CE06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3407B0-BD86-4334-BAEE-EF759B1D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0D0FA8-B154-4966-9DF2-3D9E17E7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96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3F7F9-7067-4C06-B3B5-CD7291E8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3B481-F63F-4533-90D4-62E20C29F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AE595B-6D6D-440E-9591-D7AC47320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8557C9-89DF-4C2E-986C-26BDEB09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F420D8-323A-445C-8C07-34A51655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32C138-04D1-485E-8348-93B3D9C1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24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697FA-E277-4202-BEA7-728496E5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657959-0BA0-4FC9-99D1-DDEA5C1B6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942AE6-5653-4373-9021-BDEC6A319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35DD03-873B-4173-BF75-CDE32B99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272E39-D8B8-48E1-93A0-A3057C99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9F47F2-B711-4919-8B5E-2CE8A01B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6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D01741-6EED-426F-83AC-920864214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2941A7-8897-46E3-8C92-A31B58951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97462-998F-4C76-9CC1-E47E16775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2B448-3970-4C2A-8B65-28B73AEA723F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E28DB-E055-46F7-A9CC-6F78D5BB4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F9AF7-E01F-43D8-A36C-61E5701DD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41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>
            <a:extLst>
              <a:ext uri="{69A4070A-48BF-4DA6-A182-72EBB971408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977C75C-995C-484F-B411-897886DF9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  <p:grpSp>
        <p:nvGrpSpPr>
          <p:cNvPr id="3" name="组合 14">
            <a:extLst>
              <a:ext uri="{6E7AE637-94AA-4A06-AED5-51FCC5FDD0A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E2BFEA4-D365-4121-95F5-39A0CF202CB3}"/>
              </a:ext>
            </a:extLst>
          </p:cNvPr>
          <p:cNvGrpSpPr/>
          <p:nvPr/>
        </p:nvGrpSpPr>
        <p:grpSpPr>
          <a:xfrm>
            <a:off x="1527176" y="1335089"/>
            <a:ext cx="9140825" cy="4949825"/>
            <a:chOff x="-293017" y="1384362"/>
            <a:chExt cx="8847222" cy="4922998"/>
          </a:xfrm>
        </p:grpSpPr>
        <p:sp>
          <p:nvSpPr>
            <p:cNvPr id="4" name="矩形 9">
              <a:extLst>
                <a:ext uri="{D2DC68C0-9AD0-46B4-AC3B-89E72D1E1CCD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E4747CA-2B04-490D-8B65-338D0993EEE3}"/>
                </a:ext>
              </a:extLst>
            </p:cNvPr>
            <p:cNvSpPr/>
            <p:nvPr/>
          </p:nvSpPr>
          <p:spPr>
            <a:xfrm>
              <a:off x="-287609" y="1410311"/>
              <a:ext cx="8833793" cy="489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10">
              <a:extLst>
                <a:ext uri="{7C17E501-4353-49C3-BB5F-3A21EC6F0365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C91BA0C-D47E-4A0E-8160-CB69F024E98E}"/>
                </a:ext>
              </a:extLst>
            </p:cNvPr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标题 6">
            <a:extLst>
              <a:ext uri="{81FB356C-B8C4-4619-853E-193F49801D2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182A276-22A8-44DA-8F95-8B44DD1982AB}"/>
              </a:ext>
            </a:extLst>
          </p:cNvPr>
          <p:cNvSpPr txBox="1"/>
          <p:nvPr/>
        </p:nvSpPr>
        <p:spPr>
          <a:xfrm>
            <a:off x="4295776" y="109539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7" name="标题 6">
            <a:extLst>
              <a:ext uri="{CFA0D209-76C4-473E-9476-A8768596DC4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9711B42-3A79-44AF-9556-25E0F0CC5801}"/>
              </a:ext>
            </a:extLst>
          </p:cNvPr>
          <p:cNvSpPr txBox="1"/>
          <p:nvPr/>
        </p:nvSpPr>
        <p:spPr>
          <a:xfrm>
            <a:off x="4440238" y="117475"/>
            <a:ext cx="6227762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视觉解码研究进展：分类（</a:t>
            </a:r>
            <a:r>
              <a:rPr lang="zh-CN" altLang="en-US" sz="2800" b="1" dirty="0">
                <a:solidFill>
                  <a:srgbClr val="FFFF00"/>
                </a:solidFill>
                <a:latin typeface="黑体"/>
              </a:rPr>
              <a:t>模板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）</a:t>
            </a:r>
          </a:p>
        </p:txBody>
      </p:sp>
      <p:cxnSp>
        <p:nvCxnSpPr>
          <p:cNvPr id="8" name="直接连接符 2">
            <a:extLst>
              <a:ext uri="{6AA22C72-3592-4A85-B6CE-DE69CE435DE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9D94327-ED0E-4613-AD91-4CB6BC519308}"/>
              </a:ext>
            </a:extLst>
          </p:cNvPr>
          <p:cNvCxnSpPr/>
          <p:nvPr/>
        </p:nvCxnSpPr>
        <p:spPr>
          <a:xfrm>
            <a:off x="1528764" y="6294438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sp>
        <p:nvSpPr>
          <p:cNvPr id="9" name="文本框 21">
            <a:extLst>
              <a:ext uri="{E53DD905-6E15-476C-9005-9D0590470F4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35CB811-99DE-445D-9CD2-E856A9C83E9C}"/>
              </a:ext>
            </a:extLst>
          </p:cNvPr>
          <p:cNvSpPr txBox="1"/>
          <p:nvPr/>
        </p:nvSpPr>
        <p:spPr>
          <a:xfrm>
            <a:off x="1703389" y="6442075"/>
            <a:ext cx="9091613" cy="2460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sz="1000" dirty="0"/>
              <a:t>参考文献</a:t>
            </a:r>
          </a:p>
        </p:txBody>
      </p:sp>
      <p:sp>
        <p:nvSpPr>
          <p:cNvPr id="10" name="文本框 12">
            <a:extLst>
              <a:ext uri="{1933C32B-B737-4515-A44C-F3D95E2BC6F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F23E111-D532-472F-B6ED-944186145E38}"/>
              </a:ext>
            </a:extLst>
          </p:cNvPr>
          <p:cNvSpPr txBox="1"/>
          <p:nvPr/>
        </p:nvSpPr>
        <p:spPr>
          <a:xfrm>
            <a:off x="5713414" y="1338264"/>
            <a:ext cx="765175" cy="371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数据</a:t>
            </a:r>
          </a:p>
        </p:txBody>
      </p:sp>
      <p:grpSp>
        <p:nvGrpSpPr>
          <p:cNvPr id="11" name="组合 20">
            <a:extLst>
              <a:ext uri="{EC622D71-EC22-4EEB-B1B9-FEA3002E5E9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AAE6107-8566-4911-9AE4-3D1848E4F124}"/>
              </a:ext>
            </a:extLst>
          </p:cNvPr>
          <p:cNvGrpSpPr/>
          <p:nvPr/>
        </p:nvGrpSpPr>
        <p:grpSpPr>
          <a:xfrm>
            <a:off x="1520825" y="917574"/>
            <a:ext cx="9150350" cy="312738"/>
            <a:chOff x="-1124741" y="1321712"/>
            <a:chExt cx="9149405" cy="312857"/>
          </a:xfrm>
        </p:grpSpPr>
        <p:sp>
          <p:nvSpPr>
            <p:cNvPr id="12" name="矩形 16">
              <a:extLst>
                <a:ext uri="{79EBC983-BFF8-4494-A26B-3F2979D10471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FAD272E-9731-4D44-A155-A17CAF3F4E7A}"/>
                </a:ext>
              </a:extLst>
            </p:cNvPr>
            <p:cNvSpPr/>
            <p:nvPr/>
          </p:nvSpPr>
          <p:spPr>
            <a:xfrm>
              <a:off x="-1116632" y="1329086"/>
              <a:ext cx="9141297" cy="305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numCol="1" spcCol="0"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3" name="矩形 18">
              <a:extLst>
                <a:ext uri="{C4E10F7A-F1DE-444A-A568-AA79303C611D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2113EB8-8B4C-4E1A-9A79-9FC9CFE23247}"/>
                </a:ext>
              </a:extLst>
            </p:cNvPr>
            <p:cNvSpPr/>
            <p:nvPr/>
          </p:nvSpPr>
          <p:spPr>
            <a:xfrm>
              <a:off x="-1124741" y="1321712"/>
              <a:ext cx="583256" cy="312857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框 37">
            <a:extLst>
              <a:ext uri="{C9DFA8B4-6D07-497D-971F-34B9E046611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AB572C2-C5A4-4A67-A3CD-07A3B2FB665F}"/>
              </a:ext>
            </a:extLst>
          </p:cNvPr>
          <p:cNvSpPr txBox="1"/>
          <p:nvPr/>
        </p:nvSpPr>
        <p:spPr>
          <a:xfrm>
            <a:off x="1500188" y="871539"/>
            <a:ext cx="663574" cy="3698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任务</a:t>
            </a:r>
          </a:p>
        </p:txBody>
      </p:sp>
      <p:sp>
        <p:nvSpPr>
          <p:cNvPr id="15" name="文本框 23">
            <a:extLst>
              <a:ext uri="{A6B674D9-37B3-42E4-AB7E-0D319F56234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57B12DF-84FC-4407-8F4F-90862CC506C0}"/>
              </a:ext>
            </a:extLst>
          </p:cNvPr>
          <p:cNvSpPr txBox="1"/>
          <p:nvPr/>
        </p:nvSpPr>
        <p:spPr>
          <a:xfrm>
            <a:off x="2300288" y="860424"/>
            <a:ext cx="5380036" cy="369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en-US" dirty="0"/>
              <a:t>任务描述（年份）</a:t>
            </a:r>
          </a:p>
        </p:txBody>
      </p:sp>
      <p:sp>
        <p:nvSpPr>
          <p:cNvPr id="16" name="文本框 1">
            <a:extLst>
              <a:ext uri="{8AF4D391-80D3-4100-8093-D629ED38D30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8CE1F89-FFDB-4DEC-86E9-F9FCA12D2F8B}"/>
              </a:ext>
            </a:extLst>
          </p:cNvPr>
          <p:cNvSpPr txBox="1"/>
          <p:nvPr/>
        </p:nvSpPr>
        <p:spPr>
          <a:xfrm>
            <a:off x="2960687" y="3354388"/>
            <a:ext cx="7034212" cy="646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en-US" dirty="0"/>
              <a:t>数据要说明刺激物是什么，实验范式是什么，数据处理做了什么，数据量的大小…</a:t>
            </a:r>
          </a:p>
        </p:txBody>
      </p:sp>
    </p:spTree>
    <p:extLst>
      <p:ext uri="{F4407D92-C05F-44C9-9C57-592C6185190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098385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>
            <a:extLst>
              <a:ext uri="{714BAE4E-0D6B-4A5F-BF2C-8C3EDC88977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738B04F-F48E-4A06-922B-FC7100577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" name="标题 6">
            <a:extLst>
              <a:ext uri="{6C075FCB-691C-41C6-89E7-33EB836E6FF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B825AD0-0992-4496-B0DC-FFD74D975DFB}"/>
              </a:ext>
            </a:extLst>
          </p:cNvPr>
          <p:cNvSpPr txBox="1"/>
          <p:nvPr/>
        </p:nvSpPr>
        <p:spPr>
          <a:xfrm>
            <a:off x="4295776" y="109539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4" name="标题 6">
            <a:extLst>
              <a:ext uri="{32195B71-3997-4A8A-AFBA-CDAB955646B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092E0AB-F6CC-4E0F-AAB1-F918C4077C19}"/>
              </a:ext>
            </a:extLst>
          </p:cNvPr>
          <p:cNvSpPr txBox="1"/>
          <p:nvPr/>
        </p:nvSpPr>
        <p:spPr>
          <a:xfrm>
            <a:off x="4440238" y="117475"/>
            <a:ext cx="6227762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视觉解码研究进展：分类（</a:t>
            </a:r>
            <a:r>
              <a:rPr lang="zh-CN" altLang="en-US" sz="2800" b="1" dirty="0">
                <a:solidFill>
                  <a:srgbClr val="FFFF00"/>
                </a:solidFill>
                <a:latin typeface="黑体"/>
              </a:rPr>
              <a:t>模板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）</a:t>
            </a:r>
          </a:p>
        </p:txBody>
      </p:sp>
      <p:sp>
        <p:nvSpPr>
          <p:cNvPr id="5" name="文本框 13">
            <a:extLst>
              <a:ext uri="{5CBD5C20-3F1A-4B6E-B45E-357C913C063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3D390A8-93CE-4582-93AE-FF6B090D5E7C}"/>
              </a:ext>
            </a:extLst>
          </p:cNvPr>
          <p:cNvSpPr txBox="1"/>
          <p:nvPr/>
        </p:nvSpPr>
        <p:spPr>
          <a:xfrm>
            <a:off x="1712914" y="6364288"/>
            <a:ext cx="9090025" cy="2460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sz="1000" dirty="0"/>
              <a:t>参考文献</a:t>
            </a:r>
          </a:p>
        </p:txBody>
      </p:sp>
      <p:sp>
        <p:nvSpPr>
          <p:cNvPr id="6" name="文本框 19">
            <a:extLst>
              <a:ext uri="{58DE5127-CE8F-41E4-8491-B5049B12992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0FB8E49-7EDD-4251-819D-24CE13C7FE3A}"/>
              </a:ext>
            </a:extLst>
          </p:cNvPr>
          <p:cNvSpPr txBox="1"/>
          <p:nvPr/>
        </p:nvSpPr>
        <p:spPr>
          <a:xfrm>
            <a:off x="1462089" y="920750"/>
            <a:ext cx="808037" cy="369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方法</a:t>
            </a:r>
          </a:p>
        </p:txBody>
      </p:sp>
      <p:cxnSp>
        <p:nvCxnSpPr>
          <p:cNvPr id="7" name="直接连接符 22">
            <a:extLst>
              <a:ext uri="{3C6A46A2-4E92-4937-BDD0-233DB5EC29B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6864F9A-9255-42EE-9846-3C531F0C1C3E}"/>
              </a:ext>
            </a:extLst>
          </p:cNvPr>
          <p:cNvCxnSpPr/>
          <p:nvPr/>
        </p:nvCxnSpPr>
        <p:spPr>
          <a:xfrm>
            <a:off x="1528764" y="6294438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grpSp>
        <p:nvGrpSpPr>
          <p:cNvPr id="8" name="组合 26">
            <a:extLst>
              <a:ext uri="{9734F23E-D25E-4FE6-920E-CEB89AE19A1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7577D41-CBF7-42D9-9EDB-F6F329FF71DC}"/>
              </a:ext>
            </a:extLst>
          </p:cNvPr>
          <p:cNvGrpSpPr/>
          <p:nvPr/>
        </p:nvGrpSpPr>
        <p:grpSpPr>
          <a:xfrm>
            <a:off x="1520825" y="917574"/>
            <a:ext cx="9150350" cy="312738"/>
            <a:chOff x="-1124741" y="1321712"/>
            <a:chExt cx="9149405" cy="312857"/>
          </a:xfrm>
        </p:grpSpPr>
        <p:sp>
          <p:nvSpPr>
            <p:cNvPr id="9" name="矩形 27">
              <a:extLst>
                <a:ext uri="{85E73795-4995-478E-AAE6-5B1C0BB6DC33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4B7E1B8-C636-4460-9287-67BD78B74664}"/>
                </a:ext>
              </a:extLst>
            </p:cNvPr>
            <p:cNvSpPr/>
            <p:nvPr/>
          </p:nvSpPr>
          <p:spPr>
            <a:xfrm>
              <a:off x="-1116632" y="1329086"/>
              <a:ext cx="9141297" cy="305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numCol="1" spcCol="0"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0" name="矩形 28">
              <a:extLst>
                <a:ext uri="{3219D6AD-FC66-40FE-A2F9-34498FC57B5F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4C0F20E-E083-4E1B-A893-9133760BC5B2}"/>
                </a:ext>
              </a:extLst>
            </p:cNvPr>
            <p:cNvSpPr/>
            <p:nvPr/>
          </p:nvSpPr>
          <p:spPr>
            <a:xfrm>
              <a:off x="-1124741" y="1321712"/>
              <a:ext cx="583256" cy="312857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文本框 29">
            <a:extLst>
              <a:ext uri="{4A93AA5C-6D25-4F15-8223-D8A29378B46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086DC69-A3C7-4BAD-A48E-C8A34783AEEC}"/>
              </a:ext>
            </a:extLst>
          </p:cNvPr>
          <p:cNvSpPr txBox="1"/>
          <p:nvPr/>
        </p:nvSpPr>
        <p:spPr>
          <a:xfrm>
            <a:off x="2333625" y="882650"/>
            <a:ext cx="5329238" cy="646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en-US" dirty="0"/>
              <a:t>方法名（创新形式）</a:t>
            </a:r>
          </a:p>
          <a:p>
            <a:endParaRPr lang="en-US" dirty="0"/>
          </a:p>
        </p:txBody>
      </p:sp>
      <p:sp>
        <p:nvSpPr>
          <p:cNvPr id="12" name="文本框 9">
            <a:extLst>
              <a:ext uri="{9923BA14-63AF-410A-B5CA-77A96D726F4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7F79816-8846-4D11-9B30-001716AA5C67}"/>
              </a:ext>
            </a:extLst>
          </p:cNvPr>
          <p:cNvSpPr txBox="1"/>
          <p:nvPr/>
        </p:nvSpPr>
        <p:spPr>
          <a:xfrm>
            <a:off x="1481138" y="882650"/>
            <a:ext cx="663574" cy="369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方法</a:t>
            </a:r>
          </a:p>
        </p:txBody>
      </p:sp>
      <p:cxnSp>
        <p:nvCxnSpPr>
          <p:cNvPr id="13" name="直接连接符 31">
            <a:extLst>
              <a:ext uri="{591C5E58-A33E-4991-95B5-C2500F4D2FA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DFB8215-F6EB-4A99-9852-EDC6112DCAC0}"/>
              </a:ext>
            </a:extLst>
          </p:cNvPr>
          <p:cNvCxnSpPr/>
          <p:nvPr/>
        </p:nvCxnSpPr>
        <p:spPr>
          <a:xfrm>
            <a:off x="1528764" y="1363663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8100000">
              <a:srgbClr val="000000">
                <a:alpha val="39998"/>
              </a:srgbClr>
            </a:outerShdw>
          </a:effectLst>
        </p:spPr>
      </p:cxnSp>
      <p:sp>
        <p:nvSpPr>
          <p:cNvPr id="14" name="文本框 20">
            <a:extLst>
              <a:ext uri="{E66AAA23-2EF2-404E-BEA4-F77E93F0375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E9FB612-A75D-4461-B7D0-4517C4FB4D4C}"/>
              </a:ext>
            </a:extLst>
          </p:cNvPr>
          <p:cNvSpPr txBox="1"/>
          <p:nvPr/>
        </p:nvSpPr>
        <p:spPr>
          <a:xfrm>
            <a:off x="2270124" y="2840039"/>
            <a:ext cx="7426324" cy="9223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en-US" dirty="0"/>
              <a:t>提出的方法是什么？属于什么类型创新（全新方法类型/组合其他方法创新）？方法的流程图？拆解每一部分的目的和达到的效果（为未来借鉴模型准备）</a:t>
            </a:r>
          </a:p>
        </p:txBody>
      </p:sp>
    </p:spTree>
    <p:extLst>
      <p:ext uri="{DF3C15D7-4515-4A05-A499-02ABA8E2538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098385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>
            <a:extLst>
              <a:ext uri="{389CD4B7-2534-44CE-B3C9-5840338D2CB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CD6D5B7-B375-4C9C-B31A-E58CB4173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" name="标题 6">
            <a:extLst>
              <a:ext uri="{BE0B3297-E9B2-42DD-9739-46463653A5D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E2EC5F1-4CC2-4313-BE3A-4F76E0C58612}"/>
              </a:ext>
            </a:extLst>
          </p:cNvPr>
          <p:cNvSpPr txBox="1"/>
          <p:nvPr/>
        </p:nvSpPr>
        <p:spPr>
          <a:xfrm>
            <a:off x="4295776" y="109539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4" name="标题 6">
            <a:extLst>
              <a:ext uri="{7EDDC384-52E5-414A-99D4-1871915A82B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52EED70-6A95-4946-BF46-B1FFC33F0164}"/>
              </a:ext>
            </a:extLst>
          </p:cNvPr>
          <p:cNvSpPr txBox="1"/>
          <p:nvPr/>
        </p:nvSpPr>
        <p:spPr>
          <a:xfrm>
            <a:off x="4440238" y="117475"/>
            <a:ext cx="6227762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视觉解码研究进展：分类（</a:t>
            </a:r>
            <a:r>
              <a:rPr lang="zh-CN" altLang="en-US" sz="2800" b="1" dirty="0">
                <a:solidFill>
                  <a:srgbClr val="FFFF00"/>
                </a:solidFill>
                <a:latin typeface="黑体"/>
              </a:rPr>
              <a:t>模板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）</a:t>
            </a:r>
          </a:p>
        </p:txBody>
      </p:sp>
      <p:sp>
        <p:nvSpPr>
          <p:cNvPr id="5" name="文本框 24">
            <a:extLst>
              <a:ext uri="{458179FE-0F51-40D5-A344-4C7B0CAD639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7E1C076-4BFF-4F1E-B59A-08762671E721}"/>
              </a:ext>
            </a:extLst>
          </p:cNvPr>
          <p:cNvSpPr txBox="1"/>
          <p:nvPr/>
        </p:nvSpPr>
        <p:spPr>
          <a:xfrm>
            <a:off x="1712914" y="6364288"/>
            <a:ext cx="9090025" cy="2460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sz="1000" dirty="0"/>
              <a:t>参考文献</a:t>
            </a:r>
          </a:p>
        </p:txBody>
      </p:sp>
      <p:cxnSp>
        <p:nvCxnSpPr>
          <p:cNvPr id="6" name="直接连接符 34">
            <a:extLst>
              <a:ext uri="{4F355EA6-70B2-4FE8-A485-E36FD079DD4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B3CE3CB-BE2C-4402-957E-FD242B6B2737}"/>
              </a:ext>
            </a:extLst>
          </p:cNvPr>
          <p:cNvCxnSpPr/>
          <p:nvPr/>
        </p:nvCxnSpPr>
        <p:spPr>
          <a:xfrm>
            <a:off x="1528764" y="6294438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grpSp>
        <p:nvGrpSpPr>
          <p:cNvPr id="7" name="组合 55">
            <a:extLst>
              <a:ext uri="{CA19DECF-2C74-4519-918B-4651FF0FEC5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5EEF632-54E1-4A21-9475-3A1973B0786E}"/>
              </a:ext>
            </a:extLst>
          </p:cNvPr>
          <p:cNvGrpSpPr/>
          <p:nvPr/>
        </p:nvGrpSpPr>
        <p:grpSpPr>
          <a:xfrm>
            <a:off x="1522413" y="954089"/>
            <a:ext cx="9142412" cy="5138737"/>
            <a:chOff x="-293017" y="1384362"/>
            <a:chExt cx="8847222" cy="4821459"/>
          </a:xfrm>
        </p:grpSpPr>
        <p:sp>
          <p:nvSpPr>
            <p:cNvPr id="8" name="矩形 56">
              <a:extLst>
                <a:ext uri="{4CD41D3E-DB80-4690-BC97-E0CBFB61EC44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A3E6CA3-E460-40EE-B52B-B9C5514845F0}"/>
                </a:ext>
              </a:extLst>
            </p:cNvPr>
            <p:cNvSpPr/>
            <p:nvPr/>
          </p:nvSpPr>
          <p:spPr>
            <a:xfrm>
              <a:off x="-287609" y="1410311"/>
              <a:ext cx="8833793" cy="479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矩形 57">
              <a:extLst>
                <a:ext uri="{C3A92F7A-E47C-462E-B943-4C82F7066AE2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CA4C445-0A4D-490D-ACD3-645F1C8CB749}"/>
                </a:ext>
              </a:extLst>
            </p:cNvPr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文本框 58">
            <a:extLst>
              <a:ext uri="{99266B23-00F3-4CA1-A32B-2E9A80ED870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EB7211D-C431-4CB0-8828-59FBC507F203}"/>
              </a:ext>
            </a:extLst>
          </p:cNvPr>
          <p:cNvSpPr txBox="1"/>
          <p:nvPr/>
        </p:nvSpPr>
        <p:spPr>
          <a:xfrm>
            <a:off x="5705476" y="962025"/>
            <a:ext cx="792163" cy="369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结果</a:t>
            </a:r>
          </a:p>
        </p:txBody>
      </p:sp>
      <p:sp>
        <p:nvSpPr>
          <p:cNvPr id="11" name="文本框 16">
            <a:extLst>
              <a:ext uri="{585BA0C2-198B-40B2-9B45-79F9765DC3D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13D5E58-BA35-4DDE-8998-D714066D1561}"/>
              </a:ext>
            </a:extLst>
          </p:cNvPr>
          <p:cNvSpPr txBox="1"/>
          <p:nvPr/>
        </p:nvSpPr>
        <p:spPr>
          <a:xfrm>
            <a:off x="2665413" y="2967038"/>
            <a:ext cx="6865936" cy="646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en-US" dirty="0"/>
              <a:t>基于这个任务下使用这个方法取得的结果，包括阐述性能指标含义，达到的数值，与前任结果的对比，得到了什么样的结论。</a:t>
            </a:r>
          </a:p>
        </p:txBody>
      </p:sp>
    </p:spTree>
    <p:extLst>
      <p:ext uri="{8E7D6D89-28E1-4FB1-ADA4-F28BEC0B53E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098385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>
            <a:extLst>
              <a:ext uri="{9B924709-673D-44A0-9FBB-A42D721FBC0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2AAF6C7-6EE3-4478-ADEA-ECB9BF07B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" name="标题 6">
            <a:extLst>
              <a:ext uri="{494EC436-EACF-43DA-AC0F-2891A054EEC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2469712-77B5-44C6-A13A-13C383DD8003}"/>
              </a:ext>
            </a:extLst>
          </p:cNvPr>
          <p:cNvSpPr txBox="1"/>
          <p:nvPr/>
        </p:nvSpPr>
        <p:spPr>
          <a:xfrm>
            <a:off x="4295776" y="109539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4" name="标题 6">
            <a:extLst>
              <a:ext uri="{790702D3-7674-4EFB-9FB5-7755A2D72E7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145FC3B-E8A8-43C6-BC5D-9AEC97D1656E}"/>
              </a:ext>
            </a:extLst>
          </p:cNvPr>
          <p:cNvSpPr txBox="1"/>
          <p:nvPr/>
        </p:nvSpPr>
        <p:spPr>
          <a:xfrm>
            <a:off x="4440238" y="117475"/>
            <a:ext cx="6227762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视觉解码研究进展：分类（</a:t>
            </a:r>
            <a:r>
              <a:rPr lang="zh-CN" altLang="en-US" sz="2800" b="1" dirty="0">
                <a:solidFill>
                  <a:srgbClr val="FFFF00"/>
                </a:solidFill>
                <a:latin typeface="黑体"/>
              </a:rPr>
              <a:t>模板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）</a:t>
            </a:r>
          </a:p>
        </p:txBody>
      </p:sp>
      <p:sp>
        <p:nvSpPr>
          <p:cNvPr id="5" name="文本框 24">
            <a:extLst>
              <a:ext uri="{B8AFD69F-BCA7-4B21-9BC2-EB9D07F416B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393F3BF-AB77-4F5F-A760-264BE4B2C392}"/>
              </a:ext>
            </a:extLst>
          </p:cNvPr>
          <p:cNvSpPr txBox="1"/>
          <p:nvPr/>
        </p:nvSpPr>
        <p:spPr>
          <a:xfrm>
            <a:off x="1712914" y="6364288"/>
            <a:ext cx="9090025" cy="2460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sz="1000" dirty="0"/>
              <a:t>参考文献</a:t>
            </a:r>
          </a:p>
        </p:txBody>
      </p:sp>
      <p:grpSp>
        <p:nvGrpSpPr>
          <p:cNvPr id="6" name="组合 15">
            <a:extLst>
              <a:ext uri="{388A6165-AEE5-4068-8A52-5BC5503BF27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92B7B39-E58A-4CD9-AB15-4C66B60D8C9A}"/>
              </a:ext>
            </a:extLst>
          </p:cNvPr>
          <p:cNvGrpSpPr/>
          <p:nvPr/>
        </p:nvGrpSpPr>
        <p:grpSpPr>
          <a:xfrm>
            <a:off x="1522413" y="954089"/>
            <a:ext cx="9142412" cy="5138737"/>
            <a:chOff x="-293017" y="1384362"/>
            <a:chExt cx="8847222" cy="4821459"/>
          </a:xfrm>
        </p:grpSpPr>
        <p:sp>
          <p:nvSpPr>
            <p:cNvPr id="7" name="矩形 17">
              <a:extLst>
                <a:ext uri="{0DE075F5-DDD7-43C1-B5CF-DB99F8BBC59D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97998B6-EFD8-46A7-9C53-DCFC717CF1F1}"/>
                </a:ext>
              </a:extLst>
            </p:cNvPr>
            <p:cNvSpPr/>
            <p:nvPr/>
          </p:nvSpPr>
          <p:spPr>
            <a:xfrm>
              <a:off x="-287609" y="1410311"/>
              <a:ext cx="8833793" cy="479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矩形 18">
              <a:extLst>
                <a:ext uri="{DCF32EF2-7961-4A08-B8C7-15924A3DFE25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6C1CA2D-A4A2-4358-A092-EF219F9D34F9}"/>
                </a:ext>
              </a:extLst>
            </p:cNvPr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5">
            <a:extLst>
              <a:ext uri="{B2965700-FC79-4C85-B6D6-D17A52CA1D9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5F8CDC9-8270-4021-96BD-F8FD0C50FE5F}"/>
              </a:ext>
            </a:extLst>
          </p:cNvPr>
          <p:cNvSpPr txBox="1"/>
          <p:nvPr/>
        </p:nvSpPr>
        <p:spPr>
          <a:xfrm>
            <a:off x="5705476" y="962025"/>
            <a:ext cx="792163" cy="369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总结</a:t>
            </a:r>
          </a:p>
        </p:txBody>
      </p:sp>
      <p:sp>
        <p:nvSpPr>
          <p:cNvPr id="10" name="文本框 12">
            <a:extLst>
              <a:ext uri="{9CF5F966-60F4-4A2C-ABAD-6AA139AD172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64119E6-31A3-43D3-A44C-749D471369B3}"/>
              </a:ext>
            </a:extLst>
          </p:cNvPr>
          <p:cNvSpPr txBox="1"/>
          <p:nvPr/>
        </p:nvSpPr>
        <p:spPr>
          <a:xfrm>
            <a:off x="2847975" y="2886075"/>
            <a:ext cx="6502400" cy="6477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en-US" dirty="0"/>
              <a:t>总结研究的创新点，评价研究的优点和不足，能够改进的地方，未来研究能够借鉴里面的什么？</a:t>
            </a:r>
          </a:p>
        </p:txBody>
      </p:sp>
      <p:cxnSp>
        <p:nvCxnSpPr>
          <p:cNvPr id="11" name="直接连接符 13">
            <a:extLst>
              <a:ext uri="{28485019-09B9-42EF-BB5F-40B9E95F383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C23CE1D-E95F-4B8D-B1B6-FD6D83790205}"/>
              </a:ext>
            </a:extLst>
          </p:cNvPr>
          <p:cNvCxnSpPr/>
          <p:nvPr/>
        </p:nvCxnSpPr>
        <p:spPr>
          <a:xfrm>
            <a:off x="1528764" y="6294438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</p:spTree>
    <p:extLst>
      <p:ext uri="{9FC23EBE-4DD5-4904-809E-0E175639266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3098385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宽屏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Lifix</dc:creator>
  <cp:lastModifiedBy>Lifix</cp:lastModifiedBy>
  <cp:revision>1</cp:revision>
  <dcterms:created xsi:type="dcterms:W3CDTF">2024-11-08T04:42:19Z</dcterms:created>
  <dcterms:modified xsi:type="dcterms:W3CDTF">2024-11-08T04:42:35Z</dcterms:modified>
</cp:coreProperties>
</file>