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1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9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0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6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6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69A4070A-48BF-4DA6-A182-72EBB97140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77C75C-995C-484F-B411-897886DF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grpSp>
        <p:nvGrpSpPr>
          <p:cNvPr id="3" name="组合 14">
            <a:extLst>
              <a:ext uri="{6E7AE637-94AA-4A06-AED5-51FCC5FDD0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2BFEA4-D365-4121-95F5-39A0CF202CB3}"/>
              </a:ext>
            </a:extLst>
          </p:cNvPr>
          <p:cNvGrpSpPr/>
          <p:nvPr/>
        </p:nvGrpSpPr>
        <p:grpSpPr>
          <a:xfrm>
            <a:off x="3178" y="1335091"/>
            <a:ext cx="9140825" cy="4949825"/>
            <a:chOff x="-293017" y="1384362"/>
            <a:chExt cx="8847222" cy="4922998"/>
          </a:xfrm>
        </p:grpSpPr>
        <p:sp>
          <p:nvSpPr>
            <p:cNvPr id="4" name="矩形 9">
              <a:extLst>
                <a:ext uri="{D2DC68C0-9AD0-46B4-AC3B-89E72D1E1CC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4747CA-2B04-490D-8B65-338D0993EEE3}"/>
                </a:ext>
              </a:extLst>
            </p:cNvPr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>
              <a:extLst>
                <a:ext uri="{7C17E501-4353-49C3-BB5F-3A21EC6F036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91BA0C-D47E-4A0E-8160-CB69F024E98E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>
            <a:extLst>
              <a:ext uri="{81FB356C-B8C4-4619-853E-193F49801D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82A276-22A8-44DA-8F95-8B44DD1982AB}"/>
              </a:ext>
            </a:extLst>
          </p:cNvPr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7" name="标题 6">
            <a:extLst>
              <a:ext uri="{CFA0D209-76C4-473E-9476-A8768596DC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711B42-3A79-44AF-9556-25E0F0CC5801}"/>
              </a:ext>
            </a:extLst>
          </p:cNvPr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8" name="直接连接符 2">
            <a:extLst>
              <a:ext uri="{6AA22C72-3592-4A85-B6CE-DE69CE435D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D94327-ED0E-4613-AD91-4CB6BC519308}"/>
              </a:ext>
            </a:extLst>
          </p:cNvPr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>
            <a:extLs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79391" y="6442078"/>
            <a:ext cx="9091613" cy="24622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sp>
        <p:nvSpPr>
          <p:cNvPr id="10" name="文本框 12">
            <a:extLst>
              <a:ext uri="{1933C32B-B737-4515-A44C-F3D95E2BC6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23E111-D532-472F-B6ED-944186145E38}"/>
              </a:ext>
            </a:extLst>
          </p:cNvPr>
          <p:cNvSpPr txBox="1"/>
          <p:nvPr/>
        </p:nvSpPr>
        <p:spPr>
          <a:xfrm>
            <a:off x="4189416" y="1338265"/>
            <a:ext cx="7651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>
            <a:extLst>
              <a:ext uri="{EC622D71-EC22-4EEB-B1B9-FEA3002E5E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AE6107-8566-4911-9AE4-3D1848E4F124}"/>
              </a:ext>
            </a:extLst>
          </p:cNvPr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12" name="矩形 16">
              <a:extLst>
                <a:ext uri="{79EBC983-BFF8-4494-A26B-3F2979D1047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AD272E-9731-4D44-A155-A17CAF3F4E7A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>
              <a:extLst>
                <a:ext uri="{C4E10F7A-F1DE-444A-A568-AA79303C611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113EB8-8B4C-4E1A-9A79-9FC9CFE23247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>
            <a:extLst>
              <a:ext uri="{C9DFA8B4-6D07-497D-971F-34B9E04661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B572C2-C5A4-4A67-A3CD-07A3B2FB665F}"/>
              </a:ext>
            </a:extLst>
          </p:cNvPr>
          <p:cNvSpPr txBox="1"/>
          <p:nvPr/>
        </p:nvSpPr>
        <p:spPr>
          <a:xfrm>
            <a:off x="-23811" y="871539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>
            <a:extLst>
              <a:ext uri="{A6B674D9-37B3-42E4-AB7E-0D319F5623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7B12DF-84FC-4407-8F4F-90862CC506C0}"/>
              </a:ext>
            </a:extLst>
          </p:cNvPr>
          <p:cNvSpPr txBox="1"/>
          <p:nvPr/>
        </p:nvSpPr>
        <p:spPr>
          <a:xfrm>
            <a:off x="776289" y="860424"/>
            <a:ext cx="5380036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任务描述（年份）</a:t>
            </a:r>
          </a:p>
        </p:txBody>
      </p:sp>
      <p:sp>
        <p:nvSpPr>
          <p:cNvPr id="16" name="文本框 1">
            <a:extLst>
              <a:ext uri="{8AF4D391-80D3-4100-8093-D629ED38D3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CE1F89-FFDB-4DEC-86E9-F9FCA12D2F8B}"/>
              </a:ext>
            </a:extLst>
          </p:cNvPr>
          <p:cNvSpPr txBox="1"/>
          <p:nvPr/>
        </p:nvSpPr>
        <p:spPr>
          <a:xfrm>
            <a:off x="1436687" y="3354390"/>
            <a:ext cx="7034212" cy="64633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数据要说明刺激物是什么，实验范式是什么，数据处理做了什么，数据量的大小…</a:t>
            </a:r>
          </a:p>
        </p:txBody>
      </p:sp>
    </p:spTree>
    <p:extLst>
      <p:ext uri="{F4407D92-C05F-44C9-9C57-592C6185190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714BAE4E-0D6B-4A5F-BF2C-8C3EDC8897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38B04F-F48E-4A06-922B-FC710057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6C075FCB-691C-41C6-89E7-33EB836E6F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825AD0-0992-4496-B0DC-FFD74D975DFB}"/>
              </a:ext>
            </a:extLst>
          </p:cNvPr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32195B71-3997-4A8A-AFBA-CDAB955646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92E0AB-F6CC-4E0F-AAB1-F918C4077C19}"/>
              </a:ext>
            </a:extLst>
          </p:cNvPr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13">
            <a:extLst>
              <a:ext uri="{5CBD5C20-3F1A-4B6E-B45E-357C913C06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D390A8-93CE-4582-93AE-FF6B090D5E7C}"/>
              </a:ext>
            </a:extLst>
          </p:cNvPr>
          <p:cNvSpPr txBox="1"/>
          <p:nvPr/>
        </p:nvSpPr>
        <p:spPr>
          <a:xfrm>
            <a:off x="188917" y="6364290"/>
            <a:ext cx="9090025" cy="24622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sp>
        <p:nvSpPr>
          <p:cNvPr id="6" name="文本框 19">
            <a:extLst>
              <a:ext uri="{58DE5127-CE8F-41E4-8491-B5049B1299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FB8E49-7EDD-4251-819D-24CE13C7FE3A}"/>
              </a:ext>
            </a:extLst>
          </p:cNvPr>
          <p:cNvSpPr txBox="1"/>
          <p:nvPr/>
        </p:nvSpPr>
        <p:spPr>
          <a:xfrm>
            <a:off x="-61910" y="920750"/>
            <a:ext cx="808037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>
            <a:extLst>
              <a:ext uri="{3C6A46A2-4E92-4937-BDD0-233DB5EC29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864F9A-9255-42EE-9846-3C531F0C1C3E}"/>
              </a:ext>
            </a:extLst>
          </p:cNvPr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>
            <a:extLst>
              <a:ext uri="{9734F23E-D25E-4FE6-920E-CEB89AE19A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577D41-CBF7-42D9-9EDB-F6F329FF71DC}"/>
              </a:ext>
            </a:extLst>
          </p:cNvPr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9" name="矩形 27">
              <a:extLst>
                <a:ext uri="{85E73795-4995-478E-AAE6-5B1C0BB6DC3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B7E1B8-C636-4460-9287-67BD78B74664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>
              <a:extLst>
                <a:ext uri="{3219D6AD-FC66-40FE-A2F9-34498FC57B5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C0F20E-E083-4E1B-A893-9133760BC5B2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9">
            <a:extLst>
              <a:ext uri="{4A93AA5C-6D25-4F15-8223-D8A29378B4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86DC69-A3C7-4BAD-A48E-C8A34783AEEC}"/>
              </a:ext>
            </a:extLst>
          </p:cNvPr>
          <p:cNvSpPr txBox="1"/>
          <p:nvPr/>
        </p:nvSpPr>
        <p:spPr>
          <a:xfrm>
            <a:off x="809627" y="882652"/>
            <a:ext cx="5329239" cy="64633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方法名（创新形式）</a:t>
            </a:r>
          </a:p>
          <a:p>
            <a:endParaRPr lang="en-US" dirty="0"/>
          </a:p>
        </p:txBody>
      </p:sp>
      <p:sp>
        <p:nvSpPr>
          <p:cNvPr id="12" name="文本框 9">
            <a:extLst>
              <a:ext uri="{9923BA14-63AF-410A-B5CA-77A96D726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F79816-8846-4D11-9B30-001716AA5C67}"/>
              </a:ext>
            </a:extLst>
          </p:cNvPr>
          <p:cNvSpPr txBox="1"/>
          <p:nvPr/>
        </p:nvSpPr>
        <p:spPr>
          <a:xfrm>
            <a:off x="-42862" y="882650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>
            <a:extLst>
              <a:ext uri="{591C5E58-A33E-4991-95B5-C2500F4D2F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FB8215-F6EB-4A99-9852-EDC6112DCAC0}"/>
              </a:ext>
            </a:extLst>
          </p:cNvPr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4" name="文本框 20">
            <a:extLst>
              <a:ext uri="{E66AAA23-2EF2-404E-BEA4-F77E93F037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9FB612-A75D-4461-B7D0-4517C4FB4D4C}"/>
              </a:ext>
            </a:extLst>
          </p:cNvPr>
          <p:cNvSpPr txBox="1"/>
          <p:nvPr/>
        </p:nvSpPr>
        <p:spPr>
          <a:xfrm>
            <a:off x="746125" y="2840040"/>
            <a:ext cx="7426324" cy="92333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提出的方法是什么？属于什么类型创新（全新方法类型/组合其他方法创新）？方法的流程图？拆解每一部分的目的和达到的效果（为未来借鉴模型准备）</a:t>
            </a:r>
          </a:p>
        </p:txBody>
      </p:sp>
    </p:spTree>
    <p:extLst>
      <p:ext uri="{DF3C15D7-4515-4A05-A499-02ABA8E2538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389CD4B7-2534-44CE-B3C9-5840338D2C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D6D5B7-B375-4C9C-B31A-E58CB417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BE0B3297-E9B2-42DD-9739-46463653A5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2EC5F1-4CC2-4313-BE3A-4F76E0C58612}"/>
              </a:ext>
            </a:extLst>
          </p:cNvPr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EDDC384-52E5-414A-99D4-1871915A82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2EED70-6A95-4946-BF46-B1FFC33F0164}"/>
              </a:ext>
            </a:extLst>
          </p:cNvPr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24">
            <a:extLst>
              <a:ext uri="{458179FE-0F51-40D5-A344-4C7B0CAD63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7E1C076-4BFF-4F1E-B59A-08762671E721}"/>
              </a:ext>
            </a:extLst>
          </p:cNvPr>
          <p:cNvSpPr txBox="1"/>
          <p:nvPr/>
        </p:nvSpPr>
        <p:spPr>
          <a:xfrm>
            <a:off x="188917" y="6364290"/>
            <a:ext cx="9090025" cy="24622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cxnSp>
        <p:nvCxnSpPr>
          <p:cNvPr id="6" name="直接连接符 34">
            <a:extLst>
              <a:ext uri="{4F355EA6-70B2-4FE8-A485-E36FD079DD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3CE3CB-BE2C-4402-957E-FD242B6B2737}"/>
              </a:ext>
            </a:extLst>
          </p:cNvPr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>
            <a:extLst>
              <a:ext uri="{CA19DECF-2C74-4519-918B-4651FF0FEC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EEF632-54E1-4A21-9475-3A1973B0786E}"/>
              </a:ext>
            </a:extLst>
          </p:cNvPr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8" name="矩形 56">
              <a:extLst>
                <a:ext uri="{4CD41D3E-DB80-4690-BC97-E0CBFB61EC4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3E6CA3-E460-40EE-B52B-B9C5514845F0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>
              <a:extLst>
                <a:ext uri="{C3A92F7A-E47C-462E-B943-4C82F7066AE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A4C445-0A4D-490D-ACD3-645F1C8CB74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>
            <a:extLst>
              <a:ext uri="{99266B23-00F3-4CA1-A32B-2E9A80ED87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B7211D-C431-4CB0-8828-59FBC507F203}"/>
              </a:ext>
            </a:extLst>
          </p:cNvPr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11" name="文本框 16">
            <a:extLst>
              <a:ext uri="{585BA0C2-198B-40B2-9B45-79F9765DC3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3D5E58-BA35-4DDE-8998-D714066D1561}"/>
              </a:ext>
            </a:extLst>
          </p:cNvPr>
          <p:cNvSpPr txBox="1"/>
          <p:nvPr/>
        </p:nvSpPr>
        <p:spPr>
          <a:xfrm>
            <a:off x="1141413" y="2967040"/>
            <a:ext cx="6865936" cy="64633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基于这个任务下使用这个方法取得的结果，包括阐述性能指标含义，达到的数值，与前任结果的对比，得到了什么样的结论。</a:t>
            </a:r>
          </a:p>
        </p:txBody>
      </p:sp>
    </p:spTree>
    <p:extLst>
      <p:ext uri="{8E7D6D89-28E1-4FB1-ADA4-F28BEC0B53E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9B924709-673D-44A0-9FBB-A42D721FBC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AAF6C7-6EE3-4478-ADEA-ECB9BF07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494EC436-EACF-43DA-AC0F-2891A054EE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469712-77B5-44C6-A13A-13C383DD8003}"/>
              </a:ext>
            </a:extLst>
          </p:cNvPr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90702D3-7674-4EFB-9FB5-7755A2D72E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45FC3B-E8A8-43C6-BC5D-9AEC97D1656E}"/>
              </a:ext>
            </a:extLst>
          </p:cNvPr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24">
            <a:extLst>
              <a:ext uri="{B8AFD69F-BCA7-4B21-9BC2-EB9D07F416B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393F3BF-AB77-4F5F-A760-264BE4B2C392}"/>
              </a:ext>
            </a:extLst>
          </p:cNvPr>
          <p:cNvSpPr txBox="1"/>
          <p:nvPr/>
        </p:nvSpPr>
        <p:spPr>
          <a:xfrm>
            <a:off x="188917" y="6364290"/>
            <a:ext cx="9090025" cy="24622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grpSp>
        <p:nvGrpSpPr>
          <p:cNvPr id="6" name="组合 15">
            <a:extLst>
              <a:ext uri="{388A6165-AEE5-4068-8A52-5BC5503BF2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2B7B39-E58A-4CD9-AB15-4C66B60D8C9A}"/>
              </a:ext>
            </a:extLst>
          </p:cNvPr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7" name="矩形 17">
              <a:extLst>
                <a:ext uri="{0DE075F5-DDD7-43C1-B5CF-DB99F8BBC59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7998B6-EFD8-46A7-9C53-DCFC717CF1F1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>
              <a:extLst>
                <a:ext uri="{DCF32EF2-7961-4A08-B8C7-15924A3DFE2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C1CA2D-A4A2-4358-A092-EF219F9D34F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>
            <a:extLst>
              <a:ext uri="{B2965700-FC79-4C85-B6D6-D17A52CA1D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F8CDC9-8270-4021-96BD-F8FD0C50FE5F}"/>
              </a:ext>
            </a:extLst>
          </p:cNvPr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sp>
        <p:nvSpPr>
          <p:cNvPr id="10" name="文本框 12">
            <a:extLst>
              <a:ext uri="{9CF5F966-60F4-4A2C-ABAD-6AA139AD172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4119E6-31A3-43D3-A44C-749D471369B3}"/>
              </a:ext>
            </a:extLst>
          </p:cNvPr>
          <p:cNvSpPr txBox="1"/>
          <p:nvPr/>
        </p:nvSpPr>
        <p:spPr>
          <a:xfrm>
            <a:off x="1323975" y="2886077"/>
            <a:ext cx="6502400" cy="64633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总结研究的创新点，评价研究的优点和不足，能够改进的地方，未来研究能够借鉴里面的什么？</a:t>
            </a:r>
          </a:p>
        </p:txBody>
      </p:sp>
      <p:cxnSp>
        <p:nvCxnSpPr>
          <p:cNvPr id="11" name="直接连接符 13">
            <a:extLst>
              <a:ext uri="{28485019-09B9-42EF-BB5F-40B9E95F38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23CE1D-E95F-4B8D-B1B6-FD6D83790205}"/>
              </a:ext>
            </a:extLst>
          </p:cNvPr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</p:spTree>
    <p:extLst>
      <p:ext uri="{9FC23EBE-4DD5-4904-809E-0E175639266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98</Words>
  <Application>Microsoft Office PowerPoint</Application>
  <PresentationFormat>全屏显示(4:3)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2</cp:revision>
  <dcterms:created xsi:type="dcterms:W3CDTF">2024-11-08T04:42:19Z</dcterms:created>
  <dcterms:modified xsi:type="dcterms:W3CDTF">2024-11-12T02:27:06Z</dcterms:modified>
</cp:coreProperties>
</file>