
<file path=[Content_Types].xml><?xml version="1.0" encoding="utf-8"?>
<Types xmlns="http://schemas.openxmlformats.org/package/2006/content-types"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theme+xml" PartName="/ppt/theme/theme1.xml"/>
  <Override ContentType="application/vnd.openxmlformats-officedocument.presentationml.notesMaster+xml" PartName="/ppt/notesMasters/notesMaster1.xml"/>
  <Override ContentType="application/vnd.openxmlformats-officedocument.theme+xml" PartName="/ppt/theme/theme2.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Slide+xml" PartName="/ppt/notesSlides/notesSlide1.xml"/>
  <Override ContentType="application/vnd.openxmlformats-officedocument.presentationml.slide+xml" PartName="/ppt/slides/slide4.xml"/>
  <Override ContentType="application/vnd.openxmlformats-officedocument.presentationml.notesSlide+xml" PartName="/ppt/notesSlides/notesSlide2.xml"/>
  <Override ContentType="application/vnd.openxmlformats-officedocument.presentationml.slide+xml" PartName="/ppt/slides/slide5.xml"/>
  <Override ContentType="application/vnd.openxmlformats-officedocument.presentationml.notesSlide+xml" PartName="/ppt/notesSlides/notesSlide3.xml"/>
  <Override ContentType="application/vnd.openxmlformats-officedocument.presentationml.slide+xml" PartName="/ppt/slides/slide6.xml"/>
  <Override ContentType="application/vnd.openxmlformats-officedocument.presentationml.notesSlide+xml" PartName="/ppt/notesSlides/notesSlide4.xml"/>
  <Override ContentType="application/vnd.openxmlformats-officedocument.presentationml.slide+xml" PartName="/ppt/slides/slide7.xml"/>
  <Override ContentType="application/vnd.openxmlformats-officedocument.presentationml.notesSlide+xml" PartName="/ppt/notesSlides/notesSlide5.xml"/>
  <Override ContentType="application/vnd.openxmlformats-officedocument.presentationml.slide+xml" PartName="/ppt/slides/slide8.xml"/>
  <Override ContentType="application/vnd.openxmlformats-officedocument.presentationml.notesSlide+xml" PartName="/ppt/notesSlides/notesSlide6.xml"/>
  <Override ContentType="application/vnd.openxmlformats-officedocument.presentationml.slide+xml" PartName="/ppt/slides/slide9.xml"/>
  <Override ContentType="application/vnd.openxmlformats-officedocument.presentationml.notesSlide+xml" PartName="/ppt/notesSlides/notesSlide7.xml"/>
  <Override ContentType="application/vnd.openxmlformats-officedocument.presentationml.slide+xml" PartName="/ppt/slides/slide10.xml"/>
  <Override ContentType="application/vnd.openxmlformats-officedocument.presentationml.notesSlide+xml" PartName="/ppt/notesSlides/notesSlide8.xml"/>
  <Override ContentType="application/vnd.openxmlformats-officedocument.presentationml.slide+xml" PartName="/ppt/slides/slide11.xml"/>
  <Override ContentType="application/vnd.openxmlformats-officedocument.presentationml.notesSlide+xml" PartName="/ppt/notesSlides/notesSlide9.xml"/>
  <Override ContentType="application/vnd.openxmlformats-officedocument.presentationml.slide+xml" PartName="/ppt/slides/slide12.xml"/>
  <Override ContentType="application/vnd.openxmlformats-officedocument.presentationml.notesSlide+xml" PartName="/ppt/notesSlides/notesSlide10.xml"/>
  <Override ContentType="application/vnd.openxmlformats-officedocument.presentationml.slide+xml" PartName="/ppt/slides/slide13.xml"/>
  <Override ContentType="application/vnd.openxmlformats-officedocument.presentationml.notesSlide+xml" PartName="/ppt/notesSlides/notesSlide11.xml"/>
  <Override ContentType="application/vnd.openxmlformats-officedocument.presentationml.slide+xml" PartName="/ppt/slides/slide14.xml"/>
  <Override ContentType="application/vnd.openxmlformats-officedocument.presentationml.notesSlide+xml" PartName="/ppt/notesSlides/notesSlide12.xml"/>
  <Override ContentType="application/vnd.openxmlformats-officedocument.presentationml.slide+xml" PartName="/ppt/slides/slide15.xml"/>
  <Override ContentType="application/vnd.openxmlformats-officedocument.presentationml.notesSlide+xml" PartName="/ppt/notesSlides/notesSlide13.xml"/>
  <Override ContentType="application/vnd.openxmlformats-officedocument.presentationml.slide+xml" PartName="/ppt/slides/slide16.xml"/>
  <Override ContentType="application/vnd.openxmlformats-officedocument.presentationml.notesSlide+xml" PartName="/ppt/notesSlides/notesSlide14.xml"/>
  <Override ContentType="application/vnd.openxmlformats-officedocument.presentationml.slide+xml" PartName="/ppt/slides/slide17.xml"/>
  <Override ContentType="application/vnd.openxmlformats-officedocument.presentationml.notesSlide+xml" PartName="/ppt/notesSlides/notesSlide15.xml"/>
  <Override ContentType="application/vnd.openxmlformats-officedocument.presentationml.slide+xml" PartName="/ppt/slides/slide18.xml"/>
  <Override ContentType="application/vnd.openxmlformats-officedocument.presentationml.notesSlide+xml" PartName="/ppt/notesSlides/notesSlide16.xml"/>
  <Override ContentType="application/vnd.openxmlformats-officedocument.presentationml.slide+xml" PartName="/ppt/slides/slide19.xml"/>
  <Override ContentType="application/vnd.openxmlformats-officedocument.presentationml.tableStyles+xml" PartName="/ppt/tableStyles.xml"/>
  <Default ContentType="image/png" Extension="png"/>
  <Default ContentType="image/jpeg" Extension="jpeg"/>
  <Override ContentType="application/vnd.openxmlformats-officedocument.presentationml.presentation.main+xml" PartName="/ppt/presentation.xml"/>
  <Default ContentType="application/xml" Extension="xml"/>
  <Default ContentType="application/vnd.openxmlformats-package.relationships+xml" Extension="rels"/>
  <Override ContentType="application/vnd.openxmlformats-package.core-properties+xml" PartName="/docProps/core.xml"/>
  <Override ContentType="application/vnd.openxmlformats-officedocument.extended-properties+xml" PartName="/docProps/app.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media/image1.jpeg" Type="http://schemas.openxmlformats.org/officeDocument/2006/relationships/image"/><Relationship Id="rId2" Target="/ppt/media/image2.png" Type="http://schemas.openxmlformats.org/officeDocument/2006/relationships/image"/><Relationship Id="rId3" Target="/ppt/media/image3.jpeg" Type="http://schemas.openxmlformats.org/officeDocument/2006/relationships/image"/><Relationship Id="rId4" Target="/ppt/media/image4.png" Type="http://schemas.openxmlformats.org/officeDocument/2006/relationships/image"/><Relationship Id="rId5" Target="/ppt/media/image5.png" Type="http://schemas.openxmlformats.org/officeDocument/2006/relationships/image"/><Relationship Id="rId6" Target="/ppt/media/image6.png" Type="http://schemas.openxmlformats.org/officeDocument/2006/relationships/image"/><Relationship Id="rId7" Target="/ppt/media/image7.png" Type="http://schemas.openxmlformats.org/officeDocument/2006/relationships/image"/><Relationship Id="rId8" Target="/ppt/media/image8.png" Type="http://schemas.openxmlformats.org/officeDocument/2006/relationships/image"/><Relationship Id="rId9" Target="/ppt/media/image9.png" Type="http://schemas.openxmlformats.org/officeDocument/2006/relationships/image"/><Relationship Id="rId10" Target="ppt/media/img_cc_black.png" Type="http://schemas.openxmlformats.org/officeDocument/2006/relationships/image"/><Relationship Id="rId11" Target="ppt/presentation.xml" Type="http://schemas.openxmlformats.org/officeDocument/2006/relationships/officeDocument"/><Relationship Id="rId12" Target="docProps/core.xml" Type="http://schemas.openxmlformats.org/package/2006/relationships/metadata/core-properties"/><Relationship Id="rId13" Target="docProps/app.xml" Type="http://schemas.openxmlformats.org/officeDocument/2006/relationships/extended-properties"/></Relationships>
</file>

<file path=ppt/presentation.xml><?xml version="1.0" encoding="utf-8"?>
<p:presentation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embedTrueTypeFonts="1" saveSubsetFonts="1">
  <p:sldMasterIdLst>
    <p:sldMasterId id="2147483648" r:id="rId1"/>
  </p:sldMasterIdLst>
  <p:notesMasterIdLst>
    <p:notesMasterId r:id="rId3"/>
  </p:notesMasterIdLst>
  <p:sldIdLst>
    <p:sldId id="256" r:id="rId5"/>
    <p:sldId id="257" r:id="rId6"/>
    <p:sldId id="258" r:id="rId7"/>
    <p:sldId id="259" r:id="rId8"/>
    <p:sldId id="260" r:id="rId10"/>
    <p:sldId id="261" r:id="rId12"/>
    <p:sldId id="262" r:id="rId14"/>
    <p:sldId id="263" r:id="rId16"/>
    <p:sldId id="264" r:id="rId18"/>
    <p:sldId id="265" r:id="rId20"/>
    <p:sldId id="266" r:id="rId22"/>
    <p:sldId id="267" r:id="rId24"/>
    <p:sldId id="268" r:id="rId26"/>
    <p:sldId id="269" r:id="rId28"/>
    <p:sldId id="270" r:id="rId30"/>
    <p:sldId id="271" r:id="rId32"/>
    <p:sldId id="272" r:id="rId34"/>
    <p:sldId id="273" r:id="rId36"/>
    <p:sldId id="274" r:id="rId38"/>
  </p:sldIdLst>
  <p:sldSz cx="9144000" cy="6858000" type="screen4x3"/>
  <p:notesSz cx="9144000" cy="6858000"/>
  <p:embeddedFontLst/>
  <p:custDataLst/>
  <p:defaultTextStyle>
    <a:defPPr>
      <a:defRPr lang="en-US"/>
    </a:defPPr>
    <a:lvl1pPr algn="l" indent="0" lvl="0" marL="0" rtl="false">
      <a:lnSpc>
        <a:spcPct val="100000"/>
      </a:lnSpc>
      <a:spcBef>
        <a:spcPct val="0"/>
      </a:spcBef>
      <a:spcAft>
        <a:spcPct val="0"/>
      </a:spcAft>
      <a:buNone/>
      <a:defRPr b="0" baseline="0" dirty="0" i="0" lang="en-US" sz="1800" u="none">
        <a:solidFill>
          <a:schemeClr val="tx1"/>
        </a:solidFill>
        <a:latin typeface="Arial"/>
      </a:defRPr>
    </a:lvl1pPr>
    <a:lvl2pPr algn="l" indent="0" lvl="1" marL="457200" rtl="false">
      <a:lnSpc>
        <a:spcPct val="100000"/>
      </a:lnSpc>
      <a:spcBef>
        <a:spcPct val="0"/>
      </a:spcBef>
      <a:spcAft>
        <a:spcPct val="0"/>
      </a:spcAft>
      <a:buNone/>
      <a:defRPr b="0" baseline="0" dirty="0" i="0" lang="en-US" sz="1800" u="none">
        <a:solidFill>
          <a:schemeClr val="tx1"/>
        </a:solidFill>
        <a:latin typeface="Arial"/>
      </a:defRPr>
    </a:lvl2pPr>
    <a:lvl3pPr algn="l" indent="0" lvl="2" marL="914400" rtl="false">
      <a:lnSpc>
        <a:spcPct val="100000"/>
      </a:lnSpc>
      <a:spcBef>
        <a:spcPct val="0"/>
      </a:spcBef>
      <a:spcAft>
        <a:spcPct val="0"/>
      </a:spcAft>
      <a:buNone/>
      <a:defRPr b="0" baseline="0" dirty="0" i="0" lang="en-US" sz="1800" u="none">
        <a:solidFill>
          <a:schemeClr val="tx1"/>
        </a:solidFill>
        <a:latin typeface="Arial"/>
      </a:defRPr>
    </a:lvl3pPr>
    <a:lvl4pPr algn="l" indent="0" lvl="3" marL="1371600" rtl="false">
      <a:lnSpc>
        <a:spcPct val="100000"/>
      </a:lnSpc>
      <a:spcBef>
        <a:spcPct val="0"/>
      </a:spcBef>
      <a:spcAft>
        <a:spcPct val="0"/>
      </a:spcAft>
      <a:buNone/>
      <a:defRPr b="0" baseline="0" dirty="0" i="0" lang="en-US" sz="1800" u="none">
        <a:solidFill>
          <a:schemeClr val="tx1"/>
        </a:solidFill>
        <a:latin typeface="Arial"/>
      </a:defRPr>
    </a:lvl4pPr>
    <a:lvl5pPr algn="l" indent="0" lvl="4" marL="1828800" rtl="false">
      <a:lnSpc>
        <a:spcPct val="100000"/>
      </a:lnSpc>
      <a:spcBef>
        <a:spcPct val="0"/>
      </a:spcBef>
      <a:spcAft>
        <a:spcPct val="0"/>
      </a:spcAft>
      <a:buNone/>
      <a:defRPr b="0" baseline="0" dirty="0" i="0" lang="en-US" sz="1800" u="none">
        <a:solidFill>
          <a:schemeClr val="tx1"/>
        </a:solidFill>
        <a:latin typeface="Arial"/>
      </a:defRPr>
    </a:lvl5pPr>
  </p:defaultTextStyle>
</p:presentation>
</file>

<file path=ppt/presProps.xml><?xml version="1.0" encoding="utf-8"?>
<p:presentationP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showPr showNarration="1">
    <p:sldAll/>
  </p:showPr>
</p:presentationPr>
</file>

<file path=ppt/tableStyles.xml><?xml version="1.0" encoding="utf-8"?>
<a:tblStyleLs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def="{5C22544A-7EE6-4342-B048-85BDC9FD1C3A}"/>
</file>

<file path=ppt/viewProps.xml><?xml version="1.0" encoding="utf-8"?>
<p:viewP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normalViewPr showOutlineIcons="false">
    <p:restoredLeft sz="15620"/>
    <p:restoredTop sz="94660"/>
  </p:normalViewPr>
  <p:slideViewPr>
    <p:cSldViewPr>
      <p:cViewPr varScale="true">
        <p:scale>
          <a:sx d="100" n="73"/>
          <a:sy d="100" n="73"/>
        </p:scale>
        <p:origin x="-1110" y="-102"/>
      </p:cViewPr>
      <p:guideLst>
        <p:guide orient="horz" pos="2160"/>
        <p:guide pos="2880"/>
      </p:guideLst>
    </p:cSldViewPr>
  </p:slideViewPr>
  <p:notesTextViewPr>
    <p:cViewPr>
      <p:scale>
        <a:sx d="100" n="100"/>
        <a:sy d="100" n="100"/>
      </p:scale>
      <p:origin x="0" y="0"/>
    </p:cViewPr>
  </p:notesTextViewPr>
  <p:gridSpacing cx="78028800" cy="780288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2" Target="theme/theme1.xml" Type="http://schemas.openxmlformats.org/officeDocument/2006/relationships/theme"/><Relationship Id="rId3" Target="notesMasters/notesMaster1.xml" Type="http://schemas.openxmlformats.org/officeDocument/2006/relationships/notesMaster"/><Relationship Id="rId4" Target="theme/theme2.xml" Type="http://schemas.openxmlformats.org/officeDocument/2006/relationships/theme"/><Relationship Id="rId5" Target="slides/slide1.xml" Type="http://schemas.openxmlformats.org/officeDocument/2006/relationships/slide"/><Relationship Id="rId6" Target="slides/slide2.xml" Type="http://schemas.openxmlformats.org/officeDocument/2006/relationships/slide"/><Relationship Id="rId7" Target="slides/slide3.xml" Type="http://schemas.openxmlformats.org/officeDocument/2006/relationships/slide"/><Relationship Id="rId8" Target="slides/slide4.xml" Type="http://schemas.openxmlformats.org/officeDocument/2006/relationships/slide"/><Relationship Id="rId9" Target="notesSlides/notesSlide1.xml" Type="http://schemas.openxmlformats.org/officeDocument/2006/relationships/notesSlide"/><Relationship Id="rId10" Target="slides/slide5.xml" Type="http://schemas.openxmlformats.org/officeDocument/2006/relationships/slide"/><Relationship Id="rId11" Target="notesSlides/notesSlide2.xml" Type="http://schemas.openxmlformats.org/officeDocument/2006/relationships/notesSlide"/><Relationship Id="rId12" Target="slides/slide6.xml" Type="http://schemas.openxmlformats.org/officeDocument/2006/relationships/slide"/><Relationship Id="rId13" Target="notesSlides/notesSlide3.xml" Type="http://schemas.openxmlformats.org/officeDocument/2006/relationships/notesSlide"/><Relationship Id="rId14" Target="slides/slide7.xml" Type="http://schemas.openxmlformats.org/officeDocument/2006/relationships/slide"/><Relationship Id="rId15" Target="notesSlides/notesSlide4.xml" Type="http://schemas.openxmlformats.org/officeDocument/2006/relationships/notesSlide"/><Relationship Id="rId16" Target="slides/slide8.xml" Type="http://schemas.openxmlformats.org/officeDocument/2006/relationships/slide"/><Relationship Id="rId17" Target="notesSlides/notesSlide5.xml" Type="http://schemas.openxmlformats.org/officeDocument/2006/relationships/notesSlide"/><Relationship Id="rId18" Target="slides/slide9.xml" Type="http://schemas.openxmlformats.org/officeDocument/2006/relationships/slide"/><Relationship Id="rId19" Target="notesSlides/notesSlide6.xml" Type="http://schemas.openxmlformats.org/officeDocument/2006/relationships/notesSlide"/><Relationship Id="rId20" Target="slides/slide10.xml" Type="http://schemas.openxmlformats.org/officeDocument/2006/relationships/slide"/><Relationship Id="rId21" Target="notesSlides/notesSlide7.xml" Type="http://schemas.openxmlformats.org/officeDocument/2006/relationships/notesSlide"/><Relationship Id="rId22" Target="slides/slide11.xml" Type="http://schemas.openxmlformats.org/officeDocument/2006/relationships/slide"/><Relationship Id="rId23" Target="notesSlides/notesSlide8.xml" Type="http://schemas.openxmlformats.org/officeDocument/2006/relationships/notesSlide"/><Relationship Id="rId24" Target="slides/slide12.xml" Type="http://schemas.openxmlformats.org/officeDocument/2006/relationships/slide"/><Relationship Id="rId25" Target="notesSlides/notesSlide9.xml" Type="http://schemas.openxmlformats.org/officeDocument/2006/relationships/notesSlide"/><Relationship Id="rId26" Target="slides/slide13.xml" Type="http://schemas.openxmlformats.org/officeDocument/2006/relationships/slide"/><Relationship Id="rId27" Target="notesSlides/notesSlide10.xml" Type="http://schemas.openxmlformats.org/officeDocument/2006/relationships/notesSlide"/><Relationship Id="rId28" Target="slides/slide14.xml" Type="http://schemas.openxmlformats.org/officeDocument/2006/relationships/slide"/><Relationship Id="rId29" Target="notesSlides/notesSlide11.xml" Type="http://schemas.openxmlformats.org/officeDocument/2006/relationships/notesSlide"/><Relationship Id="rId30" Target="slides/slide15.xml" Type="http://schemas.openxmlformats.org/officeDocument/2006/relationships/slide"/><Relationship Id="rId31" Target="notesSlides/notesSlide12.xml" Type="http://schemas.openxmlformats.org/officeDocument/2006/relationships/notesSlide"/><Relationship Id="rId32" Target="slides/slide16.xml" Type="http://schemas.openxmlformats.org/officeDocument/2006/relationships/slide"/><Relationship Id="rId33" Target="notesSlides/notesSlide13.xml" Type="http://schemas.openxmlformats.org/officeDocument/2006/relationships/notesSlide"/><Relationship Id="rId34" Target="slides/slide17.xml" Type="http://schemas.openxmlformats.org/officeDocument/2006/relationships/slide"/><Relationship Id="rId35" Target="notesSlides/notesSlide14.xml" Type="http://schemas.openxmlformats.org/officeDocument/2006/relationships/notesSlide"/><Relationship Id="rId36" Target="slides/slide18.xml" Type="http://schemas.openxmlformats.org/officeDocument/2006/relationships/slide"/><Relationship Id="rId37" Target="notesSlides/notesSlide15.xml" Type="http://schemas.openxmlformats.org/officeDocument/2006/relationships/notesSlide"/><Relationship Id="rId38" Target="slides/slide19.xml" Type="http://schemas.openxmlformats.org/officeDocument/2006/relationships/slide"/><Relationship Id="rId39" Target="notesSlides/notesSlide16.xml" Type="http://schemas.openxmlformats.org/officeDocument/2006/relationships/notesSlide"/><Relationship Id="rId40" Target="tableStyles.xml" Type="http://schemas.openxmlformats.org/officeDocument/2006/relationships/tableStyles"/><Relationship Id="rId41" Target="presProps.xml" Type="http://schemas.openxmlformats.org/officeDocument/2006/relationships/presProps"/><Relationship Id="rId42" Target="viewProps.xml" Type="http://schemas.openxmlformats.org/officeDocument/2006/relationships/viewProps"/></Relationships>
</file>

<file path=ppt/notesMasters/_rels/notesMaster1.xml.rels><?xml version="1.0" encoding="UTF-8" standalone="no"?><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p="http://schemas.openxmlformats.org/presentationml/2006/main" xmlns:a="http://schemas.openxmlformats.org/drawing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sz="quarter" type="hdr"/>
          </p:nvPr>
        </p:nvSpPr>
        <p:spPr>
          <a:xfrm>
            <a:off x="0" y="0"/>
            <a:ext cx="2971800" cy="458788"/>
          </a:xfrm>
          <a:prstGeom prst="rect">
            <a:avLst/>
          </a:prstGeom>
        </p:spPr>
        <p:txBody>
          <a:bodyPr bIns="45720" lIns="91440" rIns="91440" rtlCol="0" tIns="45720" vert="horz"/>
          <a:lstStyle>
            <a:lvl1pPr algn="l">
              <a:defRPr sz="1200"/>
            </a:lvl1pPr>
          </a:lstStyle>
          <a:p>
            <a:endParaRPr lang="en-US"/>
          </a:p>
        </p:txBody>
      </p:sp>
      <p:sp>
        <p:nvSpPr>
          <p:cNvPr id="3" name="Date Placeholder 2"/>
          <p:cNvSpPr>
            <a:spLocks noGrp="1"/>
          </p:cNvSpPr>
          <p:nvPr>
            <p:ph idx="1" type="dt"/>
          </p:nvPr>
        </p:nvSpPr>
        <p:spPr>
          <a:xfrm>
            <a:off x="3884613" y="0"/>
            <a:ext cx="2971800" cy="458788"/>
          </a:xfrm>
          <a:prstGeom prst="rect">
            <a:avLst/>
          </a:prstGeom>
        </p:spPr>
        <p:txBody>
          <a:bodyPr bIns="45720" lIns="91440" rIns="91440" rtlCol="0" tIns="45720" vert="horz"/>
          <a:lstStyle>
            <a:lvl1pPr algn="r">
              <a:defRPr sz="1200"/>
            </a:lvl1pPr>
          </a:lstStyle>
          <a:p>
            <a:fld id="{44B65459-4C01-9248-BDAA-F28591FAF6F5}" type="datetimeFigureOut">
              <a:rPr lang="en-US" smtClean="0"/>
              <a:t>4/4/17</a:t>
            </a:fld>
            <a:endParaRPr lang="en-US"/>
          </a:p>
        </p:txBody>
      </p:sp>
      <p:sp>
        <p:nvSpPr>
          <p:cNvPr id="4" name="Slide Image Placeholder 3"/>
          <p:cNvSpPr>
            <a:spLocks noChangeAspect="1" noGrp="1" noRot="1"/>
          </p:cNvSpPr>
          <p:nvPr>
            <p:ph idx="2" type="sldImg"/>
          </p:nvPr>
        </p:nvSpPr>
        <p:spPr>
          <a:xfrm>
            <a:off x="685800" y="1143000"/>
            <a:ext cx="5486400" cy="3086100"/>
          </a:xfrm>
          <a:prstGeom prst="rect">
            <a:avLst/>
          </a:prstGeom>
          <a:noFill/>
          <a:ln w="12700">
            <a:solidFill>
              <a:prstClr val="black"/>
            </a:solidFill>
          </a:ln>
        </p:spPr>
        <p:txBody>
          <a:bodyPr anchor="ctr" bIns="45720" lIns="91440" rIns="91440" rtlCol="0" tIns="45720" vert="horz"/>
          <a:lstStyle/>
          <a:p>
            <a:endParaRPr lang="en-US"/>
          </a:p>
        </p:txBody>
      </p:sp>
      <p:sp>
        <p:nvSpPr>
          <p:cNvPr id="5" name="Notes Placeholder 4"/>
          <p:cNvSpPr>
            <a:spLocks noGrp="1"/>
          </p:cNvSpPr>
          <p:nvPr>
            <p:ph idx="3" sz="quarter" type="body"/>
          </p:nvPr>
        </p:nvSpPr>
        <p:spPr>
          <a:xfrm>
            <a:off x="685800" y="4400550"/>
            <a:ext cx="5486400" cy="3600450"/>
          </a:xfrm>
          <a:prstGeom prst="rect">
            <a:avLst/>
          </a:prstGeom>
        </p:spPr>
        <p:txBody>
          <a:bodyPr bIns="45720" lIns="91440" rIns="91440" rtlCol="0" tIns="45720"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idx="4" sz="quarter" type="ftr"/>
          </p:nvPr>
        </p:nvSpPr>
        <p:spPr>
          <a:xfrm>
            <a:off x="0" y="8685213"/>
            <a:ext cx="2971800" cy="458787"/>
          </a:xfrm>
          <a:prstGeom prst="rect">
            <a:avLst/>
          </a:prstGeom>
        </p:spPr>
        <p:txBody>
          <a:bodyPr anchor="b" bIns="45720" lIns="91440" rIns="91440" rtlCol="0" tIns="45720" vert="horz"/>
          <a:lstStyle>
            <a:lvl1pPr algn="l">
              <a:defRPr sz="1200"/>
            </a:lvl1pPr>
          </a:lstStyle>
          <a:p>
            <a:endParaRPr lang="en-US"/>
          </a:p>
        </p:txBody>
      </p:sp>
      <p:sp>
        <p:nvSpPr>
          <p:cNvPr id="7" name="Slide Number Placeholder 6"/>
          <p:cNvSpPr>
            <a:spLocks noGrp="1"/>
          </p:cNvSpPr>
          <p:nvPr>
            <p:ph idx="5" sz="quarter" type="sldNum"/>
          </p:nvPr>
        </p:nvSpPr>
        <p:spPr>
          <a:xfrm>
            <a:off x="3884613" y="8685213"/>
            <a:ext cx="2971800" cy="458787"/>
          </a:xfrm>
          <a:prstGeom prst="rect">
            <a:avLst/>
          </a:prstGeom>
        </p:spPr>
        <p:txBody>
          <a:bodyPr anchor="b" bIns="45720" lIns="91440" rIns="91440" rtlCol="0" tIns="45720" vert="horz"/>
          <a:lstStyle>
            <a:lvl1pPr algn="r">
              <a:defRPr sz="1200"/>
            </a:lvl1pPr>
          </a:lstStyle>
          <a:p>
            <a:fld id="{69327042-6B61-B148-8485-8BBBFAA13D24}" type="slidenum">
              <a:rPr lang="en-US" smtClean="0"/>
              <a:t>‹#›</a:t>
            </a:fld>
            <a:endParaRPr lang="en-US"/>
          </a:p>
        </p:txBody>
      </p:sp>
    </p:spTree>
    <p:extLst>
      <p:ext uri="{BB962C8B-B14F-4D97-AF65-F5344CB8AC3E}">
        <p14:creationId xmlns:p14="http://schemas.microsoft.com/office/powerpoint/2010/main" val="1080321138"/>
      </p:ext>
    </p:extLst>
  </p:cSld>
  <p:clrMap accent1="accent1" accent2="accent2" accent3="accent3" accent4="accent4" accent5="accent5" accent6="accent6" bg1="lt1" bg2="lt2" folHlink="folHlink" hlink="hlink" tx1="dk1" tx2="dk2"/>
  <p:notesStyle>
    <a:lvl1pPr algn="l" defTabSz="914400" eaLnBrk="1" hangingPunct="1" latinLnBrk="0" marL="0" rtl="0">
      <a:defRPr kern="1200" sz="1200">
        <a:solidFill>
          <a:schemeClr val="tx1"/>
        </a:solidFill>
        <a:latin typeface="+mn-lt"/>
        <a:ea typeface="+mn-ea"/>
        <a:cs typeface="+mn-cs"/>
      </a:defRPr>
    </a:lvl1pPr>
    <a:lvl2pPr algn="l" defTabSz="914400" eaLnBrk="1" hangingPunct="1" latinLnBrk="0" marL="457200" rtl="0">
      <a:defRPr kern="1200" sz="1200">
        <a:solidFill>
          <a:schemeClr val="tx1"/>
        </a:solidFill>
        <a:latin typeface="+mn-lt"/>
        <a:ea typeface="+mn-ea"/>
        <a:cs typeface="+mn-cs"/>
      </a:defRPr>
    </a:lvl2pPr>
    <a:lvl3pPr algn="l" defTabSz="914400" eaLnBrk="1" hangingPunct="1" latinLnBrk="0" marL="914400" rtl="0">
      <a:defRPr kern="1200" sz="1200">
        <a:solidFill>
          <a:schemeClr val="tx1"/>
        </a:solidFill>
        <a:latin typeface="+mn-lt"/>
        <a:ea typeface="+mn-ea"/>
        <a:cs typeface="+mn-cs"/>
      </a:defRPr>
    </a:lvl3pPr>
    <a:lvl4pPr algn="l" defTabSz="914400" eaLnBrk="1" hangingPunct="1" latinLnBrk="0" marL="1371600" rtl="0">
      <a:defRPr kern="1200" sz="1200">
        <a:solidFill>
          <a:schemeClr val="tx1"/>
        </a:solidFill>
        <a:latin typeface="+mn-lt"/>
        <a:ea typeface="+mn-ea"/>
        <a:cs typeface="+mn-cs"/>
      </a:defRPr>
    </a:lvl4pPr>
    <a:lvl5pPr algn="l" defTabSz="914400" eaLnBrk="1" hangingPunct="1" latinLnBrk="0" marL="1828800" rtl="0">
      <a:defRPr kern="1200" sz="1200">
        <a:solidFill>
          <a:schemeClr val="tx1"/>
        </a:solidFill>
        <a:latin typeface="+mn-lt"/>
        <a:ea typeface="+mn-ea"/>
        <a:cs typeface="+mn-cs"/>
      </a:defRPr>
    </a:lvl5pPr>
    <a:lvl6pPr algn="l" defTabSz="914400" eaLnBrk="1" hangingPunct="1" latinLnBrk="0" marL="2286000" rtl="0">
      <a:defRPr kern="1200" sz="1200">
        <a:solidFill>
          <a:schemeClr val="tx1"/>
        </a:solidFill>
        <a:latin typeface="+mn-lt"/>
        <a:ea typeface="+mn-ea"/>
        <a:cs typeface="+mn-cs"/>
      </a:defRPr>
    </a:lvl6pPr>
    <a:lvl7pPr algn="l" defTabSz="914400" eaLnBrk="1" hangingPunct="1" latinLnBrk="0" marL="2743200" rtl="0">
      <a:defRPr kern="1200" sz="1200">
        <a:solidFill>
          <a:schemeClr val="tx1"/>
        </a:solidFill>
        <a:latin typeface="+mn-lt"/>
        <a:ea typeface="+mn-ea"/>
        <a:cs typeface="+mn-cs"/>
      </a:defRPr>
    </a:lvl7pPr>
    <a:lvl8pPr algn="l" defTabSz="914400" eaLnBrk="1" hangingPunct="1" latinLnBrk="0" marL="3200400" rtl="0">
      <a:defRPr kern="1200" sz="1200">
        <a:solidFill>
          <a:schemeClr val="tx1"/>
        </a:solidFill>
        <a:latin typeface="+mn-lt"/>
        <a:ea typeface="+mn-ea"/>
        <a:cs typeface="+mn-cs"/>
      </a:defRPr>
    </a:lvl8pPr>
    <a:lvl9pPr algn="l" defTabSz="914400" eaLnBrk="1" hangingPunct="1" latinLnBrk="0" marL="3657600" rtl="0">
      <a:defRPr kern="1200" sz="1200">
        <a:solidFill>
          <a:schemeClr val="tx1"/>
        </a:solidFill>
        <a:latin typeface="+mn-lt"/>
        <a:ea typeface="+mn-ea"/>
        <a:cs typeface="+mn-cs"/>
      </a:defRPr>
    </a:lvl9pPr>
  </p:notesStyle>
</p:notesMaster>
<!-- $Id$ -->
</file>

<file path=ppt/notesSlides/_rels/notesSlide1.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10.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3.xml" Type="http://schemas.openxmlformats.org/officeDocument/2006/relationships/slide"/></Relationships>
</file>

<file path=ppt/notesSlides/_rels/notesSlide11.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4.xml" Type="http://schemas.openxmlformats.org/officeDocument/2006/relationships/slide"/></Relationships>
</file>

<file path=ppt/notesSlides/_rels/notesSlide12.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5.xml" Type="http://schemas.openxmlformats.org/officeDocument/2006/relationships/slide"/></Relationships>
</file>

<file path=ppt/notesSlides/_rels/notesSlide13.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6.xml" Type="http://schemas.openxmlformats.org/officeDocument/2006/relationships/slide"/></Relationships>
</file>

<file path=ppt/notesSlides/_rels/notesSlide14.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7.xml" Type="http://schemas.openxmlformats.org/officeDocument/2006/relationships/slide"/></Relationships>
</file>

<file path=ppt/notesSlides/_rels/notesSlide15.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8.xml" Type="http://schemas.openxmlformats.org/officeDocument/2006/relationships/slide"/></Relationships>
</file>

<file path=ppt/notesSlides/_rels/notesSlide16.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9.xml" Type="http://schemas.openxmlformats.org/officeDocument/2006/relationships/slide"/></Relationships>
</file>

<file path=ppt/notesSlides/_rels/notesSlide2.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3.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4.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5.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6.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_rels/notesSlide7.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8.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_rels/notesSlide9.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notesSlide1.xml><?xml version="1.0" encoding="utf-8"?>
<p:notes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
            </a:r>
          </a:p>
        </p:txBody>
      </p:sp>
    </p:spTree>
  </p:cSld>
  <p:clrMapOvr>
    <a:masterClrMapping/>
  </p:clrMapOvr>
</p:notes>
</file>

<file path=ppt/notesSlides/notesSlide10.xml><?xml version="1.0" encoding="utf-8"?>
<p:notes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
            </a:r>
          </a:p>
        </p:txBody>
      </p:sp>
    </p:spTree>
  </p:cSld>
  <p:clrMapOvr>
    <a:masterClrMapping/>
  </p:clrMapOvr>
</p:notes>
</file>

<file path=ppt/notesSlides/notesSlide11.xml><?xml version="1.0" encoding="utf-8"?>
<p:notes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
            </a:r>
          </a:p>
        </p:txBody>
      </p:sp>
    </p:spTree>
  </p:cSld>
  <p:clrMapOvr>
    <a:masterClrMapping/>
  </p:clrMapOvr>
</p:notes>
</file>

<file path=ppt/notesSlides/notesSlide12.xml><?xml version="1.0" encoding="utf-8"?>
<p:notes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
            </a:r>
          </a:p>
        </p:txBody>
      </p:sp>
    </p:spTree>
  </p:cSld>
  <p:clrMapOvr>
    <a:masterClrMapping/>
  </p:clrMapOvr>
</p:notes>
</file>

<file path=ppt/notesSlides/notesSlide13.xml><?xml version="1.0" encoding="utf-8"?>
<p:notes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
            </a:r>
          </a:p>
        </p:txBody>
      </p:sp>
    </p:spTree>
  </p:cSld>
  <p:clrMapOvr>
    <a:masterClrMapping/>
  </p:clrMapOvr>
</p:notes>
</file>

<file path=ppt/notesSlides/notesSlide14.xml><?xml version="1.0" encoding="utf-8"?>
<p:notes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
            </a:r>
          </a:p>
        </p:txBody>
      </p:sp>
    </p:spTree>
  </p:cSld>
  <p:clrMapOvr>
    <a:masterClrMapping/>
  </p:clrMapOvr>
</p:notes>
</file>

<file path=ppt/notesSlides/notesSlide15.xml><?xml version="1.0" encoding="utf-8"?>
<p:notes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
            </a:r>
          </a:p>
        </p:txBody>
      </p:sp>
    </p:spTree>
  </p:cSld>
  <p:clrMapOvr>
    <a:masterClrMapping/>
  </p:clrMapOvr>
</p:notes>
</file>

<file path=ppt/notesSlides/notesSlide16.xml><?xml version="1.0" encoding="utf-8"?>
<p:notes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
            </a:r>
          </a:p>
        </p:txBody>
      </p:sp>
    </p:spTree>
  </p:cSld>
  <p:clrMapOvr>
    <a:masterClrMapping/>
  </p:clrMapOvr>
</p:notes>
</file>

<file path=ppt/notesSlides/notesSlide2.xml><?xml version="1.0" encoding="utf-8"?>
<p:notes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
            </a:r>
          </a:p>
        </p:txBody>
      </p:sp>
    </p:spTree>
  </p:cSld>
  <p:clrMapOvr>
    <a:masterClrMapping/>
  </p:clrMapOvr>
</p:notes>
</file>

<file path=ppt/notesSlides/notesSlide3.xml><?xml version="1.0" encoding="utf-8"?>
<p:notes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
            </a:r>
          </a:p>
        </p:txBody>
      </p:sp>
    </p:spTree>
  </p:cSld>
  <p:clrMapOvr>
    <a:masterClrMapping/>
  </p:clrMapOvr>
</p:notes>
</file>

<file path=ppt/notesSlides/notesSlide4.xml><?xml version="1.0" encoding="utf-8"?>
<p:notes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
            </a:r>
          </a:p>
        </p:txBody>
      </p:sp>
    </p:spTree>
  </p:cSld>
  <p:clrMapOvr>
    <a:masterClrMapping/>
  </p:clrMapOvr>
</p:notes>
</file>

<file path=ppt/notesSlides/notesSlide5.xml><?xml version="1.0" encoding="utf-8"?>
<p:notes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
            </a:r>
          </a:p>
        </p:txBody>
      </p:sp>
    </p:spTree>
  </p:cSld>
  <p:clrMapOvr>
    <a:masterClrMapping/>
  </p:clrMapOvr>
</p:notes>
</file>

<file path=ppt/notesSlides/notesSlide6.xml><?xml version="1.0" encoding="utf-8"?>
<p:notes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
            </a:r>
          </a:p>
        </p:txBody>
      </p:sp>
    </p:spTree>
  </p:cSld>
  <p:clrMapOvr>
    <a:masterClrMapping/>
  </p:clrMapOvr>
</p:notes>
</file>

<file path=ppt/notesSlides/notesSlide7.xml><?xml version="1.0" encoding="utf-8"?>
<p:notes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
            </a:r>
          </a:p>
        </p:txBody>
      </p:sp>
    </p:spTree>
  </p:cSld>
  <p:clrMapOvr>
    <a:masterClrMapping/>
  </p:clrMapOvr>
</p:notes>
</file>

<file path=ppt/notesSlides/notesSlide8.xml><?xml version="1.0" encoding="utf-8"?>
<p:notes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
            </a:r>
          </a:p>
        </p:txBody>
      </p:sp>
    </p:spTree>
  </p:cSld>
  <p:clrMapOvr>
    <a:masterClrMapping/>
  </p:clrMapOvr>
</p:notes>
</file>

<file path=ppt/notesSlides/notesSlide9.xml><?xml version="1.0" encoding="utf-8"?>
<p:notes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
            </a:r>
          </a:p>
        </p:txBody>
      </p:sp>
    </p:spTree>
  </p:cSld>
  <p:clrMapOvr>
    <a:masterClrMapping/>
  </p:clrMapOvr>
</p:note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title">
  <p:cSld name="标题幻灯片">
    <p:spTree>
      <p:nvGrpSpPr>
        <p:cNvPr id="1" name=""/>
        <p:cNvGrpSpPr/>
        <p:nvPr/>
      </p:nvGrpSpPr>
      <p:grpSpPr>
        <a:xfrm>
          <a:off x="0" y="0"/>
          <a:ext cx="0" cy="0"/>
          <a:chOff x="0" y="0"/>
          <a:chExt cx="0" cy="0"/>
        </a:xfrm>
      </p:grpSpPr>
      <p:sp>
        <p:nvSpPr>
          <p:cNvPr id="2" name="标题 1">
            <a:extLst>
              <a:ext uri="{525E84AE-5D7F-479D-B22E-67CFAA963E8B}">
                <a16:creationId xmlns:a16="http://schemas.microsoft.com/office/drawing/2010/main" id="{CFAB6179-AA3D-4C98-A907-50F6695A3DD5}"/>
              </a:ext>
            </a:extLst>
          </p:cNvPr>
          <p:cNvSpPr>
            <a:spLocks noGrp="true"/>
          </p:cNvSpPr>
          <p:nvPr>
            <p:ph type="title"/>
          </p:nvPr>
        </p:nvSpPr>
        <p:spPr>
          <a:xfrm rot="0">
            <a:off x="685800" y="2130425"/>
            <a:ext cx="7772400" cy="1470025"/>
          </a:xfrm>
        </p:spPr>
        <p:txBody>
          <a:bodyPr rtlCol="0"/>
          <a:lstStyle/>
          <a:p>
            <a:pPr/>
            <a:r>
              <a:rPr dirty="0" lang="en-US"/>
              <a:t>单击此处编辑母版标题样式</a:t>
            </a:r>
            <a:endParaRPr dirty="0" lang="en-US"/>
          </a:p>
        </p:txBody>
      </p:sp>
      <p:sp>
        <p:nvSpPr>
          <p:cNvPr id="3" name="副标题 2">
            <a:extLst>
              <a:ext uri="{BC0AA2D9-4E6D-4D25-AF6E-E460E402FF30}">
                <a16:creationId xmlns:a16="http://schemas.microsoft.com/office/drawing/2010/main" id="{20D14D18-1B07-4A42-ADEA-FF965A5942B9}"/>
              </a:ext>
            </a:extLst>
          </p:cNvPr>
          <p:cNvSpPr>
            <a:spLocks noGrp="true"/>
          </p:cNvSpPr>
          <p:nvPr>
            <p:ph idx="1" type="subTitle"/>
          </p:nvPr>
        </p:nvSpPr>
        <p:spPr>
          <a:xfrm rot="0">
            <a:off x="1371600" y="3886200"/>
            <a:ext cx="6400800" cy="1752600"/>
          </a:xfrm>
        </p:spPr>
        <p:txBody>
          <a:bodyPr rtlCol="0"/>
          <a:lstStyle>
            <a:lvl1pPr algn="ctr" indent="0" lvl="0" marL="0">
              <a:buNone/>
            </a:lvl1pPr>
            <a:lvl2pPr algn="ctr" indent="0" lvl="1" marL="457200">
              <a:buNone/>
            </a:lvl2pPr>
            <a:lvl3pPr algn="ctr" indent="0" lvl="2" marL="914400">
              <a:buNone/>
            </a:lvl3pPr>
            <a:lvl4pPr algn="ctr" indent="0" lvl="3" marL="1371600">
              <a:buNone/>
            </a:lvl4pPr>
            <a:lvl5pPr algn="ctr" indent="0" lvl="4" marL="1828800">
              <a:buNone/>
            </a:lvl5pPr>
            <a:lvl6pPr algn="ctr" indent="0" lvl="5" marL="2286000">
              <a:buNone/>
            </a:lvl6pPr>
            <a:lvl7pPr algn="ctr" indent="0" lvl="6" marL="2743200">
              <a:buNone/>
            </a:lvl7pPr>
            <a:lvl8pPr algn="ctr" indent="0" lvl="7" marL="3200400">
              <a:buNone/>
            </a:lvl8pPr>
            <a:lvl9pPr algn="ctr" indent="0" lvl="8" marL="3657600">
              <a:buNone/>
            </a:lvl9pPr>
          </a:lstStyle>
          <a:p>
            <a:pPr/>
            <a:r>
              <a:rPr dirty="0" lang="en-US"/>
              <a:t>单击此处编辑母版副标题样式</a:t>
            </a:r>
            <a:endParaRPr dirty="0" lang="en-US"/>
          </a:p>
        </p:txBody>
      </p:sp>
      <p:sp>
        <p:nvSpPr>
          <p:cNvPr id="4" name="Rectangle 4">
            <a:extLst>
              <a:ext uri="{39D3FF7A-7E28-4CFE-988C-C40EDEFF8B9C}">
                <a16:creationId xmlns:a16="http://schemas.microsoft.com/office/drawing/2010/main" id="{6A66FBAD-9634-4E1C-8F5C-7AE87C0CB713}"/>
              </a:ext>
            </a:extLst>
          </p:cNvPr>
          <p:cNvSpPr>
            <a:spLocks noChangeArrowheads="true" noGrp="true"/>
          </p:cNvSpPr>
          <p:nvPr>
            <p:ph idx="10" sz="half" type="dt"/>
          </p:nvPr>
        </p:nvSpPr>
        <p:spPr>
          <a:xfrm rot="0">
            <a:off x="457200" y="6245225"/>
            <a:ext cx="2133600" cy="476250"/>
          </a:xfrm>
          <a:prstGeom prst="rect">
            <a:avLst/>
          </a:prstGeom>
          <a:noFill/>
          <a:ln>
            <a:noFill/>
          </a:ln>
        </p:spPr>
        <p:txBody>
          <a:bodyPr numCol="1" rtlCol="0">
            <a:noAutofit/>
          </a:bodyPr>
          <a:lstStyle>
            <a:lvl1pPr algn="l" indent="0" lvl="0" marL="0" rtl="false">
              <a:lnSpc>
                <a:spcPct val="100000"/>
              </a:lnSpc>
              <a:spcBef>
                <a:spcPct val="0"/>
              </a:spcBef>
              <a:spcAft>
                <a:spcPct val="0"/>
              </a:spcAft>
              <a:buNone/>
              <a:defRPr b="0" baseline="0" dirty="0" i="0" lang="zh-CN" sz="1400" u="none">
                <a:solidFill>
                  <a:schemeClr val="tx1"/>
                </a:solidFill>
                <a:latin typeface="Arial"/>
              </a:defRPr>
            </a:lvl1pPr>
            <a:lvl2pPr algn="l" indent="0" lvl="1" marL="457200" rtl="false">
              <a:lnSpc>
                <a:spcPct val="100000"/>
              </a:lnSpc>
              <a:spcBef>
                <a:spcPct val="0"/>
              </a:spcBef>
              <a:spcAft>
                <a:spcPct val="0"/>
              </a:spcAft>
              <a:buNone/>
              <a:defRPr b="0" baseline="0" dirty="0" i="0" lang="zh-CN" sz="1800" u="none">
                <a:solidFill>
                  <a:schemeClr val="tx1"/>
                </a:solidFill>
                <a:latin typeface="Arial"/>
              </a:defRPr>
            </a:lvl2pPr>
            <a:lvl3pPr algn="l" indent="0" lvl="2" marL="914400" rtl="false">
              <a:lnSpc>
                <a:spcPct val="100000"/>
              </a:lnSpc>
              <a:spcBef>
                <a:spcPct val="0"/>
              </a:spcBef>
              <a:spcAft>
                <a:spcPct val="0"/>
              </a:spcAft>
              <a:buNone/>
              <a:defRPr b="0" baseline="0" dirty="0" i="0" lang="zh-CN" sz="1800" u="none">
                <a:solidFill>
                  <a:schemeClr val="tx1"/>
                </a:solidFill>
                <a:latin typeface="Arial"/>
              </a:defRPr>
            </a:lvl3pPr>
            <a:lvl4pPr algn="l" indent="0" lvl="3" marL="1371600" rtl="false">
              <a:lnSpc>
                <a:spcPct val="100000"/>
              </a:lnSpc>
              <a:spcBef>
                <a:spcPct val="0"/>
              </a:spcBef>
              <a:spcAft>
                <a:spcPct val="0"/>
              </a:spcAft>
              <a:buNone/>
              <a:defRPr b="0" baseline="0" dirty="0" i="0" lang="zh-CN" sz="1800" u="none">
                <a:solidFill>
                  <a:schemeClr val="tx1"/>
                </a:solidFill>
                <a:latin typeface="Arial"/>
              </a:defRPr>
            </a:lvl4pPr>
            <a:lvl5pPr algn="l" indent="0" lvl="4" marL="1828800" rtl="false">
              <a:lnSpc>
                <a:spcPct val="100000"/>
              </a:lnSpc>
              <a:spcBef>
                <a:spcPct val="0"/>
              </a:spcBef>
              <a:spcAft>
                <a:spcPct val="0"/>
              </a:spcAft>
              <a:buNone/>
              <a:defRPr b="0" baseline="0" dirty="0" i="0" lang="zh-CN" sz="1800" u="none">
                <a:solidFill>
                  <a:schemeClr val="tx1"/>
                </a:solidFill>
                <a:latin typeface="Arial"/>
              </a:defRPr>
            </a:lvl5pPr>
          </a:lstStyle>
          <a:p>
            <a:pPr indent="0" lvl="0" marL="0"/>
            <a:r>
              <a:rPr dirty="0" lang="en-US" sz="1400"/>
              <a:t/>
            </a:r>
            <a:endParaRPr dirty="0" lang="en-US" sz="1400"/>
          </a:p>
        </p:txBody>
      </p:sp>
      <p:sp>
        <p:nvSpPr>
          <p:cNvPr id="5" name="Rectangle 5">
            <a:extLst>
              <a:ext uri="{643EF7AE-2C2A-42C4-B2CD-01497B50CF8F}">
                <a16:creationId xmlns:a16="http://schemas.microsoft.com/office/drawing/2010/main" id="{07478162-3E1F-4E0E-87DF-00CE02F37FFF}"/>
              </a:ext>
            </a:extLst>
          </p:cNvPr>
          <p:cNvSpPr>
            <a:spLocks noChangeArrowheads="true" noGrp="true"/>
          </p:cNvSpPr>
          <p:nvPr>
            <p:ph idx="11" sz="quarter" type="ftr"/>
          </p:nvPr>
        </p:nvSpPr>
        <p:spPr>
          <a:xfrm rot="0">
            <a:off x="3124200" y="6245225"/>
            <a:ext cx="2895600" cy="476250"/>
          </a:xfrm>
          <a:prstGeom prst="rect">
            <a:avLst/>
          </a:prstGeom>
          <a:noFill/>
          <a:ln>
            <a:noFill/>
          </a:ln>
        </p:spPr>
        <p:txBody>
          <a:bodyPr numCol="1" rtlCol="0">
            <a:noAutofit/>
          </a:bodyPr>
          <a:lstStyle>
            <a:lvl1pPr algn="ctr" indent="0" lvl="0" marL="0" rtl="false">
              <a:lnSpc>
                <a:spcPct val="100000"/>
              </a:lnSpc>
              <a:spcBef>
                <a:spcPct val="0"/>
              </a:spcBef>
              <a:spcAft>
                <a:spcPct val="0"/>
              </a:spcAft>
              <a:buNone/>
              <a:defRPr b="0" baseline="0" dirty="0" i="0" lang="zh-CN" sz="1400" u="none">
                <a:solidFill>
                  <a:schemeClr val="tx1"/>
                </a:solidFill>
                <a:latin typeface="Arial"/>
              </a:defRPr>
            </a:lvl1pPr>
            <a:lvl2pPr algn="l" indent="0" lvl="1" marL="457200" rtl="false">
              <a:lnSpc>
                <a:spcPct val="100000"/>
              </a:lnSpc>
              <a:spcBef>
                <a:spcPct val="0"/>
              </a:spcBef>
              <a:spcAft>
                <a:spcPct val="0"/>
              </a:spcAft>
              <a:buNone/>
              <a:defRPr b="0" baseline="0" dirty="0" i="0" lang="zh-CN" sz="1800" u="none">
                <a:solidFill>
                  <a:schemeClr val="tx1"/>
                </a:solidFill>
                <a:latin typeface="Arial"/>
              </a:defRPr>
            </a:lvl2pPr>
            <a:lvl3pPr algn="l" indent="0" lvl="2" marL="914400" rtl="false">
              <a:lnSpc>
                <a:spcPct val="100000"/>
              </a:lnSpc>
              <a:spcBef>
                <a:spcPct val="0"/>
              </a:spcBef>
              <a:spcAft>
                <a:spcPct val="0"/>
              </a:spcAft>
              <a:buNone/>
              <a:defRPr b="0" baseline="0" dirty="0" i="0" lang="zh-CN" sz="1800" u="none">
                <a:solidFill>
                  <a:schemeClr val="tx1"/>
                </a:solidFill>
                <a:latin typeface="Arial"/>
              </a:defRPr>
            </a:lvl3pPr>
            <a:lvl4pPr algn="l" indent="0" lvl="3" marL="1371600" rtl="false">
              <a:lnSpc>
                <a:spcPct val="100000"/>
              </a:lnSpc>
              <a:spcBef>
                <a:spcPct val="0"/>
              </a:spcBef>
              <a:spcAft>
                <a:spcPct val="0"/>
              </a:spcAft>
              <a:buNone/>
              <a:defRPr b="0" baseline="0" dirty="0" i="0" lang="zh-CN" sz="1800" u="none">
                <a:solidFill>
                  <a:schemeClr val="tx1"/>
                </a:solidFill>
                <a:latin typeface="Arial"/>
              </a:defRPr>
            </a:lvl4pPr>
            <a:lvl5pPr algn="l" indent="0" lvl="4" marL="1828800" rtl="false">
              <a:lnSpc>
                <a:spcPct val="100000"/>
              </a:lnSpc>
              <a:spcBef>
                <a:spcPct val="0"/>
              </a:spcBef>
              <a:spcAft>
                <a:spcPct val="0"/>
              </a:spcAft>
              <a:buNone/>
              <a:defRPr b="0" baseline="0" dirty="0" i="0" lang="zh-CN" sz="1800" u="none">
                <a:solidFill>
                  <a:schemeClr val="tx1"/>
                </a:solidFill>
                <a:latin typeface="Arial"/>
              </a:defRPr>
            </a:lvl5pPr>
          </a:lstStyle>
          <a:p>
            <a:pPr algn="ctr" indent="0" lvl="0" marL="0"/>
            <a:r>
              <a:rPr dirty="0" lang="en-US" sz="1400"/>
              <a:t/>
            </a:r>
            <a:endParaRPr dirty="0" lang="en-US" sz="1400"/>
          </a:p>
        </p:txBody>
      </p:sp>
      <p:sp>
        <p:nvSpPr>
          <p:cNvPr id="6" name="Rectangle 6">
            <a:extLst>
              <a:ext uri="{6ACD87A3-00C0-41B0-861C-426213C2277A}">
                <a16:creationId xmlns:a16="http://schemas.microsoft.com/office/drawing/2010/main" id="{39F17F25-F1D8-461A-9401-A04A7972B9E7}"/>
              </a:ext>
            </a:extLst>
          </p:cNvPr>
          <p:cNvSpPr>
            <a:spLocks noChangeArrowheads="true" noGrp="true"/>
          </p:cNvSpPr>
          <p:nvPr>
            <p:ph idx="12" sz="quarter" type="sldNum"/>
          </p:nvPr>
        </p:nvSpPr>
        <p:spPr>
          <a:xfrm rot="0">
            <a:off x="6553200" y="6245225"/>
            <a:ext cx="2133600" cy="476250"/>
          </a:xfrm>
          <a:prstGeom prst="rect">
            <a:avLst/>
          </a:prstGeom>
          <a:noFill/>
          <a:ln>
            <a:noFill/>
          </a:ln>
        </p:spPr>
        <p:txBody>
          <a:bodyPr numCol="1" rtlCol="0">
            <a:noAutofit/>
          </a:bodyPr>
          <a:lstStyle>
            <a:lvl1pPr algn="r" indent="0" lvl="0" marL="0" rtl="false">
              <a:lnSpc>
                <a:spcPct val="100000"/>
              </a:lnSpc>
              <a:spcBef>
                <a:spcPct val="0"/>
              </a:spcBef>
              <a:spcAft>
                <a:spcPct val="0"/>
              </a:spcAft>
              <a:buNone/>
              <a:defRPr b="0" baseline="0" dirty="0" i="0" lang="zh-CN" sz="1400" u="none">
                <a:solidFill>
                  <a:schemeClr val="tx1"/>
                </a:solidFill>
                <a:latin typeface="Arial"/>
              </a:defRPr>
            </a:lvl1pPr>
            <a:lvl2pPr algn="l" indent="0" lvl="1" marL="457200" rtl="false">
              <a:lnSpc>
                <a:spcPct val="100000"/>
              </a:lnSpc>
              <a:spcBef>
                <a:spcPct val="0"/>
              </a:spcBef>
              <a:spcAft>
                <a:spcPct val="0"/>
              </a:spcAft>
              <a:buNone/>
              <a:defRPr b="0" baseline="0" dirty="0" i="0" lang="zh-CN" sz="1800" u="none">
                <a:solidFill>
                  <a:schemeClr val="tx1"/>
                </a:solidFill>
                <a:latin typeface="Arial"/>
              </a:defRPr>
            </a:lvl2pPr>
            <a:lvl3pPr algn="l" indent="0" lvl="2" marL="914400" rtl="false">
              <a:lnSpc>
                <a:spcPct val="100000"/>
              </a:lnSpc>
              <a:spcBef>
                <a:spcPct val="0"/>
              </a:spcBef>
              <a:spcAft>
                <a:spcPct val="0"/>
              </a:spcAft>
              <a:buNone/>
              <a:defRPr b="0" baseline="0" dirty="0" i="0" lang="zh-CN" sz="1800" u="none">
                <a:solidFill>
                  <a:schemeClr val="tx1"/>
                </a:solidFill>
                <a:latin typeface="Arial"/>
              </a:defRPr>
            </a:lvl3pPr>
            <a:lvl4pPr algn="l" indent="0" lvl="3" marL="1371600" rtl="false">
              <a:lnSpc>
                <a:spcPct val="100000"/>
              </a:lnSpc>
              <a:spcBef>
                <a:spcPct val="0"/>
              </a:spcBef>
              <a:spcAft>
                <a:spcPct val="0"/>
              </a:spcAft>
              <a:buNone/>
              <a:defRPr b="0" baseline="0" dirty="0" i="0" lang="zh-CN" sz="1800" u="none">
                <a:solidFill>
                  <a:schemeClr val="tx1"/>
                </a:solidFill>
                <a:latin typeface="Arial"/>
              </a:defRPr>
            </a:lvl4pPr>
            <a:lvl5pPr algn="l" indent="0" lvl="4" marL="1828800" rtl="false">
              <a:lnSpc>
                <a:spcPct val="100000"/>
              </a:lnSpc>
              <a:spcBef>
                <a:spcPct val="0"/>
              </a:spcBef>
              <a:spcAft>
                <a:spcPct val="0"/>
              </a:spcAft>
              <a:buNone/>
              <a:defRPr b="0" baseline="0" dirty="0" i="0" lang="zh-CN" sz="1800" u="none">
                <a:solidFill>
                  <a:schemeClr val="tx1"/>
                </a:solidFill>
                <a:latin typeface="Arial"/>
              </a:defRPr>
            </a:lvl5pPr>
          </a:lstStyle>
          <a:p>
            <a:pPr algn="r" indent="0" lvl="0" marL="0"/>
            <a:fld id="{5703F5A3-5A4D-4882-B07F-49DCD9C2D39B}" type="slidenum"/>
            <a:endParaRPr dirty="0" lang="en-US" sz="1400"/>
          </a:p>
        </p:txBody>
      </p:sp>
    </p:spTree>
    <p:extLst>
      <p:ext uri="{E789C436-4DAB-4625-A1B4-487C671CE5FC}">
        <p14:creationId xmlns:p14="http://schemas.microsoft.com/office/powerpoint/2010/main" val="1730983855041"/>
      </p:ext>
    </p:extLst>
  </p:cSld>
  <p:clrMapOvr>
    <a:masterClrMapping/>
  </p:clrMapOvr>
</p:sldLayout>
</file>

<file path=ppt/slideLayouts/slideLayout10.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vertTx">
  <p:cSld name="标题和竖排文字">
    <p:spTree>
      <p:nvGrpSpPr>
        <p:cNvPr id="1" name=""/>
        <p:cNvGrpSpPr/>
        <p:nvPr/>
      </p:nvGrpSpPr>
      <p:grpSpPr>
        <a:xfrm>
          <a:off x="0" y="0"/>
          <a:ext cx="0" cy="0"/>
          <a:chOff x="0" y="0"/>
          <a:chExt cx="0" cy="0"/>
        </a:xfrm>
      </p:grpSpPr>
      <p:sp>
        <p:nvSpPr>
          <p:cNvPr id="2" name="标题 1">
            <a:extLst>
              <a:ext uri="{3E5E3A1F-0BAC-4328-8D84-036C585242BD}">
                <a16:creationId xmlns:a16="http://schemas.microsoft.com/office/drawing/2010/main" id="{315F175B-A055-4DC8-A416-DF8993EF02A9}"/>
              </a:ext>
            </a:extLst>
          </p:cNvPr>
          <p:cNvSpPr>
            <a:spLocks noGrp="true"/>
          </p:cNvSpPr>
          <p:nvPr>
            <p:ph type="title"/>
          </p:nvPr>
        </p:nvSpPr>
        <p:spPr/>
        <p:txBody>
          <a:bodyPr rtlCol="0"/>
          <a:lstStyle/>
          <a:p>
            <a:pPr/>
            <a:r>
              <a:rPr dirty="0" lang="en-US"/>
              <a:t>单击此处编辑母版标题样式</a:t>
            </a:r>
            <a:endParaRPr dirty="0" lang="en-US"/>
          </a:p>
        </p:txBody>
      </p:sp>
      <p:sp>
        <p:nvSpPr>
          <p:cNvPr id="3" name="竖排文字占位符 2">
            <a:extLst>
              <a:ext uri="{5670A5C9-3701-497D-9B7D-D56A6948426C}">
                <a16:creationId xmlns:a16="http://schemas.microsoft.com/office/drawing/2010/main" id="{32E2E02A-36F4-4C98-BB94-99E300A2B8CA}"/>
              </a:ext>
            </a:extLst>
          </p:cNvPr>
          <p:cNvSpPr>
            <a:spLocks noGrp="true"/>
          </p:cNvSpPr>
          <p:nvPr>
            <p:ph idx="1" type="body"/>
          </p:nvPr>
        </p:nvSpPr>
        <p:spPr/>
        <p:txBody>
          <a:bodyPr rtlCol="0"/>
          <a:lstStyle/>
          <a:p>
            <a:pPr lvl="0"/>
            <a:r>
              <a:rPr dirty="0" lang="en-US"/>
              <a:t>单击此处编辑母版文本样式</a:t>
            </a:r>
          </a:p>
          <a:p>
            <a:pPr lvl="1"/>
            <a:r>
              <a:rPr dirty="0" lang="en-US"/>
              <a:t>第二级</a:t>
            </a:r>
          </a:p>
          <a:p>
            <a:pPr lvl="2"/>
            <a:r>
              <a:rPr dirty="0" lang="en-US"/>
              <a:t>第三级</a:t>
            </a:r>
          </a:p>
          <a:p>
            <a:pPr lvl="3"/>
            <a:r>
              <a:rPr dirty="0" lang="en-US"/>
              <a:t>第四级</a:t>
            </a:r>
          </a:p>
          <a:p>
            <a:pPr lvl="4"/>
            <a:r>
              <a:rPr dirty="0" lang="en-US"/>
              <a:t>第五级</a:t>
            </a:r>
            <a:endParaRPr dirty="0" lang="en-US"/>
          </a:p>
        </p:txBody>
      </p:sp>
      <p:sp>
        <p:nvSpPr>
          <p:cNvPr id="4" name="Rectangle 4">
            <a:extLst>
              <a:ext uri="{36725492-1E65-4BD2-A84B-F29DBCD96648}">
                <a16:creationId xmlns:a16="http://schemas.microsoft.com/office/drawing/2010/main" id="{A7047A6D-27FD-4DB3-9E0E-948C166B8A5A}"/>
              </a:ext>
            </a:extLst>
          </p:cNvPr>
          <p:cNvSpPr>
            <a:spLocks noChangeArrowheads="true" noGrp="true"/>
          </p:cNvSpPr>
          <p:nvPr>
            <p:ph idx="10" sz="half" type="dt"/>
          </p:nvPr>
        </p:nvSpPr>
        <p:spPr>
          <a:xfrm rot="0">
            <a:off x="457200" y="6245225"/>
            <a:ext cx="2133600" cy="476250"/>
          </a:xfrm>
          <a:prstGeom prst="rect">
            <a:avLst/>
          </a:prstGeom>
          <a:noFill/>
          <a:ln>
            <a:noFill/>
          </a:ln>
        </p:spPr>
        <p:txBody>
          <a:bodyPr numCol="1" rtlCol="0">
            <a:noAutofit/>
          </a:bodyPr>
          <a:lstStyle>
            <a:lvl1pPr algn="l" indent="0" lvl="0" marL="0" rtl="false">
              <a:lnSpc>
                <a:spcPct val="100000"/>
              </a:lnSpc>
              <a:spcBef>
                <a:spcPct val="0"/>
              </a:spcBef>
              <a:spcAft>
                <a:spcPct val="0"/>
              </a:spcAft>
              <a:buNone/>
              <a:defRPr b="0" baseline="0" dirty="0" i="0" lang="zh-CN" sz="1400" u="none">
                <a:solidFill>
                  <a:schemeClr val="tx1"/>
                </a:solidFill>
                <a:latin typeface="Arial"/>
              </a:defRPr>
            </a:lvl1pPr>
            <a:lvl2pPr algn="l" indent="0" lvl="1" marL="457200" rtl="false">
              <a:lnSpc>
                <a:spcPct val="100000"/>
              </a:lnSpc>
              <a:spcBef>
                <a:spcPct val="0"/>
              </a:spcBef>
              <a:spcAft>
                <a:spcPct val="0"/>
              </a:spcAft>
              <a:buNone/>
              <a:defRPr b="0" baseline="0" dirty="0" i="0" lang="zh-CN" sz="1800" u="none">
                <a:solidFill>
                  <a:schemeClr val="tx1"/>
                </a:solidFill>
                <a:latin typeface="Arial"/>
              </a:defRPr>
            </a:lvl2pPr>
            <a:lvl3pPr algn="l" indent="0" lvl="2" marL="914400" rtl="false">
              <a:lnSpc>
                <a:spcPct val="100000"/>
              </a:lnSpc>
              <a:spcBef>
                <a:spcPct val="0"/>
              </a:spcBef>
              <a:spcAft>
                <a:spcPct val="0"/>
              </a:spcAft>
              <a:buNone/>
              <a:defRPr b="0" baseline="0" dirty="0" i="0" lang="zh-CN" sz="1800" u="none">
                <a:solidFill>
                  <a:schemeClr val="tx1"/>
                </a:solidFill>
                <a:latin typeface="Arial"/>
              </a:defRPr>
            </a:lvl3pPr>
            <a:lvl4pPr algn="l" indent="0" lvl="3" marL="1371600" rtl="false">
              <a:lnSpc>
                <a:spcPct val="100000"/>
              </a:lnSpc>
              <a:spcBef>
                <a:spcPct val="0"/>
              </a:spcBef>
              <a:spcAft>
                <a:spcPct val="0"/>
              </a:spcAft>
              <a:buNone/>
              <a:defRPr b="0" baseline="0" dirty="0" i="0" lang="zh-CN" sz="1800" u="none">
                <a:solidFill>
                  <a:schemeClr val="tx1"/>
                </a:solidFill>
                <a:latin typeface="Arial"/>
              </a:defRPr>
            </a:lvl4pPr>
            <a:lvl5pPr algn="l" indent="0" lvl="4" marL="1828800" rtl="false">
              <a:lnSpc>
                <a:spcPct val="100000"/>
              </a:lnSpc>
              <a:spcBef>
                <a:spcPct val="0"/>
              </a:spcBef>
              <a:spcAft>
                <a:spcPct val="0"/>
              </a:spcAft>
              <a:buNone/>
              <a:defRPr b="0" baseline="0" dirty="0" i="0" lang="zh-CN" sz="1800" u="none">
                <a:solidFill>
                  <a:schemeClr val="tx1"/>
                </a:solidFill>
                <a:latin typeface="Arial"/>
              </a:defRPr>
            </a:lvl5pPr>
          </a:lstStyle>
          <a:p>
            <a:pPr indent="0" lvl="0" marL="0"/>
            <a:r>
              <a:rPr dirty="0" lang="en-US" sz="1400"/>
              <a:t/>
            </a:r>
            <a:endParaRPr dirty="0" lang="en-US" sz="1400"/>
          </a:p>
        </p:txBody>
      </p:sp>
      <p:sp>
        <p:nvSpPr>
          <p:cNvPr id="5" name="Rectangle 5">
            <a:extLst>
              <a:ext uri="{1147F655-D200-4F2B-A53F-4CBFAFA5490B}">
                <a16:creationId xmlns:a16="http://schemas.microsoft.com/office/drawing/2010/main" id="{35CB0CE6-83E8-40DB-8784-149669B13FF6}"/>
              </a:ext>
            </a:extLst>
          </p:cNvPr>
          <p:cNvSpPr>
            <a:spLocks noChangeArrowheads="true" noGrp="true"/>
          </p:cNvSpPr>
          <p:nvPr>
            <p:ph idx="11" sz="quarter" type="ftr"/>
          </p:nvPr>
        </p:nvSpPr>
        <p:spPr>
          <a:xfrm rot="0">
            <a:off x="3124200" y="6245225"/>
            <a:ext cx="2895600" cy="476250"/>
          </a:xfrm>
          <a:prstGeom prst="rect">
            <a:avLst/>
          </a:prstGeom>
          <a:noFill/>
          <a:ln>
            <a:noFill/>
          </a:ln>
        </p:spPr>
        <p:txBody>
          <a:bodyPr numCol="1" rtlCol="0">
            <a:noAutofit/>
          </a:bodyPr>
          <a:lstStyle>
            <a:lvl1pPr algn="ctr" indent="0" lvl="0" marL="0" rtl="false">
              <a:lnSpc>
                <a:spcPct val="100000"/>
              </a:lnSpc>
              <a:spcBef>
                <a:spcPct val="0"/>
              </a:spcBef>
              <a:spcAft>
                <a:spcPct val="0"/>
              </a:spcAft>
              <a:buNone/>
              <a:defRPr b="0" baseline="0" dirty="0" i="0" lang="zh-CN" sz="1400" u="none">
                <a:solidFill>
                  <a:schemeClr val="tx1"/>
                </a:solidFill>
                <a:latin typeface="Arial"/>
              </a:defRPr>
            </a:lvl1pPr>
            <a:lvl2pPr algn="l" indent="0" lvl="1" marL="457200" rtl="false">
              <a:lnSpc>
                <a:spcPct val="100000"/>
              </a:lnSpc>
              <a:spcBef>
                <a:spcPct val="0"/>
              </a:spcBef>
              <a:spcAft>
                <a:spcPct val="0"/>
              </a:spcAft>
              <a:buNone/>
              <a:defRPr b="0" baseline="0" dirty="0" i="0" lang="zh-CN" sz="1800" u="none">
                <a:solidFill>
                  <a:schemeClr val="tx1"/>
                </a:solidFill>
                <a:latin typeface="Arial"/>
              </a:defRPr>
            </a:lvl2pPr>
            <a:lvl3pPr algn="l" indent="0" lvl="2" marL="914400" rtl="false">
              <a:lnSpc>
                <a:spcPct val="100000"/>
              </a:lnSpc>
              <a:spcBef>
                <a:spcPct val="0"/>
              </a:spcBef>
              <a:spcAft>
                <a:spcPct val="0"/>
              </a:spcAft>
              <a:buNone/>
              <a:defRPr b="0" baseline="0" dirty="0" i="0" lang="zh-CN" sz="1800" u="none">
                <a:solidFill>
                  <a:schemeClr val="tx1"/>
                </a:solidFill>
                <a:latin typeface="Arial"/>
              </a:defRPr>
            </a:lvl3pPr>
            <a:lvl4pPr algn="l" indent="0" lvl="3" marL="1371600" rtl="false">
              <a:lnSpc>
                <a:spcPct val="100000"/>
              </a:lnSpc>
              <a:spcBef>
                <a:spcPct val="0"/>
              </a:spcBef>
              <a:spcAft>
                <a:spcPct val="0"/>
              </a:spcAft>
              <a:buNone/>
              <a:defRPr b="0" baseline="0" dirty="0" i="0" lang="zh-CN" sz="1800" u="none">
                <a:solidFill>
                  <a:schemeClr val="tx1"/>
                </a:solidFill>
                <a:latin typeface="Arial"/>
              </a:defRPr>
            </a:lvl4pPr>
            <a:lvl5pPr algn="l" indent="0" lvl="4" marL="1828800" rtl="false">
              <a:lnSpc>
                <a:spcPct val="100000"/>
              </a:lnSpc>
              <a:spcBef>
                <a:spcPct val="0"/>
              </a:spcBef>
              <a:spcAft>
                <a:spcPct val="0"/>
              </a:spcAft>
              <a:buNone/>
              <a:defRPr b="0" baseline="0" dirty="0" i="0" lang="zh-CN" sz="1800" u="none">
                <a:solidFill>
                  <a:schemeClr val="tx1"/>
                </a:solidFill>
                <a:latin typeface="Arial"/>
              </a:defRPr>
            </a:lvl5pPr>
          </a:lstStyle>
          <a:p>
            <a:pPr algn="ctr" indent="0" lvl="0" marL="0"/>
            <a:r>
              <a:rPr dirty="0" lang="en-US" sz="1400"/>
              <a:t/>
            </a:r>
            <a:endParaRPr dirty="0" lang="en-US" sz="1400"/>
          </a:p>
        </p:txBody>
      </p:sp>
      <p:sp>
        <p:nvSpPr>
          <p:cNvPr id="6" name="Rectangle 6">
            <a:extLst>
              <a:ext uri="{7ED432D0-7398-49F8-A601-50C8F46C8428}">
                <a16:creationId xmlns:a16="http://schemas.microsoft.com/office/drawing/2010/main" id="{78B4D99A-CEA3-4ABF-993C-E57B22CE71DF}"/>
              </a:ext>
            </a:extLst>
          </p:cNvPr>
          <p:cNvSpPr>
            <a:spLocks noChangeArrowheads="true" noGrp="true"/>
          </p:cNvSpPr>
          <p:nvPr>
            <p:ph idx="12" sz="quarter" type="sldNum"/>
          </p:nvPr>
        </p:nvSpPr>
        <p:spPr>
          <a:xfrm rot="0">
            <a:off x="6553200" y="6245225"/>
            <a:ext cx="2133600" cy="476250"/>
          </a:xfrm>
          <a:prstGeom prst="rect">
            <a:avLst/>
          </a:prstGeom>
          <a:noFill/>
          <a:ln>
            <a:noFill/>
          </a:ln>
        </p:spPr>
        <p:txBody>
          <a:bodyPr numCol="1" rtlCol="0">
            <a:noAutofit/>
          </a:bodyPr>
          <a:lstStyle>
            <a:lvl1pPr algn="r" indent="0" lvl="0" marL="0" rtl="false">
              <a:lnSpc>
                <a:spcPct val="100000"/>
              </a:lnSpc>
              <a:spcBef>
                <a:spcPct val="0"/>
              </a:spcBef>
              <a:spcAft>
                <a:spcPct val="0"/>
              </a:spcAft>
              <a:buNone/>
              <a:defRPr b="0" baseline="0" dirty="0" i="0" lang="zh-CN" sz="1400" u="none">
                <a:solidFill>
                  <a:schemeClr val="tx1"/>
                </a:solidFill>
                <a:latin typeface="Arial"/>
              </a:defRPr>
            </a:lvl1pPr>
            <a:lvl2pPr algn="l" indent="0" lvl="1" marL="457200" rtl="false">
              <a:lnSpc>
                <a:spcPct val="100000"/>
              </a:lnSpc>
              <a:spcBef>
                <a:spcPct val="0"/>
              </a:spcBef>
              <a:spcAft>
                <a:spcPct val="0"/>
              </a:spcAft>
              <a:buNone/>
              <a:defRPr b="0" baseline="0" dirty="0" i="0" lang="zh-CN" sz="1800" u="none">
                <a:solidFill>
                  <a:schemeClr val="tx1"/>
                </a:solidFill>
                <a:latin typeface="Arial"/>
              </a:defRPr>
            </a:lvl2pPr>
            <a:lvl3pPr algn="l" indent="0" lvl="2" marL="914400" rtl="false">
              <a:lnSpc>
                <a:spcPct val="100000"/>
              </a:lnSpc>
              <a:spcBef>
                <a:spcPct val="0"/>
              </a:spcBef>
              <a:spcAft>
                <a:spcPct val="0"/>
              </a:spcAft>
              <a:buNone/>
              <a:defRPr b="0" baseline="0" dirty="0" i="0" lang="zh-CN" sz="1800" u="none">
                <a:solidFill>
                  <a:schemeClr val="tx1"/>
                </a:solidFill>
                <a:latin typeface="Arial"/>
              </a:defRPr>
            </a:lvl3pPr>
            <a:lvl4pPr algn="l" indent="0" lvl="3" marL="1371600" rtl="false">
              <a:lnSpc>
                <a:spcPct val="100000"/>
              </a:lnSpc>
              <a:spcBef>
                <a:spcPct val="0"/>
              </a:spcBef>
              <a:spcAft>
                <a:spcPct val="0"/>
              </a:spcAft>
              <a:buNone/>
              <a:defRPr b="0" baseline="0" dirty="0" i="0" lang="zh-CN" sz="1800" u="none">
                <a:solidFill>
                  <a:schemeClr val="tx1"/>
                </a:solidFill>
                <a:latin typeface="Arial"/>
              </a:defRPr>
            </a:lvl4pPr>
            <a:lvl5pPr algn="l" indent="0" lvl="4" marL="1828800" rtl="false">
              <a:lnSpc>
                <a:spcPct val="100000"/>
              </a:lnSpc>
              <a:spcBef>
                <a:spcPct val="0"/>
              </a:spcBef>
              <a:spcAft>
                <a:spcPct val="0"/>
              </a:spcAft>
              <a:buNone/>
              <a:defRPr b="0" baseline="0" dirty="0" i="0" lang="zh-CN" sz="1800" u="none">
                <a:solidFill>
                  <a:schemeClr val="tx1"/>
                </a:solidFill>
                <a:latin typeface="Arial"/>
              </a:defRPr>
            </a:lvl5pPr>
          </a:lstStyle>
          <a:p>
            <a:pPr algn="r" indent="0" lvl="0" marL="0"/>
            <a:fld id="{AE8B5882-4AB0-4CA0-B36F-7F6599A753AA}" type="slidenum"/>
            <a:endParaRPr dirty="0" lang="en-US" sz="1400"/>
          </a:p>
        </p:txBody>
      </p:sp>
    </p:spTree>
    <p:extLst>
      <p:ext uri="{2E2D3CAF-297A-40FF-96F5-33257C03690A}">
        <p14:creationId xmlns:p14="http://schemas.microsoft.com/office/powerpoint/2010/main" val="1730983855079"/>
      </p:ext>
    </p:extLst>
  </p:cSld>
  <p:clrMapOvr>
    <a:masterClrMapping/>
  </p:clrMapOvr>
</p:sldLayout>
</file>

<file path=ppt/slideLayouts/slideLayout11.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vertTitleAndTx">
  <p:cSld name="垂直排列标题与文本">
    <p:spTree>
      <p:nvGrpSpPr>
        <p:cNvPr id="1" name=""/>
        <p:cNvGrpSpPr/>
        <p:nvPr/>
      </p:nvGrpSpPr>
      <p:grpSpPr>
        <a:xfrm>
          <a:off x="0" y="0"/>
          <a:ext cx="0" cy="0"/>
          <a:chOff x="0" y="0"/>
          <a:chExt cx="0" cy="0"/>
        </a:xfrm>
      </p:grpSpPr>
      <p:sp>
        <p:nvSpPr>
          <p:cNvPr id="2" name="竖排标题 1">
            <a:extLst>
              <a:ext uri="{5B54EB75-17BF-4305-AD1D-E72BE20A7ED5}">
                <a16:creationId xmlns:a16="http://schemas.microsoft.com/office/drawing/2010/main" id="{EEB6E965-9497-4A4F-95BD-A812A22B8E83}"/>
              </a:ext>
            </a:extLst>
          </p:cNvPr>
          <p:cNvSpPr>
            <a:spLocks noGrp="true"/>
          </p:cNvSpPr>
          <p:nvPr>
            <p:ph type="title"/>
          </p:nvPr>
        </p:nvSpPr>
        <p:spPr>
          <a:xfrm rot="0">
            <a:off x="6629400" y="274638"/>
            <a:ext cx="2057400" cy="5851524"/>
          </a:xfrm>
        </p:spPr>
        <p:txBody>
          <a:bodyPr rtlCol="0"/>
          <a:lstStyle/>
          <a:p>
            <a:pPr/>
            <a:r>
              <a:rPr dirty="0" lang="en-US"/>
              <a:t>单击此处编辑母版标题样式</a:t>
            </a:r>
            <a:endParaRPr dirty="0" lang="en-US"/>
          </a:p>
        </p:txBody>
      </p:sp>
      <p:sp>
        <p:nvSpPr>
          <p:cNvPr id="3" name="竖排文字占位符 2">
            <a:extLst>
              <a:ext uri="{E9DBDD73-8737-44C9-9C0A-CEC9197D470D}">
                <a16:creationId xmlns:a16="http://schemas.microsoft.com/office/drawing/2010/main" id="{C5E0894E-CA2F-4DA4-8D1F-84040A5FE0F4}"/>
              </a:ext>
            </a:extLst>
          </p:cNvPr>
          <p:cNvSpPr>
            <a:spLocks noGrp="true"/>
          </p:cNvSpPr>
          <p:nvPr>
            <p:ph idx="1" type="body"/>
          </p:nvPr>
        </p:nvSpPr>
        <p:spPr>
          <a:xfrm rot="0">
            <a:off x="457200" y="274638"/>
            <a:ext cx="6019800" cy="5851524"/>
          </a:xfrm>
        </p:spPr>
        <p:txBody>
          <a:bodyPr rtlCol="0"/>
          <a:lstStyle/>
          <a:p>
            <a:pPr lvl="0"/>
            <a:r>
              <a:rPr dirty="0" lang="en-US"/>
              <a:t>单击此处编辑母版文本样式</a:t>
            </a:r>
          </a:p>
          <a:p>
            <a:pPr lvl="1"/>
            <a:r>
              <a:rPr dirty="0" lang="en-US"/>
              <a:t>第二级</a:t>
            </a:r>
          </a:p>
          <a:p>
            <a:pPr lvl="2"/>
            <a:r>
              <a:rPr dirty="0" lang="en-US"/>
              <a:t>第三级</a:t>
            </a:r>
          </a:p>
          <a:p>
            <a:pPr lvl="3"/>
            <a:r>
              <a:rPr dirty="0" lang="en-US"/>
              <a:t>第四级</a:t>
            </a:r>
          </a:p>
          <a:p>
            <a:pPr lvl="4"/>
            <a:r>
              <a:rPr dirty="0" lang="en-US"/>
              <a:t>第五级</a:t>
            </a:r>
            <a:endParaRPr dirty="0" lang="en-US"/>
          </a:p>
        </p:txBody>
      </p:sp>
      <p:sp>
        <p:nvSpPr>
          <p:cNvPr id="4" name="Rectangle 4">
            <a:extLst>
              <a:ext uri="{414D7C29-C4C1-4333-B11A-4D10F46308DC}">
                <a16:creationId xmlns:a16="http://schemas.microsoft.com/office/drawing/2010/main" id="{FBEB4590-08E6-4600-9C7E-0A80CD4F5110}"/>
              </a:ext>
            </a:extLst>
          </p:cNvPr>
          <p:cNvSpPr>
            <a:spLocks noChangeArrowheads="true" noGrp="true"/>
          </p:cNvSpPr>
          <p:nvPr>
            <p:ph idx="10" sz="half" type="dt"/>
          </p:nvPr>
        </p:nvSpPr>
        <p:spPr>
          <a:xfrm rot="0">
            <a:off x="457200" y="6245225"/>
            <a:ext cx="2133600" cy="476250"/>
          </a:xfrm>
          <a:prstGeom prst="rect">
            <a:avLst/>
          </a:prstGeom>
          <a:noFill/>
          <a:ln>
            <a:noFill/>
          </a:ln>
        </p:spPr>
        <p:txBody>
          <a:bodyPr numCol="1" rtlCol="0">
            <a:noAutofit/>
          </a:bodyPr>
          <a:lstStyle>
            <a:lvl1pPr algn="l" indent="0" lvl="0" marL="0" rtl="false">
              <a:lnSpc>
                <a:spcPct val="100000"/>
              </a:lnSpc>
              <a:spcBef>
                <a:spcPct val="0"/>
              </a:spcBef>
              <a:spcAft>
                <a:spcPct val="0"/>
              </a:spcAft>
              <a:buNone/>
              <a:defRPr b="0" baseline="0" dirty="0" i="0" lang="zh-CN" sz="1400" u="none">
                <a:solidFill>
                  <a:schemeClr val="tx1"/>
                </a:solidFill>
                <a:latin typeface="Arial"/>
              </a:defRPr>
            </a:lvl1pPr>
            <a:lvl2pPr algn="l" indent="0" lvl="1" marL="457200" rtl="false">
              <a:lnSpc>
                <a:spcPct val="100000"/>
              </a:lnSpc>
              <a:spcBef>
                <a:spcPct val="0"/>
              </a:spcBef>
              <a:spcAft>
                <a:spcPct val="0"/>
              </a:spcAft>
              <a:buNone/>
              <a:defRPr b="0" baseline="0" dirty="0" i="0" lang="zh-CN" sz="1800" u="none">
                <a:solidFill>
                  <a:schemeClr val="tx1"/>
                </a:solidFill>
                <a:latin typeface="Arial"/>
              </a:defRPr>
            </a:lvl2pPr>
            <a:lvl3pPr algn="l" indent="0" lvl="2" marL="914400" rtl="false">
              <a:lnSpc>
                <a:spcPct val="100000"/>
              </a:lnSpc>
              <a:spcBef>
                <a:spcPct val="0"/>
              </a:spcBef>
              <a:spcAft>
                <a:spcPct val="0"/>
              </a:spcAft>
              <a:buNone/>
              <a:defRPr b="0" baseline="0" dirty="0" i="0" lang="zh-CN" sz="1800" u="none">
                <a:solidFill>
                  <a:schemeClr val="tx1"/>
                </a:solidFill>
                <a:latin typeface="Arial"/>
              </a:defRPr>
            </a:lvl3pPr>
            <a:lvl4pPr algn="l" indent="0" lvl="3" marL="1371600" rtl="false">
              <a:lnSpc>
                <a:spcPct val="100000"/>
              </a:lnSpc>
              <a:spcBef>
                <a:spcPct val="0"/>
              </a:spcBef>
              <a:spcAft>
                <a:spcPct val="0"/>
              </a:spcAft>
              <a:buNone/>
              <a:defRPr b="0" baseline="0" dirty="0" i="0" lang="zh-CN" sz="1800" u="none">
                <a:solidFill>
                  <a:schemeClr val="tx1"/>
                </a:solidFill>
                <a:latin typeface="Arial"/>
              </a:defRPr>
            </a:lvl4pPr>
            <a:lvl5pPr algn="l" indent="0" lvl="4" marL="1828800" rtl="false">
              <a:lnSpc>
                <a:spcPct val="100000"/>
              </a:lnSpc>
              <a:spcBef>
                <a:spcPct val="0"/>
              </a:spcBef>
              <a:spcAft>
                <a:spcPct val="0"/>
              </a:spcAft>
              <a:buNone/>
              <a:defRPr b="0" baseline="0" dirty="0" i="0" lang="zh-CN" sz="1800" u="none">
                <a:solidFill>
                  <a:schemeClr val="tx1"/>
                </a:solidFill>
                <a:latin typeface="Arial"/>
              </a:defRPr>
            </a:lvl5pPr>
          </a:lstStyle>
          <a:p>
            <a:pPr indent="0" lvl="0" marL="0"/>
            <a:r>
              <a:rPr dirty="0" lang="en-US" sz="1400"/>
              <a:t/>
            </a:r>
            <a:endParaRPr dirty="0" lang="en-US" sz="1400"/>
          </a:p>
        </p:txBody>
      </p:sp>
      <p:sp>
        <p:nvSpPr>
          <p:cNvPr id="5" name="Rectangle 5">
            <a:extLst>
              <a:ext uri="{30A3B880-111B-4036-A92E-0B583BE4CD69}">
                <a16:creationId xmlns:a16="http://schemas.microsoft.com/office/drawing/2010/main" id="{8AB3DF37-F8B5-4740-9592-827CAFF84E36}"/>
              </a:ext>
            </a:extLst>
          </p:cNvPr>
          <p:cNvSpPr>
            <a:spLocks noChangeArrowheads="true" noGrp="true"/>
          </p:cNvSpPr>
          <p:nvPr>
            <p:ph idx="11" sz="quarter" type="ftr"/>
          </p:nvPr>
        </p:nvSpPr>
        <p:spPr>
          <a:xfrm rot="0">
            <a:off x="3124200" y="6245225"/>
            <a:ext cx="2895600" cy="476250"/>
          </a:xfrm>
          <a:prstGeom prst="rect">
            <a:avLst/>
          </a:prstGeom>
          <a:noFill/>
          <a:ln>
            <a:noFill/>
          </a:ln>
        </p:spPr>
        <p:txBody>
          <a:bodyPr numCol="1" rtlCol="0">
            <a:noAutofit/>
          </a:bodyPr>
          <a:lstStyle>
            <a:lvl1pPr algn="ctr" indent="0" lvl="0" marL="0" rtl="false">
              <a:lnSpc>
                <a:spcPct val="100000"/>
              </a:lnSpc>
              <a:spcBef>
                <a:spcPct val="0"/>
              </a:spcBef>
              <a:spcAft>
                <a:spcPct val="0"/>
              </a:spcAft>
              <a:buNone/>
              <a:defRPr b="0" baseline="0" dirty="0" i="0" lang="zh-CN" sz="1400" u="none">
                <a:solidFill>
                  <a:schemeClr val="tx1"/>
                </a:solidFill>
                <a:latin typeface="Arial"/>
              </a:defRPr>
            </a:lvl1pPr>
            <a:lvl2pPr algn="l" indent="0" lvl="1" marL="457200" rtl="false">
              <a:lnSpc>
                <a:spcPct val="100000"/>
              </a:lnSpc>
              <a:spcBef>
                <a:spcPct val="0"/>
              </a:spcBef>
              <a:spcAft>
                <a:spcPct val="0"/>
              </a:spcAft>
              <a:buNone/>
              <a:defRPr b="0" baseline="0" dirty="0" i="0" lang="zh-CN" sz="1800" u="none">
                <a:solidFill>
                  <a:schemeClr val="tx1"/>
                </a:solidFill>
                <a:latin typeface="Arial"/>
              </a:defRPr>
            </a:lvl2pPr>
            <a:lvl3pPr algn="l" indent="0" lvl="2" marL="914400" rtl="false">
              <a:lnSpc>
                <a:spcPct val="100000"/>
              </a:lnSpc>
              <a:spcBef>
                <a:spcPct val="0"/>
              </a:spcBef>
              <a:spcAft>
                <a:spcPct val="0"/>
              </a:spcAft>
              <a:buNone/>
              <a:defRPr b="0" baseline="0" dirty="0" i="0" lang="zh-CN" sz="1800" u="none">
                <a:solidFill>
                  <a:schemeClr val="tx1"/>
                </a:solidFill>
                <a:latin typeface="Arial"/>
              </a:defRPr>
            </a:lvl3pPr>
            <a:lvl4pPr algn="l" indent="0" lvl="3" marL="1371600" rtl="false">
              <a:lnSpc>
                <a:spcPct val="100000"/>
              </a:lnSpc>
              <a:spcBef>
                <a:spcPct val="0"/>
              </a:spcBef>
              <a:spcAft>
                <a:spcPct val="0"/>
              </a:spcAft>
              <a:buNone/>
              <a:defRPr b="0" baseline="0" dirty="0" i="0" lang="zh-CN" sz="1800" u="none">
                <a:solidFill>
                  <a:schemeClr val="tx1"/>
                </a:solidFill>
                <a:latin typeface="Arial"/>
              </a:defRPr>
            </a:lvl4pPr>
            <a:lvl5pPr algn="l" indent="0" lvl="4" marL="1828800" rtl="false">
              <a:lnSpc>
                <a:spcPct val="100000"/>
              </a:lnSpc>
              <a:spcBef>
                <a:spcPct val="0"/>
              </a:spcBef>
              <a:spcAft>
                <a:spcPct val="0"/>
              </a:spcAft>
              <a:buNone/>
              <a:defRPr b="0" baseline="0" dirty="0" i="0" lang="zh-CN" sz="1800" u="none">
                <a:solidFill>
                  <a:schemeClr val="tx1"/>
                </a:solidFill>
                <a:latin typeface="Arial"/>
              </a:defRPr>
            </a:lvl5pPr>
          </a:lstStyle>
          <a:p>
            <a:pPr algn="ctr" indent="0" lvl="0" marL="0"/>
            <a:r>
              <a:rPr dirty="0" lang="en-US" sz="1400"/>
              <a:t/>
            </a:r>
            <a:endParaRPr dirty="0" lang="en-US" sz="1400"/>
          </a:p>
        </p:txBody>
      </p:sp>
      <p:sp>
        <p:nvSpPr>
          <p:cNvPr id="6" name="Rectangle 6">
            <a:extLst>
              <a:ext uri="{6FE5C879-38A6-41E9-AC4F-B6B13FCC7D36}">
                <a16:creationId xmlns:a16="http://schemas.microsoft.com/office/drawing/2010/main" id="{9F6F1AE4-1986-480B-8D30-7AF650707C95}"/>
              </a:ext>
            </a:extLst>
          </p:cNvPr>
          <p:cNvSpPr>
            <a:spLocks noChangeArrowheads="true" noGrp="true"/>
          </p:cNvSpPr>
          <p:nvPr>
            <p:ph idx="12" sz="quarter" type="sldNum"/>
          </p:nvPr>
        </p:nvSpPr>
        <p:spPr>
          <a:xfrm rot="0">
            <a:off x="6553200" y="6245225"/>
            <a:ext cx="2133600" cy="476250"/>
          </a:xfrm>
          <a:prstGeom prst="rect">
            <a:avLst/>
          </a:prstGeom>
          <a:noFill/>
          <a:ln>
            <a:noFill/>
          </a:ln>
        </p:spPr>
        <p:txBody>
          <a:bodyPr numCol="1" rtlCol="0">
            <a:noAutofit/>
          </a:bodyPr>
          <a:lstStyle>
            <a:lvl1pPr algn="r" indent="0" lvl="0" marL="0" rtl="false">
              <a:lnSpc>
                <a:spcPct val="100000"/>
              </a:lnSpc>
              <a:spcBef>
                <a:spcPct val="0"/>
              </a:spcBef>
              <a:spcAft>
                <a:spcPct val="0"/>
              </a:spcAft>
              <a:buNone/>
              <a:defRPr b="0" baseline="0" dirty="0" i="0" lang="zh-CN" sz="1400" u="none">
                <a:solidFill>
                  <a:schemeClr val="tx1"/>
                </a:solidFill>
                <a:latin typeface="Arial"/>
              </a:defRPr>
            </a:lvl1pPr>
            <a:lvl2pPr algn="l" indent="0" lvl="1" marL="457200" rtl="false">
              <a:lnSpc>
                <a:spcPct val="100000"/>
              </a:lnSpc>
              <a:spcBef>
                <a:spcPct val="0"/>
              </a:spcBef>
              <a:spcAft>
                <a:spcPct val="0"/>
              </a:spcAft>
              <a:buNone/>
              <a:defRPr b="0" baseline="0" dirty="0" i="0" lang="zh-CN" sz="1800" u="none">
                <a:solidFill>
                  <a:schemeClr val="tx1"/>
                </a:solidFill>
                <a:latin typeface="Arial"/>
              </a:defRPr>
            </a:lvl2pPr>
            <a:lvl3pPr algn="l" indent="0" lvl="2" marL="914400" rtl="false">
              <a:lnSpc>
                <a:spcPct val="100000"/>
              </a:lnSpc>
              <a:spcBef>
                <a:spcPct val="0"/>
              </a:spcBef>
              <a:spcAft>
                <a:spcPct val="0"/>
              </a:spcAft>
              <a:buNone/>
              <a:defRPr b="0" baseline="0" dirty="0" i="0" lang="zh-CN" sz="1800" u="none">
                <a:solidFill>
                  <a:schemeClr val="tx1"/>
                </a:solidFill>
                <a:latin typeface="Arial"/>
              </a:defRPr>
            </a:lvl3pPr>
            <a:lvl4pPr algn="l" indent="0" lvl="3" marL="1371600" rtl="false">
              <a:lnSpc>
                <a:spcPct val="100000"/>
              </a:lnSpc>
              <a:spcBef>
                <a:spcPct val="0"/>
              </a:spcBef>
              <a:spcAft>
                <a:spcPct val="0"/>
              </a:spcAft>
              <a:buNone/>
              <a:defRPr b="0" baseline="0" dirty="0" i="0" lang="zh-CN" sz="1800" u="none">
                <a:solidFill>
                  <a:schemeClr val="tx1"/>
                </a:solidFill>
                <a:latin typeface="Arial"/>
              </a:defRPr>
            </a:lvl4pPr>
            <a:lvl5pPr algn="l" indent="0" lvl="4" marL="1828800" rtl="false">
              <a:lnSpc>
                <a:spcPct val="100000"/>
              </a:lnSpc>
              <a:spcBef>
                <a:spcPct val="0"/>
              </a:spcBef>
              <a:spcAft>
                <a:spcPct val="0"/>
              </a:spcAft>
              <a:buNone/>
              <a:defRPr b="0" baseline="0" dirty="0" i="0" lang="zh-CN" sz="1800" u="none">
                <a:solidFill>
                  <a:schemeClr val="tx1"/>
                </a:solidFill>
                <a:latin typeface="Arial"/>
              </a:defRPr>
            </a:lvl5pPr>
          </a:lstStyle>
          <a:p>
            <a:pPr algn="r" indent="0" lvl="0" marL="0"/>
            <a:fld id="{8040AF55-97EE-4A31-8458-7202EF6E62B0}" type="slidenum"/>
            <a:endParaRPr dirty="0" lang="en-US" sz="1400"/>
          </a:p>
        </p:txBody>
      </p:sp>
    </p:spTree>
    <p:extLst>
      <p:ext uri="{1B7604E9-AB3A-4873-A904-D32DEFD1769D}">
        <p14:creationId xmlns:p14="http://schemas.microsoft.com/office/powerpoint/2010/main" val="1730983855085"/>
      </p:ext>
    </p:extLst>
  </p:cSld>
  <p:clrMapOvr>
    <a:masterClrMapping/>
  </p:clrMapOvr>
</p:sldLayout>
</file>

<file path=ppt/slideLayouts/slideLayout2.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标题和内容">
    <p:spTree>
      <p:nvGrpSpPr>
        <p:cNvPr id="1" name=""/>
        <p:cNvGrpSpPr/>
        <p:nvPr/>
      </p:nvGrpSpPr>
      <p:grpSpPr>
        <a:xfrm>
          <a:off x="0" y="0"/>
          <a:ext cx="0" cy="0"/>
          <a:chOff x="0" y="0"/>
          <a:chExt cx="0" cy="0"/>
        </a:xfrm>
      </p:grpSpPr>
      <p:sp>
        <p:nvSpPr>
          <p:cNvPr id="2" name="标题 1">
            <a:extLst>
              <a:ext uri="{D2C747DD-AB60-44A9-9148-AF666C909BC7}">
                <a16:creationId xmlns:a16="http://schemas.microsoft.com/office/drawing/2010/main" id="{D557CE42-5755-4272-98E7-B19A3F1A80EC}"/>
              </a:ext>
            </a:extLst>
          </p:cNvPr>
          <p:cNvSpPr>
            <a:spLocks noGrp="true"/>
          </p:cNvSpPr>
          <p:nvPr>
            <p:ph type="title"/>
          </p:nvPr>
        </p:nvSpPr>
        <p:spPr/>
        <p:txBody>
          <a:bodyPr rtlCol="0"/>
          <a:lstStyle/>
          <a:p>
            <a:pPr/>
            <a:r>
              <a:rPr dirty="0" lang="en-US"/>
              <a:t>单击此处编辑母版标题样式</a:t>
            </a:r>
            <a:endParaRPr dirty="0" lang="en-US"/>
          </a:p>
        </p:txBody>
      </p:sp>
      <p:sp>
        <p:nvSpPr>
          <p:cNvPr id="3" name="内容占位符 2">
            <a:extLst>
              <a:ext uri="{88088CF0-5744-450B-BCA0-073E2B2F5214}">
                <a16:creationId xmlns:a16="http://schemas.microsoft.com/office/drawing/2010/main" id="{B17E6E2F-A7CC-4E71-81CD-A40BF3404796}"/>
              </a:ext>
            </a:extLst>
          </p:cNvPr>
          <p:cNvSpPr>
            <a:spLocks noGrp="true"/>
          </p:cNvSpPr>
          <p:nvPr>
            <p:ph idx="1"/>
          </p:nvPr>
        </p:nvSpPr>
        <p:spPr/>
        <p:txBody>
          <a:bodyPr rtlCol="0"/>
          <a:lstStyle/>
          <a:p>
            <a:pPr lvl="0"/>
            <a:r>
              <a:rPr dirty="0" lang="en-US"/>
              <a:t>单击此处编辑母版文本样式</a:t>
            </a:r>
          </a:p>
          <a:p>
            <a:pPr lvl="1"/>
            <a:r>
              <a:rPr dirty="0" lang="en-US"/>
              <a:t>第二级</a:t>
            </a:r>
          </a:p>
          <a:p>
            <a:pPr lvl="2"/>
            <a:r>
              <a:rPr dirty="0" lang="en-US"/>
              <a:t>第三级</a:t>
            </a:r>
          </a:p>
          <a:p>
            <a:pPr lvl="3"/>
            <a:r>
              <a:rPr dirty="0" lang="en-US"/>
              <a:t>第四级</a:t>
            </a:r>
          </a:p>
          <a:p>
            <a:pPr lvl="4"/>
            <a:r>
              <a:rPr dirty="0" lang="en-US"/>
              <a:t>第五级</a:t>
            </a:r>
            <a:endParaRPr dirty="0" lang="en-US"/>
          </a:p>
        </p:txBody>
      </p:sp>
      <p:sp>
        <p:nvSpPr>
          <p:cNvPr id="4" name="Rectangle 4">
            <a:extLst>
              <a:ext uri="{892CF6E2-7EA8-4EBE-ACA9-D750DB49E0BC}">
                <a16:creationId xmlns:a16="http://schemas.microsoft.com/office/drawing/2010/main" id="{634BDDDC-A6FA-4AF0-9ED2-8698BF861413}"/>
              </a:ext>
            </a:extLst>
          </p:cNvPr>
          <p:cNvSpPr>
            <a:spLocks noChangeArrowheads="true" noGrp="true"/>
          </p:cNvSpPr>
          <p:nvPr>
            <p:ph idx="10" sz="half" type="dt"/>
          </p:nvPr>
        </p:nvSpPr>
        <p:spPr>
          <a:xfrm rot="0">
            <a:off x="457200" y="6245225"/>
            <a:ext cx="2133600" cy="476250"/>
          </a:xfrm>
          <a:prstGeom prst="rect">
            <a:avLst/>
          </a:prstGeom>
          <a:noFill/>
          <a:ln>
            <a:noFill/>
          </a:ln>
        </p:spPr>
        <p:txBody>
          <a:bodyPr numCol="1" rtlCol="0">
            <a:noAutofit/>
          </a:bodyPr>
          <a:lstStyle>
            <a:lvl1pPr algn="l" indent="0" lvl="0" marL="0" rtl="false">
              <a:lnSpc>
                <a:spcPct val="100000"/>
              </a:lnSpc>
              <a:spcBef>
                <a:spcPct val="0"/>
              </a:spcBef>
              <a:spcAft>
                <a:spcPct val="0"/>
              </a:spcAft>
              <a:buNone/>
              <a:defRPr b="0" baseline="0" dirty="0" i="0" lang="zh-CN" sz="1400" u="none">
                <a:solidFill>
                  <a:schemeClr val="tx1"/>
                </a:solidFill>
                <a:latin typeface="Arial"/>
              </a:defRPr>
            </a:lvl1pPr>
            <a:lvl2pPr algn="l" indent="0" lvl="1" marL="457200" rtl="false">
              <a:lnSpc>
                <a:spcPct val="100000"/>
              </a:lnSpc>
              <a:spcBef>
                <a:spcPct val="0"/>
              </a:spcBef>
              <a:spcAft>
                <a:spcPct val="0"/>
              </a:spcAft>
              <a:buNone/>
              <a:defRPr b="0" baseline="0" dirty="0" i="0" lang="zh-CN" sz="1800" u="none">
                <a:solidFill>
                  <a:schemeClr val="tx1"/>
                </a:solidFill>
                <a:latin typeface="Arial"/>
              </a:defRPr>
            </a:lvl2pPr>
            <a:lvl3pPr algn="l" indent="0" lvl="2" marL="914400" rtl="false">
              <a:lnSpc>
                <a:spcPct val="100000"/>
              </a:lnSpc>
              <a:spcBef>
                <a:spcPct val="0"/>
              </a:spcBef>
              <a:spcAft>
                <a:spcPct val="0"/>
              </a:spcAft>
              <a:buNone/>
              <a:defRPr b="0" baseline="0" dirty="0" i="0" lang="zh-CN" sz="1800" u="none">
                <a:solidFill>
                  <a:schemeClr val="tx1"/>
                </a:solidFill>
                <a:latin typeface="Arial"/>
              </a:defRPr>
            </a:lvl3pPr>
            <a:lvl4pPr algn="l" indent="0" lvl="3" marL="1371600" rtl="false">
              <a:lnSpc>
                <a:spcPct val="100000"/>
              </a:lnSpc>
              <a:spcBef>
                <a:spcPct val="0"/>
              </a:spcBef>
              <a:spcAft>
                <a:spcPct val="0"/>
              </a:spcAft>
              <a:buNone/>
              <a:defRPr b="0" baseline="0" dirty="0" i="0" lang="zh-CN" sz="1800" u="none">
                <a:solidFill>
                  <a:schemeClr val="tx1"/>
                </a:solidFill>
                <a:latin typeface="Arial"/>
              </a:defRPr>
            </a:lvl4pPr>
            <a:lvl5pPr algn="l" indent="0" lvl="4" marL="1828800" rtl="false">
              <a:lnSpc>
                <a:spcPct val="100000"/>
              </a:lnSpc>
              <a:spcBef>
                <a:spcPct val="0"/>
              </a:spcBef>
              <a:spcAft>
                <a:spcPct val="0"/>
              </a:spcAft>
              <a:buNone/>
              <a:defRPr b="0" baseline="0" dirty="0" i="0" lang="zh-CN" sz="1800" u="none">
                <a:solidFill>
                  <a:schemeClr val="tx1"/>
                </a:solidFill>
                <a:latin typeface="Arial"/>
              </a:defRPr>
            </a:lvl5pPr>
          </a:lstStyle>
          <a:p>
            <a:pPr indent="0" lvl="0" marL="0"/>
            <a:r>
              <a:rPr dirty="0" lang="en-US" sz="1400"/>
              <a:t/>
            </a:r>
            <a:endParaRPr dirty="0" lang="en-US" sz="1400"/>
          </a:p>
        </p:txBody>
      </p:sp>
      <p:sp>
        <p:nvSpPr>
          <p:cNvPr id="5" name="Rectangle 5">
            <a:extLst>
              <a:ext uri="{1236FC90-16B5-444D-8AED-C7A8BD4B55F9}">
                <a16:creationId xmlns:a16="http://schemas.microsoft.com/office/drawing/2010/main" id="{F81B08A7-E5AC-4F8A-A361-44BC3E9D8C80}"/>
              </a:ext>
            </a:extLst>
          </p:cNvPr>
          <p:cNvSpPr>
            <a:spLocks noChangeArrowheads="true" noGrp="true"/>
          </p:cNvSpPr>
          <p:nvPr>
            <p:ph idx="11" sz="quarter" type="ftr"/>
          </p:nvPr>
        </p:nvSpPr>
        <p:spPr>
          <a:xfrm rot="0">
            <a:off x="3124200" y="6245225"/>
            <a:ext cx="2895600" cy="476250"/>
          </a:xfrm>
          <a:prstGeom prst="rect">
            <a:avLst/>
          </a:prstGeom>
          <a:noFill/>
          <a:ln>
            <a:noFill/>
          </a:ln>
        </p:spPr>
        <p:txBody>
          <a:bodyPr numCol="1" rtlCol="0">
            <a:noAutofit/>
          </a:bodyPr>
          <a:lstStyle>
            <a:lvl1pPr algn="ctr" indent="0" lvl="0" marL="0" rtl="false">
              <a:lnSpc>
                <a:spcPct val="100000"/>
              </a:lnSpc>
              <a:spcBef>
                <a:spcPct val="0"/>
              </a:spcBef>
              <a:spcAft>
                <a:spcPct val="0"/>
              </a:spcAft>
              <a:buNone/>
              <a:defRPr b="0" baseline="0" dirty="0" i="0" lang="zh-CN" sz="1400" u="none">
                <a:solidFill>
                  <a:schemeClr val="tx1"/>
                </a:solidFill>
                <a:latin typeface="Arial"/>
              </a:defRPr>
            </a:lvl1pPr>
            <a:lvl2pPr algn="l" indent="0" lvl="1" marL="457200" rtl="false">
              <a:lnSpc>
                <a:spcPct val="100000"/>
              </a:lnSpc>
              <a:spcBef>
                <a:spcPct val="0"/>
              </a:spcBef>
              <a:spcAft>
                <a:spcPct val="0"/>
              </a:spcAft>
              <a:buNone/>
              <a:defRPr b="0" baseline="0" dirty="0" i="0" lang="zh-CN" sz="1800" u="none">
                <a:solidFill>
                  <a:schemeClr val="tx1"/>
                </a:solidFill>
                <a:latin typeface="Arial"/>
              </a:defRPr>
            </a:lvl2pPr>
            <a:lvl3pPr algn="l" indent="0" lvl="2" marL="914400" rtl="false">
              <a:lnSpc>
                <a:spcPct val="100000"/>
              </a:lnSpc>
              <a:spcBef>
                <a:spcPct val="0"/>
              </a:spcBef>
              <a:spcAft>
                <a:spcPct val="0"/>
              </a:spcAft>
              <a:buNone/>
              <a:defRPr b="0" baseline="0" dirty="0" i="0" lang="zh-CN" sz="1800" u="none">
                <a:solidFill>
                  <a:schemeClr val="tx1"/>
                </a:solidFill>
                <a:latin typeface="Arial"/>
              </a:defRPr>
            </a:lvl3pPr>
            <a:lvl4pPr algn="l" indent="0" lvl="3" marL="1371600" rtl="false">
              <a:lnSpc>
                <a:spcPct val="100000"/>
              </a:lnSpc>
              <a:spcBef>
                <a:spcPct val="0"/>
              </a:spcBef>
              <a:spcAft>
                <a:spcPct val="0"/>
              </a:spcAft>
              <a:buNone/>
              <a:defRPr b="0" baseline="0" dirty="0" i="0" lang="zh-CN" sz="1800" u="none">
                <a:solidFill>
                  <a:schemeClr val="tx1"/>
                </a:solidFill>
                <a:latin typeface="Arial"/>
              </a:defRPr>
            </a:lvl4pPr>
            <a:lvl5pPr algn="l" indent="0" lvl="4" marL="1828800" rtl="false">
              <a:lnSpc>
                <a:spcPct val="100000"/>
              </a:lnSpc>
              <a:spcBef>
                <a:spcPct val="0"/>
              </a:spcBef>
              <a:spcAft>
                <a:spcPct val="0"/>
              </a:spcAft>
              <a:buNone/>
              <a:defRPr b="0" baseline="0" dirty="0" i="0" lang="zh-CN" sz="1800" u="none">
                <a:solidFill>
                  <a:schemeClr val="tx1"/>
                </a:solidFill>
                <a:latin typeface="Arial"/>
              </a:defRPr>
            </a:lvl5pPr>
          </a:lstStyle>
          <a:p>
            <a:pPr algn="ctr" indent="0" lvl="0" marL="0"/>
            <a:r>
              <a:rPr dirty="0" lang="en-US" sz="1400"/>
              <a:t/>
            </a:r>
            <a:endParaRPr dirty="0" lang="en-US" sz="1400"/>
          </a:p>
        </p:txBody>
      </p:sp>
      <p:sp>
        <p:nvSpPr>
          <p:cNvPr id="6" name="Rectangle 6">
            <a:extLst>
              <a:ext uri="{5F073914-A867-49B5-953E-6FFB2992AD5F}">
                <a16:creationId xmlns:a16="http://schemas.microsoft.com/office/drawing/2010/main" id="{4F6F33F2-9DD3-4D34-9F02-E9E5304DD4B2}"/>
              </a:ext>
            </a:extLst>
          </p:cNvPr>
          <p:cNvSpPr>
            <a:spLocks noChangeArrowheads="true" noGrp="true"/>
          </p:cNvSpPr>
          <p:nvPr>
            <p:ph idx="12" sz="quarter" type="sldNum"/>
          </p:nvPr>
        </p:nvSpPr>
        <p:spPr>
          <a:xfrm rot="0">
            <a:off x="6553200" y="6245225"/>
            <a:ext cx="2133600" cy="476250"/>
          </a:xfrm>
          <a:prstGeom prst="rect">
            <a:avLst/>
          </a:prstGeom>
          <a:noFill/>
          <a:ln>
            <a:noFill/>
          </a:ln>
        </p:spPr>
        <p:txBody>
          <a:bodyPr numCol="1" rtlCol="0">
            <a:noAutofit/>
          </a:bodyPr>
          <a:lstStyle>
            <a:lvl1pPr algn="r" indent="0" lvl="0" marL="0" rtl="false">
              <a:lnSpc>
                <a:spcPct val="100000"/>
              </a:lnSpc>
              <a:spcBef>
                <a:spcPct val="0"/>
              </a:spcBef>
              <a:spcAft>
                <a:spcPct val="0"/>
              </a:spcAft>
              <a:buNone/>
              <a:defRPr b="0" baseline="0" dirty="0" i="0" lang="zh-CN" sz="1400" u="none">
                <a:solidFill>
                  <a:schemeClr val="tx1"/>
                </a:solidFill>
                <a:latin typeface="Arial"/>
              </a:defRPr>
            </a:lvl1pPr>
            <a:lvl2pPr algn="l" indent="0" lvl="1" marL="457200" rtl="false">
              <a:lnSpc>
                <a:spcPct val="100000"/>
              </a:lnSpc>
              <a:spcBef>
                <a:spcPct val="0"/>
              </a:spcBef>
              <a:spcAft>
                <a:spcPct val="0"/>
              </a:spcAft>
              <a:buNone/>
              <a:defRPr b="0" baseline="0" dirty="0" i="0" lang="zh-CN" sz="1800" u="none">
                <a:solidFill>
                  <a:schemeClr val="tx1"/>
                </a:solidFill>
                <a:latin typeface="Arial"/>
              </a:defRPr>
            </a:lvl2pPr>
            <a:lvl3pPr algn="l" indent="0" lvl="2" marL="914400" rtl="false">
              <a:lnSpc>
                <a:spcPct val="100000"/>
              </a:lnSpc>
              <a:spcBef>
                <a:spcPct val="0"/>
              </a:spcBef>
              <a:spcAft>
                <a:spcPct val="0"/>
              </a:spcAft>
              <a:buNone/>
              <a:defRPr b="0" baseline="0" dirty="0" i="0" lang="zh-CN" sz="1800" u="none">
                <a:solidFill>
                  <a:schemeClr val="tx1"/>
                </a:solidFill>
                <a:latin typeface="Arial"/>
              </a:defRPr>
            </a:lvl3pPr>
            <a:lvl4pPr algn="l" indent="0" lvl="3" marL="1371600" rtl="false">
              <a:lnSpc>
                <a:spcPct val="100000"/>
              </a:lnSpc>
              <a:spcBef>
                <a:spcPct val="0"/>
              </a:spcBef>
              <a:spcAft>
                <a:spcPct val="0"/>
              </a:spcAft>
              <a:buNone/>
              <a:defRPr b="0" baseline="0" dirty="0" i="0" lang="zh-CN" sz="1800" u="none">
                <a:solidFill>
                  <a:schemeClr val="tx1"/>
                </a:solidFill>
                <a:latin typeface="Arial"/>
              </a:defRPr>
            </a:lvl4pPr>
            <a:lvl5pPr algn="l" indent="0" lvl="4" marL="1828800" rtl="false">
              <a:lnSpc>
                <a:spcPct val="100000"/>
              </a:lnSpc>
              <a:spcBef>
                <a:spcPct val="0"/>
              </a:spcBef>
              <a:spcAft>
                <a:spcPct val="0"/>
              </a:spcAft>
              <a:buNone/>
              <a:defRPr b="0" baseline="0" dirty="0" i="0" lang="zh-CN" sz="1800" u="none">
                <a:solidFill>
                  <a:schemeClr val="tx1"/>
                </a:solidFill>
                <a:latin typeface="Arial"/>
              </a:defRPr>
            </a:lvl5pPr>
          </a:lstStyle>
          <a:p>
            <a:pPr algn="r" indent="0" lvl="0" marL="0"/>
            <a:fld id="{55B69D73-6783-4338-915F-1ACF5FA994B4}" type="slidenum"/>
            <a:endParaRPr dirty="0" lang="en-US" sz="1400"/>
          </a:p>
        </p:txBody>
      </p:sp>
    </p:spTree>
    <p:extLst>
      <p:ext uri="{B85B1C23-8FE6-4902-BC92-CB16AAC86676}">
        <p14:creationId xmlns:p14="http://schemas.microsoft.com/office/powerpoint/2010/main" val="1730983855045"/>
      </p:ext>
    </p:extLst>
  </p:cSld>
  <p:clrMapOvr>
    <a:masterClrMapping/>
  </p:clrMapOvr>
</p:sldLayout>
</file>

<file path=ppt/slideLayouts/slideLayout3.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secHead">
  <p:cSld name="节标题">
    <p:spTree>
      <p:nvGrpSpPr>
        <p:cNvPr id="1" name=""/>
        <p:cNvGrpSpPr/>
        <p:nvPr/>
      </p:nvGrpSpPr>
      <p:grpSpPr>
        <a:xfrm>
          <a:off x="0" y="0"/>
          <a:ext cx="0" cy="0"/>
          <a:chOff x="0" y="0"/>
          <a:chExt cx="0" cy="0"/>
        </a:xfrm>
      </p:grpSpPr>
      <p:sp>
        <p:nvSpPr>
          <p:cNvPr id="2" name="标题 1">
            <a:extLst>
              <a:ext uri="{5248EBC7-9871-4FF8-B478-2C54158B8D69}">
                <a16:creationId xmlns:a16="http://schemas.microsoft.com/office/drawing/2010/main" id="{3EB6A3B5-0E16-4940-AA5B-FB7EAC44086D}"/>
              </a:ext>
            </a:extLst>
          </p:cNvPr>
          <p:cNvSpPr>
            <a:spLocks noGrp="true"/>
          </p:cNvSpPr>
          <p:nvPr>
            <p:ph type="title"/>
          </p:nvPr>
        </p:nvSpPr>
        <p:spPr>
          <a:xfrm rot="0">
            <a:off x="722313" y="4406900"/>
            <a:ext cx="7772400" cy="1362075"/>
          </a:xfrm>
        </p:spPr>
        <p:txBody>
          <a:bodyPr anchor="t" rtlCol="0"/>
          <a:lstStyle>
            <a:lvl1pPr algn="l" lvl="0">
              <a:defRPr b="1" cap="all" dirty="0" lang="en-US" sz="4000">
                <a:latin typeface="+mj-lt"/>
              </a:defRPr>
            </a:lvl1pPr>
          </a:lstStyle>
          <a:p>
            <a:pPr/>
            <a:r>
              <a:rPr dirty="0" lang="en-US"/>
              <a:t>单击此处编辑母版标题样式</a:t>
            </a:r>
            <a:endParaRPr dirty="0" lang="en-US"/>
          </a:p>
        </p:txBody>
      </p:sp>
      <p:sp>
        <p:nvSpPr>
          <p:cNvPr id="3" name="文本占位符 2">
            <a:extLst>
              <a:ext uri="{C3455AA3-68E3-41A9-BE53-DD3CA62789A4}">
                <a16:creationId xmlns:a16="http://schemas.microsoft.com/office/drawing/2010/main" id="{EB9F4338-8081-4CD5-BFA8-6F5EF4B4968B}"/>
              </a:ext>
            </a:extLst>
          </p:cNvPr>
          <p:cNvSpPr>
            <a:spLocks noGrp="true"/>
          </p:cNvSpPr>
          <p:nvPr>
            <p:ph idx="1" type="body"/>
          </p:nvPr>
        </p:nvSpPr>
        <p:spPr>
          <a:xfrm rot="0">
            <a:off x="722313" y="2906713"/>
            <a:ext cx="7772400" cy="1500187"/>
          </a:xfrm>
        </p:spPr>
        <p:txBody>
          <a:bodyPr anchor="b" rtlCol="0"/>
          <a:lstStyle>
            <a:lvl1pPr indent="0" lvl="0" marL="0">
              <a:buNone/>
              <a:defRPr dirty="0" lang="en-US" sz="2000"/>
            </a:lvl1pPr>
            <a:lvl2pPr indent="0" lvl="1" marL="457200">
              <a:buNone/>
              <a:defRPr dirty="0" lang="en-US" sz="1800"/>
            </a:lvl2pPr>
            <a:lvl3pPr indent="0" lvl="2" marL="914400">
              <a:buNone/>
              <a:defRPr dirty="0" lang="en-US" sz="1600"/>
            </a:lvl3pPr>
            <a:lvl4pPr indent="0" lvl="3" marL="1371600">
              <a:buNone/>
              <a:defRPr dirty="0" lang="en-US" sz="1400"/>
            </a:lvl4pPr>
            <a:lvl5pPr indent="0" lvl="4" marL="1828800">
              <a:buNone/>
              <a:defRPr dirty="0" lang="en-US" sz="1400"/>
            </a:lvl5pPr>
            <a:lvl6pPr indent="0" lvl="5" marL="2286000">
              <a:buNone/>
              <a:defRPr dirty="0" lang="en-US" sz="1400"/>
            </a:lvl6pPr>
            <a:lvl7pPr indent="0" lvl="6" marL="2743200">
              <a:buNone/>
              <a:defRPr dirty="0" lang="en-US" sz="1400"/>
            </a:lvl7pPr>
            <a:lvl8pPr indent="0" lvl="7" marL="3200400">
              <a:buNone/>
              <a:defRPr dirty="0" lang="en-US" sz="1400"/>
            </a:lvl8pPr>
            <a:lvl9pPr indent="0" lvl="8" marL="3657600">
              <a:buNone/>
              <a:defRPr dirty="0" lang="en-US" sz="1400"/>
            </a:lvl9pPr>
          </a:lstStyle>
          <a:p>
            <a:pPr lvl="0"/>
            <a:r>
              <a:rPr dirty="0" lang="en-US"/>
              <a:t>单击此处编辑母版文本样式</a:t>
            </a:r>
            <a:endParaRPr dirty="0" lang="en-US"/>
          </a:p>
        </p:txBody>
      </p:sp>
      <p:sp>
        <p:nvSpPr>
          <p:cNvPr id="4" name="Rectangle 4">
            <a:extLst>
              <a:ext uri="{33345272-576A-4E63-B7B7-135B0D939CDC}">
                <a16:creationId xmlns:a16="http://schemas.microsoft.com/office/drawing/2010/main" id="{89406CB1-5BCF-4702-92A7-E7BD08869130}"/>
              </a:ext>
            </a:extLst>
          </p:cNvPr>
          <p:cNvSpPr>
            <a:spLocks noChangeArrowheads="true" noGrp="true"/>
          </p:cNvSpPr>
          <p:nvPr>
            <p:ph idx="10" sz="half" type="dt"/>
          </p:nvPr>
        </p:nvSpPr>
        <p:spPr>
          <a:xfrm rot="0">
            <a:off x="457200" y="6245225"/>
            <a:ext cx="2133600" cy="476250"/>
          </a:xfrm>
          <a:prstGeom prst="rect">
            <a:avLst/>
          </a:prstGeom>
          <a:noFill/>
          <a:ln>
            <a:noFill/>
          </a:ln>
        </p:spPr>
        <p:txBody>
          <a:bodyPr numCol="1" rtlCol="0">
            <a:noAutofit/>
          </a:bodyPr>
          <a:lstStyle>
            <a:lvl1pPr algn="l" indent="0" lvl="0" marL="0" rtl="false">
              <a:lnSpc>
                <a:spcPct val="100000"/>
              </a:lnSpc>
              <a:spcBef>
                <a:spcPct val="0"/>
              </a:spcBef>
              <a:spcAft>
                <a:spcPct val="0"/>
              </a:spcAft>
              <a:buNone/>
              <a:defRPr b="0" baseline="0" dirty="0" i="0" lang="zh-CN" sz="1400" u="none">
                <a:solidFill>
                  <a:schemeClr val="tx1"/>
                </a:solidFill>
                <a:latin typeface="Arial"/>
              </a:defRPr>
            </a:lvl1pPr>
            <a:lvl2pPr algn="l" indent="0" lvl="1" marL="457200" rtl="false">
              <a:lnSpc>
                <a:spcPct val="100000"/>
              </a:lnSpc>
              <a:spcBef>
                <a:spcPct val="0"/>
              </a:spcBef>
              <a:spcAft>
                <a:spcPct val="0"/>
              </a:spcAft>
              <a:buNone/>
              <a:defRPr b="0" baseline="0" dirty="0" i="0" lang="zh-CN" sz="1800" u="none">
                <a:solidFill>
                  <a:schemeClr val="tx1"/>
                </a:solidFill>
                <a:latin typeface="Arial"/>
              </a:defRPr>
            </a:lvl2pPr>
            <a:lvl3pPr algn="l" indent="0" lvl="2" marL="914400" rtl="false">
              <a:lnSpc>
                <a:spcPct val="100000"/>
              </a:lnSpc>
              <a:spcBef>
                <a:spcPct val="0"/>
              </a:spcBef>
              <a:spcAft>
                <a:spcPct val="0"/>
              </a:spcAft>
              <a:buNone/>
              <a:defRPr b="0" baseline="0" dirty="0" i="0" lang="zh-CN" sz="1800" u="none">
                <a:solidFill>
                  <a:schemeClr val="tx1"/>
                </a:solidFill>
                <a:latin typeface="Arial"/>
              </a:defRPr>
            </a:lvl3pPr>
            <a:lvl4pPr algn="l" indent="0" lvl="3" marL="1371600" rtl="false">
              <a:lnSpc>
                <a:spcPct val="100000"/>
              </a:lnSpc>
              <a:spcBef>
                <a:spcPct val="0"/>
              </a:spcBef>
              <a:spcAft>
                <a:spcPct val="0"/>
              </a:spcAft>
              <a:buNone/>
              <a:defRPr b="0" baseline="0" dirty="0" i="0" lang="zh-CN" sz="1800" u="none">
                <a:solidFill>
                  <a:schemeClr val="tx1"/>
                </a:solidFill>
                <a:latin typeface="Arial"/>
              </a:defRPr>
            </a:lvl4pPr>
            <a:lvl5pPr algn="l" indent="0" lvl="4" marL="1828800" rtl="false">
              <a:lnSpc>
                <a:spcPct val="100000"/>
              </a:lnSpc>
              <a:spcBef>
                <a:spcPct val="0"/>
              </a:spcBef>
              <a:spcAft>
                <a:spcPct val="0"/>
              </a:spcAft>
              <a:buNone/>
              <a:defRPr b="0" baseline="0" dirty="0" i="0" lang="zh-CN" sz="1800" u="none">
                <a:solidFill>
                  <a:schemeClr val="tx1"/>
                </a:solidFill>
                <a:latin typeface="Arial"/>
              </a:defRPr>
            </a:lvl5pPr>
          </a:lstStyle>
          <a:p>
            <a:pPr indent="0" lvl="0" marL="0"/>
            <a:r>
              <a:rPr dirty="0" lang="en-US" sz="1400"/>
              <a:t/>
            </a:r>
            <a:endParaRPr dirty="0" lang="en-US" sz="1400"/>
          </a:p>
        </p:txBody>
      </p:sp>
      <p:sp>
        <p:nvSpPr>
          <p:cNvPr id="5" name="Rectangle 5">
            <a:extLst>
              <a:ext uri="{7F1F6C3A-D81E-4AEE-A308-86EC0E6AA918}">
                <a16:creationId xmlns:a16="http://schemas.microsoft.com/office/drawing/2010/main" id="{C0A8674E-72FF-428F-8612-AE834E3F53BE}"/>
              </a:ext>
            </a:extLst>
          </p:cNvPr>
          <p:cNvSpPr>
            <a:spLocks noChangeArrowheads="true" noGrp="true"/>
          </p:cNvSpPr>
          <p:nvPr>
            <p:ph idx="11" sz="quarter" type="ftr"/>
          </p:nvPr>
        </p:nvSpPr>
        <p:spPr>
          <a:xfrm rot="0">
            <a:off x="3124200" y="6245225"/>
            <a:ext cx="2895600" cy="476250"/>
          </a:xfrm>
          <a:prstGeom prst="rect">
            <a:avLst/>
          </a:prstGeom>
          <a:noFill/>
          <a:ln>
            <a:noFill/>
          </a:ln>
        </p:spPr>
        <p:txBody>
          <a:bodyPr numCol="1" rtlCol="0">
            <a:noAutofit/>
          </a:bodyPr>
          <a:lstStyle>
            <a:lvl1pPr algn="ctr" indent="0" lvl="0" marL="0" rtl="false">
              <a:lnSpc>
                <a:spcPct val="100000"/>
              </a:lnSpc>
              <a:spcBef>
                <a:spcPct val="0"/>
              </a:spcBef>
              <a:spcAft>
                <a:spcPct val="0"/>
              </a:spcAft>
              <a:buNone/>
              <a:defRPr b="0" baseline="0" dirty="0" i="0" lang="zh-CN" sz="1400" u="none">
                <a:solidFill>
                  <a:schemeClr val="tx1"/>
                </a:solidFill>
                <a:latin typeface="Arial"/>
              </a:defRPr>
            </a:lvl1pPr>
            <a:lvl2pPr algn="l" indent="0" lvl="1" marL="457200" rtl="false">
              <a:lnSpc>
                <a:spcPct val="100000"/>
              </a:lnSpc>
              <a:spcBef>
                <a:spcPct val="0"/>
              </a:spcBef>
              <a:spcAft>
                <a:spcPct val="0"/>
              </a:spcAft>
              <a:buNone/>
              <a:defRPr b="0" baseline="0" dirty="0" i="0" lang="zh-CN" sz="1800" u="none">
                <a:solidFill>
                  <a:schemeClr val="tx1"/>
                </a:solidFill>
                <a:latin typeface="Arial"/>
              </a:defRPr>
            </a:lvl2pPr>
            <a:lvl3pPr algn="l" indent="0" lvl="2" marL="914400" rtl="false">
              <a:lnSpc>
                <a:spcPct val="100000"/>
              </a:lnSpc>
              <a:spcBef>
                <a:spcPct val="0"/>
              </a:spcBef>
              <a:spcAft>
                <a:spcPct val="0"/>
              </a:spcAft>
              <a:buNone/>
              <a:defRPr b="0" baseline="0" dirty="0" i="0" lang="zh-CN" sz="1800" u="none">
                <a:solidFill>
                  <a:schemeClr val="tx1"/>
                </a:solidFill>
                <a:latin typeface="Arial"/>
              </a:defRPr>
            </a:lvl3pPr>
            <a:lvl4pPr algn="l" indent="0" lvl="3" marL="1371600" rtl="false">
              <a:lnSpc>
                <a:spcPct val="100000"/>
              </a:lnSpc>
              <a:spcBef>
                <a:spcPct val="0"/>
              </a:spcBef>
              <a:spcAft>
                <a:spcPct val="0"/>
              </a:spcAft>
              <a:buNone/>
              <a:defRPr b="0" baseline="0" dirty="0" i="0" lang="zh-CN" sz="1800" u="none">
                <a:solidFill>
                  <a:schemeClr val="tx1"/>
                </a:solidFill>
                <a:latin typeface="Arial"/>
              </a:defRPr>
            </a:lvl4pPr>
            <a:lvl5pPr algn="l" indent="0" lvl="4" marL="1828800" rtl="false">
              <a:lnSpc>
                <a:spcPct val="100000"/>
              </a:lnSpc>
              <a:spcBef>
                <a:spcPct val="0"/>
              </a:spcBef>
              <a:spcAft>
                <a:spcPct val="0"/>
              </a:spcAft>
              <a:buNone/>
              <a:defRPr b="0" baseline="0" dirty="0" i="0" lang="zh-CN" sz="1800" u="none">
                <a:solidFill>
                  <a:schemeClr val="tx1"/>
                </a:solidFill>
                <a:latin typeface="Arial"/>
              </a:defRPr>
            </a:lvl5pPr>
          </a:lstStyle>
          <a:p>
            <a:pPr algn="ctr" indent="0" lvl="0" marL="0"/>
            <a:r>
              <a:rPr dirty="0" lang="en-US" sz="1400"/>
              <a:t/>
            </a:r>
            <a:endParaRPr dirty="0" lang="en-US" sz="1400"/>
          </a:p>
        </p:txBody>
      </p:sp>
      <p:sp>
        <p:nvSpPr>
          <p:cNvPr id="6" name="Rectangle 6">
            <a:extLst>
              <a:ext uri="{C30BAC2F-B7B4-499A-91C8-2E2E69A76D3F}">
                <a16:creationId xmlns:a16="http://schemas.microsoft.com/office/drawing/2010/main" id="{EBE778C9-6E03-403B-A2C7-B98D2876C198}"/>
              </a:ext>
            </a:extLst>
          </p:cNvPr>
          <p:cNvSpPr>
            <a:spLocks noChangeArrowheads="true" noGrp="true"/>
          </p:cNvSpPr>
          <p:nvPr>
            <p:ph idx="12" sz="quarter" type="sldNum"/>
          </p:nvPr>
        </p:nvSpPr>
        <p:spPr>
          <a:xfrm rot="0">
            <a:off x="6553200" y="6245225"/>
            <a:ext cx="2133600" cy="476250"/>
          </a:xfrm>
          <a:prstGeom prst="rect">
            <a:avLst/>
          </a:prstGeom>
          <a:noFill/>
          <a:ln>
            <a:noFill/>
          </a:ln>
        </p:spPr>
        <p:txBody>
          <a:bodyPr numCol="1" rtlCol="0">
            <a:noAutofit/>
          </a:bodyPr>
          <a:lstStyle>
            <a:lvl1pPr algn="r" indent="0" lvl="0" marL="0" rtl="false">
              <a:lnSpc>
                <a:spcPct val="100000"/>
              </a:lnSpc>
              <a:spcBef>
                <a:spcPct val="0"/>
              </a:spcBef>
              <a:spcAft>
                <a:spcPct val="0"/>
              </a:spcAft>
              <a:buNone/>
              <a:defRPr b="0" baseline="0" dirty="0" i="0" lang="zh-CN" sz="1400" u="none">
                <a:solidFill>
                  <a:schemeClr val="tx1"/>
                </a:solidFill>
                <a:latin typeface="Arial"/>
              </a:defRPr>
            </a:lvl1pPr>
            <a:lvl2pPr algn="l" indent="0" lvl="1" marL="457200" rtl="false">
              <a:lnSpc>
                <a:spcPct val="100000"/>
              </a:lnSpc>
              <a:spcBef>
                <a:spcPct val="0"/>
              </a:spcBef>
              <a:spcAft>
                <a:spcPct val="0"/>
              </a:spcAft>
              <a:buNone/>
              <a:defRPr b="0" baseline="0" dirty="0" i="0" lang="zh-CN" sz="1800" u="none">
                <a:solidFill>
                  <a:schemeClr val="tx1"/>
                </a:solidFill>
                <a:latin typeface="Arial"/>
              </a:defRPr>
            </a:lvl2pPr>
            <a:lvl3pPr algn="l" indent="0" lvl="2" marL="914400" rtl="false">
              <a:lnSpc>
                <a:spcPct val="100000"/>
              </a:lnSpc>
              <a:spcBef>
                <a:spcPct val="0"/>
              </a:spcBef>
              <a:spcAft>
                <a:spcPct val="0"/>
              </a:spcAft>
              <a:buNone/>
              <a:defRPr b="0" baseline="0" dirty="0" i="0" lang="zh-CN" sz="1800" u="none">
                <a:solidFill>
                  <a:schemeClr val="tx1"/>
                </a:solidFill>
                <a:latin typeface="Arial"/>
              </a:defRPr>
            </a:lvl3pPr>
            <a:lvl4pPr algn="l" indent="0" lvl="3" marL="1371600" rtl="false">
              <a:lnSpc>
                <a:spcPct val="100000"/>
              </a:lnSpc>
              <a:spcBef>
                <a:spcPct val="0"/>
              </a:spcBef>
              <a:spcAft>
                <a:spcPct val="0"/>
              </a:spcAft>
              <a:buNone/>
              <a:defRPr b="0" baseline="0" dirty="0" i="0" lang="zh-CN" sz="1800" u="none">
                <a:solidFill>
                  <a:schemeClr val="tx1"/>
                </a:solidFill>
                <a:latin typeface="Arial"/>
              </a:defRPr>
            </a:lvl4pPr>
            <a:lvl5pPr algn="l" indent="0" lvl="4" marL="1828800" rtl="false">
              <a:lnSpc>
                <a:spcPct val="100000"/>
              </a:lnSpc>
              <a:spcBef>
                <a:spcPct val="0"/>
              </a:spcBef>
              <a:spcAft>
                <a:spcPct val="0"/>
              </a:spcAft>
              <a:buNone/>
              <a:defRPr b="0" baseline="0" dirty="0" i="0" lang="zh-CN" sz="1800" u="none">
                <a:solidFill>
                  <a:schemeClr val="tx1"/>
                </a:solidFill>
                <a:latin typeface="Arial"/>
              </a:defRPr>
            </a:lvl5pPr>
          </a:lstStyle>
          <a:p>
            <a:pPr algn="r" indent="0" lvl="0" marL="0"/>
            <a:fld id="{13530D19-1622-46CC-A787-6E5D7D8DB62F}" type="slidenum"/>
            <a:endParaRPr dirty="0" lang="en-US" sz="1400"/>
          </a:p>
        </p:txBody>
      </p:sp>
    </p:spTree>
    <p:extLst>
      <p:ext uri="{BB499E33-7C59-4B88-AA58-ECA402F8F449}">
        <p14:creationId xmlns:p14="http://schemas.microsoft.com/office/powerpoint/2010/main" val="1730983855049"/>
      </p:ext>
    </p:extLst>
  </p:cSld>
  <p:clrMapOvr>
    <a:masterClrMapping/>
  </p:clrMapOvr>
</p:sldLayout>
</file>

<file path=ppt/slideLayouts/slideLayout4.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twoObj">
  <p:cSld name="两栏内容">
    <p:spTree>
      <p:nvGrpSpPr>
        <p:cNvPr id="1" name=""/>
        <p:cNvGrpSpPr/>
        <p:nvPr/>
      </p:nvGrpSpPr>
      <p:grpSpPr>
        <a:xfrm>
          <a:off x="0" y="0"/>
          <a:ext cx="0" cy="0"/>
          <a:chOff x="0" y="0"/>
          <a:chExt cx="0" cy="0"/>
        </a:xfrm>
      </p:grpSpPr>
      <p:sp>
        <p:nvSpPr>
          <p:cNvPr id="2" name="标题 1">
            <a:extLst>
              <a:ext uri="{16C34891-37EE-40E3-B387-AF0DBC0B83D4}">
                <a16:creationId xmlns:a16="http://schemas.microsoft.com/office/drawing/2010/main" id="{230CD118-0FA2-4859-99FC-A6EDE9BEFBAF}"/>
              </a:ext>
            </a:extLst>
          </p:cNvPr>
          <p:cNvSpPr>
            <a:spLocks noGrp="true"/>
          </p:cNvSpPr>
          <p:nvPr>
            <p:ph type="title"/>
          </p:nvPr>
        </p:nvSpPr>
        <p:spPr/>
        <p:txBody>
          <a:bodyPr rtlCol="0"/>
          <a:lstStyle/>
          <a:p>
            <a:pPr/>
            <a:r>
              <a:rPr dirty="0" lang="en-US"/>
              <a:t>单击此处编辑母版标题样式</a:t>
            </a:r>
            <a:endParaRPr dirty="0" lang="en-US"/>
          </a:p>
        </p:txBody>
      </p:sp>
      <p:sp>
        <p:nvSpPr>
          <p:cNvPr id="3" name="内容占位符 2">
            <a:extLst>
              <a:ext uri="{D3238844-C0EB-4FF7-AF5F-EB40E7776622}">
                <a16:creationId xmlns:a16="http://schemas.microsoft.com/office/drawing/2010/main" id="{EF88DCD0-0B17-4EB8-9015-F624F0E3D8C2}"/>
              </a:ext>
            </a:extLst>
          </p:cNvPr>
          <p:cNvSpPr>
            <a:spLocks noGrp="true"/>
          </p:cNvSpPr>
          <p:nvPr>
            <p:ph idx="1"/>
          </p:nvPr>
        </p:nvSpPr>
        <p:spPr>
          <a:xfrm rot="0">
            <a:off x="457200" y="1600200"/>
            <a:ext cx="4038600" cy="4525962"/>
          </a:xfrm>
        </p:spPr>
        <p:txBody>
          <a:bodyPr rtlCol="0"/>
          <a:lstStyle>
            <a:lvl1pPr lvl="0">
              <a:defRPr dirty="0" lang="en-US" sz="2800"/>
            </a:lvl1pPr>
            <a:lvl2pPr lvl="1">
              <a:defRPr dirty="0" lang="en-US" sz="2400"/>
            </a:lvl2pPr>
            <a:lvl3pPr lvl="2">
              <a:defRPr dirty="0" lang="en-US" sz="2000"/>
            </a:lvl3pPr>
            <a:lvl4pPr lvl="3">
              <a:defRPr dirty="0" lang="en-US" sz="1800"/>
            </a:lvl4pPr>
            <a:lvl5pPr lvl="4">
              <a:defRPr dirty="0" lang="en-US" sz="1800"/>
            </a:lvl5pPr>
            <a:lvl6pPr lvl="5">
              <a:defRPr dirty="0" lang="en-US" sz="1800"/>
            </a:lvl6pPr>
            <a:lvl7pPr lvl="6">
              <a:defRPr dirty="0" lang="en-US" sz="1800"/>
            </a:lvl7pPr>
            <a:lvl8pPr lvl="7">
              <a:defRPr dirty="0" lang="en-US" sz="1800"/>
            </a:lvl8pPr>
            <a:lvl9pPr lvl="8">
              <a:defRPr dirty="0" lang="en-US" sz="1800"/>
            </a:lvl9pPr>
          </a:lstStyle>
          <a:p>
            <a:pPr lvl="0"/>
            <a:r>
              <a:rPr dirty="0" lang="en-US"/>
              <a:t>单击此处编辑母版文本样式</a:t>
            </a:r>
          </a:p>
          <a:p>
            <a:pPr lvl="1"/>
            <a:r>
              <a:rPr dirty="0" lang="en-US"/>
              <a:t>第二级</a:t>
            </a:r>
          </a:p>
          <a:p>
            <a:pPr lvl="2"/>
            <a:r>
              <a:rPr dirty="0" lang="en-US"/>
              <a:t>第三级</a:t>
            </a:r>
          </a:p>
          <a:p>
            <a:pPr lvl="3"/>
            <a:r>
              <a:rPr dirty="0" lang="en-US"/>
              <a:t>第四级</a:t>
            </a:r>
          </a:p>
          <a:p>
            <a:pPr lvl="4"/>
            <a:r>
              <a:rPr dirty="0" lang="en-US"/>
              <a:t>第五级</a:t>
            </a:r>
            <a:endParaRPr dirty="0" lang="en-US"/>
          </a:p>
        </p:txBody>
      </p:sp>
      <p:sp>
        <p:nvSpPr>
          <p:cNvPr id="4" name="内容占位符 3">
            <a:extLst>
              <a:ext uri="{AE3A7657-B477-4EA1-87C9-7B1F1A1A0DE0}">
                <a16:creationId xmlns:a16="http://schemas.microsoft.com/office/drawing/2010/main" id="{49E371B9-8EC4-4E66-84F5-64C44984BDBD}"/>
              </a:ext>
            </a:extLst>
          </p:cNvPr>
          <p:cNvSpPr>
            <a:spLocks noGrp="true"/>
          </p:cNvSpPr>
          <p:nvPr>
            <p:ph idx="2"/>
          </p:nvPr>
        </p:nvSpPr>
        <p:spPr>
          <a:xfrm rot="0">
            <a:off x="4648200" y="1600200"/>
            <a:ext cx="4038600" cy="4525962"/>
          </a:xfrm>
        </p:spPr>
        <p:txBody>
          <a:bodyPr rtlCol="0"/>
          <a:lstStyle>
            <a:lvl1pPr lvl="0">
              <a:defRPr dirty="0" lang="en-US" sz="2800"/>
            </a:lvl1pPr>
            <a:lvl2pPr lvl="1">
              <a:defRPr dirty="0" lang="en-US" sz="2400"/>
            </a:lvl2pPr>
            <a:lvl3pPr lvl="2">
              <a:defRPr dirty="0" lang="en-US" sz="2000"/>
            </a:lvl3pPr>
            <a:lvl4pPr lvl="3">
              <a:defRPr dirty="0" lang="en-US" sz="1800"/>
            </a:lvl4pPr>
            <a:lvl5pPr lvl="4">
              <a:defRPr dirty="0" lang="en-US" sz="1800"/>
            </a:lvl5pPr>
            <a:lvl6pPr lvl="5">
              <a:defRPr dirty="0" lang="en-US" sz="1800"/>
            </a:lvl6pPr>
            <a:lvl7pPr lvl="6">
              <a:defRPr dirty="0" lang="en-US" sz="1800"/>
            </a:lvl7pPr>
            <a:lvl8pPr lvl="7">
              <a:defRPr dirty="0" lang="en-US" sz="1800"/>
            </a:lvl8pPr>
            <a:lvl9pPr lvl="8">
              <a:defRPr dirty="0" lang="en-US" sz="1800"/>
            </a:lvl9pPr>
          </a:lstStyle>
          <a:p>
            <a:pPr lvl="0"/>
            <a:r>
              <a:rPr dirty="0" lang="en-US"/>
              <a:t>单击此处编辑母版文本样式</a:t>
            </a:r>
          </a:p>
          <a:p>
            <a:pPr lvl="1"/>
            <a:r>
              <a:rPr dirty="0" lang="en-US"/>
              <a:t>第二级</a:t>
            </a:r>
          </a:p>
          <a:p>
            <a:pPr lvl="2"/>
            <a:r>
              <a:rPr dirty="0" lang="en-US"/>
              <a:t>第三级</a:t>
            </a:r>
          </a:p>
          <a:p>
            <a:pPr lvl="3"/>
            <a:r>
              <a:rPr dirty="0" lang="en-US"/>
              <a:t>第四级</a:t>
            </a:r>
          </a:p>
          <a:p>
            <a:pPr lvl="4"/>
            <a:r>
              <a:rPr dirty="0" lang="en-US"/>
              <a:t>第五级</a:t>
            </a:r>
            <a:endParaRPr dirty="0" lang="en-US"/>
          </a:p>
        </p:txBody>
      </p:sp>
      <p:sp>
        <p:nvSpPr>
          <p:cNvPr id="5" name="Rectangle 4">
            <a:extLst>
              <a:ext uri="{5C7C5CEA-19A8-4488-A015-98BFC8F1E089}">
                <a16:creationId xmlns:a16="http://schemas.microsoft.com/office/drawing/2010/main" id="{BF3CF074-7FC0-4139-9344-597175E08627}"/>
              </a:ext>
            </a:extLst>
          </p:cNvPr>
          <p:cNvSpPr>
            <a:spLocks noChangeArrowheads="true" noGrp="true"/>
          </p:cNvSpPr>
          <p:nvPr>
            <p:ph idx="10" sz="half" type="dt"/>
          </p:nvPr>
        </p:nvSpPr>
        <p:spPr>
          <a:xfrm rot="0">
            <a:off x="457200" y="6245225"/>
            <a:ext cx="2133600" cy="476250"/>
          </a:xfrm>
          <a:prstGeom prst="rect">
            <a:avLst/>
          </a:prstGeom>
          <a:noFill/>
          <a:ln>
            <a:noFill/>
          </a:ln>
        </p:spPr>
        <p:txBody>
          <a:bodyPr numCol="1" rtlCol="0">
            <a:noAutofit/>
          </a:bodyPr>
          <a:lstStyle>
            <a:lvl1pPr algn="l" indent="0" lvl="0" marL="0" rtl="false">
              <a:lnSpc>
                <a:spcPct val="100000"/>
              </a:lnSpc>
              <a:spcBef>
                <a:spcPct val="0"/>
              </a:spcBef>
              <a:spcAft>
                <a:spcPct val="0"/>
              </a:spcAft>
              <a:buNone/>
              <a:defRPr b="0" baseline="0" dirty="0" i="0" lang="zh-CN" sz="1400" u="none">
                <a:solidFill>
                  <a:schemeClr val="tx1"/>
                </a:solidFill>
                <a:latin typeface="Arial"/>
              </a:defRPr>
            </a:lvl1pPr>
            <a:lvl2pPr algn="l" indent="0" lvl="1" marL="457200" rtl="false">
              <a:lnSpc>
                <a:spcPct val="100000"/>
              </a:lnSpc>
              <a:spcBef>
                <a:spcPct val="0"/>
              </a:spcBef>
              <a:spcAft>
                <a:spcPct val="0"/>
              </a:spcAft>
              <a:buNone/>
              <a:defRPr b="0" baseline="0" dirty="0" i="0" lang="zh-CN" sz="1800" u="none">
                <a:solidFill>
                  <a:schemeClr val="tx1"/>
                </a:solidFill>
                <a:latin typeface="Arial"/>
              </a:defRPr>
            </a:lvl2pPr>
            <a:lvl3pPr algn="l" indent="0" lvl="2" marL="914400" rtl="false">
              <a:lnSpc>
                <a:spcPct val="100000"/>
              </a:lnSpc>
              <a:spcBef>
                <a:spcPct val="0"/>
              </a:spcBef>
              <a:spcAft>
                <a:spcPct val="0"/>
              </a:spcAft>
              <a:buNone/>
              <a:defRPr b="0" baseline="0" dirty="0" i="0" lang="zh-CN" sz="1800" u="none">
                <a:solidFill>
                  <a:schemeClr val="tx1"/>
                </a:solidFill>
                <a:latin typeface="Arial"/>
              </a:defRPr>
            </a:lvl3pPr>
            <a:lvl4pPr algn="l" indent="0" lvl="3" marL="1371600" rtl="false">
              <a:lnSpc>
                <a:spcPct val="100000"/>
              </a:lnSpc>
              <a:spcBef>
                <a:spcPct val="0"/>
              </a:spcBef>
              <a:spcAft>
                <a:spcPct val="0"/>
              </a:spcAft>
              <a:buNone/>
              <a:defRPr b="0" baseline="0" dirty="0" i="0" lang="zh-CN" sz="1800" u="none">
                <a:solidFill>
                  <a:schemeClr val="tx1"/>
                </a:solidFill>
                <a:latin typeface="Arial"/>
              </a:defRPr>
            </a:lvl4pPr>
            <a:lvl5pPr algn="l" indent="0" lvl="4" marL="1828800" rtl="false">
              <a:lnSpc>
                <a:spcPct val="100000"/>
              </a:lnSpc>
              <a:spcBef>
                <a:spcPct val="0"/>
              </a:spcBef>
              <a:spcAft>
                <a:spcPct val="0"/>
              </a:spcAft>
              <a:buNone/>
              <a:defRPr b="0" baseline="0" dirty="0" i="0" lang="zh-CN" sz="1800" u="none">
                <a:solidFill>
                  <a:schemeClr val="tx1"/>
                </a:solidFill>
                <a:latin typeface="Arial"/>
              </a:defRPr>
            </a:lvl5pPr>
          </a:lstStyle>
          <a:p>
            <a:pPr indent="0" lvl="0" marL="0"/>
            <a:r>
              <a:rPr dirty="0" lang="en-US" sz="1400"/>
              <a:t/>
            </a:r>
            <a:endParaRPr dirty="0" lang="en-US" sz="1400"/>
          </a:p>
        </p:txBody>
      </p:sp>
      <p:sp>
        <p:nvSpPr>
          <p:cNvPr id="6" name="Rectangle 5">
            <a:extLst>
              <a:ext uri="{67505002-D600-43B3-96B6-FAAFA8551A0D}">
                <a16:creationId xmlns:a16="http://schemas.microsoft.com/office/drawing/2010/main" id="{4BE61288-C6C4-486F-9015-9BCBE5B2A6DE}"/>
              </a:ext>
            </a:extLst>
          </p:cNvPr>
          <p:cNvSpPr>
            <a:spLocks noChangeArrowheads="true" noGrp="true"/>
          </p:cNvSpPr>
          <p:nvPr>
            <p:ph idx="11" sz="quarter" type="ftr"/>
          </p:nvPr>
        </p:nvSpPr>
        <p:spPr>
          <a:xfrm rot="0">
            <a:off x="3124200" y="6245225"/>
            <a:ext cx="2895600" cy="476250"/>
          </a:xfrm>
          <a:prstGeom prst="rect">
            <a:avLst/>
          </a:prstGeom>
          <a:noFill/>
          <a:ln>
            <a:noFill/>
          </a:ln>
        </p:spPr>
        <p:txBody>
          <a:bodyPr numCol="1" rtlCol="0">
            <a:noAutofit/>
          </a:bodyPr>
          <a:lstStyle>
            <a:lvl1pPr algn="ctr" indent="0" lvl="0" marL="0" rtl="false">
              <a:lnSpc>
                <a:spcPct val="100000"/>
              </a:lnSpc>
              <a:spcBef>
                <a:spcPct val="0"/>
              </a:spcBef>
              <a:spcAft>
                <a:spcPct val="0"/>
              </a:spcAft>
              <a:buNone/>
              <a:defRPr b="0" baseline="0" dirty="0" i="0" lang="zh-CN" sz="1400" u="none">
                <a:solidFill>
                  <a:schemeClr val="tx1"/>
                </a:solidFill>
                <a:latin typeface="Arial"/>
              </a:defRPr>
            </a:lvl1pPr>
            <a:lvl2pPr algn="l" indent="0" lvl="1" marL="457200" rtl="false">
              <a:lnSpc>
                <a:spcPct val="100000"/>
              </a:lnSpc>
              <a:spcBef>
                <a:spcPct val="0"/>
              </a:spcBef>
              <a:spcAft>
                <a:spcPct val="0"/>
              </a:spcAft>
              <a:buNone/>
              <a:defRPr b="0" baseline="0" dirty="0" i="0" lang="zh-CN" sz="1800" u="none">
                <a:solidFill>
                  <a:schemeClr val="tx1"/>
                </a:solidFill>
                <a:latin typeface="Arial"/>
              </a:defRPr>
            </a:lvl2pPr>
            <a:lvl3pPr algn="l" indent="0" lvl="2" marL="914400" rtl="false">
              <a:lnSpc>
                <a:spcPct val="100000"/>
              </a:lnSpc>
              <a:spcBef>
                <a:spcPct val="0"/>
              </a:spcBef>
              <a:spcAft>
                <a:spcPct val="0"/>
              </a:spcAft>
              <a:buNone/>
              <a:defRPr b="0" baseline="0" dirty="0" i="0" lang="zh-CN" sz="1800" u="none">
                <a:solidFill>
                  <a:schemeClr val="tx1"/>
                </a:solidFill>
                <a:latin typeface="Arial"/>
              </a:defRPr>
            </a:lvl3pPr>
            <a:lvl4pPr algn="l" indent="0" lvl="3" marL="1371600" rtl="false">
              <a:lnSpc>
                <a:spcPct val="100000"/>
              </a:lnSpc>
              <a:spcBef>
                <a:spcPct val="0"/>
              </a:spcBef>
              <a:spcAft>
                <a:spcPct val="0"/>
              </a:spcAft>
              <a:buNone/>
              <a:defRPr b="0" baseline="0" dirty="0" i="0" lang="zh-CN" sz="1800" u="none">
                <a:solidFill>
                  <a:schemeClr val="tx1"/>
                </a:solidFill>
                <a:latin typeface="Arial"/>
              </a:defRPr>
            </a:lvl4pPr>
            <a:lvl5pPr algn="l" indent="0" lvl="4" marL="1828800" rtl="false">
              <a:lnSpc>
                <a:spcPct val="100000"/>
              </a:lnSpc>
              <a:spcBef>
                <a:spcPct val="0"/>
              </a:spcBef>
              <a:spcAft>
                <a:spcPct val="0"/>
              </a:spcAft>
              <a:buNone/>
              <a:defRPr b="0" baseline="0" dirty="0" i="0" lang="zh-CN" sz="1800" u="none">
                <a:solidFill>
                  <a:schemeClr val="tx1"/>
                </a:solidFill>
                <a:latin typeface="Arial"/>
              </a:defRPr>
            </a:lvl5pPr>
          </a:lstStyle>
          <a:p>
            <a:pPr algn="ctr" indent="0" lvl="0" marL="0"/>
            <a:r>
              <a:rPr dirty="0" lang="en-US" sz="1400"/>
              <a:t/>
            </a:r>
            <a:endParaRPr dirty="0" lang="en-US" sz="1400"/>
          </a:p>
        </p:txBody>
      </p:sp>
      <p:sp>
        <p:nvSpPr>
          <p:cNvPr id="7" name="Rectangle 6">
            <a:extLst>
              <a:ext uri="{FF9231DC-070B-49E2-A708-C7A95FC5F7D6}">
                <a16:creationId xmlns:a16="http://schemas.microsoft.com/office/drawing/2010/main" id="{56014430-46E4-487D-9B75-7F6006CC092A}"/>
              </a:ext>
            </a:extLst>
          </p:cNvPr>
          <p:cNvSpPr>
            <a:spLocks noChangeArrowheads="true" noGrp="true"/>
          </p:cNvSpPr>
          <p:nvPr>
            <p:ph idx="12" sz="quarter" type="sldNum"/>
          </p:nvPr>
        </p:nvSpPr>
        <p:spPr>
          <a:xfrm rot="0">
            <a:off x="6553200" y="6245225"/>
            <a:ext cx="2133600" cy="476250"/>
          </a:xfrm>
          <a:prstGeom prst="rect">
            <a:avLst/>
          </a:prstGeom>
          <a:noFill/>
          <a:ln>
            <a:noFill/>
          </a:ln>
        </p:spPr>
        <p:txBody>
          <a:bodyPr numCol="1" rtlCol="0">
            <a:noAutofit/>
          </a:bodyPr>
          <a:lstStyle>
            <a:lvl1pPr algn="r" indent="0" lvl="0" marL="0" rtl="false">
              <a:lnSpc>
                <a:spcPct val="100000"/>
              </a:lnSpc>
              <a:spcBef>
                <a:spcPct val="0"/>
              </a:spcBef>
              <a:spcAft>
                <a:spcPct val="0"/>
              </a:spcAft>
              <a:buNone/>
              <a:defRPr b="0" baseline="0" dirty="0" i="0" lang="zh-CN" sz="1400" u="none">
                <a:solidFill>
                  <a:schemeClr val="tx1"/>
                </a:solidFill>
                <a:latin typeface="Arial"/>
              </a:defRPr>
            </a:lvl1pPr>
            <a:lvl2pPr algn="l" indent="0" lvl="1" marL="457200" rtl="false">
              <a:lnSpc>
                <a:spcPct val="100000"/>
              </a:lnSpc>
              <a:spcBef>
                <a:spcPct val="0"/>
              </a:spcBef>
              <a:spcAft>
                <a:spcPct val="0"/>
              </a:spcAft>
              <a:buNone/>
              <a:defRPr b="0" baseline="0" dirty="0" i="0" lang="zh-CN" sz="1800" u="none">
                <a:solidFill>
                  <a:schemeClr val="tx1"/>
                </a:solidFill>
                <a:latin typeface="Arial"/>
              </a:defRPr>
            </a:lvl2pPr>
            <a:lvl3pPr algn="l" indent="0" lvl="2" marL="914400" rtl="false">
              <a:lnSpc>
                <a:spcPct val="100000"/>
              </a:lnSpc>
              <a:spcBef>
                <a:spcPct val="0"/>
              </a:spcBef>
              <a:spcAft>
                <a:spcPct val="0"/>
              </a:spcAft>
              <a:buNone/>
              <a:defRPr b="0" baseline="0" dirty="0" i="0" lang="zh-CN" sz="1800" u="none">
                <a:solidFill>
                  <a:schemeClr val="tx1"/>
                </a:solidFill>
                <a:latin typeface="Arial"/>
              </a:defRPr>
            </a:lvl3pPr>
            <a:lvl4pPr algn="l" indent="0" lvl="3" marL="1371600" rtl="false">
              <a:lnSpc>
                <a:spcPct val="100000"/>
              </a:lnSpc>
              <a:spcBef>
                <a:spcPct val="0"/>
              </a:spcBef>
              <a:spcAft>
                <a:spcPct val="0"/>
              </a:spcAft>
              <a:buNone/>
              <a:defRPr b="0" baseline="0" dirty="0" i="0" lang="zh-CN" sz="1800" u="none">
                <a:solidFill>
                  <a:schemeClr val="tx1"/>
                </a:solidFill>
                <a:latin typeface="Arial"/>
              </a:defRPr>
            </a:lvl4pPr>
            <a:lvl5pPr algn="l" indent="0" lvl="4" marL="1828800" rtl="false">
              <a:lnSpc>
                <a:spcPct val="100000"/>
              </a:lnSpc>
              <a:spcBef>
                <a:spcPct val="0"/>
              </a:spcBef>
              <a:spcAft>
                <a:spcPct val="0"/>
              </a:spcAft>
              <a:buNone/>
              <a:defRPr b="0" baseline="0" dirty="0" i="0" lang="zh-CN" sz="1800" u="none">
                <a:solidFill>
                  <a:schemeClr val="tx1"/>
                </a:solidFill>
                <a:latin typeface="Arial"/>
              </a:defRPr>
            </a:lvl5pPr>
          </a:lstStyle>
          <a:p>
            <a:pPr algn="r" indent="0" lvl="0" marL="0"/>
            <a:fld id="{0B8B16AD-282E-42C5-B469-54C67EB74852}" type="slidenum"/>
            <a:endParaRPr dirty="0" lang="en-US" sz="1400"/>
          </a:p>
        </p:txBody>
      </p:sp>
    </p:spTree>
    <p:extLst>
      <p:ext uri="{EAFCE612-1664-42D4-A959-05A8AD283CBB}">
        <p14:creationId xmlns:p14="http://schemas.microsoft.com/office/powerpoint/2010/main" val="1730983855053"/>
      </p:ext>
    </p:extLst>
  </p:cSld>
  <p:clrMapOvr>
    <a:masterClrMapping/>
  </p:clrMapOvr>
</p:sldLayout>
</file>

<file path=ppt/slideLayouts/slideLayout5.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twoTxTwoObj">
  <p:cSld name="比较">
    <p:spTree>
      <p:nvGrpSpPr>
        <p:cNvPr id="1" name=""/>
        <p:cNvGrpSpPr/>
        <p:nvPr/>
      </p:nvGrpSpPr>
      <p:grpSpPr>
        <a:xfrm>
          <a:off x="0" y="0"/>
          <a:ext cx="0" cy="0"/>
          <a:chOff x="0" y="0"/>
          <a:chExt cx="0" cy="0"/>
        </a:xfrm>
      </p:grpSpPr>
      <p:sp>
        <p:nvSpPr>
          <p:cNvPr id="2" name="标题 1">
            <a:extLst>
              <a:ext uri="{F77E4029-0D79-48E8-92F1-29A0D8B0D286}">
                <a16:creationId xmlns:a16="http://schemas.microsoft.com/office/drawing/2010/main" id="{878A1F81-53F8-4B7B-878A-7666F417ECBB}"/>
              </a:ext>
            </a:extLst>
          </p:cNvPr>
          <p:cNvSpPr>
            <a:spLocks noGrp="true"/>
          </p:cNvSpPr>
          <p:nvPr>
            <p:ph type="title"/>
          </p:nvPr>
        </p:nvSpPr>
        <p:spPr/>
        <p:txBody>
          <a:bodyPr rtlCol="0"/>
          <a:lstStyle>
            <a:lvl1pPr lvl="0"/>
          </a:lstStyle>
          <a:p>
            <a:pPr/>
            <a:r>
              <a:rPr dirty="0" lang="en-US"/>
              <a:t>单击此处编辑母版标题样式</a:t>
            </a:r>
            <a:endParaRPr dirty="0" lang="en-US"/>
          </a:p>
        </p:txBody>
      </p:sp>
      <p:sp>
        <p:nvSpPr>
          <p:cNvPr id="3" name="文本占位符 2">
            <a:extLst>
              <a:ext uri="{3C3D9CC7-6D0B-4B83-9796-4009D777AEC0}">
                <a16:creationId xmlns:a16="http://schemas.microsoft.com/office/drawing/2010/main" id="{C8E94F8F-F9E5-45A5-8629-201442C824BE}"/>
              </a:ext>
            </a:extLst>
          </p:cNvPr>
          <p:cNvSpPr>
            <a:spLocks noGrp="true"/>
          </p:cNvSpPr>
          <p:nvPr>
            <p:ph idx="1" type="body"/>
          </p:nvPr>
        </p:nvSpPr>
        <p:spPr>
          <a:xfrm rot="0">
            <a:off x="457200" y="1535113"/>
            <a:ext cx="4040187" cy="639762"/>
          </a:xfrm>
        </p:spPr>
        <p:txBody>
          <a:bodyPr anchor="b" rtlCol="0"/>
          <a:lstStyle>
            <a:lvl1pPr indent="0" lvl="0" marL="0">
              <a:buNone/>
              <a:defRPr b="1" dirty="0" lang="en-US" sz="2400">
                <a:latin typeface="+mn-lt"/>
              </a:defRPr>
            </a:lvl1pPr>
            <a:lvl2pPr indent="0" lvl="1" marL="457200">
              <a:buNone/>
              <a:defRPr b="1" dirty="0" lang="en-US" sz="2000">
                <a:latin typeface="+mn-lt"/>
              </a:defRPr>
            </a:lvl2pPr>
            <a:lvl3pPr indent="0" lvl="2" marL="914400">
              <a:buNone/>
              <a:defRPr b="1" dirty="0" lang="en-US" sz="1800">
                <a:latin typeface="+mn-lt"/>
              </a:defRPr>
            </a:lvl3pPr>
            <a:lvl4pPr indent="0" lvl="3" marL="1371600">
              <a:buNone/>
              <a:defRPr b="1" dirty="0" lang="en-US" sz="1600">
                <a:latin typeface="+mn-lt"/>
              </a:defRPr>
            </a:lvl4pPr>
            <a:lvl5pPr indent="0" lvl="4" marL="1828800">
              <a:buNone/>
              <a:defRPr b="1" dirty="0" lang="en-US" sz="1600">
                <a:latin typeface="+mn-lt"/>
              </a:defRPr>
            </a:lvl5pPr>
            <a:lvl6pPr indent="0" lvl="5" marL="2286000">
              <a:buNone/>
              <a:defRPr b="1" dirty="0" lang="en-US" sz="1600">
                <a:latin typeface="+mn-lt"/>
              </a:defRPr>
            </a:lvl6pPr>
            <a:lvl7pPr indent="0" lvl="6" marL="2743200">
              <a:buNone/>
              <a:defRPr b="1" dirty="0" lang="en-US" sz="1600">
                <a:latin typeface="+mn-lt"/>
              </a:defRPr>
            </a:lvl7pPr>
            <a:lvl8pPr indent="0" lvl="7" marL="3200400">
              <a:buNone/>
              <a:defRPr b="1" dirty="0" lang="en-US" sz="1600">
                <a:latin typeface="+mn-lt"/>
              </a:defRPr>
            </a:lvl8pPr>
            <a:lvl9pPr indent="0" lvl="8" marL="3657600">
              <a:buNone/>
              <a:defRPr b="1" dirty="0" lang="en-US" sz="1600">
                <a:latin typeface="+mn-lt"/>
              </a:defRPr>
            </a:lvl9pPr>
          </a:lstStyle>
          <a:p>
            <a:pPr lvl="0"/>
            <a:r>
              <a:rPr dirty="0" lang="en-US"/>
              <a:t>单击此处编辑母版文本样式</a:t>
            </a:r>
            <a:endParaRPr dirty="0" lang="en-US"/>
          </a:p>
        </p:txBody>
      </p:sp>
      <p:sp>
        <p:nvSpPr>
          <p:cNvPr id="4" name="内容占位符 3">
            <a:extLst>
              <a:ext uri="{979248E5-FF33-477A-8D9A-582203F7B8FB}">
                <a16:creationId xmlns:a16="http://schemas.microsoft.com/office/drawing/2010/main" id="{031B33DE-7269-46C2-AFA4-37E3E0DECB68}"/>
              </a:ext>
            </a:extLst>
          </p:cNvPr>
          <p:cNvSpPr>
            <a:spLocks noGrp="true"/>
          </p:cNvSpPr>
          <p:nvPr>
            <p:ph idx="2"/>
          </p:nvPr>
        </p:nvSpPr>
        <p:spPr>
          <a:xfrm rot="0">
            <a:off x="457200" y="2174875"/>
            <a:ext cx="4040187" cy="3951288"/>
          </a:xfrm>
        </p:spPr>
        <p:txBody>
          <a:bodyPr rtlCol="0"/>
          <a:lstStyle>
            <a:lvl1pPr lvl="0">
              <a:defRPr dirty="0" lang="en-US" sz="2400"/>
            </a:lvl1pPr>
            <a:lvl2pPr lvl="1">
              <a:defRPr dirty="0" lang="en-US" sz="2000"/>
            </a:lvl2pPr>
            <a:lvl3pPr lvl="2">
              <a:defRPr dirty="0" lang="en-US" sz="1800"/>
            </a:lvl3pPr>
            <a:lvl4pPr lvl="3">
              <a:defRPr dirty="0" lang="en-US" sz="1600"/>
            </a:lvl4pPr>
            <a:lvl5pPr lvl="4">
              <a:defRPr dirty="0" lang="en-US" sz="1600"/>
            </a:lvl5pPr>
            <a:lvl6pPr lvl="5">
              <a:defRPr dirty="0" lang="en-US" sz="1600"/>
            </a:lvl6pPr>
            <a:lvl7pPr lvl="6">
              <a:defRPr dirty="0" lang="en-US" sz="1600"/>
            </a:lvl7pPr>
            <a:lvl8pPr lvl="7">
              <a:defRPr dirty="0" lang="en-US" sz="1600"/>
            </a:lvl8pPr>
            <a:lvl9pPr lvl="8">
              <a:defRPr dirty="0" lang="en-US" sz="1600"/>
            </a:lvl9pPr>
          </a:lstStyle>
          <a:p>
            <a:pPr lvl="0"/>
            <a:r>
              <a:rPr dirty="0" lang="en-US"/>
              <a:t>单击此处编辑母版文本样式</a:t>
            </a:r>
          </a:p>
          <a:p>
            <a:pPr lvl="1"/>
            <a:r>
              <a:rPr dirty="0" lang="en-US"/>
              <a:t>第二级</a:t>
            </a:r>
          </a:p>
          <a:p>
            <a:pPr lvl="2"/>
            <a:r>
              <a:rPr dirty="0" lang="en-US"/>
              <a:t>第三级</a:t>
            </a:r>
          </a:p>
          <a:p>
            <a:pPr lvl="3"/>
            <a:r>
              <a:rPr dirty="0" lang="en-US"/>
              <a:t>第四级</a:t>
            </a:r>
          </a:p>
          <a:p>
            <a:pPr lvl="4"/>
            <a:r>
              <a:rPr dirty="0" lang="en-US"/>
              <a:t>第五级</a:t>
            </a:r>
            <a:endParaRPr dirty="0" lang="en-US"/>
          </a:p>
        </p:txBody>
      </p:sp>
      <p:sp>
        <p:nvSpPr>
          <p:cNvPr id="5" name="文本占位符 4">
            <a:extLst>
              <a:ext uri="{A612D49A-F3F4-43E9-9DAD-A85930E3DD43}">
                <a16:creationId xmlns:a16="http://schemas.microsoft.com/office/drawing/2010/main" id="{C16787B7-8FE8-4971-9FD5-14F42AE47F96}"/>
              </a:ext>
            </a:extLst>
          </p:cNvPr>
          <p:cNvSpPr>
            <a:spLocks noGrp="true"/>
          </p:cNvSpPr>
          <p:nvPr>
            <p:ph idx="3" type="body"/>
          </p:nvPr>
        </p:nvSpPr>
        <p:spPr>
          <a:xfrm rot="0">
            <a:off x="4645025" y="1535113"/>
            <a:ext cx="4041774" cy="639762"/>
          </a:xfrm>
        </p:spPr>
        <p:txBody>
          <a:bodyPr anchor="b" rtlCol="0"/>
          <a:lstStyle>
            <a:lvl1pPr indent="0" lvl="0" marL="0">
              <a:buNone/>
              <a:defRPr b="1" dirty="0" lang="en-US" sz="2400">
                <a:latin typeface="+mn-lt"/>
              </a:defRPr>
            </a:lvl1pPr>
            <a:lvl2pPr indent="0" lvl="1" marL="457200">
              <a:buNone/>
              <a:defRPr b="1" dirty="0" lang="en-US" sz="2000">
                <a:latin typeface="+mn-lt"/>
              </a:defRPr>
            </a:lvl2pPr>
            <a:lvl3pPr indent="0" lvl="2" marL="914400">
              <a:buNone/>
              <a:defRPr b="1" dirty="0" lang="en-US" sz="1800">
                <a:latin typeface="+mn-lt"/>
              </a:defRPr>
            </a:lvl3pPr>
            <a:lvl4pPr indent="0" lvl="3" marL="1371600">
              <a:buNone/>
              <a:defRPr b="1" dirty="0" lang="en-US" sz="1600">
                <a:latin typeface="+mn-lt"/>
              </a:defRPr>
            </a:lvl4pPr>
            <a:lvl5pPr indent="0" lvl="4" marL="1828800">
              <a:buNone/>
              <a:defRPr b="1" dirty="0" lang="en-US" sz="1600">
                <a:latin typeface="+mn-lt"/>
              </a:defRPr>
            </a:lvl5pPr>
            <a:lvl6pPr indent="0" lvl="5" marL="2286000">
              <a:buNone/>
              <a:defRPr b="1" dirty="0" lang="en-US" sz="1600">
                <a:latin typeface="+mn-lt"/>
              </a:defRPr>
            </a:lvl6pPr>
            <a:lvl7pPr indent="0" lvl="6" marL="2743200">
              <a:buNone/>
              <a:defRPr b="1" dirty="0" lang="en-US" sz="1600">
                <a:latin typeface="+mn-lt"/>
              </a:defRPr>
            </a:lvl7pPr>
            <a:lvl8pPr indent="0" lvl="7" marL="3200400">
              <a:buNone/>
              <a:defRPr b="1" dirty="0" lang="en-US" sz="1600">
                <a:latin typeface="+mn-lt"/>
              </a:defRPr>
            </a:lvl8pPr>
            <a:lvl9pPr indent="0" lvl="8" marL="3657600">
              <a:buNone/>
              <a:defRPr b="1" dirty="0" lang="en-US" sz="1600">
                <a:latin typeface="+mn-lt"/>
              </a:defRPr>
            </a:lvl9pPr>
          </a:lstStyle>
          <a:p>
            <a:pPr lvl="0"/>
            <a:r>
              <a:rPr dirty="0" lang="en-US"/>
              <a:t>单击此处编辑母版文本样式</a:t>
            </a:r>
            <a:endParaRPr dirty="0" lang="en-US"/>
          </a:p>
        </p:txBody>
      </p:sp>
      <p:sp>
        <p:nvSpPr>
          <p:cNvPr id="6" name="内容占位符 5">
            <a:extLst>
              <a:ext uri="{E971620C-1E62-465E-944F-DB7F2AD553A8}">
                <a16:creationId xmlns:a16="http://schemas.microsoft.com/office/drawing/2010/main" id="{E645D0F0-EC93-4D6A-9E14-A5A2D3545495}"/>
              </a:ext>
            </a:extLst>
          </p:cNvPr>
          <p:cNvSpPr>
            <a:spLocks noGrp="true"/>
          </p:cNvSpPr>
          <p:nvPr>
            <p:ph idx="4"/>
          </p:nvPr>
        </p:nvSpPr>
        <p:spPr>
          <a:xfrm rot="0">
            <a:off x="4645025" y="2174875"/>
            <a:ext cx="4041774" cy="3951288"/>
          </a:xfrm>
        </p:spPr>
        <p:txBody>
          <a:bodyPr rtlCol="0"/>
          <a:lstStyle>
            <a:lvl1pPr lvl="0">
              <a:defRPr dirty="0" lang="en-US" sz="2400"/>
            </a:lvl1pPr>
            <a:lvl2pPr lvl="1">
              <a:defRPr dirty="0" lang="en-US" sz="2000"/>
            </a:lvl2pPr>
            <a:lvl3pPr lvl="2">
              <a:defRPr dirty="0" lang="en-US" sz="1800"/>
            </a:lvl3pPr>
            <a:lvl4pPr lvl="3">
              <a:defRPr dirty="0" lang="en-US" sz="1600"/>
            </a:lvl4pPr>
            <a:lvl5pPr lvl="4">
              <a:defRPr dirty="0" lang="en-US" sz="1600"/>
            </a:lvl5pPr>
            <a:lvl6pPr lvl="5">
              <a:defRPr dirty="0" lang="en-US" sz="1600"/>
            </a:lvl6pPr>
            <a:lvl7pPr lvl="6">
              <a:defRPr dirty="0" lang="en-US" sz="1600"/>
            </a:lvl7pPr>
            <a:lvl8pPr lvl="7">
              <a:defRPr dirty="0" lang="en-US" sz="1600"/>
            </a:lvl8pPr>
            <a:lvl9pPr lvl="8">
              <a:defRPr dirty="0" lang="en-US" sz="1600"/>
            </a:lvl9pPr>
          </a:lstStyle>
          <a:p>
            <a:pPr lvl="0"/>
            <a:r>
              <a:rPr dirty="0" lang="en-US"/>
              <a:t>单击此处编辑母版文本样式</a:t>
            </a:r>
          </a:p>
          <a:p>
            <a:pPr lvl="1"/>
            <a:r>
              <a:rPr dirty="0" lang="en-US"/>
              <a:t>第二级</a:t>
            </a:r>
          </a:p>
          <a:p>
            <a:pPr lvl="2"/>
            <a:r>
              <a:rPr dirty="0" lang="en-US"/>
              <a:t>第三级</a:t>
            </a:r>
          </a:p>
          <a:p>
            <a:pPr lvl="3"/>
            <a:r>
              <a:rPr dirty="0" lang="en-US"/>
              <a:t>第四级</a:t>
            </a:r>
          </a:p>
          <a:p>
            <a:pPr lvl="4"/>
            <a:r>
              <a:rPr dirty="0" lang="en-US"/>
              <a:t>第五级</a:t>
            </a:r>
            <a:endParaRPr dirty="0" lang="en-US"/>
          </a:p>
        </p:txBody>
      </p:sp>
      <p:sp>
        <p:nvSpPr>
          <p:cNvPr id="7" name="Rectangle 4">
            <a:extLst>
              <a:ext uri="{7DB69AC9-809D-4C83-82BA-D8476C15FEAE}">
                <a16:creationId xmlns:a16="http://schemas.microsoft.com/office/drawing/2010/main" id="{B2BE9564-327C-4919-A713-9ADEF2B5756C}"/>
              </a:ext>
            </a:extLst>
          </p:cNvPr>
          <p:cNvSpPr>
            <a:spLocks noChangeArrowheads="true" noGrp="true"/>
          </p:cNvSpPr>
          <p:nvPr>
            <p:ph idx="10" sz="half" type="dt"/>
          </p:nvPr>
        </p:nvSpPr>
        <p:spPr>
          <a:xfrm rot="0">
            <a:off x="457200" y="6245225"/>
            <a:ext cx="2133600" cy="476250"/>
          </a:xfrm>
          <a:prstGeom prst="rect">
            <a:avLst/>
          </a:prstGeom>
          <a:noFill/>
          <a:ln>
            <a:noFill/>
          </a:ln>
        </p:spPr>
        <p:txBody>
          <a:bodyPr numCol="1" rtlCol="0">
            <a:noAutofit/>
          </a:bodyPr>
          <a:lstStyle>
            <a:lvl1pPr algn="l" indent="0" lvl="0" marL="0" rtl="false">
              <a:lnSpc>
                <a:spcPct val="100000"/>
              </a:lnSpc>
              <a:spcBef>
                <a:spcPct val="0"/>
              </a:spcBef>
              <a:spcAft>
                <a:spcPct val="0"/>
              </a:spcAft>
              <a:buNone/>
              <a:defRPr b="0" baseline="0" dirty="0" i="0" lang="zh-CN" sz="1400" u="none">
                <a:solidFill>
                  <a:schemeClr val="tx1"/>
                </a:solidFill>
                <a:latin typeface="Arial"/>
              </a:defRPr>
            </a:lvl1pPr>
            <a:lvl2pPr algn="l" indent="0" lvl="1" marL="457200" rtl="false">
              <a:lnSpc>
                <a:spcPct val="100000"/>
              </a:lnSpc>
              <a:spcBef>
                <a:spcPct val="0"/>
              </a:spcBef>
              <a:spcAft>
                <a:spcPct val="0"/>
              </a:spcAft>
              <a:buNone/>
              <a:defRPr b="0" baseline="0" dirty="0" i="0" lang="zh-CN" sz="1800" u="none">
                <a:solidFill>
                  <a:schemeClr val="tx1"/>
                </a:solidFill>
                <a:latin typeface="Arial"/>
              </a:defRPr>
            </a:lvl2pPr>
            <a:lvl3pPr algn="l" indent="0" lvl="2" marL="914400" rtl="false">
              <a:lnSpc>
                <a:spcPct val="100000"/>
              </a:lnSpc>
              <a:spcBef>
                <a:spcPct val="0"/>
              </a:spcBef>
              <a:spcAft>
                <a:spcPct val="0"/>
              </a:spcAft>
              <a:buNone/>
              <a:defRPr b="0" baseline="0" dirty="0" i="0" lang="zh-CN" sz="1800" u="none">
                <a:solidFill>
                  <a:schemeClr val="tx1"/>
                </a:solidFill>
                <a:latin typeface="Arial"/>
              </a:defRPr>
            </a:lvl3pPr>
            <a:lvl4pPr algn="l" indent="0" lvl="3" marL="1371600" rtl="false">
              <a:lnSpc>
                <a:spcPct val="100000"/>
              </a:lnSpc>
              <a:spcBef>
                <a:spcPct val="0"/>
              </a:spcBef>
              <a:spcAft>
                <a:spcPct val="0"/>
              </a:spcAft>
              <a:buNone/>
              <a:defRPr b="0" baseline="0" dirty="0" i="0" lang="zh-CN" sz="1800" u="none">
                <a:solidFill>
                  <a:schemeClr val="tx1"/>
                </a:solidFill>
                <a:latin typeface="Arial"/>
              </a:defRPr>
            </a:lvl4pPr>
            <a:lvl5pPr algn="l" indent="0" lvl="4" marL="1828800" rtl="false">
              <a:lnSpc>
                <a:spcPct val="100000"/>
              </a:lnSpc>
              <a:spcBef>
                <a:spcPct val="0"/>
              </a:spcBef>
              <a:spcAft>
                <a:spcPct val="0"/>
              </a:spcAft>
              <a:buNone/>
              <a:defRPr b="0" baseline="0" dirty="0" i="0" lang="zh-CN" sz="1800" u="none">
                <a:solidFill>
                  <a:schemeClr val="tx1"/>
                </a:solidFill>
                <a:latin typeface="Arial"/>
              </a:defRPr>
            </a:lvl5pPr>
          </a:lstStyle>
          <a:p>
            <a:pPr indent="0" lvl="0" marL="0"/>
            <a:r>
              <a:rPr dirty="0" lang="en-US" sz="1400"/>
              <a:t/>
            </a:r>
            <a:endParaRPr dirty="0" lang="en-US" sz="1400"/>
          </a:p>
        </p:txBody>
      </p:sp>
      <p:sp>
        <p:nvSpPr>
          <p:cNvPr id="8" name="Rectangle 5">
            <a:extLst>
              <a:ext uri="{FD422CF3-2F8C-4AFE-805A-B7BBFAE9D397}">
                <a16:creationId xmlns:a16="http://schemas.microsoft.com/office/drawing/2010/main" id="{CB9EFCD3-220B-4C92-A8D3-500849B67E96}"/>
              </a:ext>
            </a:extLst>
          </p:cNvPr>
          <p:cNvSpPr>
            <a:spLocks noChangeArrowheads="true" noGrp="true"/>
          </p:cNvSpPr>
          <p:nvPr>
            <p:ph idx="11" sz="quarter" type="ftr"/>
          </p:nvPr>
        </p:nvSpPr>
        <p:spPr>
          <a:xfrm rot="0">
            <a:off x="3124200" y="6245225"/>
            <a:ext cx="2895600" cy="476250"/>
          </a:xfrm>
          <a:prstGeom prst="rect">
            <a:avLst/>
          </a:prstGeom>
          <a:noFill/>
          <a:ln>
            <a:noFill/>
          </a:ln>
        </p:spPr>
        <p:txBody>
          <a:bodyPr numCol="1" rtlCol="0">
            <a:noAutofit/>
          </a:bodyPr>
          <a:lstStyle>
            <a:lvl1pPr algn="ctr" indent="0" lvl="0" marL="0" rtl="false">
              <a:lnSpc>
                <a:spcPct val="100000"/>
              </a:lnSpc>
              <a:spcBef>
                <a:spcPct val="0"/>
              </a:spcBef>
              <a:spcAft>
                <a:spcPct val="0"/>
              </a:spcAft>
              <a:buNone/>
              <a:defRPr b="0" baseline="0" dirty="0" i="0" lang="zh-CN" sz="1400" u="none">
                <a:solidFill>
                  <a:schemeClr val="tx1"/>
                </a:solidFill>
                <a:latin typeface="Arial"/>
              </a:defRPr>
            </a:lvl1pPr>
            <a:lvl2pPr algn="l" indent="0" lvl="1" marL="457200" rtl="false">
              <a:lnSpc>
                <a:spcPct val="100000"/>
              </a:lnSpc>
              <a:spcBef>
                <a:spcPct val="0"/>
              </a:spcBef>
              <a:spcAft>
                <a:spcPct val="0"/>
              </a:spcAft>
              <a:buNone/>
              <a:defRPr b="0" baseline="0" dirty="0" i="0" lang="zh-CN" sz="1800" u="none">
                <a:solidFill>
                  <a:schemeClr val="tx1"/>
                </a:solidFill>
                <a:latin typeface="Arial"/>
              </a:defRPr>
            </a:lvl2pPr>
            <a:lvl3pPr algn="l" indent="0" lvl="2" marL="914400" rtl="false">
              <a:lnSpc>
                <a:spcPct val="100000"/>
              </a:lnSpc>
              <a:spcBef>
                <a:spcPct val="0"/>
              </a:spcBef>
              <a:spcAft>
                <a:spcPct val="0"/>
              </a:spcAft>
              <a:buNone/>
              <a:defRPr b="0" baseline="0" dirty="0" i="0" lang="zh-CN" sz="1800" u="none">
                <a:solidFill>
                  <a:schemeClr val="tx1"/>
                </a:solidFill>
                <a:latin typeface="Arial"/>
              </a:defRPr>
            </a:lvl3pPr>
            <a:lvl4pPr algn="l" indent="0" lvl="3" marL="1371600" rtl="false">
              <a:lnSpc>
                <a:spcPct val="100000"/>
              </a:lnSpc>
              <a:spcBef>
                <a:spcPct val="0"/>
              </a:spcBef>
              <a:spcAft>
                <a:spcPct val="0"/>
              </a:spcAft>
              <a:buNone/>
              <a:defRPr b="0" baseline="0" dirty="0" i="0" lang="zh-CN" sz="1800" u="none">
                <a:solidFill>
                  <a:schemeClr val="tx1"/>
                </a:solidFill>
                <a:latin typeface="Arial"/>
              </a:defRPr>
            </a:lvl4pPr>
            <a:lvl5pPr algn="l" indent="0" lvl="4" marL="1828800" rtl="false">
              <a:lnSpc>
                <a:spcPct val="100000"/>
              </a:lnSpc>
              <a:spcBef>
                <a:spcPct val="0"/>
              </a:spcBef>
              <a:spcAft>
                <a:spcPct val="0"/>
              </a:spcAft>
              <a:buNone/>
              <a:defRPr b="0" baseline="0" dirty="0" i="0" lang="zh-CN" sz="1800" u="none">
                <a:solidFill>
                  <a:schemeClr val="tx1"/>
                </a:solidFill>
                <a:latin typeface="Arial"/>
              </a:defRPr>
            </a:lvl5pPr>
          </a:lstStyle>
          <a:p>
            <a:pPr algn="ctr" indent="0" lvl="0" marL="0"/>
            <a:r>
              <a:rPr dirty="0" lang="en-US" sz="1400"/>
              <a:t/>
            </a:r>
            <a:endParaRPr dirty="0" lang="en-US" sz="1400"/>
          </a:p>
        </p:txBody>
      </p:sp>
      <p:sp>
        <p:nvSpPr>
          <p:cNvPr id="9" name="Rectangle 6">
            <a:extLst>
              <a:ext uri="{FADA9A6E-0B8E-409B-8CA0-F67277E37A13}">
                <a16:creationId xmlns:a16="http://schemas.microsoft.com/office/drawing/2010/main" id="{3212A66F-4941-4432-9B89-561A23999955}"/>
              </a:ext>
            </a:extLst>
          </p:cNvPr>
          <p:cNvSpPr>
            <a:spLocks noChangeArrowheads="true" noGrp="true"/>
          </p:cNvSpPr>
          <p:nvPr>
            <p:ph idx="12" sz="quarter" type="sldNum"/>
          </p:nvPr>
        </p:nvSpPr>
        <p:spPr>
          <a:xfrm rot="0">
            <a:off x="6553200" y="6245225"/>
            <a:ext cx="2133600" cy="476250"/>
          </a:xfrm>
          <a:prstGeom prst="rect">
            <a:avLst/>
          </a:prstGeom>
          <a:noFill/>
          <a:ln>
            <a:noFill/>
          </a:ln>
        </p:spPr>
        <p:txBody>
          <a:bodyPr numCol="1" rtlCol="0">
            <a:noAutofit/>
          </a:bodyPr>
          <a:lstStyle>
            <a:lvl1pPr algn="r" indent="0" lvl="0" marL="0" rtl="false">
              <a:lnSpc>
                <a:spcPct val="100000"/>
              </a:lnSpc>
              <a:spcBef>
                <a:spcPct val="0"/>
              </a:spcBef>
              <a:spcAft>
                <a:spcPct val="0"/>
              </a:spcAft>
              <a:buNone/>
              <a:defRPr b="0" baseline="0" dirty="0" i="0" lang="zh-CN" sz="1400" u="none">
                <a:solidFill>
                  <a:schemeClr val="tx1"/>
                </a:solidFill>
                <a:latin typeface="Arial"/>
              </a:defRPr>
            </a:lvl1pPr>
            <a:lvl2pPr algn="l" indent="0" lvl="1" marL="457200" rtl="false">
              <a:lnSpc>
                <a:spcPct val="100000"/>
              </a:lnSpc>
              <a:spcBef>
                <a:spcPct val="0"/>
              </a:spcBef>
              <a:spcAft>
                <a:spcPct val="0"/>
              </a:spcAft>
              <a:buNone/>
              <a:defRPr b="0" baseline="0" dirty="0" i="0" lang="zh-CN" sz="1800" u="none">
                <a:solidFill>
                  <a:schemeClr val="tx1"/>
                </a:solidFill>
                <a:latin typeface="Arial"/>
              </a:defRPr>
            </a:lvl2pPr>
            <a:lvl3pPr algn="l" indent="0" lvl="2" marL="914400" rtl="false">
              <a:lnSpc>
                <a:spcPct val="100000"/>
              </a:lnSpc>
              <a:spcBef>
                <a:spcPct val="0"/>
              </a:spcBef>
              <a:spcAft>
                <a:spcPct val="0"/>
              </a:spcAft>
              <a:buNone/>
              <a:defRPr b="0" baseline="0" dirty="0" i="0" lang="zh-CN" sz="1800" u="none">
                <a:solidFill>
                  <a:schemeClr val="tx1"/>
                </a:solidFill>
                <a:latin typeface="Arial"/>
              </a:defRPr>
            </a:lvl3pPr>
            <a:lvl4pPr algn="l" indent="0" lvl="3" marL="1371600" rtl="false">
              <a:lnSpc>
                <a:spcPct val="100000"/>
              </a:lnSpc>
              <a:spcBef>
                <a:spcPct val="0"/>
              </a:spcBef>
              <a:spcAft>
                <a:spcPct val="0"/>
              </a:spcAft>
              <a:buNone/>
              <a:defRPr b="0" baseline="0" dirty="0" i="0" lang="zh-CN" sz="1800" u="none">
                <a:solidFill>
                  <a:schemeClr val="tx1"/>
                </a:solidFill>
                <a:latin typeface="Arial"/>
              </a:defRPr>
            </a:lvl4pPr>
            <a:lvl5pPr algn="l" indent="0" lvl="4" marL="1828800" rtl="false">
              <a:lnSpc>
                <a:spcPct val="100000"/>
              </a:lnSpc>
              <a:spcBef>
                <a:spcPct val="0"/>
              </a:spcBef>
              <a:spcAft>
                <a:spcPct val="0"/>
              </a:spcAft>
              <a:buNone/>
              <a:defRPr b="0" baseline="0" dirty="0" i="0" lang="zh-CN" sz="1800" u="none">
                <a:solidFill>
                  <a:schemeClr val="tx1"/>
                </a:solidFill>
                <a:latin typeface="Arial"/>
              </a:defRPr>
            </a:lvl5pPr>
          </a:lstStyle>
          <a:p>
            <a:pPr algn="r" indent="0" lvl="0" marL="0"/>
            <a:fld id="{0C16D78A-0274-4E73-8D37-06BDB845F67D}" type="slidenum"/>
            <a:endParaRPr dirty="0" lang="en-US" sz="1400"/>
          </a:p>
        </p:txBody>
      </p:sp>
    </p:spTree>
    <p:extLst>
      <p:ext uri="{B6F650C5-8C4B-4165-9413-986AB56B83F9}">
        <p14:creationId xmlns:p14="http://schemas.microsoft.com/office/powerpoint/2010/main" val="1730983855058"/>
      </p:ext>
    </p:extLst>
  </p:cSld>
  <p:clrMapOvr>
    <a:masterClrMapping/>
  </p:clrMapOvr>
</p:sldLayout>
</file>

<file path=ppt/slideLayouts/slideLayout6.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titleOnly">
  <p:cSld name="仅标题">
    <p:spTree>
      <p:nvGrpSpPr>
        <p:cNvPr id="1" name=""/>
        <p:cNvGrpSpPr/>
        <p:nvPr/>
      </p:nvGrpSpPr>
      <p:grpSpPr>
        <a:xfrm>
          <a:off x="0" y="0"/>
          <a:ext cx="0" cy="0"/>
          <a:chOff x="0" y="0"/>
          <a:chExt cx="0" cy="0"/>
        </a:xfrm>
      </p:grpSpPr>
      <p:sp>
        <p:nvSpPr>
          <p:cNvPr id="2" name="标题 1">
            <a:extLst>
              <a:ext uri="{4039A2A8-B3B7-4A32-8194-407A658C2FEF}">
                <a16:creationId xmlns:a16="http://schemas.microsoft.com/office/drawing/2010/main" id="{ED627B53-3B2D-4E26-810C-ECCECC2982CE}"/>
              </a:ext>
            </a:extLst>
          </p:cNvPr>
          <p:cNvSpPr>
            <a:spLocks noGrp="true"/>
          </p:cNvSpPr>
          <p:nvPr>
            <p:ph type="title"/>
          </p:nvPr>
        </p:nvSpPr>
        <p:spPr/>
        <p:txBody>
          <a:bodyPr rtlCol="0"/>
          <a:lstStyle/>
          <a:p>
            <a:pPr/>
            <a:r>
              <a:rPr dirty="0" lang="en-US"/>
              <a:t>单击此处编辑母版标题样式</a:t>
            </a:r>
            <a:endParaRPr dirty="0" lang="en-US"/>
          </a:p>
        </p:txBody>
      </p:sp>
      <p:sp>
        <p:nvSpPr>
          <p:cNvPr id="3" name="Rectangle 4">
            <a:extLst>
              <a:ext uri="{1F7ECBFE-53FA-4168-A42D-FD0466EE27B8}">
                <a16:creationId xmlns:a16="http://schemas.microsoft.com/office/drawing/2010/main" id="{0CB17CDE-7821-473F-910B-90E601454FFC}"/>
              </a:ext>
            </a:extLst>
          </p:cNvPr>
          <p:cNvSpPr>
            <a:spLocks noChangeArrowheads="true" noGrp="true"/>
          </p:cNvSpPr>
          <p:nvPr>
            <p:ph idx="10" sz="half" type="dt"/>
          </p:nvPr>
        </p:nvSpPr>
        <p:spPr>
          <a:xfrm rot="0">
            <a:off x="457200" y="6245225"/>
            <a:ext cx="2133600" cy="476250"/>
          </a:xfrm>
          <a:prstGeom prst="rect">
            <a:avLst/>
          </a:prstGeom>
          <a:noFill/>
          <a:ln>
            <a:noFill/>
          </a:ln>
        </p:spPr>
        <p:txBody>
          <a:bodyPr numCol="1" rtlCol="0">
            <a:noAutofit/>
          </a:bodyPr>
          <a:lstStyle>
            <a:lvl1pPr algn="l" indent="0" lvl="0" marL="0" rtl="false">
              <a:lnSpc>
                <a:spcPct val="100000"/>
              </a:lnSpc>
              <a:spcBef>
                <a:spcPct val="0"/>
              </a:spcBef>
              <a:spcAft>
                <a:spcPct val="0"/>
              </a:spcAft>
              <a:buNone/>
              <a:defRPr b="0" baseline="0" dirty="0" i="0" lang="zh-CN" sz="1400" u="none">
                <a:solidFill>
                  <a:schemeClr val="tx1"/>
                </a:solidFill>
                <a:latin typeface="Arial"/>
              </a:defRPr>
            </a:lvl1pPr>
            <a:lvl2pPr algn="l" indent="0" lvl="1" marL="457200" rtl="false">
              <a:lnSpc>
                <a:spcPct val="100000"/>
              </a:lnSpc>
              <a:spcBef>
                <a:spcPct val="0"/>
              </a:spcBef>
              <a:spcAft>
                <a:spcPct val="0"/>
              </a:spcAft>
              <a:buNone/>
              <a:defRPr b="0" baseline="0" dirty="0" i="0" lang="zh-CN" sz="1800" u="none">
                <a:solidFill>
                  <a:schemeClr val="tx1"/>
                </a:solidFill>
                <a:latin typeface="Arial"/>
              </a:defRPr>
            </a:lvl2pPr>
            <a:lvl3pPr algn="l" indent="0" lvl="2" marL="914400" rtl="false">
              <a:lnSpc>
                <a:spcPct val="100000"/>
              </a:lnSpc>
              <a:spcBef>
                <a:spcPct val="0"/>
              </a:spcBef>
              <a:spcAft>
                <a:spcPct val="0"/>
              </a:spcAft>
              <a:buNone/>
              <a:defRPr b="0" baseline="0" dirty="0" i="0" lang="zh-CN" sz="1800" u="none">
                <a:solidFill>
                  <a:schemeClr val="tx1"/>
                </a:solidFill>
                <a:latin typeface="Arial"/>
              </a:defRPr>
            </a:lvl3pPr>
            <a:lvl4pPr algn="l" indent="0" lvl="3" marL="1371600" rtl="false">
              <a:lnSpc>
                <a:spcPct val="100000"/>
              </a:lnSpc>
              <a:spcBef>
                <a:spcPct val="0"/>
              </a:spcBef>
              <a:spcAft>
                <a:spcPct val="0"/>
              </a:spcAft>
              <a:buNone/>
              <a:defRPr b="0" baseline="0" dirty="0" i="0" lang="zh-CN" sz="1800" u="none">
                <a:solidFill>
                  <a:schemeClr val="tx1"/>
                </a:solidFill>
                <a:latin typeface="Arial"/>
              </a:defRPr>
            </a:lvl4pPr>
            <a:lvl5pPr algn="l" indent="0" lvl="4" marL="1828800" rtl="false">
              <a:lnSpc>
                <a:spcPct val="100000"/>
              </a:lnSpc>
              <a:spcBef>
                <a:spcPct val="0"/>
              </a:spcBef>
              <a:spcAft>
                <a:spcPct val="0"/>
              </a:spcAft>
              <a:buNone/>
              <a:defRPr b="0" baseline="0" dirty="0" i="0" lang="zh-CN" sz="1800" u="none">
                <a:solidFill>
                  <a:schemeClr val="tx1"/>
                </a:solidFill>
                <a:latin typeface="Arial"/>
              </a:defRPr>
            </a:lvl5pPr>
          </a:lstStyle>
          <a:p>
            <a:pPr indent="0" lvl="0" marL="0"/>
            <a:r>
              <a:rPr dirty="0" lang="en-US" sz="1400"/>
              <a:t/>
            </a:r>
            <a:endParaRPr dirty="0" lang="en-US" sz="1400"/>
          </a:p>
        </p:txBody>
      </p:sp>
      <p:sp>
        <p:nvSpPr>
          <p:cNvPr id="4" name="Rectangle 5">
            <a:extLst>
              <a:ext uri="{FDEFD1C4-4BCE-47BF-B8A9-D5EAAD208EDF}">
                <a16:creationId xmlns:a16="http://schemas.microsoft.com/office/drawing/2010/main" id="{6EA95E46-50AC-449D-B3A6-F23746DD80A7}"/>
              </a:ext>
            </a:extLst>
          </p:cNvPr>
          <p:cNvSpPr>
            <a:spLocks noChangeArrowheads="true" noGrp="true"/>
          </p:cNvSpPr>
          <p:nvPr>
            <p:ph idx="11" sz="quarter" type="ftr"/>
          </p:nvPr>
        </p:nvSpPr>
        <p:spPr>
          <a:xfrm rot="0">
            <a:off x="3124200" y="6245225"/>
            <a:ext cx="2895600" cy="476250"/>
          </a:xfrm>
          <a:prstGeom prst="rect">
            <a:avLst/>
          </a:prstGeom>
          <a:noFill/>
          <a:ln>
            <a:noFill/>
          </a:ln>
        </p:spPr>
        <p:txBody>
          <a:bodyPr numCol="1" rtlCol="0">
            <a:noAutofit/>
          </a:bodyPr>
          <a:lstStyle>
            <a:lvl1pPr algn="ctr" indent="0" lvl="0" marL="0" rtl="false">
              <a:lnSpc>
                <a:spcPct val="100000"/>
              </a:lnSpc>
              <a:spcBef>
                <a:spcPct val="0"/>
              </a:spcBef>
              <a:spcAft>
                <a:spcPct val="0"/>
              </a:spcAft>
              <a:buNone/>
              <a:defRPr b="0" baseline="0" dirty="0" i="0" lang="zh-CN" sz="1400" u="none">
                <a:solidFill>
                  <a:schemeClr val="tx1"/>
                </a:solidFill>
                <a:latin typeface="Arial"/>
              </a:defRPr>
            </a:lvl1pPr>
            <a:lvl2pPr algn="l" indent="0" lvl="1" marL="457200" rtl="false">
              <a:lnSpc>
                <a:spcPct val="100000"/>
              </a:lnSpc>
              <a:spcBef>
                <a:spcPct val="0"/>
              </a:spcBef>
              <a:spcAft>
                <a:spcPct val="0"/>
              </a:spcAft>
              <a:buNone/>
              <a:defRPr b="0" baseline="0" dirty="0" i="0" lang="zh-CN" sz="1800" u="none">
                <a:solidFill>
                  <a:schemeClr val="tx1"/>
                </a:solidFill>
                <a:latin typeface="Arial"/>
              </a:defRPr>
            </a:lvl2pPr>
            <a:lvl3pPr algn="l" indent="0" lvl="2" marL="914400" rtl="false">
              <a:lnSpc>
                <a:spcPct val="100000"/>
              </a:lnSpc>
              <a:spcBef>
                <a:spcPct val="0"/>
              </a:spcBef>
              <a:spcAft>
                <a:spcPct val="0"/>
              </a:spcAft>
              <a:buNone/>
              <a:defRPr b="0" baseline="0" dirty="0" i="0" lang="zh-CN" sz="1800" u="none">
                <a:solidFill>
                  <a:schemeClr val="tx1"/>
                </a:solidFill>
                <a:latin typeface="Arial"/>
              </a:defRPr>
            </a:lvl3pPr>
            <a:lvl4pPr algn="l" indent="0" lvl="3" marL="1371600" rtl="false">
              <a:lnSpc>
                <a:spcPct val="100000"/>
              </a:lnSpc>
              <a:spcBef>
                <a:spcPct val="0"/>
              </a:spcBef>
              <a:spcAft>
                <a:spcPct val="0"/>
              </a:spcAft>
              <a:buNone/>
              <a:defRPr b="0" baseline="0" dirty="0" i="0" lang="zh-CN" sz="1800" u="none">
                <a:solidFill>
                  <a:schemeClr val="tx1"/>
                </a:solidFill>
                <a:latin typeface="Arial"/>
              </a:defRPr>
            </a:lvl4pPr>
            <a:lvl5pPr algn="l" indent="0" lvl="4" marL="1828800" rtl="false">
              <a:lnSpc>
                <a:spcPct val="100000"/>
              </a:lnSpc>
              <a:spcBef>
                <a:spcPct val="0"/>
              </a:spcBef>
              <a:spcAft>
                <a:spcPct val="0"/>
              </a:spcAft>
              <a:buNone/>
              <a:defRPr b="0" baseline="0" dirty="0" i="0" lang="zh-CN" sz="1800" u="none">
                <a:solidFill>
                  <a:schemeClr val="tx1"/>
                </a:solidFill>
                <a:latin typeface="Arial"/>
              </a:defRPr>
            </a:lvl5pPr>
          </a:lstStyle>
          <a:p>
            <a:pPr algn="ctr" indent="0" lvl="0" marL="0"/>
            <a:r>
              <a:rPr dirty="0" lang="en-US" sz="1400"/>
              <a:t/>
            </a:r>
            <a:endParaRPr dirty="0" lang="en-US" sz="1400"/>
          </a:p>
        </p:txBody>
      </p:sp>
      <p:sp>
        <p:nvSpPr>
          <p:cNvPr id="5" name="Rectangle 6">
            <a:extLst>
              <a:ext uri="{4EEA019A-671F-468A-9B9F-3AAAB73E51A3}">
                <a16:creationId xmlns:a16="http://schemas.microsoft.com/office/drawing/2010/main" id="{F79C10FF-0B20-4E86-9452-65233A5C4DBE}"/>
              </a:ext>
            </a:extLst>
          </p:cNvPr>
          <p:cNvSpPr>
            <a:spLocks noChangeArrowheads="true" noGrp="true"/>
          </p:cNvSpPr>
          <p:nvPr>
            <p:ph idx="12" sz="quarter" type="sldNum"/>
          </p:nvPr>
        </p:nvSpPr>
        <p:spPr>
          <a:xfrm rot="0">
            <a:off x="6553200" y="6245225"/>
            <a:ext cx="2133600" cy="476250"/>
          </a:xfrm>
          <a:prstGeom prst="rect">
            <a:avLst/>
          </a:prstGeom>
          <a:noFill/>
          <a:ln>
            <a:noFill/>
          </a:ln>
        </p:spPr>
        <p:txBody>
          <a:bodyPr numCol="1" rtlCol="0">
            <a:noAutofit/>
          </a:bodyPr>
          <a:lstStyle>
            <a:lvl1pPr algn="r" indent="0" lvl="0" marL="0" rtl="false">
              <a:lnSpc>
                <a:spcPct val="100000"/>
              </a:lnSpc>
              <a:spcBef>
                <a:spcPct val="0"/>
              </a:spcBef>
              <a:spcAft>
                <a:spcPct val="0"/>
              </a:spcAft>
              <a:buNone/>
              <a:defRPr b="0" baseline="0" dirty="0" i="0" lang="zh-CN" sz="1400" u="none">
                <a:solidFill>
                  <a:schemeClr val="tx1"/>
                </a:solidFill>
                <a:latin typeface="Arial"/>
              </a:defRPr>
            </a:lvl1pPr>
            <a:lvl2pPr algn="l" indent="0" lvl="1" marL="457200" rtl="false">
              <a:lnSpc>
                <a:spcPct val="100000"/>
              </a:lnSpc>
              <a:spcBef>
                <a:spcPct val="0"/>
              </a:spcBef>
              <a:spcAft>
                <a:spcPct val="0"/>
              </a:spcAft>
              <a:buNone/>
              <a:defRPr b="0" baseline="0" dirty="0" i="0" lang="zh-CN" sz="1800" u="none">
                <a:solidFill>
                  <a:schemeClr val="tx1"/>
                </a:solidFill>
                <a:latin typeface="Arial"/>
              </a:defRPr>
            </a:lvl2pPr>
            <a:lvl3pPr algn="l" indent="0" lvl="2" marL="914400" rtl="false">
              <a:lnSpc>
                <a:spcPct val="100000"/>
              </a:lnSpc>
              <a:spcBef>
                <a:spcPct val="0"/>
              </a:spcBef>
              <a:spcAft>
                <a:spcPct val="0"/>
              </a:spcAft>
              <a:buNone/>
              <a:defRPr b="0" baseline="0" dirty="0" i="0" lang="zh-CN" sz="1800" u="none">
                <a:solidFill>
                  <a:schemeClr val="tx1"/>
                </a:solidFill>
                <a:latin typeface="Arial"/>
              </a:defRPr>
            </a:lvl3pPr>
            <a:lvl4pPr algn="l" indent="0" lvl="3" marL="1371600" rtl="false">
              <a:lnSpc>
                <a:spcPct val="100000"/>
              </a:lnSpc>
              <a:spcBef>
                <a:spcPct val="0"/>
              </a:spcBef>
              <a:spcAft>
                <a:spcPct val="0"/>
              </a:spcAft>
              <a:buNone/>
              <a:defRPr b="0" baseline="0" dirty="0" i="0" lang="zh-CN" sz="1800" u="none">
                <a:solidFill>
                  <a:schemeClr val="tx1"/>
                </a:solidFill>
                <a:latin typeface="Arial"/>
              </a:defRPr>
            </a:lvl4pPr>
            <a:lvl5pPr algn="l" indent="0" lvl="4" marL="1828800" rtl="false">
              <a:lnSpc>
                <a:spcPct val="100000"/>
              </a:lnSpc>
              <a:spcBef>
                <a:spcPct val="0"/>
              </a:spcBef>
              <a:spcAft>
                <a:spcPct val="0"/>
              </a:spcAft>
              <a:buNone/>
              <a:defRPr b="0" baseline="0" dirty="0" i="0" lang="zh-CN" sz="1800" u="none">
                <a:solidFill>
                  <a:schemeClr val="tx1"/>
                </a:solidFill>
                <a:latin typeface="Arial"/>
              </a:defRPr>
            </a:lvl5pPr>
          </a:lstStyle>
          <a:p>
            <a:pPr algn="r" indent="0" lvl="0" marL="0"/>
            <a:fld id="{8E42FF49-E79A-4C5F-B55F-69EE6BDC49F3}" type="slidenum"/>
            <a:endParaRPr dirty="0" lang="en-US" sz="1400"/>
          </a:p>
        </p:txBody>
      </p:sp>
    </p:spTree>
    <p:extLst>
      <p:ext uri="{8DA0A176-21BE-4609-95D1-F22731FB1D2F}">
        <p14:creationId xmlns:p14="http://schemas.microsoft.com/office/powerpoint/2010/main" val="1730983855062"/>
      </p:ext>
    </p:extLst>
  </p:cSld>
  <p:clrMapOvr>
    <a:masterClrMapping/>
  </p:clrMapOvr>
</p:sldLayout>
</file>

<file path=ppt/slideLayouts/slideLayout7.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blank">
  <p:cSld name="空白">
    <p:spTree>
      <p:nvGrpSpPr>
        <p:cNvPr id="1" name=""/>
        <p:cNvGrpSpPr/>
        <p:nvPr/>
      </p:nvGrpSpPr>
      <p:grpSpPr>
        <a:xfrm>
          <a:off x="0" y="0"/>
          <a:ext cx="0" cy="0"/>
          <a:chOff x="0" y="0"/>
          <a:chExt cx="0" cy="0"/>
        </a:xfrm>
      </p:grpSpPr>
      <p:sp>
        <p:nvSpPr>
          <p:cNvPr id="2" name="Rectangle 4">
            <a:extLst>
              <a:ext uri="{5CF3DED7-5FAC-49E1-9E0F-3F66F2A5DB2F}">
                <a16:creationId xmlns:a16="http://schemas.microsoft.com/office/drawing/2010/main" id="{14284979-B12A-43BD-9407-102691B8A1E0}"/>
              </a:ext>
            </a:extLst>
          </p:cNvPr>
          <p:cNvSpPr>
            <a:spLocks noChangeArrowheads="true" noGrp="true"/>
          </p:cNvSpPr>
          <p:nvPr>
            <p:ph idx="10" sz="half" type="dt"/>
          </p:nvPr>
        </p:nvSpPr>
        <p:spPr>
          <a:xfrm rot="0">
            <a:off x="457200" y="6245225"/>
            <a:ext cx="2133600" cy="476250"/>
          </a:xfrm>
          <a:prstGeom prst="rect">
            <a:avLst/>
          </a:prstGeom>
          <a:noFill/>
          <a:ln>
            <a:noFill/>
          </a:ln>
        </p:spPr>
        <p:txBody>
          <a:bodyPr numCol="1" rtlCol="0">
            <a:noAutofit/>
          </a:bodyPr>
          <a:lstStyle>
            <a:lvl1pPr algn="l" indent="0" lvl="0" marL="0" rtl="false">
              <a:lnSpc>
                <a:spcPct val="100000"/>
              </a:lnSpc>
              <a:spcBef>
                <a:spcPct val="0"/>
              </a:spcBef>
              <a:spcAft>
                <a:spcPct val="0"/>
              </a:spcAft>
              <a:buNone/>
              <a:defRPr b="0" baseline="0" dirty="0" i="0" lang="zh-CN" sz="1400" u="none">
                <a:solidFill>
                  <a:schemeClr val="tx1"/>
                </a:solidFill>
                <a:latin typeface="Arial"/>
              </a:defRPr>
            </a:lvl1pPr>
            <a:lvl2pPr algn="l" indent="0" lvl="1" marL="457200" rtl="false">
              <a:lnSpc>
                <a:spcPct val="100000"/>
              </a:lnSpc>
              <a:spcBef>
                <a:spcPct val="0"/>
              </a:spcBef>
              <a:spcAft>
                <a:spcPct val="0"/>
              </a:spcAft>
              <a:buNone/>
              <a:defRPr b="0" baseline="0" dirty="0" i="0" lang="zh-CN" sz="1800" u="none">
                <a:solidFill>
                  <a:schemeClr val="tx1"/>
                </a:solidFill>
                <a:latin typeface="Arial"/>
              </a:defRPr>
            </a:lvl2pPr>
            <a:lvl3pPr algn="l" indent="0" lvl="2" marL="914400" rtl="false">
              <a:lnSpc>
                <a:spcPct val="100000"/>
              </a:lnSpc>
              <a:spcBef>
                <a:spcPct val="0"/>
              </a:spcBef>
              <a:spcAft>
                <a:spcPct val="0"/>
              </a:spcAft>
              <a:buNone/>
              <a:defRPr b="0" baseline="0" dirty="0" i="0" lang="zh-CN" sz="1800" u="none">
                <a:solidFill>
                  <a:schemeClr val="tx1"/>
                </a:solidFill>
                <a:latin typeface="Arial"/>
              </a:defRPr>
            </a:lvl3pPr>
            <a:lvl4pPr algn="l" indent="0" lvl="3" marL="1371600" rtl="false">
              <a:lnSpc>
                <a:spcPct val="100000"/>
              </a:lnSpc>
              <a:spcBef>
                <a:spcPct val="0"/>
              </a:spcBef>
              <a:spcAft>
                <a:spcPct val="0"/>
              </a:spcAft>
              <a:buNone/>
              <a:defRPr b="0" baseline="0" dirty="0" i="0" lang="zh-CN" sz="1800" u="none">
                <a:solidFill>
                  <a:schemeClr val="tx1"/>
                </a:solidFill>
                <a:latin typeface="Arial"/>
              </a:defRPr>
            </a:lvl4pPr>
            <a:lvl5pPr algn="l" indent="0" lvl="4" marL="1828800" rtl="false">
              <a:lnSpc>
                <a:spcPct val="100000"/>
              </a:lnSpc>
              <a:spcBef>
                <a:spcPct val="0"/>
              </a:spcBef>
              <a:spcAft>
                <a:spcPct val="0"/>
              </a:spcAft>
              <a:buNone/>
              <a:defRPr b="0" baseline="0" dirty="0" i="0" lang="zh-CN" sz="1800" u="none">
                <a:solidFill>
                  <a:schemeClr val="tx1"/>
                </a:solidFill>
                <a:latin typeface="Arial"/>
              </a:defRPr>
            </a:lvl5pPr>
          </a:lstStyle>
          <a:p>
            <a:pPr indent="0" lvl="0" marL="0"/>
            <a:r>
              <a:rPr dirty="0" lang="en-US" sz="1400"/>
              <a:t/>
            </a:r>
            <a:endParaRPr dirty="0" lang="en-US" sz="1400"/>
          </a:p>
        </p:txBody>
      </p:sp>
      <p:sp>
        <p:nvSpPr>
          <p:cNvPr id="3" name="Rectangle 5">
            <a:extLst>
              <a:ext uri="{8230743A-4579-448A-8C13-9F0E24545F10}">
                <a16:creationId xmlns:a16="http://schemas.microsoft.com/office/drawing/2010/main" id="{00A64E93-B491-4B0B-8B16-09AD1BC6E4A0}"/>
              </a:ext>
            </a:extLst>
          </p:cNvPr>
          <p:cNvSpPr>
            <a:spLocks noChangeArrowheads="true" noGrp="true"/>
          </p:cNvSpPr>
          <p:nvPr>
            <p:ph idx="11" sz="quarter" type="ftr"/>
          </p:nvPr>
        </p:nvSpPr>
        <p:spPr>
          <a:xfrm rot="0">
            <a:off x="3124200" y="6245225"/>
            <a:ext cx="2895600" cy="476250"/>
          </a:xfrm>
          <a:prstGeom prst="rect">
            <a:avLst/>
          </a:prstGeom>
          <a:noFill/>
          <a:ln>
            <a:noFill/>
          </a:ln>
        </p:spPr>
        <p:txBody>
          <a:bodyPr numCol="1" rtlCol="0">
            <a:noAutofit/>
          </a:bodyPr>
          <a:lstStyle>
            <a:lvl1pPr algn="ctr" indent="0" lvl="0" marL="0" rtl="false">
              <a:lnSpc>
                <a:spcPct val="100000"/>
              </a:lnSpc>
              <a:spcBef>
                <a:spcPct val="0"/>
              </a:spcBef>
              <a:spcAft>
                <a:spcPct val="0"/>
              </a:spcAft>
              <a:buNone/>
              <a:defRPr b="0" baseline="0" dirty="0" i="0" lang="zh-CN" sz="1400" u="none">
                <a:solidFill>
                  <a:schemeClr val="tx1"/>
                </a:solidFill>
                <a:latin typeface="Arial"/>
              </a:defRPr>
            </a:lvl1pPr>
            <a:lvl2pPr algn="l" indent="0" lvl="1" marL="457200" rtl="false">
              <a:lnSpc>
                <a:spcPct val="100000"/>
              </a:lnSpc>
              <a:spcBef>
                <a:spcPct val="0"/>
              </a:spcBef>
              <a:spcAft>
                <a:spcPct val="0"/>
              </a:spcAft>
              <a:buNone/>
              <a:defRPr b="0" baseline="0" dirty="0" i="0" lang="zh-CN" sz="1800" u="none">
                <a:solidFill>
                  <a:schemeClr val="tx1"/>
                </a:solidFill>
                <a:latin typeface="Arial"/>
              </a:defRPr>
            </a:lvl2pPr>
            <a:lvl3pPr algn="l" indent="0" lvl="2" marL="914400" rtl="false">
              <a:lnSpc>
                <a:spcPct val="100000"/>
              </a:lnSpc>
              <a:spcBef>
                <a:spcPct val="0"/>
              </a:spcBef>
              <a:spcAft>
                <a:spcPct val="0"/>
              </a:spcAft>
              <a:buNone/>
              <a:defRPr b="0" baseline="0" dirty="0" i="0" lang="zh-CN" sz="1800" u="none">
                <a:solidFill>
                  <a:schemeClr val="tx1"/>
                </a:solidFill>
                <a:latin typeface="Arial"/>
              </a:defRPr>
            </a:lvl3pPr>
            <a:lvl4pPr algn="l" indent="0" lvl="3" marL="1371600" rtl="false">
              <a:lnSpc>
                <a:spcPct val="100000"/>
              </a:lnSpc>
              <a:spcBef>
                <a:spcPct val="0"/>
              </a:spcBef>
              <a:spcAft>
                <a:spcPct val="0"/>
              </a:spcAft>
              <a:buNone/>
              <a:defRPr b="0" baseline="0" dirty="0" i="0" lang="zh-CN" sz="1800" u="none">
                <a:solidFill>
                  <a:schemeClr val="tx1"/>
                </a:solidFill>
                <a:latin typeface="Arial"/>
              </a:defRPr>
            </a:lvl4pPr>
            <a:lvl5pPr algn="l" indent="0" lvl="4" marL="1828800" rtl="false">
              <a:lnSpc>
                <a:spcPct val="100000"/>
              </a:lnSpc>
              <a:spcBef>
                <a:spcPct val="0"/>
              </a:spcBef>
              <a:spcAft>
                <a:spcPct val="0"/>
              </a:spcAft>
              <a:buNone/>
              <a:defRPr b="0" baseline="0" dirty="0" i="0" lang="zh-CN" sz="1800" u="none">
                <a:solidFill>
                  <a:schemeClr val="tx1"/>
                </a:solidFill>
                <a:latin typeface="Arial"/>
              </a:defRPr>
            </a:lvl5pPr>
          </a:lstStyle>
          <a:p>
            <a:pPr algn="ctr" indent="0" lvl="0" marL="0"/>
            <a:r>
              <a:rPr dirty="0" lang="en-US" sz="1400"/>
              <a:t/>
            </a:r>
            <a:endParaRPr dirty="0" lang="en-US" sz="1400"/>
          </a:p>
        </p:txBody>
      </p:sp>
      <p:sp>
        <p:nvSpPr>
          <p:cNvPr id="4" name="Rectangle 6">
            <a:extLst>
              <a:ext uri="{093FF94E-58A1-4DD1-9770-EC646A22DE2D}">
                <a16:creationId xmlns:a16="http://schemas.microsoft.com/office/drawing/2010/main" id="{462BF271-1EA0-49B7-8A20-A50F9DAF34C4}"/>
              </a:ext>
            </a:extLst>
          </p:cNvPr>
          <p:cNvSpPr>
            <a:spLocks noChangeArrowheads="true" noGrp="true"/>
          </p:cNvSpPr>
          <p:nvPr>
            <p:ph idx="12" sz="quarter" type="sldNum"/>
          </p:nvPr>
        </p:nvSpPr>
        <p:spPr>
          <a:xfrm rot="0">
            <a:off x="6553200" y="6245225"/>
            <a:ext cx="2133600" cy="476250"/>
          </a:xfrm>
          <a:prstGeom prst="rect">
            <a:avLst/>
          </a:prstGeom>
          <a:noFill/>
          <a:ln>
            <a:noFill/>
          </a:ln>
        </p:spPr>
        <p:txBody>
          <a:bodyPr numCol="1" rtlCol="0">
            <a:noAutofit/>
          </a:bodyPr>
          <a:lstStyle>
            <a:lvl1pPr algn="r" indent="0" lvl="0" marL="0" rtl="false">
              <a:lnSpc>
                <a:spcPct val="100000"/>
              </a:lnSpc>
              <a:spcBef>
                <a:spcPct val="0"/>
              </a:spcBef>
              <a:spcAft>
                <a:spcPct val="0"/>
              </a:spcAft>
              <a:buNone/>
              <a:defRPr b="0" baseline="0" dirty="0" i="0" lang="zh-CN" sz="1400" u="none">
                <a:solidFill>
                  <a:schemeClr val="tx1"/>
                </a:solidFill>
                <a:latin typeface="Arial"/>
              </a:defRPr>
            </a:lvl1pPr>
            <a:lvl2pPr algn="l" indent="0" lvl="1" marL="457200" rtl="false">
              <a:lnSpc>
                <a:spcPct val="100000"/>
              </a:lnSpc>
              <a:spcBef>
                <a:spcPct val="0"/>
              </a:spcBef>
              <a:spcAft>
                <a:spcPct val="0"/>
              </a:spcAft>
              <a:buNone/>
              <a:defRPr b="0" baseline="0" dirty="0" i="0" lang="zh-CN" sz="1800" u="none">
                <a:solidFill>
                  <a:schemeClr val="tx1"/>
                </a:solidFill>
                <a:latin typeface="Arial"/>
              </a:defRPr>
            </a:lvl2pPr>
            <a:lvl3pPr algn="l" indent="0" lvl="2" marL="914400" rtl="false">
              <a:lnSpc>
                <a:spcPct val="100000"/>
              </a:lnSpc>
              <a:spcBef>
                <a:spcPct val="0"/>
              </a:spcBef>
              <a:spcAft>
                <a:spcPct val="0"/>
              </a:spcAft>
              <a:buNone/>
              <a:defRPr b="0" baseline="0" dirty="0" i="0" lang="zh-CN" sz="1800" u="none">
                <a:solidFill>
                  <a:schemeClr val="tx1"/>
                </a:solidFill>
                <a:latin typeface="Arial"/>
              </a:defRPr>
            </a:lvl3pPr>
            <a:lvl4pPr algn="l" indent="0" lvl="3" marL="1371600" rtl="false">
              <a:lnSpc>
                <a:spcPct val="100000"/>
              </a:lnSpc>
              <a:spcBef>
                <a:spcPct val="0"/>
              </a:spcBef>
              <a:spcAft>
                <a:spcPct val="0"/>
              </a:spcAft>
              <a:buNone/>
              <a:defRPr b="0" baseline="0" dirty="0" i="0" lang="zh-CN" sz="1800" u="none">
                <a:solidFill>
                  <a:schemeClr val="tx1"/>
                </a:solidFill>
                <a:latin typeface="Arial"/>
              </a:defRPr>
            </a:lvl4pPr>
            <a:lvl5pPr algn="l" indent="0" lvl="4" marL="1828800" rtl="false">
              <a:lnSpc>
                <a:spcPct val="100000"/>
              </a:lnSpc>
              <a:spcBef>
                <a:spcPct val="0"/>
              </a:spcBef>
              <a:spcAft>
                <a:spcPct val="0"/>
              </a:spcAft>
              <a:buNone/>
              <a:defRPr b="0" baseline="0" dirty="0" i="0" lang="zh-CN" sz="1800" u="none">
                <a:solidFill>
                  <a:schemeClr val="tx1"/>
                </a:solidFill>
                <a:latin typeface="Arial"/>
              </a:defRPr>
            </a:lvl5pPr>
          </a:lstStyle>
          <a:p>
            <a:pPr algn="r" indent="0" lvl="0" marL="0"/>
            <a:fld id="{21486FC0-E95E-40C4-BF51-0F791ECE5F0D}" type="slidenum"/>
            <a:endParaRPr dirty="0" lang="en-US" sz="1400"/>
          </a:p>
        </p:txBody>
      </p:sp>
    </p:spTree>
    <p:extLst>
      <p:ext uri="{71D6E6E4-D882-41B4-A129-FB6058C21819}">
        <p14:creationId xmlns:p14="http://schemas.microsoft.com/office/powerpoint/2010/main" val="1730983855065"/>
      </p:ext>
    </p:extLst>
  </p:cSld>
  <p:clrMapOvr>
    <a:masterClrMapping/>
  </p:clrMapOvr>
</p:sldLayout>
</file>

<file path=ppt/slideLayouts/slideLayout8.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Tx">
  <p:cSld name="内容与标题">
    <p:spTree>
      <p:nvGrpSpPr>
        <p:cNvPr id="1" name=""/>
        <p:cNvGrpSpPr/>
        <p:nvPr/>
      </p:nvGrpSpPr>
      <p:grpSpPr>
        <a:xfrm>
          <a:off x="0" y="0"/>
          <a:ext cx="0" cy="0"/>
          <a:chOff x="0" y="0"/>
          <a:chExt cx="0" cy="0"/>
        </a:xfrm>
      </p:grpSpPr>
      <p:sp>
        <p:nvSpPr>
          <p:cNvPr id="2" name="标题 1">
            <a:extLst>
              <a:ext uri="{D862C5E7-BFA9-4727-BFB0-6077644E6539}">
                <a16:creationId xmlns:a16="http://schemas.microsoft.com/office/drawing/2010/main" id="{4F8D6CC8-74B7-426C-8B3D-835422CFE75A}"/>
              </a:ext>
            </a:extLst>
          </p:cNvPr>
          <p:cNvSpPr>
            <a:spLocks noGrp="true"/>
          </p:cNvSpPr>
          <p:nvPr>
            <p:ph type="title"/>
          </p:nvPr>
        </p:nvSpPr>
        <p:spPr>
          <a:xfrm rot="0">
            <a:off x="457200" y="273050"/>
            <a:ext cx="3008313" cy="1162050"/>
          </a:xfrm>
        </p:spPr>
        <p:txBody>
          <a:bodyPr anchor="b" rtlCol="0"/>
          <a:lstStyle>
            <a:lvl1pPr algn="l" lvl="0">
              <a:defRPr b="1" dirty="0" lang="en-US" sz="2000">
                <a:latin typeface="+mj-lt"/>
              </a:defRPr>
            </a:lvl1pPr>
          </a:lstStyle>
          <a:p>
            <a:pPr/>
            <a:r>
              <a:rPr dirty="0" lang="en-US"/>
              <a:t>单击此处编辑母版标题样式</a:t>
            </a:r>
            <a:endParaRPr dirty="0" lang="en-US"/>
          </a:p>
        </p:txBody>
      </p:sp>
      <p:sp>
        <p:nvSpPr>
          <p:cNvPr id="3" name="内容占位符 2">
            <a:extLst>
              <a:ext uri="{D35392E8-DB23-4163-81E9-261EB09DCD5E}">
                <a16:creationId xmlns:a16="http://schemas.microsoft.com/office/drawing/2010/main" id="{486DCC61-12E1-49BD-AB71-85E9E013953D}"/>
              </a:ext>
            </a:extLst>
          </p:cNvPr>
          <p:cNvSpPr>
            <a:spLocks noGrp="true"/>
          </p:cNvSpPr>
          <p:nvPr>
            <p:ph idx="1"/>
          </p:nvPr>
        </p:nvSpPr>
        <p:spPr>
          <a:xfrm rot="0">
            <a:off x="3575050" y="273050"/>
            <a:ext cx="5111749" cy="5853112"/>
          </a:xfrm>
        </p:spPr>
        <p:txBody>
          <a:bodyPr rtlCol="0"/>
          <a:lstStyle>
            <a:lvl1pPr lvl="0">
              <a:defRPr dirty="0" lang="en-US" sz="3200"/>
            </a:lvl1pPr>
            <a:lvl2pPr lvl="1">
              <a:defRPr dirty="0" lang="en-US" sz="2800"/>
            </a:lvl2pPr>
            <a:lvl3pPr lvl="2">
              <a:defRPr dirty="0" lang="en-US" sz="2400"/>
            </a:lvl3pPr>
            <a:lvl4pPr lvl="3">
              <a:defRPr dirty="0" lang="en-US" sz="2000"/>
            </a:lvl4pPr>
            <a:lvl5pPr lvl="4">
              <a:defRPr dirty="0" lang="en-US" sz="2000"/>
            </a:lvl5pPr>
            <a:lvl6pPr lvl="5">
              <a:defRPr dirty="0" lang="en-US" sz="2000"/>
            </a:lvl6pPr>
            <a:lvl7pPr lvl="6">
              <a:defRPr dirty="0" lang="en-US" sz="2000"/>
            </a:lvl7pPr>
            <a:lvl8pPr lvl="7">
              <a:defRPr dirty="0" lang="en-US" sz="2000"/>
            </a:lvl8pPr>
            <a:lvl9pPr lvl="8">
              <a:defRPr dirty="0" lang="en-US" sz="2000"/>
            </a:lvl9pPr>
          </a:lstStyle>
          <a:p>
            <a:pPr lvl="0"/>
            <a:r>
              <a:rPr dirty="0" lang="en-US"/>
              <a:t>单击此处编辑母版文本样式</a:t>
            </a:r>
          </a:p>
          <a:p>
            <a:pPr lvl="1"/>
            <a:r>
              <a:rPr dirty="0" lang="en-US"/>
              <a:t>第二级</a:t>
            </a:r>
          </a:p>
          <a:p>
            <a:pPr lvl="2"/>
            <a:r>
              <a:rPr dirty="0" lang="en-US"/>
              <a:t>第三级</a:t>
            </a:r>
          </a:p>
          <a:p>
            <a:pPr lvl="3"/>
            <a:r>
              <a:rPr dirty="0" lang="en-US"/>
              <a:t>第四级</a:t>
            </a:r>
          </a:p>
          <a:p>
            <a:pPr lvl="4"/>
            <a:r>
              <a:rPr dirty="0" lang="en-US"/>
              <a:t>第五级</a:t>
            </a:r>
            <a:endParaRPr dirty="0" lang="en-US"/>
          </a:p>
        </p:txBody>
      </p:sp>
      <p:sp>
        <p:nvSpPr>
          <p:cNvPr id="4" name="文本占位符 3">
            <a:extLst>
              <a:ext uri="{6AEFE9E7-4996-42E9-BAEA-274052836AE3}">
                <a16:creationId xmlns:a16="http://schemas.microsoft.com/office/drawing/2010/main" id="{F45D69DE-F1BC-405A-A48D-626384AE28E2}"/>
              </a:ext>
            </a:extLst>
          </p:cNvPr>
          <p:cNvSpPr>
            <a:spLocks noGrp="true"/>
          </p:cNvSpPr>
          <p:nvPr>
            <p:ph idx="2" type="body"/>
          </p:nvPr>
        </p:nvSpPr>
        <p:spPr>
          <a:xfrm rot="0">
            <a:off x="457200" y="1435099"/>
            <a:ext cx="3008313" cy="4691063"/>
          </a:xfrm>
        </p:spPr>
        <p:txBody>
          <a:bodyPr rtlCol="0"/>
          <a:lstStyle>
            <a:lvl1pPr indent="0" lvl="0" marL="0">
              <a:buNone/>
              <a:defRPr dirty="0" lang="en-US" sz="1400"/>
            </a:lvl1pPr>
            <a:lvl2pPr indent="0" lvl="1" marL="457200">
              <a:buNone/>
              <a:defRPr dirty="0" lang="en-US" sz="1200"/>
            </a:lvl2pPr>
            <a:lvl3pPr indent="0" lvl="2" marL="914400">
              <a:buNone/>
              <a:defRPr dirty="0" lang="en-US" sz="1000"/>
            </a:lvl3pPr>
            <a:lvl4pPr indent="0" lvl="3" marL="1371600">
              <a:buNone/>
              <a:defRPr dirty="0" lang="en-US" sz="900"/>
            </a:lvl4pPr>
            <a:lvl5pPr indent="0" lvl="4" marL="1828800">
              <a:buNone/>
              <a:defRPr dirty="0" lang="en-US" sz="900"/>
            </a:lvl5pPr>
            <a:lvl6pPr indent="0" lvl="5" marL="2286000">
              <a:buNone/>
              <a:defRPr dirty="0" lang="en-US" sz="900"/>
            </a:lvl6pPr>
            <a:lvl7pPr indent="0" lvl="6" marL="2743200">
              <a:buNone/>
              <a:defRPr dirty="0" lang="en-US" sz="900"/>
            </a:lvl7pPr>
            <a:lvl8pPr indent="0" lvl="7" marL="3200400">
              <a:buNone/>
              <a:defRPr dirty="0" lang="en-US" sz="900"/>
            </a:lvl8pPr>
            <a:lvl9pPr indent="0" lvl="8" marL="3657600">
              <a:buNone/>
              <a:defRPr dirty="0" lang="en-US" sz="900"/>
            </a:lvl9pPr>
          </a:lstStyle>
          <a:p>
            <a:pPr lvl="0"/>
            <a:r>
              <a:rPr dirty="0" lang="en-US"/>
              <a:t>单击此处编辑母版文本样式</a:t>
            </a:r>
            <a:endParaRPr dirty="0" lang="en-US"/>
          </a:p>
        </p:txBody>
      </p:sp>
      <p:sp>
        <p:nvSpPr>
          <p:cNvPr id="5" name="Rectangle 4">
            <a:extLst>
              <a:ext uri="{4DD1881E-6211-4CC8-ABBD-0BC593351592}">
                <a16:creationId xmlns:a16="http://schemas.microsoft.com/office/drawing/2010/main" id="{B9B2040B-B4F8-4E3D-95D9-2B2A529888A6}"/>
              </a:ext>
            </a:extLst>
          </p:cNvPr>
          <p:cNvSpPr>
            <a:spLocks noChangeArrowheads="true" noGrp="true"/>
          </p:cNvSpPr>
          <p:nvPr>
            <p:ph idx="10" sz="half" type="dt"/>
          </p:nvPr>
        </p:nvSpPr>
        <p:spPr>
          <a:xfrm rot="0">
            <a:off x="457200" y="6245225"/>
            <a:ext cx="2133600" cy="476250"/>
          </a:xfrm>
          <a:prstGeom prst="rect">
            <a:avLst/>
          </a:prstGeom>
          <a:noFill/>
          <a:ln>
            <a:noFill/>
          </a:ln>
        </p:spPr>
        <p:txBody>
          <a:bodyPr numCol="1" rtlCol="0">
            <a:noAutofit/>
          </a:bodyPr>
          <a:lstStyle>
            <a:lvl1pPr algn="l" indent="0" lvl="0" marL="0" rtl="false">
              <a:lnSpc>
                <a:spcPct val="100000"/>
              </a:lnSpc>
              <a:spcBef>
                <a:spcPct val="0"/>
              </a:spcBef>
              <a:spcAft>
                <a:spcPct val="0"/>
              </a:spcAft>
              <a:buNone/>
              <a:defRPr b="0" baseline="0" dirty="0" i="0" lang="zh-CN" sz="1400" u="none">
                <a:solidFill>
                  <a:schemeClr val="tx1"/>
                </a:solidFill>
                <a:latin typeface="Arial"/>
              </a:defRPr>
            </a:lvl1pPr>
            <a:lvl2pPr algn="l" indent="0" lvl="1" marL="457200" rtl="false">
              <a:lnSpc>
                <a:spcPct val="100000"/>
              </a:lnSpc>
              <a:spcBef>
                <a:spcPct val="0"/>
              </a:spcBef>
              <a:spcAft>
                <a:spcPct val="0"/>
              </a:spcAft>
              <a:buNone/>
              <a:defRPr b="0" baseline="0" dirty="0" i="0" lang="zh-CN" sz="1800" u="none">
                <a:solidFill>
                  <a:schemeClr val="tx1"/>
                </a:solidFill>
                <a:latin typeface="Arial"/>
              </a:defRPr>
            </a:lvl2pPr>
            <a:lvl3pPr algn="l" indent="0" lvl="2" marL="914400" rtl="false">
              <a:lnSpc>
                <a:spcPct val="100000"/>
              </a:lnSpc>
              <a:spcBef>
                <a:spcPct val="0"/>
              </a:spcBef>
              <a:spcAft>
                <a:spcPct val="0"/>
              </a:spcAft>
              <a:buNone/>
              <a:defRPr b="0" baseline="0" dirty="0" i="0" lang="zh-CN" sz="1800" u="none">
                <a:solidFill>
                  <a:schemeClr val="tx1"/>
                </a:solidFill>
                <a:latin typeface="Arial"/>
              </a:defRPr>
            </a:lvl3pPr>
            <a:lvl4pPr algn="l" indent="0" lvl="3" marL="1371600" rtl="false">
              <a:lnSpc>
                <a:spcPct val="100000"/>
              </a:lnSpc>
              <a:spcBef>
                <a:spcPct val="0"/>
              </a:spcBef>
              <a:spcAft>
                <a:spcPct val="0"/>
              </a:spcAft>
              <a:buNone/>
              <a:defRPr b="0" baseline="0" dirty="0" i="0" lang="zh-CN" sz="1800" u="none">
                <a:solidFill>
                  <a:schemeClr val="tx1"/>
                </a:solidFill>
                <a:latin typeface="Arial"/>
              </a:defRPr>
            </a:lvl4pPr>
            <a:lvl5pPr algn="l" indent="0" lvl="4" marL="1828800" rtl="false">
              <a:lnSpc>
                <a:spcPct val="100000"/>
              </a:lnSpc>
              <a:spcBef>
                <a:spcPct val="0"/>
              </a:spcBef>
              <a:spcAft>
                <a:spcPct val="0"/>
              </a:spcAft>
              <a:buNone/>
              <a:defRPr b="0" baseline="0" dirty="0" i="0" lang="zh-CN" sz="1800" u="none">
                <a:solidFill>
                  <a:schemeClr val="tx1"/>
                </a:solidFill>
                <a:latin typeface="Arial"/>
              </a:defRPr>
            </a:lvl5pPr>
          </a:lstStyle>
          <a:p>
            <a:pPr indent="0" lvl="0" marL="0"/>
            <a:r>
              <a:rPr dirty="0" lang="en-US" sz="1400"/>
              <a:t/>
            </a:r>
            <a:endParaRPr dirty="0" lang="en-US" sz="1400"/>
          </a:p>
        </p:txBody>
      </p:sp>
      <p:sp>
        <p:nvSpPr>
          <p:cNvPr id="6" name="Rectangle 5">
            <a:extLst>
              <a:ext uri="{1A75AB5F-68D1-4290-B6C4-9EC389F57854}">
                <a16:creationId xmlns:a16="http://schemas.microsoft.com/office/drawing/2010/main" id="{EFD0310C-849C-40E3-A61B-DDC3942689F4}"/>
              </a:ext>
            </a:extLst>
          </p:cNvPr>
          <p:cNvSpPr>
            <a:spLocks noChangeArrowheads="true" noGrp="true"/>
          </p:cNvSpPr>
          <p:nvPr>
            <p:ph idx="11" sz="quarter" type="ftr"/>
          </p:nvPr>
        </p:nvSpPr>
        <p:spPr>
          <a:xfrm rot="0">
            <a:off x="3124200" y="6245225"/>
            <a:ext cx="2895600" cy="476250"/>
          </a:xfrm>
          <a:prstGeom prst="rect">
            <a:avLst/>
          </a:prstGeom>
          <a:noFill/>
          <a:ln>
            <a:noFill/>
          </a:ln>
        </p:spPr>
        <p:txBody>
          <a:bodyPr numCol="1" rtlCol="0">
            <a:noAutofit/>
          </a:bodyPr>
          <a:lstStyle>
            <a:lvl1pPr algn="ctr" indent="0" lvl="0" marL="0" rtl="false">
              <a:lnSpc>
                <a:spcPct val="100000"/>
              </a:lnSpc>
              <a:spcBef>
                <a:spcPct val="0"/>
              </a:spcBef>
              <a:spcAft>
                <a:spcPct val="0"/>
              </a:spcAft>
              <a:buNone/>
              <a:defRPr b="0" baseline="0" dirty="0" i="0" lang="zh-CN" sz="1400" u="none">
                <a:solidFill>
                  <a:schemeClr val="tx1"/>
                </a:solidFill>
                <a:latin typeface="Arial"/>
              </a:defRPr>
            </a:lvl1pPr>
            <a:lvl2pPr algn="l" indent="0" lvl="1" marL="457200" rtl="false">
              <a:lnSpc>
                <a:spcPct val="100000"/>
              </a:lnSpc>
              <a:spcBef>
                <a:spcPct val="0"/>
              </a:spcBef>
              <a:spcAft>
                <a:spcPct val="0"/>
              </a:spcAft>
              <a:buNone/>
              <a:defRPr b="0" baseline="0" dirty="0" i="0" lang="zh-CN" sz="1800" u="none">
                <a:solidFill>
                  <a:schemeClr val="tx1"/>
                </a:solidFill>
                <a:latin typeface="Arial"/>
              </a:defRPr>
            </a:lvl2pPr>
            <a:lvl3pPr algn="l" indent="0" lvl="2" marL="914400" rtl="false">
              <a:lnSpc>
                <a:spcPct val="100000"/>
              </a:lnSpc>
              <a:spcBef>
                <a:spcPct val="0"/>
              </a:spcBef>
              <a:spcAft>
                <a:spcPct val="0"/>
              </a:spcAft>
              <a:buNone/>
              <a:defRPr b="0" baseline="0" dirty="0" i="0" lang="zh-CN" sz="1800" u="none">
                <a:solidFill>
                  <a:schemeClr val="tx1"/>
                </a:solidFill>
                <a:latin typeface="Arial"/>
              </a:defRPr>
            </a:lvl3pPr>
            <a:lvl4pPr algn="l" indent="0" lvl="3" marL="1371600" rtl="false">
              <a:lnSpc>
                <a:spcPct val="100000"/>
              </a:lnSpc>
              <a:spcBef>
                <a:spcPct val="0"/>
              </a:spcBef>
              <a:spcAft>
                <a:spcPct val="0"/>
              </a:spcAft>
              <a:buNone/>
              <a:defRPr b="0" baseline="0" dirty="0" i="0" lang="zh-CN" sz="1800" u="none">
                <a:solidFill>
                  <a:schemeClr val="tx1"/>
                </a:solidFill>
                <a:latin typeface="Arial"/>
              </a:defRPr>
            </a:lvl4pPr>
            <a:lvl5pPr algn="l" indent="0" lvl="4" marL="1828800" rtl="false">
              <a:lnSpc>
                <a:spcPct val="100000"/>
              </a:lnSpc>
              <a:spcBef>
                <a:spcPct val="0"/>
              </a:spcBef>
              <a:spcAft>
                <a:spcPct val="0"/>
              </a:spcAft>
              <a:buNone/>
              <a:defRPr b="0" baseline="0" dirty="0" i="0" lang="zh-CN" sz="1800" u="none">
                <a:solidFill>
                  <a:schemeClr val="tx1"/>
                </a:solidFill>
                <a:latin typeface="Arial"/>
              </a:defRPr>
            </a:lvl5pPr>
          </a:lstStyle>
          <a:p>
            <a:pPr algn="ctr" indent="0" lvl="0" marL="0"/>
            <a:r>
              <a:rPr dirty="0" lang="en-US" sz="1400"/>
              <a:t/>
            </a:r>
            <a:endParaRPr dirty="0" lang="en-US" sz="1400"/>
          </a:p>
        </p:txBody>
      </p:sp>
      <p:sp>
        <p:nvSpPr>
          <p:cNvPr id="7" name="Rectangle 6">
            <a:extLst>
              <a:ext uri="{C60172F6-3DB3-4362-B536-555548058CE0}">
                <a16:creationId xmlns:a16="http://schemas.microsoft.com/office/drawing/2010/main" id="{7712E255-17F3-4B82-A451-D1A643B4E0FD}"/>
              </a:ext>
            </a:extLst>
          </p:cNvPr>
          <p:cNvSpPr>
            <a:spLocks noChangeArrowheads="true" noGrp="true"/>
          </p:cNvSpPr>
          <p:nvPr>
            <p:ph idx="12" sz="quarter" type="sldNum"/>
          </p:nvPr>
        </p:nvSpPr>
        <p:spPr>
          <a:xfrm rot="0">
            <a:off x="6553200" y="6245225"/>
            <a:ext cx="2133600" cy="476250"/>
          </a:xfrm>
          <a:prstGeom prst="rect">
            <a:avLst/>
          </a:prstGeom>
          <a:noFill/>
          <a:ln>
            <a:noFill/>
          </a:ln>
        </p:spPr>
        <p:txBody>
          <a:bodyPr numCol="1" rtlCol="0">
            <a:noAutofit/>
          </a:bodyPr>
          <a:lstStyle>
            <a:lvl1pPr algn="r" indent="0" lvl="0" marL="0" rtl="false">
              <a:lnSpc>
                <a:spcPct val="100000"/>
              </a:lnSpc>
              <a:spcBef>
                <a:spcPct val="0"/>
              </a:spcBef>
              <a:spcAft>
                <a:spcPct val="0"/>
              </a:spcAft>
              <a:buNone/>
              <a:defRPr b="0" baseline="0" dirty="0" i="0" lang="zh-CN" sz="1400" u="none">
                <a:solidFill>
                  <a:schemeClr val="tx1"/>
                </a:solidFill>
                <a:latin typeface="Arial"/>
              </a:defRPr>
            </a:lvl1pPr>
            <a:lvl2pPr algn="l" indent="0" lvl="1" marL="457200" rtl="false">
              <a:lnSpc>
                <a:spcPct val="100000"/>
              </a:lnSpc>
              <a:spcBef>
                <a:spcPct val="0"/>
              </a:spcBef>
              <a:spcAft>
                <a:spcPct val="0"/>
              </a:spcAft>
              <a:buNone/>
              <a:defRPr b="0" baseline="0" dirty="0" i="0" lang="zh-CN" sz="1800" u="none">
                <a:solidFill>
                  <a:schemeClr val="tx1"/>
                </a:solidFill>
                <a:latin typeface="Arial"/>
              </a:defRPr>
            </a:lvl2pPr>
            <a:lvl3pPr algn="l" indent="0" lvl="2" marL="914400" rtl="false">
              <a:lnSpc>
                <a:spcPct val="100000"/>
              </a:lnSpc>
              <a:spcBef>
                <a:spcPct val="0"/>
              </a:spcBef>
              <a:spcAft>
                <a:spcPct val="0"/>
              </a:spcAft>
              <a:buNone/>
              <a:defRPr b="0" baseline="0" dirty="0" i="0" lang="zh-CN" sz="1800" u="none">
                <a:solidFill>
                  <a:schemeClr val="tx1"/>
                </a:solidFill>
                <a:latin typeface="Arial"/>
              </a:defRPr>
            </a:lvl3pPr>
            <a:lvl4pPr algn="l" indent="0" lvl="3" marL="1371600" rtl="false">
              <a:lnSpc>
                <a:spcPct val="100000"/>
              </a:lnSpc>
              <a:spcBef>
                <a:spcPct val="0"/>
              </a:spcBef>
              <a:spcAft>
                <a:spcPct val="0"/>
              </a:spcAft>
              <a:buNone/>
              <a:defRPr b="0" baseline="0" dirty="0" i="0" lang="zh-CN" sz="1800" u="none">
                <a:solidFill>
                  <a:schemeClr val="tx1"/>
                </a:solidFill>
                <a:latin typeface="Arial"/>
              </a:defRPr>
            </a:lvl4pPr>
            <a:lvl5pPr algn="l" indent="0" lvl="4" marL="1828800" rtl="false">
              <a:lnSpc>
                <a:spcPct val="100000"/>
              </a:lnSpc>
              <a:spcBef>
                <a:spcPct val="0"/>
              </a:spcBef>
              <a:spcAft>
                <a:spcPct val="0"/>
              </a:spcAft>
              <a:buNone/>
              <a:defRPr b="0" baseline="0" dirty="0" i="0" lang="zh-CN" sz="1800" u="none">
                <a:solidFill>
                  <a:schemeClr val="tx1"/>
                </a:solidFill>
                <a:latin typeface="Arial"/>
              </a:defRPr>
            </a:lvl5pPr>
          </a:lstStyle>
          <a:p>
            <a:pPr algn="r" indent="0" lvl="0" marL="0"/>
            <a:fld id="{111B28E6-38D9-4B48-A7C9-9E763F80E37F}" type="slidenum"/>
            <a:endParaRPr dirty="0" lang="en-US" sz="1400"/>
          </a:p>
        </p:txBody>
      </p:sp>
    </p:spTree>
    <p:extLst>
      <p:ext uri="{985F3651-E292-46F9-8E13-2DFEA4AD7284}">
        <p14:creationId xmlns:p14="http://schemas.microsoft.com/office/powerpoint/2010/main" val="1730983855070"/>
      </p:ext>
    </p:extLst>
  </p:cSld>
  <p:clrMapOvr>
    <a:masterClrMapping/>
  </p:clrMapOvr>
</p:sldLayout>
</file>

<file path=ppt/slideLayouts/slideLayout9.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picTx">
  <p:cSld name="图片与标题">
    <p:spTree>
      <p:nvGrpSpPr>
        <p:cNvPr id="1" name=""/>
        <p:cNvGrpSpPr/>
        <p:nvPr/>
      </p:nvGrpSpPr>
      <p:grpSpPr>
        <a:xfrm>
          <a:off x="0" y="0"/>
          <a:ext cx="0" cy="0"/>
          <a:chOff x="0" y="0"/>
          <a:chExt cx="0" cy="0"/>
        </a:xfrm>
      </p:grpSpPr>
      <p:sp>
        <p:nvSpPr>
          <p:cNvPr id="2" name="标题 1">
            <a:extLst>
              <a:ext uri="{3C4EE96B-9B27-4D76-B9F2-5CFCC4B607CC}">
                <a16:creationId xmlns:a16="http://schemas.microsoft.com/office/drawing/2010/main" id="{03B741B2-33BB-433C-87F5-5B52730C88E3}"/>
              </a:ext>
            </a:extLst>
          </p:cNvPr>
          <p:cNvSpPr>
            <a:spLocks noGrp="true"/>
          </p:cNvSpPr>
          <p:nvPr>
            <p:ph type="title"/>
          </p:nvPr>
        </p:nvSpPr>
        <p:spPr>
          <a:xfrm rot="0">
            <a:off x="1792288" y="4800600"/>
            <a:ext cx="5486400" cy="566738"/>
          </a:xfrm>
        </p:spPr>
        <p:txBody>
          <a:bodyPr anchor="b" rtlCol="0"/>
          <a:lstStyle>
            <a:lvl1pPr algn="l" lvl="0">
              <a:defRPr b="1" dirty="0" lang="en-US" sz="2000">
                <a:latin typeface="+mj-lt"/>
              </a:defRPr>
            </a:lvl1pPr>
          </a:lstStyle>
          <a:p>
            <a:pPr/>
            <a:r>
              <a:rPr dirty="0" lang="en-US"/>
              <a:t>单击此处编辑母版标题样式</a:t>
            </a:r>
            <a:endParaRPr dirty="0" lang="en-US"/>
          </a:p>
        </p:txBody>
      </p:sp>
      <p:sp>
        <p:nvSpPr>
          <p:cNvPr id="3" name="图片占位符 2">
            <a:extLst>
              <a:ext uri="{3E946627-AEE8-4BD4-82E9-806FCB31505D}">
                <a16:creationId xmlns:a16="http://schemas.microsoft.com/office/drawing/2010/main" id="{C211B72B-C7A5-4AA2-8277-0E2697EED43B}"/>
              </a:ext>
            </a:extLst>
          </p:cNvPr>
          <p:cNvSpPr>
            <a:spLocks noGrp="true"/>
          </p:cNvSpPr>
          <p:nvPr>
            <p:ph idx="1" type="pic"/>
          </p:nvPr>
        </p:nvSpPr>
        <p:spPr>
          <a:xfrm rot="0">
            <a:off x="1792288" y="612775"/>
            <a:ext cx="5486400" cy="4114800"/>
          </a:xfrm>
        </p:spPr>
        <p:txBody>
          <a:bodyPr anchor="t" bIns="45720" lIns="91440" numCol="1" rIns="91440" rtlCol="0" tIns="45720" vert="horz" wrap="square"/>
          <a:lstStyle>
            <a:lvl1pPr indent="0" lvl="0" marL="0">
              <a:buNone/>
              <a:defRPr dirty="0" lang="en-US" sz="3200"/>
            </a:lvl1pPr>
            <a:lvl2pPr indent="0" lvl="1" marL="457200">
              <a:buNone/>
              <a:defRPr dirty="0" lang="en-US" sz="2800"/>
            </a:lvl2pPr>
            <a:lvl3pPr indent="0" lvl="2" marL="914400">
              <a:buNone/>
              <a:defRPr dirty="0" lang="en-US" sz="2400"/>
            </a:lvl3pPr>
            <a:lvl4pPr indent="0" lvl="3" marL="1371600">
              <a:buNone/>
              <a:defRPr dirty="0" lang="en-US" sz="2000"/>
            </a:lvl4pPr>
            <a:lvl5pPr indent="0" lvl="4" marL="1828800">
              <a:buNone/>
              <a:defRPr dirty="0" lang="en-US" sz="2000"/>
            </a:lvl5pPr>
            <a:lvl6pPr indent="0" lvl="5" marL="2286000">
              <a:buNone/>
              <a:defRPr dirty="0" lang="en-US" sz="2000"/>
            </a:lvl6pPr>
            <a:lvl7pPr indent="0" lvl="6" marL="2743200">
              <a:buNone/>
              <a:defRPr dirty="0" lang="en-US" sz="2000"/>
            </a:lvl7pPr>
            <a:lvl8pPr indent="0" lvl="7" marL="3200400">
              <a:buNone/>
              <a:defRPr dirty="0" lang="en-US" sz="2000"/>
            </a:lvl8pPr>
            <a:lvl9pPr indent="0" lvl="8" marL="3657600">
              <a:buNone/>
              <a:defRPr dirty="0" lang="en-US" sz="2000"/>
            </a:lvl9pPr>
          </a:lstStyle>
          <a:p>
            <a:pPr algn="l" indent="0" lvl="0" marL="0" marR="0" rtl="false">
              <a:lnSpc>
                <a:spcPct val="100000"/>
              </a:lnSpc>
              <a:spcBef>
                <a:spcPct val="20000"/>
              </a:spcBef>
              <a:spcAft>
                <a:spcPct val="0"/>
              </a:spcAft>
              <a:buNone/>
            </a:pPr>
            <a:r>
              <a:rPr b="0" baseline="0" cap="none" dirty="0" i="0" lang="zh-CN" spc="0" strike="noStrike" sz="3200" u="none">
                <a:ln>
                  <a:noFill/>
                </a:ln>
                <a:solidFill>
                  <a:schemeClr val="tx1"/>
                </a:solidFill>
                <a:latin typeface="+mn-lt"/>
              </a:rPr>
              <a:t/>
            </a:r>
            <a:endParaRPr b="0" baseline="0" cap="none" dirty="0" i="0" lang="zh-CN" spc="0" strike="noStrike" sz="3200" u="none">
              <a:ln>
                <a:noFill/>
              </a:ln>
              <a:solidFill>
                <a:schemeClr val="tx1"/>
              </a:solidFill>
              <a:latin typeface="+mn-lt"/>
            </a:endParaRPr>
          </a:p>
        </p:txBody>
      </p:sp>
      <p:sp>
        <p:nvSpPr>
          <p:cNvPr id="4" name="文本占位符 3">
            <a:extLst>
              <a:ext uri="{B2836902-5595-4D7B-9940-51A91AFF2236}">
                <a16:creationId xmlns:a16="http://schemas.microsoft.com/office/drawing/2010/main" id="{761B771D-15C6-4819-B49A-DC20EC49FE40}"/>
              </a:ext>
            </a:extLst>
          </p:cNvPr>
          <p:cNvSpPr>
            <a:spLocks noGrp="true"/>
          </p:cNvSpPr>
          <p:nvPr>
            <p:ph idx="2" type="body"/>
          </p:nvPr>
        </p:nvSpPr>
        <p:spPr>
          <a:xfrm rot="0">
            <a:off x="1792288" y="5367337"/>
            <a:ext cx="5486400" cy="804862"/>
          </a:xfrm>
        </p:spPr>
        <p:txBody>
          <a:bodyPr rtlCol="0"/>
          <a:lstStyle>
            <a:lvl1pPr indent="0" lvl="0" marL="0">
              <a:buNone/>
              <a:defRPr dirty="0" lang="en-US" sz="1400"/>
            </a:lvl1pPr>
            <a:lvl2pPr indent="0" lvl="1" marL="457200">
              <a:buNone/>
              <a:defRPr dirty="0" lang="en-US" sz="1200"/>
            </a:lvl2pPr>
            <a:lvl3pPr indent="0" lvl="2" marL="914400">
              <a:buNone/>
              <a:defRPr dirty="0" lang="en-US" sz="1000"/>
            </a:lvl3pPr>
            <a:lvl4pPr indent="0" lvl="3" marL="1371600">
              <a:buNone/>
              <a:defRPr dirty="0" lang="en-US" sz="900"/>
            </a:lvl4pPr>
            <a:lvl5pPr indent="0" lvl="4" marL="1828800">
              <a:buNone/>
              <a:defRPr dirty="0" lang="en-US" sz="900"/>
            </a:lvl5pPr>
            <a:lvl6pPr indent="0" lvl="5" marL="2286000">
              <a:buNone/>
              <a:defRPr dirty="0" lang="en-US" sz="900"/>
            </a:lvl6pPr>
            <a:lvl7pPr indent="0" lvl="6" marL="2743200">
              <a:buNone/>
              <a:defRPr dirty="0" lang="en-US" sz="900"/>
            </a:lvl7pPr>
            <a:lvl8pPr indent="0" lvl="7" marL="3200400">
              <a:buNone/>
              <a:defRPr dirty="0" lang="en-US" sz="900"/>
            </a:lvl8pPr>
            <a:lvl9pPr indent="0" lvl="8" marL="3657600">
              <a:buNone/>
              <a:defRPr dirty="0" lang="en-US" sz="900"/>
            </a:lvl9pPr>
          </a:lstStyle>
          <a:p>
            <a:pPr lvl="0"/>
            <a:r>
              <a:rPr dirty="0" lang="en-US"/>
              <a:t>单击此处编辑母版文本样式</a:t>
            </a:r>
            <a:endParaRPr dirty="0" lang="en-US"/>
          </a:p>
        </p:txBody>
      </p:sp>
      <p:sp>
        <p:nvSpPr>
          <p:cNvPr id="5" name="Rectangle 4">
            <a:extLst>
              <a:ext uri="{4336250F-074B-45FB-83AA-D534E6C02B4F}">
                <a16:creationId xmlns:a16="http://schemas.microsoft.com/office/drawing/2010/main" id="{CDAA899D-9E47-4CC1-9CF6-C6429B792DF1}"/>
              </a:ext>
            </a:extLst>
          </p:cNvPr>
          <p:cNvSpPr>
            <a:spLocks noChangeArrowheads="true" noGrp="true"/>
          </p:cNvSpPr>
          <p:nvPr>
            <p:ph idx="10" sz="half" type="dt"/>
          </p:nvPr>
        </p:nvSpPr>
        <p:spPr>
          <a:xfrm rot="0">
            <a:off x="457200" y="6245225"/>
            <a:ext cx="2133600" cy="476250"/>
          </a:xfrm>
          <a:prstGeom prst="rect">
            <a:avLst/>
          </a:prstGeom>
          <a:noFill/>
          <a:ln>
            <a:noFill/>
          </a:ln>
        </p:spPr>
        <p:txBody>
          <a:bodyPr numCol="1" rtlCol="0">
            <a:noAutofit/>
          </a:bodyPr>
          <a:lstStyle>
            <a:lvl1pPr algn="l" indent="0" lvl="0" marL="0" rtl="false">
              <a:lnSpc>
                <a:spcPct val="100000"/>
              </a:lnSpc>
              <a:spcBef>
                <a:spcPct val="0"/>
              </a:spcBef>
              <a:spcAft>
                <a:spcPct val="0"/>
              </a:spcAft>
              <a:buNone/>
              <a:defRPr b="0" baseline="0" dirty="0" i="0" lang="zh-CN" sz="1400" u="none">
                <a:solidFill>
                  <a:schemeClr val="tx1"/>
                </a:solidFill>
                <a:latin typeface="Arial"/>
              </a:defRPr>
            </a:lvl1pPr>
            <a:lvl2pPr algn="l" indent="0" lvl="1" marL="457200" rtl="false">
              <a:lnSpc>
                <a:spcPct val="100000"/>
              </a:lnSpc>
              <a:spcBef>
                <a:spcPct val="0"/>
              </a:spcBef>
              <a:spcAft>
                <a:spcPct val="0"/>
              </a:spcAft>
              <a:buNone/>
              <a:defRPr b="0" baseline="0" dirty="0" i="0" lang="zh-CN" sz="1800" u="none">
                <a:solidFill>
                  <a:schemeClr val="tx1"/>
                </a:solidFill>
                <a:latin typeface="Arial"/>
              </a:defRPr>
            </a:lvl2pPr>
            <a:lvl3pPr algn="l" indent="0" lvl="2" marL="914400" rtl="false">
              <a:lnSpc>
                <a:spcPct val="100000"/>
              </a:lnSpc>
              <a:spcBef>
                <a:spcPct val="0"/>
              </a:spcBef>
              <a:spcAft>
                <a:spcPct val="0"/>
              </a:spcAft>
              <a:buNone/>
              <a:defRPr b="0" baseline="0" dirty="0" i="0" lang="zh-CN" sz="1800" u="none">
                <a:solidFill>
                  <a:schemeClr val="tx1"/>
                </a:solidFill>
                <a:latin typeface="Arial"/>
              </a:defRPr>
            </a:lvl3pPr>
            <a:lvl4pPr algn="l" indent="0" lvl="3" marL="1371600" rtl="false">
              <a:lnSpc>
                <a:spcPct val="100000"/>
              </a:lnSpc>
              <a:spcBef>
                <a:spcPct val="0"/>
              </a:spcBef>
              <a:spcAft>
                <a:spcPct val="0"/>
              </a:spcAft>
              <a:buNone/>
              <a:defRPr b="0" baseline="0" dirty="0" i="0" lang="zh-CN" sz="1800" u="none">
                <a:solidFill>
                  <a:schemeClr val="tx1"/>
                </a:solidFill>
                <a:latin typeface="Arial"/>
              </a:defRPr>
            </a:lvl4pPr>
            <a:lvl5pPr algn="l" indent="0" lvl="4" marL="1828800" rtl="false">
              <a:lnSpc>
                <a:spcPct val="100000"/>
              </a:lnSpc>
              <a:spcBef>
                <a:spcPct val="0"/>
              </a:spcBef>
              <a:spcAft>
                <a:spcPct val="0"/>
              </a:spcAft>
              <a:buNone/>
              <a:defRPr b="0" baseline="0" dirty="0" i="0" lang="zh-CN" sz="1800" u="none">
                <a:solidFill>
                  <a:schemeClr val="tx1"/>
                </a:solidFill>
                <a:latin typeface="Arial"/>
              </a:defRPr>
            </a:lvl5pPr>
          </a:lstStyle>
          <a:p>
            <a:pPr indent="0" lvl="0" marL="0"/>
            <a:r>
              <a:rPr dirty="0" lang="en-US" sz="1400"/>
              <a:t/>
            </a:r>
            <a:endParaRPr dirty="0" lang="en-US" sz="1400"/>
          </a:p>
        </p:txBody>
      </p:sp>
      <p:sp>
        <p:nvSpPr>
          <p:cNvPr id="6" name="Rectangle 5">
            <a:extLst>
              <a:ext uri="{33247664-7195-4A31-AAAE-76853BA95721}">
                <a16:creationId xmlns:a16="http://schemas.microsoft.com/office/drawing/2010/main" id="{5A07CEA1-5751-4EB8-9049-6292A61244D1}"/>
              </a:ext>
            </a:extLst>
          </p:cNvPr>
          <p:cNvSpPr>
            <a:spLocks noChangeArrowheads="true" noGrp="true"/>
          </p:cNvSpPr>
          <p:nvPr>
            <p:ph idx="11" sz="quarter" type="ftr"/>
          </p:nvPr>
        </p:nvSpPr>
        <p:spPr>
          <a:xfrm rot="0">
            <a:off x="3124200" y="6245225"/>
            <a:ext cx="2895600" cy="476250"/>
          </a:xfrm>
          <a:prstGeom prst="rect">
            <a:avLst/>
          </a:prstGeom>
          <a:noFill/>
          <a:ln>
            <a:noFill/>
          </a:ln>
        </p:spPr>
        <p:txBody>
          <a:bodyPr numCol="1" rtlCol="0">
            <a:noAutofit/>
          </a:bodyPr>
          <a:lstStyle>
            <a:lvl1pPr algn="ctr" indent="0" lvl="0" marL="0" rtl="false">
              <a:lnSpc>
                <a:spcPct val="100000"/>
              </a:lnSpc>
              <a:spcBef>
                <a:spcPct val="0"/>
              </a:spcBef>
              <a:spcAft>
                <a:spcPct val="0"/>
              </a:spcAft>
              <a:buNone/>
              <a:defRPr b="0" baseline="0" dirty="0" i="0" lang="zh-CN" sz="1400" u="none">
                <a:solidFill>
                  <a:schemeClr val="tx1"/>
                </a:solidFill>
                <a:latin typeface="Arial"/>
              </a:defRPr>
            </a:lvl1pPr>
            <a:lvl2pPr algn="l" indent="0" lvl="1" marL="457200" rtl="false">
              <a:lnSpc>
                <a:spcPct val="100000"/>
              </a:lnSpc>
              <a:spcBef>
                <a:spcPct val="0"/>
              </a:spcBef>
              <a:spcAft>
                <a:spcPct val="0"/>
              </a:spcAft>
              <a:buNone/>
              <a:defRPr b="0" baseline="0" dirty="0" i="0" lang="zh-CN" sz="1800" u="none">
                <a:solidFill>
                  <a:schemeClr val="tx1"/>
                </a:solidFill>
                <a:latin typeface="Arial"/>
              </a:defRPr>
            </a:lvl2pPr>
            <a:lvl3pPr algn="l" indent="0" lvl="2" marL="914400" rtl="false">
              <a:lnSpc>
                <a:spcPct val="100000"/>
              </a:lnSpc>
              <a:spcBef>
                <a:spcPct val="0"/>
              </a:spcBef>
              <a:spcAft>
                <a:spcPct val="0"/>
              </a:spcAft>
              <a:buNone/>
              <a:defRPr b="0" baseline="0" dirty="0" i="0" lang="zh-CN" sz="1800" u="none">
                <a:solidFill>
                  <a:schemeClr val="tx1"/>
                </a:solidFill>
                <a:latin typeface="Arial"/>
              </a:defRPr>
            </a:lvl3pPr>
            <a:lvl4pPr algn="l" indent="0" lvl="3" marL="1371600" rtl="false">
              <a:lnSpc>
                <a:spcPct val="100000"/>
              </a:lnSpc>
              <a:spcBef>
                <a:spcPct val="0"/>
              </a:spcBef>
              <a:spcAft>
                <a:spcPct val="0"/>
              </a:spcAft>
              <a:buNone/>
              <a:defRPr b="0" baseline="0" dirty="0" i="0" lang="zh-CN" sz="1800" u="none">
                <a:solidFill>
                  <a:schemeClr val="tx1"/>
                </a:solidFill>
                <a:latin typeface="Arial"/>
              </a:defRPr>
            </a:lvl4pPr>
            <a:lvl5pPr algn="l" indent="0" lvl="4" marL="1828800" rtl="false">
              <a:lnSpc>
                <a:spcPct val="100000"/>
              </a:lnSpc>
              <a:spcBef>
                <a:spcPct val="0"/>
              </a:spcBef>
              <a:spcAft>
                <a:spcPct val="0"/>
              </a:spcAft>
              <a:buNone/>
              <a:defRPr b="0" baseline="0" dirty="0" i="0" lang="zh-CN" sz="1800" u="none">
                <a:solidFill>
                  <a:schemeClr val="tx1"/>
                </a:solidFill>
                <a:latin typeface="Arial"/>
              </a:defRPr>
            </a:lvl5pPr>
          </a:lstStyle>
          <a:p>
            <a:pPr algn="ctr" indent="0" lvl="0" marL="0"/>
            <a:r>
              <a:rPr dirty="0" lang="en-US" sz="1400"/>
              <a:t/>
            </a:r>
            <a:endParaRPr dirty="0" lang="en-US" sz="1400"/>
          </a:p>
        </p:txBody>
      </p:sp>
      <p:sp>
        <p:nvSpPr>
          <p:cNvPr id="7" name="Rectangle 6">
            <a:extLst>
              <a:ext uri="{171E3365-82E8-4038-9595-16D11110BD35}">
                <a16:creationId xmlns:a16="http://schemas.microsoft.com/office/drawing/2010/main" id="{5488F9B9-876F-45B6-BACF-12F4690703D2}"/>
              </a:ext>
            </a:extLst>
          </p:cNvPr>
          <p:cNvSpPr>
            <a:spLocks noChangeArrowheads="true" noGrp="true"/>
          </p:cNvSpPr>
          <p:nvPr>
            <p:ph idx="12" sz="quarter" type="sldNum"/>
          </p:nvPr>
        </p:nvSpPr>
        <p:spPr>
          <a:xfrm rot="0">
            <a:off x="6553200" y="6245225"/>
            <a:ext cx="2133600" cy="476250"/>
          </a:xfrm>
          <a:prstGeom prst="rect">
            <a:avLst/>
          </a:prstGeom>
          <a:noFill/>
          <a:ln>
            <a:noFill/>
          </a:ln>
        </p:spPr>
        <p:txBody>
          <a:bodyPr numCol="1" rtlCol="0">
            <a:noAutofit/>
          </a:bodyPr>
          <a:lstStyle>
            <a:lvl1pPr algn="r" indent="0" lvl="0" marL="0" rtl="false">
              <a:lnSpc>
                <a:spcPct val="100000"/>
              </a:lnSpc>
              <a:spcBef>
                <a:spcPct val="0"/>
              </a:spcBef>
              <a:spcAft>
                <a:spcPct val="0"/>
              </a:spcAft>
              <a:buNone/>
              <a:defRPr b="0" baseline="0" dirty="0" i="0" lang="zh-CN" sz="1400" u="none">
                <a:solidFill>
                  <a:schemeClr val="tx1"/>
                </a:solidFill>
                <a:latin typeface="Arial"/>
              </a:defRPr>
            </a:lvl1pPr>
            <a:lvl2pPr algn="l" indent="0" lvl="1" marL="457200" rtl="false">
              <a:lnSpc>
                <a:spcPct val="100000"/>
              </a:lnSpc>
              <a:spcBef>
                <a:spcPct val="0"/>
              </a:spcBef>
              <a:spcAft>
                <a:spcPct val="0"/>
              </a:spcAft>
              <a:buNone/>
              <a:defRPr b="0" baseline="0" dirty="0" i="0" lang="zh-CN" sz="1800" u="none">
                <a:solidFill>
                  <a:schemeClr val="tx1"/>
                </a:solidFill>
                <a:latin typeface="Arial"/>
              </a:defRPr>
            </a:lvl2pPr>
            <a:lvl3pPr algn="l" indent="0" lvl="2" marL="914400" rtl="false">
              <a:lnSpc>
                <a:spcPct val="100000"/>
              </a:lnSpc>
              <a:spcBef>
                <a:spcPct val="0"/>
              </a:spcBef>
              <a:spcAft>
                <a:spcPct val="0"/>
              </a:spcAft>
              <a:buNone/>
              <a:defRPr b="0" baseline="0" dirty="0" i="0" lang="zh-CN" sz="1800" u="none">
                <a:solidFill>
                  <a:schemeClr val="tx1"/>
                </a:solidFill>
                <a:latin typeface="Arial"/>
              </a:defRPr>
            </a:lvl3pPr>
            <a:lvl4pPr algn="l" indent="0" lvl="3" marL="1371600" rtl="false">
              <a:lnSpc>
                <a:spcPct val="100000"/>
              </a:lnSpc>
              <a:spcBef>
                <a:spcPct val="0"/>
              </a:spcBef>
              <a:spcAft>
                <a:spcPct val="0"/>
              </a:spcAft>
              <a:buNone/>
              <a:defRPr b="0" baseline="0" dirty="0" i="0" lang="zh-CN" sz="1800" u="none">
                <a:solidFill>
                  <a:schemeClr val="tx1"/>
                </a:solidFill>
                <a:latin typeface="Arial"/>
              </a:defRPr>
            </a:lvl4pPr>
            <a:lvl5pPr algn="l" indent="0" lvl="4" marL="1828800" rtl="false">
              <a:lnSpc>
                <a:spcPct val="100000"/>
              </a:lnSpc>
              <a:spcBef>
                <a:spcPct val="0"/>
              </a:spcBef>
              <a:spcAft>
                <a:spcPct val="0"/>
              </a:spcAft>
              <a:buNone/>
              <a:defRPr b="0" baseline="0" dirty="0" i="0" lang="zh-CN" sz="1800" u="none">
                <a:solidFill>
                  <a:schemeClr val="tx1"/>
                </a:solidFill>
                <a:latin typeface="Arial"/>
              </a:defRPr>
            </a:lvl5pPr>
          </a:lstStyle>
          <a:p>
            <a:pPr algn="r" indent="0" lvl="0" marL="0"/>
            <a:fld id="{0118E007-CB72-47E0-B953-76192DC35CAE}" type="slidenum"/>
            <a:endParaRPr dirty="0" lang="en-US" sz="1400"/>
          </a:p>
        </p:txBody>
      </p:sp>
    </p:spTree>
    <p:extLst>
      <p:ext uri="{9A650CA7-01DE-4606-BC01-BAC6FC6A3986}">
        <p14:creationId xmlns:p14="http://schemas.microsoft.com/office/powerpoint/2010/main" val="1730983855074"/>
      </p:ext>
    </p:extLst>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s>
</file>

<file path=ppt/slideMasters/slideMaster1.xml><?xml version="1.0" encoding="utf-8"?>
<p:sldMaste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Master1">
    <p:bg>
      <p:bgPr>
        <a:solidFill>
          <a:schemeClr val="bg1"/>
        </a:solidFill>
        <a:effectLst/>
      </p:bgPr>
    </p:bg>
    <p:spTree>
      <p:nvGrpSpPr>
        <p:cNvPr id="1" name=""/>
        <p:cNvGrpSpPr/>
        <p:nvPr/>
      </p:nvGrpSpPr>
      <p:grpSpPr>
        <a:xfrm>
          <a:off x="0" y="0"/>
          <a:ext cx="0" cy="0"/>
          <a:chOff x="0" y="0"/>
          <a:chExt cx="0" cy="0"/>
        </a:xfrm>
      </p:grpSpPr>
      <p:sp>
        <p:nvSpPr>
          <p:cNvPr id="2" name="Rectangle 2" title="">
            <a:extLst>
              <a:ext uri="{549B5838-9D6B-4A78-91DC-592481CA1C72}">
                <a16:creationId xmlns:a16="http://schemas.microsoft.com/office/drawing/2010/main" id="{FC870B71-5B7A-45A8-8852-54E89FAABFF8}"/>
              </a:ext>
            </a:extLst>
          </p:cNvPr>
          <p:cNvSpPr>
            <a:spLocks noGrp="true"/>
          </p:cNvSpPr>
          <p:nvPr>
            <p:ph type="title"/>
          </p:nvPr>
        </p:nvSpPr>
        <p:spPr>
          <a:xfrm rot="0">
            <a:off x="457200" y="274638"/>
            <a:ext cx="8229600" cy="1143000"/>
          </a:xfrm>
          <a:prstGeom prst="rect">
            <a:avLst/>
          </a:prstGeom>
          <a:noFill/>
          <a:ln>
            <a:noFill/>
            <a:miter lim="800000"/>
          </a:ln>
        </p:spPr>
        <p:txBody>
          <a:bodyPr anchor="ctr" bIns="45720" lIns="91440" rIns="91440" rtlCol="0" tIns="45720">
            <a:noAutofit/>
          </a:bodyPr>
          <a:lstStyle>
            <a:lvl1pPr algn="ctr" indent="0" lvl="0" marL="0" rtl="false">
              <a:lnSpc>
                <a:spcPct val="100000"/>
              </a:lnSpc>
              <a:spcBef>
                <a:spcPct val="0"/>
              </a:spcBef>
              <a:spcAft>
                <a:spcPct val="0"/>
              </a:spcAft>
              <a:buNone/>
              <a:defRPr b="0" baseline="0" dirty="0" i="0" lang="zh-CN" sz="4400" u="none">
                <a:solidFill>
                  <a:schemeClr val="tx2"/>
                </a:solidFill>
                <a:latin typeface="Arial"/>
              </a:defRPr>
            </a:lvl1pPr>
          </a:lstStyle>
          <a:p>
            <a:pPr lvl="0"/>
            <a:r>
              <a:rPr dirty="0" lang="en-US"/>
              <a:t>单击此处编辑母版标题样式</a:t>
            </a:r>
            <a:endParaRPr dirty="0" lang="en-US"/>
          </a:p>
        </p:txBody>
      </p:sp>
      <p:sp>
        <p:nvSpPr>
          <p:cNvPr id="3" name="Rectangle 3" title="">
            <a:extLst>
              <a:ext uri="{036BB5D5-B20B-4043-A910-235CE6CB37CD}">
                <a16:creationId xmlns:a16="http://schemas.microsoft.com/office/drawing/2010/main" id="{E0B333CD-7D0C-488D-AE80-8265C3276AF1}"/>
              </a:ext>
            </a:extLst>
          </p:cNvPr>
          <p:cNvSpPr>
            <a:spLocks noGrp="true"/>
          </p:cNvSpPr>
          <p:nvPr>
            <p:ph idx="1" type="body"/>
          </p:nvPr>
        </p:nvSpPr>
        <p:spPr>
          <a:xfrm rot="0">
            <a:off x="457200" y="1600200"/>
            <a:ext cx="8229600" cy="4525962"/>
          </a:xfrm>
          <a:prstGeom prst="rect">
            <a:avLst/>
          </a:prstGeom>
          <a:noFill/>
          <a:ln>
            <a:noFill/>
            <a:miter lim="800000"/>
          </a:ln>
        </p:spPr>
        <p:txBody>
          <a:bodyPr bIns="45720" lIns="91440" rIns="91440" rtlCol="0" tIns="45720">
            <a:noAutofit/>
          </a:bodyPr>
          <a:lstStyle>
            <a:lvl1pPr algn="l" indent="-342900" lvl="0" marL="342900" rtl="false">
              <a:lnSpc>
                <a:spcPct val="100000"/>
              </a:lnSpc>
              <a:spcBef>
                <a:spcPct val="20000"/>
              </a:spcBef>
              <a:spcAft>
                <a:spcPct val="0"/>
              </a:spcAft>
              <a:buChar char="•"/>
              <a:defRPr b="0" baseline="0" dirty="0" i="0" lang="zh-CN" sz="3200" u="none">
                <a:solidFill>
                  <a:schemeClr val="tx1"/>
                </a:solidFill>
                <a:latin typeface="+mn-lt"/>
              </a:defRPr>
            </a:lvl1pPr>
            <a:lvl2pPr algn="l" indent="-285750" lvl="1" marL="742950" rtl="false">
              <a:lnSpc>
                <a:spcPct val="100000"/>
              </a:lnSpc>
              <a:spcBef>
                <a:spcPct val="20000"/>
              </a:spcBef>
              <a:spcAft>
                <a:spcPct val="0"/>
              </a:spcAft>
              <a:buChar char="–"/>
              <a:defRPr b="0" baseline="0" dirty="0" i="0" lang="zh-CN" sz="2800" u="none">
                <a:solidFill>
                  <a:schemeClr val="tx1"/>
                </a:solidFill>
                <a:latin typeface="+mn-lt"/>
              </a:defRPr>
            </a:lvl2pPr>
            <a:lvl3pPr algn="l" indent="-228600" lvl="2" marL="1143000" rtl="false">
              <a:lnSpc>
                <a:spcPct val="100000"/>
              </a:lnSpc>
              <a:spcBef>
                <a:spcPct val="20000"/>
              </a:spcBef>
              <a:spcAft>
                <a:spcPct val="0"/>
              </a:spcAft>
              <a:buChar char="•"/>
              <a:defRPr b="0" baseline="0" dirty="0" i="0" lang="zh-CN" sz="2400" u="none">
                <a:solidFill>
                  <a:schemeClr val="tx1"/>
                </a:solidFill>
                <a:latin typeface="+mn-lt"/>
              </a:defRPr>
            </a:lvl3pPr>
            <a:lvl4pPr algn="l" indent="-228600" lvl="3" marL="1600200" rtl="false">
              <a:lnSpc>
                <a:spcPct val="100000"/>
              </a:lnSpc>
              <a:spcBef>
                <a:spcPct val="20000"/>
              </a:spcBef>
              <a:spcAft>
                <a:spcPct val="0"/>
              </a:spcAft>
              <a:buChar char="–"/>
              <a:defRPr b="0" baseline="0" dirty="0" i="0" lang="zh-CN" sz="2000" u="none">
                <a:solidFill>
                  <a:schemeClr val="tx1"/>
                </a:solidFill>
                <a:latin typeface="+mn-lt"/>
              </a:defRPr>
            </a:lvl4pPr>
            <a:lvl5pPr algn="l" indent="-228600" lvl="4" marL="2057400" rtl="false">
              <a:lnSpc>
                <a:spcPct val="100000"/>
              </a:lnSpc>
              <a:spcBef>
                <a:spcPct val="20000"/>
              </a:spcBef>
              <a:spcAft>
                <a:spcPct val="0"/>
              </a:spcAft>
              <a:buChar char="»"/>
              <a:defRPr b="0" baseline="0" dirty="0" i="0" lang="zh-CN" sz="2000" u="none">
                <a:solidFill>
                  <a:schemeClr val="tx1"/>
                </a:solidFill>
                <a:latin typeface="+mn-lt"/>
              </a:defRPr>
            </a:lvl5pPr>
            <a:lvl6pPr algn="l" indent="-228600" lvl="5" marL="2514600" rtl="false">
              <a:spcBef>
                <a:spcPct val="20000"/>
              </a:spcBef>
              <a:spcAft>
                <a:spcPct val="0"/>
              </a:spcAft>
              <a:buChar char="»"/>
              <a:defRPr dirty="0" lang="zh-CN" sz="2000">
                <a:solidFill>
                  <a:schemeClr val="tx1"/>
                </a:solidFill>
                <a:latin typeface="+mn-lt"/>
              </a:defRPr>
            </a:lvl6pPr>
            <a:lvl7pPr algn="l" indent="-228600" lvl="6" marL="2971800" rtl="false">
              <a:spcBef>
                <a:spcPct val="20000"/>
              </a:spcBef>
              <a:spcAft>
                <a:spcPct val="0"/>
              </a:spcAft>
              <a:buChar char="»"/>
              <a:defRPr dirty="0" lang="zh-CN" sz="2000">
                <a:solidFill>
                  <a:schemeClr val="tx1"/>
                </a:solidFill>
                <a:latin typeface="+mn-lt"/>
              </a:defRPr>
            </a:lvl7pPr>
            <a:lvl8pPr algn="l" indent="-228600" lvl="7" marL="3429000" rtl="false">
              <a:spcBef>
                <a:spcPct val="20000"/>
              </a:spcBef>
              <a:spcAft>
                <a:spcPct val="0"/>
              </a:spcAft>
              <a:buChar char="»"/>
              <a:defRPr dirty="0" lang="zh-CN" sz="2000">
                <a:solidFill>
                  <a:schemeClr val="tx1"/>
                </a:solidFill>
                <a:latin typeface="+mn-lt"/>
              </a:defRPr>
            </a:lvl8pPr>
            <a:lvl9pPr algn="l" indent="-228600" lvl="8" marL="3886200" rtl="false">
              <a:spcBef>
                <a:spcPct val="20000"/>
              </a:spcBef>
              <a:spcAft>
                <a:spcPct val="0"/>
              </a:spcAft>
              <a:buChar char="»"/>
              <a:defRPr dirty="0" lang="zh-CN" sz="2000">
                <a:solidFill>
                  <a:schemeClr val="tx1"/>
                </a:solidFill>
                <a:latin typeface="+mn-lt"/>
              </a:defRPr>
            </a:lvl9pPr>
          </a:lstStyle>
          <a:p>
            <a:pPr lvl="0"/>
            <a:r>
              <a:rPr dirty="0" lang="en-US"/>
              <a:t>单击此处编辑母版文本样式</a:t>
            </a:r>
          </a:p>
          <a:p>
            <a:pPr lvl="1"/>
            <a:r>
              <a:rPr dirty="0" lang="en-US"/>
              <a:t>第二级</a:t>
            </a:r>
          </a:p>
          <a:p>
            <a:pPr lvl="2"/>
            <a:r>
              <a:rPr dirty="0" lang="en-US"/>
              <a:t>第三级</a:t>
            </a:r>
          </a:p>
          <a:p>
            <a:pPr lvl="3"/>
            <a:r>
              <a:rPr dirty="0" lang="en-US"/>
              <a:t>第四级</a:t>
            </a:r>
          </a:p>
          <a:p>
            <a:pPr lvl="4"/>
            <a:r>
              <a:rPr dirty="0" lang="en-US"/>
              <a:t>第五级</a:t>
            </a:r>
            <a:endParaRPr dirty="0" lang="en-US"/>
          </a:p>
        </p:txBody>
      </p:sp>
      <p:sp>
        <p:nvSpPr>
          <p:cNvPr id="4" name="Rectangle 4">
            <a:extLst>
              <a:ext uri="{6A4B93FC-7C6B-4C5C-A990-FE5CFFB711D4}">
                <a16:creationId xmlns:a16="http://schemas.microsoft.com/office/drawing/2010/main" id="{C415403B-772B-440F-ACD1-00F2C4888B86}"/>
              </a:ext>
            </a:extLst>
          </p:cNvPr>
          <p:cNvSpPr>
            <a:spLocks noChangeArrowheads="true" noGrp="true"/>
          </p:cNvSpPr>
          <p:nvPr>
            <p:ph idx="2" sz="half" type="dt"/>
          </p:nvPr>
        </p:nvSpPr>
        <p:spPr>
          <a:xfrm rot="0">
            <a:off x="457200" y="6245225"/>
            <a:ext cx="2133600" cy="476250"/>
          </a:xfrm>
          <a:prstGeom prst="rect">
            <a:avLst/>
          </a:prstGeom>
          <a:noFill/>
          <a:ln>
            <a:noFill/>
          </a:ln>
        </p:spPr>
        <p:txBody>
          <a:bodyPr bIns="45720" lIns="91440" numCol="1" rIns="91440" rtlCol="0" tIns="45720">
            <a:noAutofit/>
          </a:bodyPr>
          <a:lstStyle>
            <a:lvl1pPr algn="l" indent="0" lvl="0" marL="0" rtl="false">
              <a:lnSpc>
                <a:spcPct val="100000"/>
              </a:lnSpc>
              <a:spcBef>
                <a:spcPct val="0"/>
              </a:spcBef>
              <a:spcAft>
                <a:spcPct val="0"/>
              </a:spcAft>
              <a:buNone/>
              <a:defRPr b="0" baseline="0" dirty="0" i="0" lang="zh-CN" sz="1400" u="none">
                <a:solidFill>
                  <a:schemeClr val="tx1"/>
                </a:solidFill>
                <a:latin typeface="Arial"/>
              </a:defRPr>
            </a:lvl1pPr>
            <a:lvl2pPr algn="l" indent="0" lvl="1" marL="457200" rtl="false">
              <a:lnSpc>
                <a:spcPct val="100000"/>
              </a:lnSpc>
              <a:spcBef>
                <a:spcPct val="0"/>
              </a:spcBef>
              <a:spcAft>
                <a:spcPct val="0"/>
              </a:spcAft>
              <a:buNone/>
              <a:defRPr b="0" baseline="0" dirty="0" i="0" lang="zh-CN" sz="1800" u="none">
                <a:solidFill>
                  <a:schemeClr val="tx1"/>
                </a:solidFill>
                <a:latin typeface="Arial"/>
              </a:defRPr>
            </a:lvl2pPr>
            <a:lvl3pPr algn="l" indent="0" lvl="2" marL="914400" rtl="false">
              <a:lnSpc>
                <a:spcPct val="100000"/>
              </a:lnSpc>
              <a:spcBef>
                <a:spcPct val="0"/>
              </a:spcBef>
              <a:spcAft>
                <a:spcPct val="0"/>
              </a:spcAft>
              <a:buNone/>
              <a:defRPr b="0" baseline="0" dirty="0" i="0" lang="zh-CN" sz="1800" u="none">
                <a:solidFill>
                  <a:schemeClr val="tx1"/>
                </a:solidFill>
                <a:latin typeface="Arial"/>
              </a:defRPr>
            </a:lvl3pPr>
            <a:lvl4pPr algn="l" indent="0" lvl="3" marL="1371600" rtl="false">
              <a:lnSpc>
                <a:spcPct val="100000"/>
              </a:lnSpc>
              <a:spcBef>
                <a:spcPct val="0"/>
              </a:spcBef>
              <a:spcAft>
                <a:spcPct val="0"/>
              </a:spcAft>
              <a:buNone/>
              <a:defRPr b="0" baseline="0" dirty="0" i="0" lang="zh-CN" sz="1800" u="none">
                <a:solidFill>
                  <a:schemeClr val="tx1"/>
                </a:solidFill>
                <a:latin typeface="Arial"/>
              </a:defRPr>
            </a:lvl4pPr>
            <a:lvl5pPr algn="l" indent="0" lvl="4" marL="1828800" rtl="false">
              <a:lnSpc>
                <a:spcPct val="100000"/>
              </a:lnSpc>
              <a:spcBef>
                <a:spcPct val="0"/>
              </a:spcBef>
              <a:spcAft>
                <a:spcPct val="0"/>
              </a:spcAft>
              <a:buNone/>
              <a:defRPr b="0" baseline="0" dirty="0" i="0" lang="zh-CN" sz="1800" u="none">
                <a:solidFill>
                  <a:schemeClr val="tx1"/>
                </a:solidFill>
                <a:latin typeface="Arial"/>
              </a:defRPr>
            </a:lvl5pPr>
          </a:lstStyle>
          <a:p>
            <a:pPr indent="0" lvl="0" marL="0"/>
            <a:r>
              <a:rPr dirty="0" lang="en-US" sz="1400"/>
              <a:t/>
            </a:r>
            <a:endParaRPr dirty="0" lang="en-US" sz="1400"/>
          </a:p>
        </p:txBody>
      </p:sp>
      <p:sp>
        <p:nvSpPr>
          <p:cNvPr id="5" name="Rectangle 5">
            <a:extLst>
              <a:ext uri="{75EB9EC8-236E-4D9E-AA11-9097F8FCD4E4}">
                <a16:creationId xmlns:a16="http://schemas.microsoft.com/office/drawing/2010/main" id="{30485D0E-980A-4A04-9795-A39FB27E2304}"/>
              </a:ext>
            </a:extLst>
          </p:cNvPr>
          <p:cNvSpPr>
            <a:spLocks noChangeArrowheads="true" noGrp="true"/>
          </p:cNvSpPr>
          <p:nvPr>
            <p:ph idx="3" sz="quarter" type="ftr"/>
          </p:nvPr>
        </p:nvSpPr>
        <p:spPr>
          <a:xfrm rot="0">
            <a:off x="3124200" y="6245225"/>
            <a:ext cx="2895600" cy="476250"/>
          </a:xfrm>
          <a:prstGeom prst="rect">
            <a:avLst/>
          </a:prstGeom>
          <a:noFill/>
          <a:ln>
            <a:noFill/>
          </a:ln>
        </p:spPr>
        <p:txBody>
          <a:bodyPr bIns="45720" lIns="91440" numCol="1" rIns="91440" rtlCol="0" tIns="45720">
            <a:noAutofit/>
          </a:bodyPr>
          <a:lstStyle>
            <a:lvl1pPr algn="ctr" indent="0" lvl="0" marL="0" rtl="false">
              <a:lnSpc>
                <a:spcPct val="100000"/>
              </a:lnSpc>
              <a:spcBef>
                <a:spcPct val="0"/>
              </a:spcBef>
              <a:spcAft>
                <a:spcPct val="0"/>
              </a:spcAft>
              <a:buNone/>
              <a:defRPr b="0" baseline="0" dirty="0" i="0" lang="zh-CN" sz="1400" u="none">
                <a:solidFill>
                  <a:schemeClr val="tx1"/>
                </a:solidFill>
                <a:latin typeface="Arial"/>
              </a:defRPr>
            </a:lvl1pPr>
            <a:lvl2pPr algn="l" indent="0" lvl="1" marL="457200" rtl="false">
              <a:lnSpc>
                <a:spcPct val="100000"/>
              </a:lnSpc>
              <a:spcBef>
                <a:spcPct val="0"/>
              </a:spcBef>
              <a:spcAft>
                <a:spcPct val="0"/>
              </a:spcAft>
              <a:buNone/>
              <a:defRPr b="0" baseline="0" dirty="0" i="0" lang="zh-CN" sz="1800" u="none">
                <a:solidFill>
                  <a:schemeClr val="tx1"/>
                </a:solidFill>
                <a:latin typeface="Arial"/>
              </a:defRPr>
            </a:lvl2pPr>
            <a:lvl3pPr algn="l" indent="0" lvl="2" marL="914400" rtl="false">
              <a:lnSpc>
                <a:spcPct val="100000"/>
              </a:lnSpc>
              <a:spcBef>
                <a:spcPct val="0"/>
              </a:spcBef>
              <a:spcAft>
                <a:spcPct val="0"/>
              </a:spcAft>
              <a:buNone/>
              <a:defRPr b="0" baseline="0" dirty="0" i="0" lang="zh-CN" sz="1800" u="none">
                <a:solidFill>
                  <a:schemeClr val="tx1"/>
                </a:solidFill>
                <a:latin typeface="Arial"/>
              </a:defRPr>
            </a:lvl3pPr>
            <a:lvl4pPr algn="l" indent="0" lvl="3" marL="1371600" rtl="false">
              <a:lnSpc>
                <a:spcPct val="100000"/>
              </a:lnSpc>
              <a:spcBef>
                <a:spcPct val="0"/>
              </a:spcBef>
              <a:spcAft>
                <a:spcPct val="0"/>
              </a:spcAft>
              <a:buNone/>
              <a:defRPr b="0" baseline="0" dirty="0" i="0" lang="zh-CN" sz="1800" u="none">
                <a:solidFill>
                  <a:schemeClr val="tx1"/>
                </a:solidFill>
                <a:latin typeface="Arial"/>
              </a:defRPr>
            </a:lvl4pPr>
            <a:lvl5pPr algn="l" indent="0" lvl="4" marL="1828800" rtl="false">
              <a:lnSpc>
                <a:spcPct val="100000"/>
              </a:lnSpc>
              <a:spcBef>
                <a:spcPct val="0"/>
              </a:spcBef>
              <a:spcAft>
                <a:spcPct val="0"/>
              </a:spcAft>
              <a:buNone/>
              <a:defRPr b="0" baseline="0" dirty="0" i="0" lang="zh-CN" sz="1800" u="none">
                <a:solidFill>
                  <a:schemeClr val="tx1"/>
                </a:solidFill>
                <a:latin typeface="Arial"/>
              </a:defRPr>
            </a:lvl5pPr>
          </a:lstStyle>
          <a:p>
            <a:pPr algn="ctr" indent="0" lvl="0" marL="0"/>
            <a:r>
              <a:rPr dirty="0" lang="en-US" sz="1400"/>
              <a:t/>
            </a:r>
            <a:endParaRPr dirty="0" lang="en-US" sz="1400"/>
          </a:p>
        </p:txBody>
      </p:sp>
      <p:sp>
        <p:nvSpPr>
          <p:cNvPr id="6" name="Rectangle 6">
            <a:extLst>
              <a:ext uri="{01F7A8E2-902E-45C6-A319-1C62AEC0CCDB}">
                <a16:creationId xmlns:a16="http://schemas.microsoft.com/office/drawing/2010/main" id="{05B8D8DB-F916-43AD-AADF-7A3808AB1EA9}"/>
              </a:ext>
            </a:extLst>
          </p:cNvPr>
          <p:cNvSpPr>
            <a:spLocks noChangeArrowheads="true" noGrp="true"/>
          </p:cNvSpPr>
          <p:nvPr>
            <p:ph idx="4" sz="quarter" type="sldNum"/>
          </p:nvPr>
        </p:nvSpPr>
        <p:spPr>
          <a:xfrm rot="0">
            <a:off x="6553200" y="6245225"/>
            <a:ext cx="2133600" cy="476250"/>
          </a:xfrm>
          <a:prstGeom prst="rect">
            <a:avLst/>
          </a:prstGeom>
          <a:noFill/>
          <a:ln>
            <a:noFill/>
          </a:ln>
        </p:spPr>
        <p:txBody>
          <a:bodyPr bIns="45720" lIns="91440" numCol="1" rIns="91440" rtlCol="0" tIns="45720">
            <a:noAutofit/>
          </a:bodyPr>
          <a:lstStyle>
            <a:lvl1pPr algn="r" indent="0" lvl="0" marL="0" rtl="false">
              <a:lnSpc>
                <a:spcPct val="100000"/>
              </a:lnSpc>
              <a:spcBef>
                <a:spcPct val="0"/>
              </a:spcBef>
              <a:spcAft>
                <a:spcPct val="0"/>
              </a:spcAft>
              <a:buNone/>
              <a:defRPr b="0" baseline="0" dirty="0" i="0" lang="zh-CN" sz="1400" u="none">
                <a:solidFill>
                  <a:schemeClr val="tx1"/>
                </a:solidFill>
                <a:latin typeface="Arial"/>
              </a:defRPr>
            </a:lvl1pPr>
            <a:lvl2pPr algn="l" indent="0" lvl="1" marL="457200" rtl="false">
              <a:lnSpc>
                <a:spcPct val="100000"/>
              </a:lnSpc>
              <a:spcBef>
                <a:spcPct val="0"/>
              </a:spcBef>
              <a:spcAft>
                <a:spcPct val="0"/>
              </a:spcAft>
              <a:buNone/>
              <a:defRPr b="0" baseline="0" dirty="0" i="0" lang="zh-CN" sz="1800" u="none">
                <a:solidFill>
                  <a:schemeClr val="tx1"/>
                </a:solidFill>
                <a:latin typeface="Arial"/>
              </a:defRPr>
            </a:lvl2pPr>
            <a:lvl3pPr algn="l" indent="0" lvl="2" marL="914400" rtl="false">
              <a:lnSpc>
                <a:spcPct val="100000"/>
              </a:lnSpc>
              <a:spcBef>
                <a:spcPct val="0"/>
              </a:spcBef>
              <a:spcAft>
                <a:spcPct val="0"/>
              </a:spcAft>
              <a:buNone/>
              <a:defRPr b="0" baseline="0" dirty="0" i="0" lang="zh-CN" sz="1800" u="none">
                <a:solidFill>
                  <a:schemeClr val="tx1"/>
                </a:solidFill>
                <a:latin typeface="Arial"/>
              </a:defRPr>
            </a:lvl3pPr>
            <a:lvl4pPr algn="l" indent="0" lvl="3" marL="1371600" rtl="false">
              <a:lnSpc>
                <a:spcPct val="100000"/>
              </a:lnSpc>
              <a:spcBef>
                <a:spcPct val="0"/>
              </a:spcBef>
              <a:spcAft>
                <a:spcPct val="0"/>
              </a:spcAft>
              <a:buNone/>
              <a:defRPr b="0" baseline="0" dirty="0" i="0" lang="zh-CN" sz="1800" u="none">
                <a:solidFill>
                  <a:schemeClr val="tx1"/>
                </a:solidFill>
                <a:latin typeface="Arial"/>
              </a:defRPr>
            </a:lvl4pPr>
            <a:lvl5pPr algn="l" indent="0" lvl="4" marL="1828800" rtl="false">
              <a:lnSpc>
                <a:spcPct val="100000"/>
              </a:lnSpc>
              <a:spcBef>
                <a:spcPct val="0"/>
              </a:spcBef>
              <a:spcAft>
                <a:spcPct val="0"/>
              </a:spcAft>
              <a:buNone/>
              <a:defRPr b="0" baseline="0" dirty="0" i="0" lang="zh-CN" sz="1800" u="none">
                <a:solidFill>
                  <a:schemeClr val="tx1"/>
                </a:solidFill>
                <a:latin typeface="Arial"/>
              </a:defRPr>
            </a:lvl5pPr>
          </a:lstStyle>
          <a:p>
            <a:pPr algn="r" indent="0" lvl="0" marL="0"/>
            <a:fld id="{49DFD4B1-2691-422F-9FE3-4E502F78891F}" type="slidenum"/>
            <a:endParaRPr dirty="0" lang="en-US" sz="1400"/>
          </a:p>
        </p:txBody>
      </p:sp>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indent="0" lvl="0" marL="0" rtl="false">
        <a:lnSpc>
          <a:spcPct val="100000"/>
        </a:lnSpc>
        <a:spcBef>
          <a:spcPct val="0"/>
        </a:spcBef>
        <a:spcAft>
          <a:spcPct val="0"/>
        </a:spcAft>
        <a:buNone/>
        <a:defRPr b="0" baseline="0" dirty="0" i="0" lang="en-US" sz="4400" u="none">
          <a:solidFill>
            <a:schemeClr val="tx2"/>
          </a:solidFill>
          <a:latin typeface="Arial"/>
        </a:defRPr>
      </a:lvl1pPr>
    </p:titleStyle>
    <p:bodyStyle>
      <a:lvl1pPr algn="l" indent="-342900" lvl="0" marL="342900" rtl="false">
        <a:lnSpc>
          <a:spcPct val="100000"/>
        </a:lnSpc>
        <a:spcBef>
          <a:spcPct val="20000"/>
        </a:spcBef>
        <a:spcAft>
          <a:spcPct val="0"/>
        </a:spcAft>
        <a:buChar char="•"/>
        <a:defRPr b="0" baseline="0" dirty="0" i="0" lang="en-US" sz="3200" u="none">
          <a:solidFill>
            <a:schemeClr val="tx1"/>
          </a:solidFill>
          <a:latin typeface="+mn-lt"/>
        </a:defRPr>
      </a:lvl1pPr>
      <a:lvl2pPr algn="l" indent="-285750" lvl="1" marL="742950" rtl="false">
        <a:lnSpc>
          <a:spcPct val="100000"/>
        </a:lnSpc>
        <a:spcBef>
          <a:spcPct val="20000"/>
        </a:spcBef>
        <a:spcAft>
          <a:spcPct val="0"/>
        </a:spcAft>
        <a:buChar char="–"/>
        <a:defRPr b="0" baseline="0" dirty="0" i="0" lang="en-US" sz="2800" u="none">
          <a:solidFill>
            <a:schemeClr val="tx1"/>
          </a:solidFill>
          <a:latin typeface="+mn-lt"/>
        </a:defRPr>
      </a:lvl2pPr>
      <a:lvl3pPr algn="l" indent="-228600" lvl="2" marL="1143000" rtl="false">
        <a:lnSpc>
          <a:spcPct val="100000"/>
        </a:lnSpc>
        <a:spcBef>
          <a:spcPct val="20000"/>
        </a:spcBef>
        <a:spcAft>
          <a:spcPct val="0"/>
        </a:spcAft>
        <a:buChar char="•"/>
        <a:defRPr b="0" baseline="0" dirty="0" i="0" lang="en-US" sz="2400" u="none">
          <a:solidFill>
            <a:schemeClr val="tx1"/>
          </a:solidFill>
          <a:latin typeface="+mn-lt"/>
        </a:defRPr>
      </a:lvl3pPr>
      <a:lvl4pPr algn="l" indent="-228600" lvl="3" marL="1600200" rtl="false">
        <a:lnSpc>
          <a:spcPct val="100000"/>
        </a:lnSpc>
        <a:spcBef>
          <a:spcPct val="20000"/>
        </a:spcBef>
        <a:spcAft>
          <a:spcPct val="0"/>
        </a:spcAft>
        <a:buChar char="–"/>
        <a:defRPr b="0" baseline="0" dirty="0" i="0" lang="en-US" sz="2000" u="none">
          <a:solidFill>
            <a:schemeClr val="tx1"/>
          </a:solidFill>
          <a:latin typeface="+mn-lt"/>
        </a:defRPr>
      </a:lvl4pPr>
      <a:lvl5pPr algn="l" indent="-228600" lvl="4" marL="2057400" rtl="false">
        <a:lnSpc>
          <a:spcPct val="100000"/>
        </a:lnSpc>
        <a:spcBef>
          <a:spcPct val="20000"/>
        </a:spcBef>
        <a:spcAft>
          <a:spcPct val="0"/>
        </a:spcAft>
        <a:buChar char="»"/>
        <a:defRPr b="0" baseline="0" dirty="0" i="0" lang="en-US" sz="2000" u="none">
          <a:solidFill>
            <a:schemeClr val="tx1"/>
          </a:solidFill>
          <a:latin typeface="+mn-lt"/>
        </a:defRPr>
      </a:lvl5pPr>
      <a:lvl6pPr algn="l" indent="-228600" lvl="5" marL="2514600" rtl="false">
        <a:spcBef>
          <a:spcPct val="20000"/>
        </a:spcBef>
        <a:spcAft>
          <a:spcPct val="0"/>
        </a:spcAft>
        <a:buChar char="»"/>
        <a:defRPr dirty="0" lang="en-US" sz="2000">
          <a:solidFill>
            <a:schemeClr val="tx1"/>
          </a:solidFill>
          <a:latin typeface="+mn-lt"/>
        </a:defRPr>
      </a:lvl6pPr>
      <a:lvl7pPr algn="l" indent="-228600" lvl="6" marL="2971800" rtl="false">
        <a:spcBef>
          <a:spcPct val="20000"/>
        </a:spcBef>
        <a:spcAft>
          <a:spcPct val="0"/>
        </a:spcAft>
        <a:buChar char="»"/>
        <a:defRPr dirty="0" lang="en-US" sz="2000">
          <a:solidFill>
            <a:schemeClr val="tx1"/>
          </a:solidFill>
          <a:latin typeface="+mn-lt"/>
        </a:defRPr>
      </a:lvl7pPr>
      <a:lvl8pPr algn="l" indent="-228600" lvl="7" marL="3429000" rtl="false">
        <a:spcBef>
          <a:spcPct val="20000"/>
        </a:spcBef>
        <a:spcAft>
          <a:spcPct val="0"/>
        </a:spcAft>
        <a:buChar char="»"/>
        <a:defRPr dirty="0" lang="en-US" sz="2000">
          <a:solidFill>
            <a:schemeClr val="tx1"/>
          </a:solidFill>
          <a:latin typeface="+mn-lt"/>
        </a:defRPr>
      </a:lvl8pPr>
      <a:lvl9pPr algn="l" indent="-228600" lvl="8" marL="3886200" rtl="false">
        <a:spcBef>
          <a:spcPct val="20000"/>
        </a:spcBef>
        <a:spcAft>
          <a:spcPct val="0"/>
        </a:spcAft>
        <a:buChar char="»"/>
        <a:defRPr dirty="0" lang="en-US" sz="2000">
          <a:solidFill>
            <a:schemeClr val="tx1"/>
          </a:solidFill>
          <a:latin typeface="+mn-lt"/>
        </a:defRPr>
      </a:lvl9pPr>
    </p:bodyStyle>
    <p:otherStyle>
      <a:lvl1pPr algn="l" indent="0" lvl="0" marL="0" rtl="false">
        <a:lnSpc>
          <a:spcPct val="100000"/>
        </a:lnSpc>
        <a:spcBef>
          <a:spcPct val="0"/>
        </a:spcBef>
        <a:spcAft>
          <a:spcPct val="0"/>
        </a:spcAft>
        <a:buNone/>
        <a:defRPr b="0" baseline="0" dirty="0" i="0" lang="en-US" sz="1800" u="none">
          <a:solidFill>
            <a:schemeClr val="tx1"/>
          </a:solidFill>
          <a:latin typeface="+mn-lt"/>
        </a:defRPr>
      </a:lvl1pPr>
      <a:lvl2pPr algn="l" indent="0" lvl="1" marL="457200" rtl="false">
        <a:lnSpc>
          <a:spcPct val="100000"/>
        </a:lnSpc>
        <a:spcBef>
          <a:spcPct val="0"/>
        </a:spcBef>
        <a:spcAft>
          <a:spcPct val="0"/>
        </a:spcAft>
        <a:buNone/>
        <a:defRPr b="0" baseline="0" dirty="0" i="0" lang="en-US" sz="1800" u="none">
          <a:solidFill>
            <a:schemeClr val="tx1"/>
          </a:solidFill>
          <a:latin typeface="+mn-lt"/>
        </a:defRPr>
      </a:lvl2pPr>
      <a:lvl3pPr algn="l" indent="0" lvl="2" marL="914400" rtl="false">
        <a:lnSpc>
          <a:spcPct val="100000"/>
        </a:lnSpc>
        <a:spcBef>
          <a:spcPct val="0"/>
        </a:spcBef>
        <a:spcAft>
          <a:spcPct val="0"/>
        </a:spcAft>
        <a:buNone/>
        <a:defRPr b="0" baseline="0" dirty="0" i="0" lang="en-US" sz="1800" u="none">
          <a:solidFill>
            <a:schemeClr val="tx1"/>
          </a:solidFill>
          <a:latin typeface="+mn-lt"/>
        </a:defRPr>
      </a:lvl3pPr>
      <a:lvl4pPr algn="l" indent="0" lvl="3" marL="1371600" rtl="false">
        <a:lnSpc>
          <a:spcPct val="100000"/>
        </a:lnSpc>
        <a:spcBef>
          <a:spcPct val="0"/>
        </a:spcBef>
        <a:spcAft>
          <a:spcPct val="0"/>
        </a:spcAft>
        <a:buNone/>
        <a:defRPr b="0" baseline="0" dirty="0" i="0" lang="en-US" sz="1800" u="none">
          <a:solidFill>
            <a:schemeClr val="tx1"/>
          </a:solidFill>
          <a:latin typeface="+mn-lt"/>
        </a:defRPr>
      </a:lvl4pPr>
      <a:lvl5pPr algn="l" indent="0" lvl="4" marL="1828800" rtl="false">
        <a:lnSpc>
          <a:spcPct val="100000"/>
        </a:lnSpc>
        <a:spcBef>
          <a:spcPct val="0"/>
        </a:spcBef>
        <a:spcAft>
          <a:spcPct val="0"/>
        </a:spcAft>
        <a:buNone/>
        <a:defRPr b="0" baseline="0" dirty="0" i="0" lang="en-US" sz="1800" u="none">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p:otherStyle>
  </p:txStyles>
</p:sldMaster>
</file>

<file path=ppt/slides/_rels/slide1.xml.rels><?xml version="1.0" encoding="UTF-8" standalone="no"?><Relationships xmlns="http://schemas.openxmlformats.org/package/2006/relationships"><Relationship Id="rId2" Target="../media/image1.jpeg" Type="http://schemas.openxmlformats.org/officeDocument/2006/relationships/image"/><Relationship Id="rId3" Target="../media/image2.png" Type="http://schemas.openxmlformats.org/officeDocument/2006/relationships/image"/><Relationship Id="rId4" Target="mailto:dminghao@xidian.edu.cn" TargetMode="External" Type="http://schemas.openxmlformats.org/officeDocument/2006/relationships/hyperlink"/><Relationship Id="rId5" Target="http://www.baidu.com/link?url=whAuRi813a0TlgSA5Sv97dsSqDAFhec0rJsrF58q2B-d3F245f1z7mWUFFt75_uK" TargetMode="External" Type="http://schemas.openxmlformats.org/officeDocument/2006/relationships/hyperlink"/><Relationship Id="rId1" Target="../slideLayouts/slideLayout1.xml" Type="http://schemas.openxmlformats.org/officeDocument/2006/relationships/slideLayout"/></Relationships>
</file>

<file path=ppt/slides/_rels/slide10.xml.rels><?xml version="1.0" encoding="UTF-8" standalone="no"?><Relationships xmlns="http://schemas.openxmlformats.org/package/2006/relationships"><Relationship Id="rId2" Target="../media/image3.jpeg" Type="http://schemas.openxmlformats.org/officeDocument/2006/relationships/image"/><Relationship Id="rId3" Target="../media/image4.png" Type="http://schemas.openxmlformats.org/officeDocument/2006/relationships/image"/><Relationship Id="rId4" Target="../media/image5.png" Type="http://schemas.openxmlformats.org/officeDocument/2006/relationships/image"/><Relationship Id="rId1" Target="../slideLayouts/slideLayout2.xml" Type="http://schemas.openxmlformats.org/officeDocument/2006/relationships/slideLayout"/><Relationship Id="rId5" Target="../notesSlides/notesSlide7.xml" Type="http://schemas.openxmlformats.org/officeDocument/2006/relationships/notesSlide"/></Relationships>
</file>

<file path=ppt/slides/_rels/slide11.xml.rels><?xml version="1.0" encoding="UTF-8" standalone="no"?><Relationships xmlns="http://schemas.openxmlformats.org/package/2006/relationships"><Relationship Id="rId2" Target="../media/image3.jpeg" Type="http://schemas.openxmlformats.org/officeDocument/2006/relationships/image"/><Relationship Id="rId3" Target="../media/image6.png" Type="http://schemas.openxmlformats.org/officeDocument/2006/relationships/image"/><Relationship Id="rId4" Target="../media/image7.png" Type="http://schemas.openxmlformats.org/officeDocument/2006/relationships/image"/><Relationship Id="rId1" Target="../slideLayouts/slideLayout2.xml" Type="http://schemas.openxmlformats.org/officeDocument/2006/relationships/slideLayout"/><Relationship Id="rId5" Target="../notesSlides/notesSlide8.xml" Type="http://schemas.openxmlformats.org/officeDocument/2006/relationships/notesSlide"/></Relationships>
</file>

<file path=ppt/slides/_rels/slide12.xml.rels><?xml version="1.0" encoding="UTF-8" standalone="no"?><Relationships xmlns="http://schemas.openxmlformats.org/package/2006/relationships"><Relationship Id="rId2" Target="../media/image3.jpeg" Type="http://schemas.openxmlformats.org/officeDocument/2006/relationships/image"/><Relationship Id="rId3" Target="../media/image8.png" Type="http://schemas.openxmlformats.org/officeDocument/2006/relationships/image"/><Relationship Id="rId4" Target="../media/image9.png" Type="http://schemas.openxmlformats.org/officeDocument/2006/relationships/image"/><Relationship Id="rId1" Target="../slideLayouts/slideLayout2.xml" Type="http://schemas.openxmlformats.org/officeDocument/2006/relationships/slideLayout"/><Relationship Id="rId5" Target="../notesSlides/notesSlide9.xml" Type="http://schemas.openxmlformats.org/officeDocument/2006/relationships/notesSlide"/></Relationships>
</file>

<file path=ppt/slides/_rels/slide13.xml.rels><?xml version="1.0" encoding="UTF-8" standalone="no"?><Relationships xmlns="http://schemas.openxmlformats.org/package/2006/relationships"><Relationship Id="rId2" Target="../media/image3.jpeg" Type="http://schemas.openxmlformats.org/officeDocument/2006/relationships/image"/><Relationship Id="rId1" Target="../slideLayouts/slideLayout2.xml" Type="http://schemas.openxmlformats.org/officeDocument/2006/relationships/slideLayout"/><Relationship Id="rId3" Target="../notesSlides/notesSlide10.xml" Type="http://schemas.openxmlformats.org/officeDocument/2006/relationships/notesSlide"/></Relationships>
</file>

<file path=ppt/slides/_rels/slide14.xml.rels><?xml version="1.0" encoding="UTF-8" standalone="no"?><Relationships xmlns="http://schemas.openxmlformats.org/package/2006/relationships"><Relationship Id="rId2" Target="../media/image3.jpeg" Type="http://schemas.openxmlformats.org/officeDocument/2006/relationships/image"/><Relationship Id="rId1" Target="../slideLayouts/slideLayout2.xml" Type="http://schemas.openxmlformats.org/officeDocument/2006/relationships/slideLayout"/><Relationship Id="rId3" Target="../notesSlides/notesSlide11.xml" Type="http://schemas.openxmlformats.org/officeDocument/2006/relationships/notesSlide"/></Relationships>
</file>

<file path=ppt/slides/_rels/slide15.xml.rels><?xml version="1.0" encoding="UTF-8" standalone="no"?><Relationships xmlns="http://schemas.openxmlformats.org/package/2006/relationships"><Relationship Id="rId2" Target="../media/image3.jpeg" Type="http://schemas.openxmlformats.org/officeDocument/2006/relationships/image"/><Relationship Id="rId1" Target="../slideLayouts/slideLayout2.xml" Type="http://schemas.openxmlformats.org/officeDocument/2006/relationships/slideLayout"/><Relationship Id="rId3" Target="../notesSlides/notesSlide12.xml" Type="http://schemas.openxmlformats.org/officeDocument/2006/relationships/notesSlide"/></Relationships>
</file>

<file path=ppt/slides/_rels/slide16.xml.rels><?xml version="1.0" encoding="UTF-8" standalone="no"?><Relationships xmlns="http://schemas.openxmlformats.org/package/2006/relationships"><Relationship Id="rId2" Target="../media/image3.jpeg" Type="http://schemas.openxmlformats.org/officeDocument/2006/relationships/image"/><Relationship Id="rId1" Target="../slideLayouts/slideLayout2.xml" Type="http://schemas.openxmlformats.org/officeDocument/2006/relationships/slideLayout"/><Relationship Id="rId3" Target="../notesSlides/notesSlide13.xml" Type="http://schemas.openxmlformats.org/officeDocument/2006/relationships/notesSlide"/></Relationships>
</file>

<file path=ppt/slides/_rels/slide17.xml.rels><?xml version="1.0" encoding="UTF-8" standalone="no"?><Relationships xmlns="http://schemas.openxmlformats.org/package/2006/relationships"><Relationship Id="rId2" Target="../media/image3.jpeg" Type="http://schemas.openxmlformats.org/officeDocument/2006/relationships/image"/><Relationship Id="rId1" Target="../slideLayouts/slideLayout2.xml" Type="http://schemas.openxmlformats.org/officeDocument/2006/relationships/slideLayout"/><Relationship Id="rId3" Target="../notesSlides/notesSlide14.xml" Type="http://schemas.openxmlformats.org/officeDocument/2006/relationships/notesSlide"/></Relationships>
</file>

<file path=ppt/slides/_rels/slide18.xml.rels><?xml version="1.0" encoding="UTF-8" standalone="no"?><Relationships xmlns="http://schemas.openxmlformats.org/package/2006/relationships"><Relationship Id="rId2" Target="../media/image3.jpeg" Type="http://schemas.openxmlformats.org/officeDocument/2006/relationships/image"/><Relationship Id="rId1" Target="../slideLayouts/slideLayout2.xml" Type="http://schemas.openxmlformats.org/officeDocument/2006/relationships/slideLayout"/><Relationship Id="rId3" Target="../notesSlides/notesSlide15.xml" Type="http://schemas.openxmlformats.org/officeDocument/2006/relationships/notesSlide"/></Relationships>
</file>

<file path=ppt/slides/_rels/slide19.xml.rels><?xml version="1.0" encoding="UTF-8" standalone="no"?><Relationships xmlns="http://schemas.openxmlformats.org/package/2006/relationships"><Relationship Id="rId2" Target="../media/image3.jpeg" Type="http://schemas.openxmlformats.org/officeDocument/2006/relationships/image"/><Relationship Id="rId1" Target="../slideLayouts/slideLayout2.xml" Type="http://schemas.openxmlformats.org/officeDocument/2006/relationships/slideLayout"/><Relationship Id="rId3" Target="../notesSlides/notesSlide16.xml" Type="http://schemas.openxmlformats.org/officeDocument/2006/relationships/notesSlide"/></Relationships>
</file>

<file path=ppt/slides/_rels/slide2.xml.rels><?xml version="1.0" encoding="UTF-8" standalone="no"?><Relationships xmlns="http://schemas.openxmlformats.org/package/2006/relationships"><Relationship Id="rId2" Target="../media/image3.jpeg" Type="http://schemas.openxmlformats.org/officeDocument/2006/relationships/image"/><Relationship Id="rId1" Target="../slideLayouts/slideLayout2.xml" Type="http://schemas.openxmlformats.org/officeDocument/2006/relationships/slideLayout"/></Relationships>
</file>

<file path=ppt/slides/_rels/slide3.xml.rels><?xml version="1.0" encoding="UTF-8" standalone="no"?><Relationships xmlns="http://schemas.openxmlformats.org/package/2006/relationships"><Relationship Id="rId2" Target="../media/image3.jpeg" Type="http://schemas.openxmlformats.org/officeDocument/2006/relationships/image"/><Relationship Id="rId1" Target="../slideLayouts/slideLayout2.xml" Type="http://schemas.openxmlformats.org/officeDocument/2006/relationships/slideLayout"/></Relationships>
</file>

<file path=ppt/slides/_rels/slide4.xml.rels><?xml version="1.0" encoding="UTF-8" standalone="no"?><Relationships xmlns="http://schemas.openxmlformats.org/package/2006/relationships"><Relationship Id="rId2" Target="../media/image3.jpeg" Type="http://schemas.openxmlformats.org/officeDocument/2006/relationships/image"/><Relationship Id="rId1" Target="../slideLayouts/slideLayout2.xml" Type="http://schemas.openxmlformats.org/officeDocument/2006/relationships/slideLayout"/><Relationship Id="rId3" Target="../notesSlides/notesSlide1.xml" Type="http://schemas.openxmlformats.org/officeDocument/2006/relationships/notesSlide"/></Relationships>
</file>

<file path=ppt/slides/_rels/slide5.xml.rels><?xml version="1.0" encoding="UTF-8" standalone="no"?><Relationships xmlns="http://schemas.openxmlformats.org/package/2006/relationships"><Relationship Id="rId2" Target="../media/image3.jpeg" Type="http://schemas.openxmlformats.org/officeDocument/2006/relationships/image"/><Relationship Id="rId1" Target="../slideLayouts/slideLayout2.xml" Type="http://schemas.openxmlformats.org/officeDocument/2006/relationships/slideLayout"/><Relationship Id="rId3" Target="../notesSlides/notesSlide2.xml" Type="http://schemas.openxmlformats.org/officeDocument/2006/relationships/notesSlide"/></Relationships>
</file>

<file path=ppt/slides/_rels/slide6.xml.rels><?xml version="1.0" encoding="UTF-8" standalone="no"?><Relationships xmlns="http://schemas.openxmlformats.org/package/2006/relationships"><Relationship Id="rId2" Target="../media/image3.jpeg" Type="http://schemas.openxmlformats.org/officeDocument/2006/relationships/image"/><Relationship Id="rId1" Target="../slideLayouts/slideLayout2.xml" Type="http://schemas.openxmlformats.org/officeDocument/2006/relationships/slideLayout"/><Relationship Id="rId3" Target="../notesSlides/notesSlide3.xml" Type="http://schemas.openxmlformats.org/officeDocument/2006/relationships/notesSlide"/></Relationships>
</file>

<file path=ppt/slides/_rels/slide7.xml.rels><?xml version="1.0" encoding="UTF-8" standalone="no"?><Relationships xmlns="http://schemas.openxmlformats.org/package/2006/relationships"><Relationship Id="rId2" Target="../media/image3.jpeg" Type="http://schemas.openxmlformats.org/officeDocument/2006/relationships/image"/><Relationship Id="rId1" Target="../slideLayouts/slideLayout2.xml" Type="http://schemas.openxmlformats.org/officeDocument/2006/relationships/slideLayout"/><Relationship Id="rId3" Target="../notesSlides/notesSlide4.xml" Type="http://schemas.openxmlformats.org/officeDocument/2006/relationships/notesSlide"/></Relationships>
</file>

<file path=ppt/slides/_rels/slide8.xml.rels><?xml version="1.0" encoding="UTF-8" standalone="no"?><Relationships xmlns="http://schemas.openxmlformats.org/package/2006/relationships"><Relationship Id="rId2" Target="../media/image3.jpeg" Type="http://schemas.openxmlformats.org/officeDocument/2006/relationships/image"/><Relationship Id="rId1" Target="../slideLayouts/slideLayout2.xml" Type="http://schemas.openxmlformats.org/officeDocument/2006/relationships/slideLayout"/><Relationship Id="rId3" Target="../notesSlides/notesSlide5.xml" Type="http://schemas.openxmlformats.org/officeDocument/2006/relationships/notesSlide"/></Relationships>
</file>

<file path=ppt/slides/_rels/slide9.xml.rels><?xml version="1.0" encoding="UTF-8" standalone="no"?><Relationships xmlns="http://schemas.openxmlformats.org/package/2006/relationships"><Relationship Id="rId2" Target="../media/image3.jpeg" Type="http://schemas.openxmlformats.org/officeDocument/2006/relationships/image"/><Relationship Id="rId1" Target="../slideLayouts/slideLayout2.xml" Type="http://schemas.openxmlformats.org/officeDocument/2006/relationships/slideLayout"/><Relationship Id="rId3" Target="../notesSlides/notesSlide6.xml" Type="http://schemas.openxmlformats.org/officeDocument/2006/relationships/notesSlide"/></Relationships>
</file>

<file path=ppt/slides/slide1.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
    <p:spTree>
      <p:nvGrpSpPr>
        <p:cNvPr id="1" name=""/>
        <p:cNvGrpSpPr/>
        <p:nvPr/>
      </p:nvGrpSpPr>
      <p:grpSpPr>
        <a:xfrm>
          <a:off x="0" y="0"/>
          <a:ext cx="0" cy="0"/>
          <a:chOff x="0" y="0"/>
          <a:chExt cx="0" cy="0"/>
        </a:xfrm>
      </p:grpSpPr>
      <p:pic>
        <p:nvPicPr>
          <p:cNvPr descr="a1" id="2" name="Picture 4" title="">
            <a:extLst>
              <a:ext uri="{0168755B-0137-4CFD-91B1-47E2CE297CED}">
                <a16:creationId xmlns:a16="http://schemas.microsoft.com/office/drawing/2010/main" id="{015ED7BC-8A06-46E4-A873-44FF632529A1}"/>
              </a:ext>
            </a:extLst>
          </p:cNvPr>
          <p:cNvPicPr>
            <a:picLocks noChangeAspect="true"/>
          </p:cNvPicPr>
          <p:nvPr/>
        </p:nvPicPr>
        <p:blipFill>
          <a:blip r:embed="rId2"/>
          <a:stretch>
            <a:fillRect/>
          </a:stretch>
        </p:blipFill>
        <p:spPr>
          <a:xfrm rot="0">
            <a:off x="0" y="0"/>
            <a:ext cx="9144000" cy="6858000"/>
          </a:xfrm>
          <a:prstGeom prst="rect">
            <a:avLst/>
          </a:prstGeom>
          <a:noFill/>
          <a:ln>
            <a:noFill/>
            <a:miter lim="800000"/>
          </a:ln>
        </p:spPr>
      </p:pic>
      <p:sp>
        <p:nvSpPr>
          <p:cNvPr id="3" name="标题 1" title="">
            <a:extLst>
              <a:ext uri="{C5FA4D4C-E2F2-4B4F-837C-4FFDF8BD6449}">
                <a16:creationId xmlns:a16="http://schemas.microsoft.com/office/drawing/2010/main" id="{F0FDC46C-E797-4799-BA76-B0541454D9E2}"/>
              </a:ext>
            </a:extLst>
          </p:cNvPr>
          <p:cNvSpPr>
            <a:spLocks noGrp="true"/>
          </p:cNvSpPr>
          <p:nvPr>
            <p:ph type="title"/>
          </p:nvPr>
        </p:nvSpPr>
        <p:spPr>
          <a:xfrm rot="0">
            <a:off x="3851274" y="549274"/>
            <a:ext cx="5283199" cy="431800"/>
          </a:xfrm>
          <a:noFill/>
          <a:ln>
            <a:miter lim="800000"/>
          </a:ln>
        </p:spPr>
        <p:txBody>
          <a:bodyPr anchor="ctr" bIns="45720" lIns="91440" rIns="91440" rtlCol="0" tIns="45720" wrap="square">
            <a:noAutofit/>
          </a:bodyPr>
          <a:lstStyle>
            <a:lvl1pPr algn="ctr" indent="0" lvl="0" marL="0" rtl="false">
              <a:lnSpc>
                <a:spcPct val="100000"/>
              </a:lnSpc>
              <a:spcBef>
                <a:spcPct val="0"/>
              </a:spcBef>
              <a:spcAft>
                <a:spcPct val="0"/>
              </a:spcAft>
              <a:buNone/>
              <a:defRPr b="0" baseline="0" dirty="0" i="0" lang="zh-CN" sz="4400" u="none">
                <a:solidFill>
                  <a:schemeClr val="tx2"/>
                </a:solidFill>
                <a:latin typeface="Arial"/>
              </a:defRPr>
            </a:lvl1pPr>
          </a:lstStyle>
          <a:p>
            <a:pPr lvl="0">
              <a:lnSpc>
                <a:spcPct val="150000"/>
              </a:lnSpc>
            </a:pPr>
            <a:r>
              <a:rPr b="1" dirty="0" lang="zh-CN" sz="3200">
                <a:solidFill>
                  <a:schemeClr val="accent2"/>
                </a:solidFill>
                <a:latin typeface="黑体"/>
              </a:rPr>
              <a:t>神经科学与计算机视觉（六）</a:t>
            </a:r>
            <a:endParaRPr b="1" dirty="0" lang="zh-CN" sz="3200">
              <a:solidFill>
                <a:schemeClr val="accent2"/>
              </a:solidFill>
              <a:latin typeface="黑体"/>
            </a:endParaRPr>
          </a:p>
        </p:txBody>
      </p:sp>
      <p:pic>
        <p:nvPicPr>
          <p:cNvPr id="4" name="图片 4" title="">
            <a:extLst>
              <a:ext uri="{ED7CC40B-BF82-4245-9328-443B525066C4}">
                <a16:creationId xmlns:a16="http://schemas.microsoft.com/office/drawing/2010/main" id="{C5768D46-5D95-450E-A1F7-8757D5B4BA93}"/>
              </a:ext>
            </a:extLst>
          </p:cNvPr>
          <p:cNvPicPr>
            <a:picLocks noChangeAspect="true"/>
          </p:cNvPicPr>
          <p:nvPr/>
        </p:nvPicPr>
        <p:blipFill>
          <a:blip r:embed="rId3"/>
          <a:stretch>
            <a:fillRect/>
          </a:stretch>
        </p:blipFill>
        <p:spPr>
          <a:xfrm rot="0">
            <a:off x="7915274" y="5638800"/>
            <a:ext cx="1219200" cy="1219200"/>
          </a:xfrm>
          <a:prstGeom prst="rect">
            <a:avLst/>
          </a:prstGeom>
          <a:noFill/>
          <a:ln>
            <a:noFill/>
            <a:miter lim="800000"/>
          </a:ln>
        </p:spPr>
      </p:pic>
      <p:sp>
        <p:nvSpPr>
          <p:cNvPr id="5" name="副标题 1" title="">
            <a:extLst>
              <a:ext uri="{41D16CA2-E4AD-4BB2-AA4C-2AE3BB7B6C1A}">
                <a16:creationId xmlns:a16="http://schemas.microsoft.com/office/drawing/2010/main" id="{376B1AE6-60B5-43DA-81DC-1152B948D2B8}"/>
              </a:ext>
            </a:extLst>
          </p:cNvPr>
          <p:cNvSpPr>
            <a:spLocks noGrp="true"/>
          </p:cNvSpPr>
          <p:nvPr>
            <p:ph idx="1" type="subTitle"/>
          </p:nvPr>
        </p:nvSpPr>
        <p:spPr>
          <a:xfrm rot="0">
            <a:off x="1371600" y="3886200"/>
            <a:ext cx="6400800" cy="1752600"/>
          </a:xfrm>
          <a:noFill/>
          <a:ln>
            <a:miter lim="800000"/>
          </a:ln>
        </p:spPr>
        <p:txBody>
          <a:bodyPr anchor="t" bIns="45720" lIns="91440" rIns="91440" rtlCol="0" tIns="45720" wrap="square">
            <a:noAutofit/>
          </a:bodyPr>
          <a:lstStyle>
            <a:lvl1pPr algn="ctr" indent="0" lvl="0" marL="0" rtl="false">
              <a:lnSpc>
                <a:spcPct val="100000"/>
              </a:lnSpc>
              <a:spcBef>
                <a:spcPct val="20000"/>
              </a:spcBef>
              <a:spcAft>
                <a:spcPct val="0"/>
              </a:spcAft>
              <a:buNone/>
              <a:defRPr b="0" baseline="0" dirty="0" i="0" lang="zh-CN" sz="3200" u="none">
                <a:solidFill>
                  <a:schemeClr val="tx1"/>
                </a:solidFill>
                <a:latin typeface="Arial"/>
              </a:defRPr>
            </a:lvl1pPr>
            <a:lvl2pPr algn="ctr" indent="0" lvl="1" marL="457200" rtl="false">
              <a:lnSpc>
                <a:spcPct val="100000"/>
              </a:lnSpc>
              <a:spcBef>
                <a:spcPct val="20000"/>
              </a:spcBef>
              <a:spcAft>
                <a:spcPct val="0"/>
              </a:spcAft>
              <a:buNone/>
              <a:defRPr b="0" baseline="0" dirty="0" i="0" lang="zh-CN" sz="2800" u="none">
                <a:solidFill>
                  <a:schemeClr val="tx1"/>
                </a:solidFill>
                <a:latin typeface="Arial"/>
              </a:defRPr>
            </a:lvl2pPr>
            <a:lvl3pPr algn="ctr" indent="0" lvl="2" marL="914400" rtl="false">
              <a:lnSpc>
                <a:spcPct val="100000"/>
              </a:lnSpc>
              <a:spcBef>
                <a:spcPct val="20000"/>
              </a:spcBef>
              <a:spcAft>
                <a:spcPct val="0"/>
              </a:spcAft>
              <a:buNone/>
              <a:defRPr b="0" baseline="0" dirty="0" i="0" lang="zh-CN" sz="2400" u="none">
                <a:solidFill>
                  <a:schemeClr val="tx1"/>
                </a:solidFill>
                <a:latin typeface="Arial"/>
              </a:defRPr>
            </a:lvl3pPr>
            <a:lvl4pPr algn="ctr" indent="0" lvl="3" marL="1371600" rtl="false">
              <a:lnSpc>
                <a:spcPct val="100000"/>
              </a:lnSpc>
              <a:spcBef>
                <a:spcPct val="20000"/>
              </a:spcBef>
              <a:spcAft>
                <a:spcPct val="0"/>
              </a:spcAft>
              <a:buNone/>
              <a:defRPr b="0" baseline="0" dirty="0" i="0" lang="zh-CN" sz="2000" u="none">
                <a:solidFill>
                  <a:schemeClr val="tx1"/>
                </a:solidFill>
                <a:latin typeface="Arial"/>
              </a:defRPr>
            </a:lvl4pPr>
            <a:lvl5pPr algn="ctr" indent="0" lvl="4" marL="1828800" rtl="false">
              <a:lnSpc>
                <a:spcPct val="100000"/>
              </a:lnSpc>
              <a:spcBef>
                <a:spcPct val="20000"/>
              </a:spcBef>
              <a:spcAft>
                <a:spcPct val="0"/>
              </a:spcAft>
              <a:buNone/>
              <a:defRPr b="0" baseline="0" dirty="0" i="0" lang="zh-CN" sz="2000" u="none">
                <a:solidFill>
                  <a:schemeClr val="tx1"/>
                </a:solidFill>
                <a:latin typeface="Arial"/>
              </a:defRPr>
            </a:lvl5pPr>
          </a:lstStyle>
          <a:p>
            <a:pPr indent="0" lvl="0" marL="0">
              <a:lnSpc>
                <a:spcPct val="120000"/>
              </a:lnSpc>
            </a:pPr>
            <a:r>
              <a:rPr dirty="0" lang="zh-CN" sz="2000">
                <a:latin typeface="Times New Roman"/>
              </a:rPr>
              <a:t>董明皓，教授，博导</a:t>
            </a:r>
          </a:p>
          <a:p>
            <a:pPr indent="0" lvl="0" marL="0">
              <a:lnSpc>
                <a:spcPct val="120000"/>
              </a:lnSpc>
            </a:pPr>
            <a:r>
              <a:rPr dirty="0" lang="zh-CN" sz="2000">
                <a:latin typeface="Times New Roman"/>
              </a:rPr>
              <a:t>生命科学技术学院</a:t>
            </a:r>
          </a:p>
          <a:p>
            <a:pPr indent="0" lvl="0" marL="0">
              <a:lnSpc>
                <a:spcPct val="120000"/>
              </a:lnSpc>
            </a:pPr>
            <a:r>
              <a:rPr dirty="0" lang="zh-CN" sz="2000">
                <a:latin typeface="Times New Roman"/>
              </a:rPr>
              <a:t>教育部分子与功能影像工程中心</a:t>
            </a:r>
          </a:p>
          <a:p>
            <a:pPr indent="0" lvl="0" marL="0">
              <a:lnSpc>
                <a:spcPct val="120000"/>
              </a:lnSpc>
            </a:pPr>
            <a:r>
              <a:rPr dirty="0" lang="en-US" sz="2000">
                <a:latin typeface="Times New Roman"/>
                <a:hlinkClick r:id="rId4"/>
              </a:rPr>
              <a:t>dminghao@xidian.edu.cn</a:t>
            </a:r>
          </a:p>
          <a:p>
            <a:pPr indent="0" lvl="0" marL="0">
              <a:lnSpc>
                <a:spcPct val="120000"/>
              </a:lnSpc>
            </a:pPr>
            <a:r>
              <a:rPr dirty="0" lang="en-US" sz="2000">
                <a:latin typeface="Times"/>
                <a:hlinkClick r:id="rId5"/>
              </a:rPr>
              <a:t>web.xidian.edu.cn/mhdong/</a:t>
            </a:r>
          </a:p>
          <a:p>
            <a:pPr indent="0" lvl="0" marL="0"/>
            <a:r>
              <a:rPr dirty="0" lang="zh-CN" sz="2000"/>
              <a:t/>
            </a:r>
            <a:endParaRPr dirty="0" lang="zh-CN" sz="2000"/>
          </a:p>
        </p:txBody>
      </p:sp>
      <p:sp>
        <p:nvSpPr>
          <p:cNvPr id="6" name="标题 1">
            <a:extLst>
              <a:ext uri="{9ED79ACF-F66B-4FDF-AE7D-FF4CCF39E6C3}">
                <a16:creationId xmlns:a16="http://schemas.microsoft.com/office/drawing/2010/main" id="{51DD0448-1694-437E-8CE3-66C57B9AD051}"/>
              </a:ext>
            </a:extLst>
          </p:cNvPr>
          <p:cNvSpPr txBox="1"/>
          <p:nvPr/>
        </p:nvSpPr>
        <p:spPr>
          <a:xfrm rot="0">
            <a:off x="696913" y="1844675"/>
            <a:ext cx="8002587" cy="1516063"/>
          </a:xfrm>
          <a:prstGeom prst="rect">
            <a:avLst/>
          </a:prstGeom>
          <a:noFill/>
          <a:ln>
            <a:noFill/>
          </a:ln>
        </p:spPr>
        <p:txBody>
          <a:bodyPr anchor="ctr" rtlCol="0">
            <a:noAutofit/>
          </a:bodyPr>
          <a:lstStyle>
            <a:lvl1pPr algn="l" indent="-342900" lvl="0" marL="342900" rtl="false">
              <a:lnSpc>
                <a:spcPct val="100000"/>
              </a:lnSpc>
              <a:spcBef>
                <a:spcPct val="20000"/>
              </a:spcBef>
              <a:spcAft>
                <a:spcPct val="0"/>
              </a:spcAft>
              <a:buChar char="•"/>
              <a:defRPr b="0" baseline="0" dirty="0" i="0" lang="zh-CN" sz="3200" u="none">
                <a:solidFill>
                  <a:schemeClr val="tx1"/>
                </a:solidFill>
                <a:latin typeface="+mn-lt"/>
              </a:defRPr>
            </a:lvl1pPr>
            <a:lvl2pPr algn="l" indent="-285750" lvl="1" marL="742950" rtl="false">
              <a:lnSpc>
                <a:spcPct val="100000"/>
              </a:lnSpc>
              <a:spcBef>
                <a:spcPct val="20000"/>
              </a:spcBef>
              <a:spcAft>
                <a:spcPct val="0"/>
              </a:spcAft>
              <a:buChar char="–"/>
              <a:defRPr b="0" baseline="0" dirty="0" i="0" lang="zh-CN" sz="2800" u="none">
                <a:solidFill>
                  <a:schemeClr val="tx1"/>
                </a:solidFill>
                <a:latin typeface="+mn-lt"/>
              </a:defRPr>
            </a:lvl2pPr>
            <a:lvl3pPr algn="l" indent="-228600" lvl="2" marL="1143000" rtl="false">
              <a:lnSpc>
                <a:spcPct val="100000"/>
              </a:lnSpc>
              <a:spcBef>
                <a:spcPct val="20000"/>
              </a:spcBef>
              <a:spcAft>
                <a:spcPct val="0"/>
              </a:spcAft>
              <a:buChar char="•"/>
              <a:defRPr b="0" baseline="0" dirty="0" i="0" lang="zh-CN" sz="2400" u="none">
                <a:solidFill>
                  <a:schemeClr val="tx1"/>
                </a:solidFill>
                <a:latin typeface="+mn-lt"/>
              </a:defRPr>
            </a:lvl3pPr>
            <a:lvl4pPr algn="l" indent="-228600" lvl="3" marL="1600200" rtl="false">
              <a:lnSpc>
                <a:spcPct val="100000"/>
              </a:lnSpc>
              <a:spcBef>
                <a:spcPct val="20000"/>
              </a:spcBef>
              <a:spcAft>
                <a:spcPct val="0"/>
              </a:spcAft>
              <a:buChar char="–"/>
              <a:defRPr b="0" baseline="0" dirty="0" i="0" lang="zh-CN" sz="2000" u="none">
                <a:solidFill>
                  <a:schemeClr val="tx1"/>
                </a:solidFill>
                <a:latin typeface="+mn-lt"/>
              </a:defRPr>
            </a:lvl4pPr>
            <a:lvl5pPr algn="l" indent="-228600" lvl="4" marL="2057400" rtl="false">
              <a:lnSpc>
                <a:spcPct val="100000"/>
              </a:lnSpc>
              <a:spcBef>
                <a:spcPct val="20000"/>
              </a:spcBef>
              <a:spcAft>
                <a:spcPct val="0"/>
              </a:spcAft>
              <a:buChar char="»"/>
              <a:defRPr b="0" baseline="0" dirty="0" i="0" lang="zh-CN" sz="2000" u="none">
                <a:solidFill>
                  <a:schemeClr val="tx1"/>
                </a:solidFill>
                <a:latin typeface="+mn-lt"/>
              </a:defRPr>
            </a:lvl5pPr>
            <a:lvl6pPr algn="l" indent="-228600" lvl="5" marL="2514600" rtl="false">
              <a:spcBef>
                <a:spcPct val="20000"/>
              </a:spcBef>
              <a:spcAft>
                <a:spcPct val="0"/>
              </a:spcAft>
              <a:buChar char="»"/>
              <a:defRPr dirty="0" lang="zh-CN" sz="2000">
                <a:solidFill>
                  <a:schemeClr val="tx1"/>
                </a:solidFill>
                <a:latin typeface="+mn-lt"/>
              </a:defRPr>
            </a:lvl6pPr>
            <a:lvl7pPr algn="l" indent="-228600" lvl="6" marL="2971800" rtl="false">
              <a:spcBef>
                <a:spcPct val="20000"/>
              </a:spcBef>
              <a:spcAft>
                <a:spcPct val="0"/>
              </a:spcAft>
              <a:buChar char="»"/>
              <a:defRPr dirty="0" lang="zh-CN" sz="2000">
                <a:solidFill>
                  <a:schemeClr val="tx1"/>
                </a:solidFill>
                <a:latin typeface="+mn-lt"/>
              </a:defRPr>
            </a:lvl7pPr>
            <a:lvl8pPr algn="l" indent="-228600" lvl="7" marL="3429000" rtl="false">
              <a:spcBef>
                <a:spcPct val="20000"/>
              </a:spcBef>
              <a:spcAft>
                <a:spcPct val="0"/>
              </a:spcAft>
              <a:buChar char="»"/>
              <a:defRPr dirty="0" lang="zh-CN" sz="2000">
                <a:solidFill>
                  <a:schemeClr val="tx1"/>
                </a:solidFill>
                <a:latin typeface="+mn-lt"/>
              </a:defRPr>
            </a:lvl8pPr>
            <a:lvl9pPr algn="l" indent="-228600" lvl="8" marL="3886200" rtl="false">
              <a:spcBef>
                <a:spcPct val="20000"/>
              </a:spcBef>
              <a:spcAft>
                <a:spcPct val="0"/>
              </a:spcAft>
              <a:buChar char="»"/>
              <a:defRPr dirty="0" lang="zh-CN" sz="2000">
                <a:solidFill>
                  <a:schemeClr val="tx1"/>
                </a:solidFill>
                <a:latin typeface="+mn-lt"/>
              </a:defRPr>
            </a:lvl9pPr>
          </a:lstStyle>
          <a:p>
            <a:pPr algn="ctr" indent="0" lvl="0" marL="0">
              <a:lnSpc>
                <a:spcPct val="150000"/>
              </a:lnSpc>
              <a:spcBef>
                <a:spcPct val="0"/>
              </a:spcBef>
              <a:buNone/>
            </a:pPr>
            <a:r>
              <a:rPr b="1" dirty="0" lang="zh-CN" spc="0" sz="4400">
                <a:solidFill>
                  <a:schemeClr val="tx2"/>
                </a:solidFill>
                <a:latin typeface="黑体"/>
              </a:rPr>
              <a:t>大脑视觉编码与解码</a:t>
            </a:r>
            <a:endParaRPr b="1" dirty="0" lang="zh-CN" spc="0" sz="4400">
              <a:solidFill>
                <a:schemeClr val="tx2"/>
              </a:solidFill>
              <a:latin typeface="黑体"/>
            </a:endParaRPr>
          </a:p>
        </p:txBody>
      </p:sp>
    </p:spTree>
    <p:extLst>
      <p:ext uri="{51ECE53D-61AB-447B-9978-AF3C914D8C6B}">
        <p14:creationId xmlns:p14="http://schemas.microsoft.com/office/powerpoint/2010/main" val="1730983855116"/>
      </p:ext>
    </p:extLst>
  </p:cSld>
  <p:clrMapOvr>
    <a:masterClrMapping/>
  </p:clrMapOvr>
</p:sld>
</file>

<file path=ppt/slides/slide10.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0">
    <p:spTree>
      <p:nvGrpSpPr>
        <p:cNvPr id="1" name=""/>
        <p:cNvGrpSpPr/>
        <p:nvPr/>
      </p:nvGrpSpPr>
      <p:grpSpPr>
        <a:xfrm>
          <a:off x="0" y="0"/>
          <a:ext cx="0" cy="0"/>
          <a:chOff x="0" y="0"/>
          <a:chExt cx="0" cy="0"/>
        </a:xfrm>
      </p:grpSpPr>
      <p:pic>
        <p:nvPicPr>
          <p:cNvPr descr="a2" id="2" name="Picture 4" title="">
            <a:extLst>
              <a:ext uri="{97B22445-E665-405D-B5E7-4B489E1B1BF4}">
                <a16:creationId xmlns:a16="http://schemas.microsoft.com/office/drawing/2010/main" id="{1FCC0267-92E1-48DF-ADEB-66FE216FDE53}"/>
              </a:ext>
            </a:extLst>
          </p:cNvPr>
          <p:cNvPicPr>
            <a:picLocks noChangeAspect="true"/>
          </p:cNvPicPr>
          <p:nvPr/>
        </p:nvPicPr>
        <p:blipFill>
          <a:blip r:embed="rId2"/>
          <a:stretch>
            <a:fillRect/>
          </a:stretch>
        </p:blipFill>
        <p:spPr>
          <a:xfrm rot="0">
            <a:off x="0" y="0"/>
            <a:ext cx="9144000" cy="6858000"/>
          </a:xfrm>
          <a:prstGeom prst="rect">
            <a:avLst/>
          </a:prstGeom>
          <a:noFill/>
          <a:ln>
            <a:noFill/>
            <a:miter lim="800000"/>
          </a:ln>
        </p:spPr>
      </p:pic>
      <p:grpSp>
        <p:nvGrpSpPr>
          <p:cNvPr id="3" name="组合 14" title="">
            <a:extLst>
              <a:ext uri="{C869B8B2-4E69-4AF8-83B9-1F3CAC7D7090}">
                <a16:creationId xmlns:a16="http://schemas.microsoft.com/office/drawing/2010/main" id="{F73C1A3A-374D-4F78-A24A-C9B9ADDE2793}"/>
              </a:ext>
            </a:extLst>
          </p:cNvPr>
          <p:cNvGrpSpPr/>
          <p:nvPr/>
        </p:nvGrpSpPr>
        <p:grpSpPr>
          <a:xfrm rot="0">
            <a:off x="3175" y="1335088"/>
            <a:ext cx="9140825" cy="4949825"/>
            <a:chOff x="-293017" y="1384362"/>
            <a:chExt cx="8847222" cy="4922998"/>
          </a:xfrm>
        </p:grpSpPr>
        <p:sp>
          <p:nvSpPr>
            <p:cNvPr id="4" name="矩形 9">
              <a:extLst>
                <a:ext uri="{BE8802C4-F429-4628-A4AD-58A81E974FC1}">
                  <a16:creationId xmlns:a16="http://schemas.microsoft.com/office/drawing/2010/main" id="{2C583B44-8A2A-410E-A8B7-8155D3BB27E5}"/>
                </a:ext>
              </a:extLst>
            </p:cNvPr>
            <p:cNvSpPr/>
            <p:nvPr/>
          </p:nvSpPr>
          <p:spPr>
            <a:xfrm rot="0">
              <a:off x="-287609" y="1410311"/>
              <a:ext cx="8833793" cy="4897048"/>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noAutofit/>
            </a:bodyPr>
            <a:lstStyle>
              <a:lvl1pPr algn="l" indent="0" lvl="0" marL="0" rtl="false">
                <a:lnSpc>
                  <a:spcPct val="100000"/>
                </a:lnSpc>
                <a:spcBef>
                  <a:spcPct val="0"/>
                </a:spcBef>
                <a:spcAft>
                  <a:spcPct val="0"/>
                </a:spcAft>
                <a:buNone/>
                <a:defRPr b="0" baseline="0" dirty="0" i="0" lang="zh-CN" sz="1800" u="none">
                  <a:solidFill>
                    <a:schemeClr val="tx1"/>
                  </a:solidFill>
                  <a:latin typeface="Arial"/>
                </a:defRPr>
              </a:lvl1pPr>
              <a:lvl2pPr algn="l" indent="0" lvl="1" marL="457200" rtl="false">
                <a:lnSpc>
                  <a:spcPct val="100000"/>
                </a:lnSpc>
                <a:spcBef>
                  <a:spcPct val="0"/>
                </a:spcBef>
                <a:spcAft>
                  <a:spcPct val="0"/>
                </a:spcAft>
                <a:buNone/>
                <a:defRPr b="0" baseline="0" dirty="0" i="0" lang="zh-CN" sz="1800" u="none">
                  <a:solidFill>
                    <a:schemeClr val="tx1"/>
                  </a:solidFill>
                  <a:latin typeface="Arial"/>
                </a:defRPr>
              </a:lvl2pPr>
              <a:lvl3pPr algn="l" indent="0" lvl="2" marL="914400" rtl="false">
                <a:lnSpc>
                  <a:spcPct val="100000"/>
                </a:lnSpc>
                <a:spcBef>
                  <a:spcPct val="0"/>
                </a:spcBef>
                <a:spcAft>
                  <a:spcPct val="0"/>
                </a:spcAft>
                <a:buNone/>
                <a:defRPr b="0" baseline="0" dirty="0" i="0" lang="zh-CN" sz="1800" u="none">
                  <a:solidFill>
                    <a:schemeClr val="tx1"/>
                  </a:solidFill>
                  <a:latin typeface="Arial"/>
                </a:defRPr>
              </a:lvl3pPr>
              <a:lvl4pPr algn="l" indent="0" lvl="3" marL="1371600" rtl="false">
                <a:lnSpc>
                  <a:spcPct val="100000"/>
                </a:lnSpc>
                <a:spcBef>
                  <a:spcPct val="0"/>
                </a:spcBef>
                <a:spcAft>
                  <a:spcPct val="0"/>
                </a:spcAft>
                <a:buNone/>
                <a:defRPr b="0" baseline="0" dirty="0" i="0" lang="zh-CN" sz="1800" u="none">
                  <a:solidFill>
                    <a:schemeClr val="tx1"/>
                  </a:solidFill>
                  <a:latin typeface="Arial"/>
                </a:defRPr>
              </a:lvl4pPr>
              <a:lvl5pPr algn="l" indent="0" lvl="4" marL="1828800" rtl="false">
                <a:lnSpc>
                  <a:spcPct val="100000"/>
                </a:lnSpc>
                <a:spcBef>
                  <a:spcPct val="0"/>
                </a:spcBef>
                <a:spcAft>
                  <a:spcPct val="0"/>
                </a:spcAft>
                <a:buNone/>
                <a:defRPr b="0" baseline="0" dirty="0" i="0" lang="zh-CN" sz="1800" u="none">
                  <a:solidFill>
                    <a:schemeClr val="tx1"/>
                  </a:solidFill>
                  <a:latin typeface="Arial"/>
                </a:defRPr>
              </a:lvl5pPr>
            </a:lstStyle>
            <a:p>
              <a:pPr algn="ctr" indent="0" lvl="0" marL="0"/>
              <a:r>
                <a:rPr dirty="0" lang="zh-CN">
                  <a:solidFill>
                    <a:srgbClr val="ffffff"/>
                  </a:solidFill>
                </a:rPr>
                <a:t/>
              </a:r>
              <a:endParaRPr dirty="0" lang="zh-CN">
                <a:solidFill>
                  <a:srgbClr val="ffffff"/>
                </a:solidFill>
              </a:endParaRPr>
            </a:p>
          </p:txBody>
        </p:sp>
        <p:sp>
          <p:nvSpPr>
            <p:cNvPr id="5" name="矩形 10">
              <a:extLst>
                <a:ext uri="{53A7D880-43AB-4DEF-AC37-08714E9C4310}">
                  <a16:creationId xmlns:a16="http://schemas.microsoft.com/office/drawing/2010/main" id="{398E9F34-D46C-4DB8-8DAB-A0833A65AC84}"/>
                </a:ext>
              </a:extLst>
            </p:cNvPr>
            <p:cNvSpPr/>
            <p:nvPr/>
          </p:nvSpPr>
          <p:spPr>
            <a:xfrm rot="0">
              <a:off x="-293017" y="1384362"/>
              <a:ext cx="8847222" cy="369330"/>
            </a:xfrm>
            <a:prstGeom prst="rect">
              <a:avLst/>
            </a:prstGeom>
            <a:solidFill>
              <a:srgbClr val="b0252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noAutofit/>
            </a:bodyPr>
            <a:lstStyle>
              <a:lvl1pPr algn="l" indent="0" lvl="0" marL="0" rtl="false">
                <a:lnSpc>
                  <a:spcPct val="100000"/>
                </a:lnSpc>
                <a:spcBef>
                  <a:spcPct val="0"/>
                </a:spcBef>
                <a:spcAft>
                  <a:spcPct val="0"/>
                </a:spcAft>
                <a:buNone/>
                <a:defRPr b="0" baseline="0" dirty="0" i="0" lang="zh-CN" sz="1800" u="none">
                  <a:solidFill>
                    <a:schemeClr val="tx1"/>
                  </a:solidFill>
                  <a:latin typeface="Arial"/>
                </a:defRPr>
              </a:lvl1pPr>
              <a:lvl2pPr algn="l" indent="0" lvl="1" marL="457200" rtl="false">
                <a:lnSpc>
                  <a:spcPct val="100000"/>
                </a:lnSpc>
                <a:spcBef>
                  <a:spcPct val="0"/>
                </a:spcBef>
                <a:spcAft>
                  <a:spcPct val="0"/>
                </a:spcAft>
                <a:buNone/>
                <a:defRPr b="0" baseline="0" dirty="0" i="0" lang="zh-CN" sz="1800" u="none">
                  <a:solidFill>
                    <a:schemeClr val="tx1"/>
                  </a:solidFill>
                  <a:latin typeface="Arial"/>
                </a:defRPr>
              </a:lvl2pPr>
              <a:lvl3pPr algn="l" indent="0" lvl="2" marL="914400" rtl="false">
                <a:lnSpc>
                  <a:spcPct val="100000"/>
                </a:lnSpc>
                <a:spcBef>
                  <a:spcPct val="0"/>
                </a:spcBef>
                <a:spcAft>
                  <a:spcPct val="0"/>
                </a:spcAft>
                <a:buNone/>
                <a:defRPr b="0" baseline="0" dirty="0" i="0" lang="zh-CN" sz="1800" u="none">
                  <a:solidFill>
                    <a:schemeClr val="tx1"/>
                  </a:solidFill>
                  <a:latin typeface="Arial"/>
                </a:defRPr>
              </a:lvl3pPr>
              <a:lvl4pPr algn="l" indent="0" lvl="3" marL="1371600" rtl="false">
                <a:lnSpc>
                  <a:spcPct val="100000"/>
                </a:lnSpc>
                <a:spcBef>
                  <a:spcPct val="0"/>
                </a:spcBef>
                <a:spcAft>
                  <a:spcPct val="0"/>
                </a:spcAft>
                <a:buNone/>
                <a:defRPr b="0" baseline="0" dirty="0" i="0" lang="zh-CN" sz="1800" u="none">
                  <a:solidFill>
                    <a:schemeClr val="tx1"/>
                  </a:solidFill>
                  <a:latin typeface="Arial"/>
                </a:defRPr>
              </a:lvl4pPr>
              <a:lvl5pPr algn="l" indent="0" lvl="4" marL="1828800" rtl="false">
                <a:lnSpc>
                  <a:spcPct val="100000"/>
                </a:lnSpc>
                <a:spcBef>
                  <a:spcPct val="0"/>
                </a:spcBef>
                <a:spcAft>
                  <a:spcPct val="0"/>
                </a:spcAft>
                <a:buNone/>
                <a:defRPr b="0" baseline="0" dirty="0" i="0" lang="zh-CN" sz="1800" u="none">
                  <a:solidFill>
                    <a:schemeClr val="tx1"/>
                  </a:solidFill>
                  <a:latin typeface="Arial"/>
                </a:defRPr>
              </a:lvl5pPr>
            </a:lstStyle>
            <a:p>
              <a:pPr algn="ctr" indent="0" lvl="0" marL="0"/>
              <a:r>
                <a:rPr dirty="0" lang="zh-CN">
                  <a:solidFill>
                    <a:srgbClr val="ffffff"/>
                  </a:solidFill>
                </a:rPr>
                <a:t/>
              </a:r>
              <a:endParaRPr dirty="0" lang="zh-CN">
                <a:solidFill>
                  <a:srgbClr val="ffffff"/>
                </a:solidFill>
              </a:endParaRPr>
            </a:p>
          </p:txBody>
        </p:sp>
      </p:grpSp>
      <p:sp>
        <p:nvSpPr>
          <p:cNvPr id="6" name="标题 6" title="">
            <a:extLst>
              <a:ext uri="{4FECF48B-5502-42DB-9204-8CA54232AB3B}">
                <a16:creationId xmlns:a16="http://schemas.microsoft.com/office/drawing/2010/main" id="{C5A928AA-DD3F-4797-AC58-D488723C553D}"/>
              </a:ext>
            </a:extLst>
          </p:cNvPr>
          <p:cNvSpPr txBox="1"/>
          <p:nvPr/>
        </p:nvSpPr>
        <p:spPr>
          <a:xfrm rot="0">
            <a:off x="2771775" y="109538"/>
            <a:ext cx="6372225" cy="585787"/>
          </a:xfrm>
          <a:prstGeom prst="rect">
            <a:avLst/>
          </a:prstGeom>
          <a:noFill/>
          <a:ln>
            <a:noFill/>
            <a:miter lim="800000"/>
          </a:ln>
        </p:spPr>
        <p:txBody>
          <a:bodyPr rtlCol="0">
            <a:noAutofit/>
          </a:bodyPr>
          <a:lstStyle>
            <a:lvl1pPr algn="l" indent="-342900" lvl="0" marL="342900" rtl="false">
              <a:lnSpc>
                <a:spcPct val="100000"/>
              </a:lnSpc>
              <a:spcBef>
                <a:spcPct val="20000"/>
              </a:spcBef>
              <a:spcAft>
                <a:spcPct val="0"/>
              </a:spcAft>
              <a:buChar char="•"/>
              <a:defRPr b="0" baseline="0" dirty="0" i="0" lang="zh-CN" sz="3200" u="none">
                <a:solidFill>
                  <a:schemeClr val="tx1"/>
                </a:solidFill>
                <a:latin typeface="+mn-lt"/>
              </a:defRPr>
            </a:lvl1pPr>
            <a:lvl2pPr algn="l" indent="-285750" lvl="1" marL="742950" rtl="false">
              <a:lnSpc>
                <a:spcPct val="100000"/>
              </a:lnSpc>
              <a:spcBef>
                <a:spcPct val="20000"/>
              </a:spcBef>
              <a:spcAft>
                <a:spcPct val="0"/>
              </a:spcAft>
              <a:buChar char="–"/>
              <a:defRPr b="0" baseline="0" dirty="0" i="0" lang="zh-CN" sz="2800" u="none">
                <a:solidFill>
                  <a:schemeClr val="tx1"/>
                </a:solidFill>
                <a:latin typeface="+mn-lt"/>
              </a:defRPr>
            </a:lvl2pPr>
            <a:lvl3pPr algn="l" indent="-228600" lvl="2" marL="1143000" rtl="false">
              <a:lnSpc>
                <a:spcPct val="100000"/>
              </a:lnSpc>
              <a:spcBef>
                <a:spcPct val="20000"/>
              </a:spcBef>
              <a:spcAft>
                <a:spcPct val="0"/>
              </a:spcAft>
              <a:buChar char="•"/>
              <a:defRPr b="0" baseline="0" dirty="0" i="0" lang="zh-CN" sz="2400" u="none">
                <a:solidFill>
                  <a:schemeClr val="tx1"/>
                </a:solidFill>
                <a:latin typeface="+mn-lt"/>
              </a:defRPr>
            </a:lvl3pPr>
            <a:lvl4pPr algn="l" indent="-228600" lvl="3" marL="1600200" rtl="false">
              <a:lnSpc>
                <a:spcPct val="100000"/>
              </a:lnSpc>
              <a:spcBef>
                <a:spcPct val="20000"/>
              </a:spcBef>
              <a:spcAft>
                <a:spcPct val="0"/>
              </a:spcAft>
              <a:buChar char="–"/>
              <a:defRPr b="0" baseline="0" dirty="0" i="0" lang="zh-CN" sz="2000" u="none">
                <a:solidFill>
                  <a:schemeClr val="tx1"/>
                </a:solidFill>
                <a:latin typeface="+mn-lt"/>
              </a:defRPr>
            </a:lvl4pPr>
            <a:lvl5pPr algn="l" indent="-228600" lvl="4" marL="2057400" rtl="false">
              <a:lnSpc>
                <a:spcPct val="100000"/>
              </a:lnSpc>
              <a:spcBef>
                <a:spcPct val="20000"/>
              </a:spcBef>
              <a:spcAft>
                <a:spcPct val="0"/>
              </a:spcAft>
              <a:buChar char="»"/>
              <a:defRPr b="0" baseline="0" dirty="0" i="0" lang="zh-CN" sz="2000" u="none">
                <a:solidFill>
                  <a:schemeClr val="tx1"/>
                </a:solidFill>
                <a:latin typeface="+mn-lt"/>
              </a:defRPr>
            </a:lvl5pPr>
            <a:lvl6pPr algn="l" indent="-228600" lvl="5" marL="2514600" rtl="false">
              <a:spcBef>
                <a:spcPct val="20000"/>
              </a:spcBef>
              <a:spcAft>
                <a:spcPct val="0"/>
              </a:spcAft>
              <a:buChar char="»"/>
              <a:defRPr dirty="0" lang="zh-CN" sz="2000">
                <a:solidFill>
                  <a:schemeClr val="tx1"/>
                </a:solidFill>
                <a:latin typeface="+mn-lt"/>
              </a:defRPr>
            </a:lvl6pPr>
            <a:lvl7pPr algn="l" indent="-228600" lvl="6" marL="2971800" rtl="false">
              <a:spcBef>
                <a:spcPct val="20000"/>
              </a:spcBef>
              <a:spcAft>
                <a:spcPct val="0"/>
              </a:spcAft>
              <a:buChar char="»"/>
              <a:defRPr dirty="0" lang="zh-CN" sz="2000">
                <a:solidFill>
                  <a:schemeClr val="tx1"/>
                </a:solidFill>
                <a:latin typeface="+mn-lt"/>
              </a:defRPr>
            </a:lvl7pPr>
            <a:lvl8pPr algn="l" indent="-228600" lvl="7" marL="3429000" rtl="false">
              <a:spcBef>
                <a:spcPct val="20000"/>
              </a:spcBef>
              <a:spcAft>
                <a:spcPct val="0"/>
              </a:spcAft>
              <a:buChar char="»"/>
              <a:defRPr dirty="0" lang="zh-CN" sz="2000">
                <a:solidFill>
                  <a:schemeClr val="tx1"/>
                </a:solidFill>
                <a:latin typeface="+mn-lt"/>
              </a:defRPr>
            </a:lvl8pPr>
            <a:lvl9pPr algn="l" indent="-228600" lvl="8" marL="3886200" rtl="false">
              <a:spcBef>
                <a:spcPct val="20000"/>
              </a:spcBef>
              <a:spcAft>
                <a:spcPct val="0"/>
              </a:spcAft>
              <a:buChar char="»"/>
              <a:defRPr dirty="0" lang="zh-CN" sz="2000">
                <a:solidFill>
                  <a:schemeClr val="tx1"/>
                </a:solidFill>
                <a:latin typeface="+mn-lt"/>
              </a:defRPr>
            </a:lvl9pPr>
          </a:lstStyle>
          <a:p>
            <a:pPr algn="ctr" indent="0" lvl="0" marL="0">
              <a:lnSpc>
                <a:spcPct val="90000"/>
              </a:lnSpc>
              <a:spcBef>
                <a:spcPct val="0"/>
              </a:spcBef>
              <a:buNone/>
            </a:pPr>
            <a:r>
              <a:rPr dirty="0" lang="zh-CN">
                <a:solidFill>
                  <a:schemeClr val="bg1"/>
                </a:solidFill>
                <a:latin typeface="黑体"/>
              </a:rPr>
              <a:t/>
            </a:r>
            <a:endParaRPr dirty="0" lang="zh-CN">
              <a:solidFill>
                <a:schemeClr val="bg1"/>
              </a:solidFill>
              <a:latin typeface="黑体"/>
            </a:endParaRPr>
          </a:p>
        </p:txBody>
      </p:sp>
      <p:sp>
        <p:nvSpPr>
          <p:cNvPr id="7" name="标题 6" title="">
            <a:extLst>
              <a:ext uri="{E053E899-BCA6-463D-8AD5-BA6CC0E75A1D}">
                <a16:creationId xmlns:a16="http://schemas.microsoft.com/office/drawing/2010/main" id="{1479E20A-6F7B-4C37-A040-D06A57C4E52F}"/>
              </a:ext>
            </a:extLst>
          </p:cNvPr>
          <p:cNvSpPr txBox="1"/>
          <p:nvPr/>
        </p:nvSpPr>
        <p:spPr>
          <a:xfrm rot="0">
            <a:off x="2916238" y="117475"/>
            <a:ext cx="6227762" cy="585788"/>
          </a:xfrm>
          <a:prstGeom prst="rect">
            <a:avLst/>
          </a:prstGeom>
          <a:noFill/>
          <a:ln>
            <a:noFill/>
            <a:miter lim="800000"/>
          </a:ln>
        </p:spPr>
        <p:txBody>
          <a:bodyPr rtlCol="0">
            <a:noAutofit/>
          </a:bodyPr>
          <a:lstStyle>
            <a:lvl1pPr algn="l" indent="-342900" lvl="0" marL="342900" rtl="false">
              <a:lnSpc>
                <a:spcPct val="100000"/>
              </a:lnSpc>
              <a:spcBef>
                <a:spcPct val="20000"/>
              </a:spcBef>
              <a:spcAft>
                <a:spcPct val="0"/>
              </a:spcAft>
              <a:buChar char="•"/>
              <a:defRPr b="0" baseline="0" dirty="0" i="0" lang="zh-CN" sz="3200" u="none">
                <a:solidFill>
                  <a:schemeClr val="tx1"/>
                </a:solidFill>
                <a:latin typeface="+mn-lt"/>
              </a:defRPr>
            </a:lvl1pPr>
            <a:lvl2pPr algn="l" indent="-285750" lvl="1" marL="742950" rtl="false">
              <a:lnSpc>
                <a:spcPct val="100000"/>
              </a:lnSpc>
              <a:spcBef>
                <a:spcPct val="20000"/>
              </a:spcBef>
              <a:spcAft>
                <a:spcPct val="0"/>
              </a:spcAft>
              <a:buChar char="–"/>
              <a:defRPr b="0" baseline="0" dirty="0" i="0" lang="zh-CN" sz="2800" u="none">
                <a:solidFill>
                  <a:schemeClr val="tx1"/>
                </a:solidFill>
                <a:latin typeface="+mn-lt"/>
              </a:defRPr>
            </a:lvl2pPr>
            <a:lvl3pPr algn="l" indent="-228600" lvl="2" marL="1143000" rtl="false">
              <a:lnSpc>
                <a:spcPct val="100000"/>
              </a:lnSpc>
              <a:spcBef>
                <a:spcPct val="20000"/>
              </a:spcBef>
              <a:spcAft>
                <a:spcPct val="0"/>
              </a:spcAft>
              <a:buChar char="•"/>
              <a:defRPr b="0" baseline="0" dirty="0" i="0" lang="zh-CN" sz="2400" u="none">
                <a:solidFill>
                  <a:schemeClr val="tx1"/>
                </a:solidFill>
                <a:latin typeface="+mn-lt"/>
              </a:defRPr>
            </a:lvl3pPr>
            <a:lvl4pPr algn="l" indent="-228600" lvl="3" marL="1600200" rtl="false">
              <a:lnSpc>
                <a:spcPct val="100000"/>
              </a:lnSpc>
              <a:spcBef>
                <a:spcPct val="20000"/>
              </a:spcBef>
              <a:spcAft>
                <a:spcPct val="0"/>
              </a:spcAft>
              <a:buChar char="–"/>
              <a:defRPr b="0" baseline="0" dirty="0" i="0" lang="zh-CN" sz="2000" u="none">
                <a:solidFill>
                  <a:schemeClr val="tx1"/>
                </a:solidFill>
                <a:latin typeface="+mn-lt"/>
              </a:defRPr>
            </a:lvl4pPr>
            <a:lvl5pPr algn="l" indent="-228600" lvl="4" marL="2057400" rtl="false">
              <a:lnSpc>
                <a:spcPct val="100000"/>
              </a:lnSpc>
              <a:spcBef>
                <a:spcPct val="20000"/>
              </a:spcBef>
              <a:spcAft>
                <a:spcPct val="0"/>
              </a:spcAft>
              <a:buChar char="»"/>
              <a:defRPr b="0" baseline="0" dirty="0" i="0" lang="zh-CN" sz="2000" u="none">
                <a:solidFill>
                  <a:schemeClr val="tx1"/>
                </a:solidFill>
                <a:latin typeface="+mn-lt"/>
              </a:defRPr>
            </a:lvl5pPr>
            <a:lvl6pPr algn="l" indent="-228600" lvl="5" marL="2514600" rtl="false">
              <a:spcBef>
                <a:spcPct val="20000"/>
              </a:spcBef>
              <a:spcAft>
                <a:spcPct val="0"/>
              </a:spcAft>
              <a:buChar char="»"/>
              <a:defRPr dirty="0" lang="zh-CN" sz="2000">
                <a:solidFill>
                  <a:schemeClr val="tx1"/>
                </a:solidFill>
                <a:latin typeface="+mn-lt"/>
              </a:defRPr>
            </a:lvl6pPr>
            <a:lvl7pPr algn="l" indent="-228600" lvl="6" marL="2971800" rtl="false">
              <a:spcBef>
                <a:spcPct val="20000"/>
              </a:spcBef>
              <a:spcAft>
                <a:spcPct val="0"/>
              </a:spcAft>
              <a:buChar char="»"/>
              <a:defRPr dirty="0" lang="zh-CN" sz="2000">
                <a:solidFill>
                  <a:schemeClr val="tx1"/>
                </a:solidFill>
                <a:latin typeface="+mn-lt"/>
              </a:defRPr>
            </a:lvl7pPr>
            <a:lvl8pPr algn="l" indent="-228600" lvl="7" marL="3429000" rtl="false">
              <a:spcBef>
                <a:spcPct val="20000"/>
              </a:spcBef>
              <a:spcAft>
                <a:spcPct val="0"/>
              </a:spcAft>
              <a:buChar char="»"/>
              <a:defRPr dirty="0" lang="zh-CN" sz="2000">
                <a:solidFill>
                  <a:schemeClr val="tx1"/>
                </a:solidFill>
                <a:latin typeface="+mn-lt"/>
              </a:defRPr>
            </a:lvl8pPr>
            <a:lvl9pPr algn="l" indent="-228600" lvl="8" marL="3886200" rtl="false">
              <a:spcBef>
                <a:spcPct val="20000"/>
              </a:spcBef>
              <a:spcAft>
                <a:spcPct val="0"/>
              </a:spcAft>
              <a:buChar char="»"/>
              <a:defRPr dirty="0" lang="zh-CN" sz="2000">
                <a:solidFill>
                  <a:schemeClr val="tx1"/>
                </a:solidFill>
                <a:latin typeface="+mn-lt"/>
              </a:defRPr>
            </a:lvl9pPr>
          </a:lstStyle>
          <a:p>
            <a:pPr indent="0" lvl="0" marL="0">
              <a:lnSpc>
                <a:spcPct val="90000"/>
              </a:lnSpc>
              <a:spcBef>
                <a:spcPct val="0"/>
              </a:spcBef>
              <a:buNone/>
            </a:pPr>
            <a:r>
              <a:rPr b="1" dirty="0" lang="zh-CN" sz="2800">
                <a:solidFill>
                  <a:schemeClr val="bg1"/>
                </a:solidFill>
                <a:latin typeface="黑体"/>
              </a:rPr>
              <a:t>视觉解码研究进展：分类（</a:t>
            </a:r>
            <a:r>
              <a:rPr b="1" dirty="0" lang="zh-CN" sz="2800">
                <a:solidFill>
                  <a:srgbClr val="ffff00"/>
                </a:solidFill>
                <a:latin typeface="黑体"/>
              </a:rPr>
              <a:t>案例</a:t>
            </a:r>
            <a:r>
              <a:rPr b="1" dirty="0" lang="zh-CN" sz="2800">
                <a:solidFill>
                  <a:schemeClr val="bg1"/>
                </a:solidFill>
                <a:latin typeface="黑体"/>
              </a:rPr>
              <a:t>）</a:t>
            </a:r>
            <a:endParaRPr b="1" dirty="0" lang="zh-CN" sz="2800">
              <a:solidFill>
                <a:schemeClr val="bg1"/>
              </a:solidFill>
              <a:latin typeface="黑体"/>
            </a:endParaRPr>
          </a:p>
        </p:txBody>
      </p:sp>
      <p:sp>
        <p:nvSpPr>
          <p:cNvPr id="8" name="文本框 4" title="">
            <a:extLst>
              <a:ext uri="{A70BF5ED-F33B-4463-8076-53CC874C9927}">
                <a16:creationId xmlns:a16="http://schemas.microsoft.com/office/drawing/2010/main" id="{AFAEE2A6-5C41-4B45-AA8D-7690BF62EA35}"/>
              </a:ext>
            </a:extLst>
          </p:cNvPr>
          <p:cNvSpPr txBox="1"/>
          <p:nvPr/>
        </p:nvSpPr>
        <p:spPr>
          <a:xfrm rot="0">
            <a:off x="0" y="1849438"/>
            <a:ext cx="8170862" cy="2030411"/>
          </a:xfrm>
          <a:prstGeom prst="rect">
            <a:avLst/>
          </a:prstGeom>
          <a:noFill/>
          <a:ln>
            <a:noFill/>
            <a:miter lim="800000"/>
          </a:ln>
        </p:spPr>
        <p:txBody>
          <a:bodyPr rtlCol="0">
            <a:spAutoFit/>
          </a:bodyPr>
          <a:lstStyle>
            <a:lvl1pPr algn="l" indent="-342900" lvl="0" marL="342900" rtl="false">
              <a:lnSpc>
                <a:spcPct val="100000"/>
              </a:lnSpc>
              <a:spcBef>
                <a:spcPct val="20000"/>
              </a:spcBef>
              <a:spcAft>
                <a:spcPct val="0"/>
              </a:spcAft>
              <a:buChar char="•"/>
              <a:defRPr b="0" baseline="0" dirty="0" i="0" lang="zh-CN" sz="3200" u="none">
                <a:solidFill>
                  <a:schemeClr val="tx1"/>
                </a:solidFill>
                <a:latin typeface="+mn-lt"/>
              </a:defRPr>
            </a:lvl1pPr>
            <a:lvl2pPr algn="l" indent="-285750" lvl="1" marL="742950" rtl="false">
              <a:lnSpc>
                <a:spcPct val="100000"/>
              </a:lnSpc>
              <a:spcBef>
                <a:spcPct val="20000"/>
              </a:spcBef>
              <a:spcAft>
                <a:spcPct val="0"/>
              </a:spcAft>
              <a:buChar char="–"/>
              <a:defRPr b="0" baseline="0" dirty="0" i="0" lang="zh-CN" sz="2800" u="none">
                <a:solidFill>
                  <a:schemeClr val="tx1"/>
                </a:solidFill>
                <a:latin typeface="+mn-lt"/>
              </a:defRPr>
            </a:lvl2pPr>
            <a:lvl3pPr algn="l" indent="-228600" lvl="2" marL="1143000" rtl="false">
              <a:lnSpc>
                <a:spcPct val="100000"/>
              </a:lnSpc>
              <a:spcBef>
                <a:spcPct val="20000"/>
              </a:spcBef>
              <a:spcAft>
                <a:spcPct val="0"/>
              </a:spcAft>
              <a:buChar char="•"/>
              <a:defRPr b="0" baseline="0" dirty="0" i="0" lang="zh-CN" sz="2400" u="none">
                <a:solidFill>
                  <a:schemeClr val="tx1"/>
                </a:solidFill>
                <a:latin typeface="+mn-lt"/>
              </a:defRPr>
            </a:lvl3pPr>
            <a:lvl4pPr algn="l" indent="-228600" lvl="3" marL="1600200" rtl="false">
              <a:lnSpc>
                <a:spcPct val="100000"/>
              </a:lnSpc>
              <a:spcBef>
                <a:spcPct val="20000"/>
              </a:spcBef>
              <a:spcAft>
                <a:spcPct val="0"/>
              </a:spcAft>
              <a:buChar char="–"/>
              <a:defRPr b="0" baseline="0" dirty="0" i="0" lang="zh-CN" sz="2000" u="none">
                <a:solidFill>
                  <a:schemeClr val="tx1"/>
                </a:solidFill>
                <a:latin typeface="+mn-lt"/>
              </a:defRPr>
            </a:lvl4pPr>
            <a:lvl5pPr algn="l" indent="-228600" lvl="4" marL="2057400" rtl="false">
              <a:lnSpc>
                <a:spcPct val="100000"/>
              </a:lnSpc>
              <a:spcBef>
                <a:spcPct val="20000"/>
              </a:spcBef>
              <a:spcAft>
                <a:spcPct val="0"/>
              </a:spcAft>
              <a:buChar char="»"/>
              <a:defRPr b="0" baseline="0" dirty="0" i="0" lang="zh-CN" sz="2000" u="none">
                <a:solidFill>
                  <a:schemeClr val="tx1"/>
                </a:solidFill>
                <a:latin typeface="+mn-lt"/>
              </a:defRPr>
            </a:lvl5pPr>
            <a:lvl6pPr algn="l" indent="-228600" lvl="5" marL="2514600" rtl="false">
              <a:spcBef>
                <a:spcPct val="20000"/>
              </a:spcBef>
              <a:spcAft>
                <a:spcPct val="0"/>
              </a:spcAft>
              <a:buChar char="»"/>
              <a:defRPr dirty="0" lang="zh-CN" sz="2000">
                <a:solidFill>
                  <a:schemeClr val="tx1"/>
                </a:solidFill>
                <a:latin typeface="+mn-lt"/>
              </a:defRPr>
            </a:lvl6pPr>
            <a:lvl7pPr algn="l" indent="-228600" lvl="6" marL="2971800" rtl="false">
              <a:spcBef>
                <a:spcPct val="20000"/>
              </a:spcBef>
              <a:spcAft>
                <a:spcPct val="0"/>
              </a:spcAft>
              <a:buChar char="»"/>
              <a:defRPr dirty="0" lang="zh-CN" sz="2000">
                <a:solidFill>
                  <a:schemeClr val="tx1"/>
                </a:solidFill>
                <a:latin typeface="+mn-lt"/>
              </a:defRPr>
            </a:lvl7pPr>
            <a:lvl8pPr algn="l" indent="-228600" lvl="7" marL="3429000" rtl="false">
              <a:spcBef>
                <a:spcPct val="20000"/>
              </a:spcBef>
              <a:spcAft>
                <a:spcPct val="0"/>
              </a:spcAft>
              <a:buChar char="»"/>
              <a:defRPr dirty="0" lang="zh-CN" sz="2000">
                <a:solidFill>
                  <a:schemeClr val="tx1"/>
                </a:solidFill>
                <a:latin typeface="+mn-lt"/>
              </a:defRPr>
            </a:lvl8pPr>
            <a:lvl9pPr algn="l" indent="-228600" lvl="8" marL="3886200" rtl="false">
              <a:spcBef>
                <a:spcPct val="20000"/>
              </a:spcBef>
              <a:spcAft>
                <a:spcPct val="0"/>
              </a:spcAft>
              <a:buChar char="»"/>
              <a:defRPr dirty="0" lang="zh-CN" sz="2000">
                <a:solidFill>
                  <a:schemeClr val="tx1"/>
                </a:solidFill>
                <a:latin typeface="+mn-lt"/>
              </a:defRPr>
            </a:lvl9pPr>
          </a:lstStyle>
          <a:p>
            <a:pPr indent="-285750" lvl="0" marL="285750">
              <a:spcBef>
                <a:spcPct val="0"/>
              </a:spcBef>
              <a:buFont typeface="Wingdings"/>
            </a:pPr>
            <a:r>
              <a:rPr dirty="0" lang="zh-CN" sz="1800"/>
              <a:t>被试：</a:t>
            </a:r>
            <a:r>
              <a:rPr dirty="0" lang="en-US" sz="1800"/>
              <a:t>10</a:t>
            </a:r>
            <a:r>
              <a:rPr dirty="0" lang="zh-CN" sz="1800"/>
              <a:t>个正常视力的人</a:t>
            </a:r>
          </a:p>
          <a:p>
            <a:pPr indent="-285750" lvl="0" marL="285750">
              <a:spcBef>
                <a:spcPct val="0"/>
              </a:spcBef>
              <a:buFont typeface="Wingdings"/>
            </a:pPr>
            <a:r>
              <a:rPr dirty="0" lang="zh-CN" sz="1800"/>
              <a:t>电极数：</a:t>
            </a:r>
            <a:r>
              <a:rPr dirty="0" lang="en-US" sz="1800"/>
              <a:t>124</a:t>
            </a:r>
          </a:p>
          <a:p>
            <a:pPr indent="-285750" lvl="0" marL="285750">
              <a:spcBef>
                <a:spcPct val="0"/>
              </a:spcBef>
              <a:buFont typeface="Wingdings"/>
            </a:pPr>
            <a:r>
              <a:rPr dirty="0" lang="zh-CN" sz="1800"/>
              <a:t>采样率：</a:t>
            </a:r>
            <a:r>
              <a:rPr dirty="0" lang="en-US" sz="1800"/>
              <a:t>1000Hz</a:t>
            </a:r>
          </a:p>
          <a:p>
            <a:pPr indent="-285750" lvl="0" marL="285750">
              <a:spcBef>
                <a:spcPct val="0"/>
              </a:spcBef>
              <a:buFont typeface="Wingdings"/>
            </a:pPr>
            <a:r>
              <a:rPr dirty="0" lang="zh-CN" sz="1800"/>
              <a:t>刺激物：</a:t>
            </a:r>
            <a:r>
              <a:rPr dirty="0" lang="en-US" sz="1800"/>
              <a:t>6</a:t>
            </a:r>
            <a:r>
              <a:rPr dirty="0" lang="zh-CN" sz="1800"/>
              <a:t>类图片，每类有</a:t>
            </a:r>
            <a:r>
              <a:rPr dirty="0" lang="en-US" sz="1800"/>
              <a:t>12</a:t>
            </a:r>
            <a:r>
              <a:rPr dirty="0" lang="zh-CN" sz="1800"/>
              <a:t>张图片，类别如右图</a:t>
            </a:r>
          </a:p>
          <a:p>
            <a:pPr indent="-285750" lvl="0" marL="285750">
              <a:spcBef>
                <a:spcPct val="0"/>
              </a:spcBef>
              <a:buFont typeface="Wingdings"/>
            </a:pPr>
            <a:r>
              <a:rPr dirty="0" lang="zh-CN" sz="1800"/>
              <a:t>数据处理：</a:t>
            </a:r>
            <a:r>
              <a:rPr dirty="0" lang="en-US" sz="1800"/>
              <a:t>ICA</a:t>
            </a:r>
            <a:r>
              <a:rPr dirty="0" lang="zh-CN" sz="1800"/>
              <a:t>去除伪影，下采样到</a:t>
            </a:r>
            <a:r>
              <a:rPr dirty="0" lang="en-US" sz="1800"/>
              <a:t>62.5Hz</a:t>
            </a:r>
            <a:r>
              <a:rPr dirty="0" lang="zh-CN" sz="1800"/>
              <a:t>，滤波到</a:t>
            </a:r>
            <a:r>
              <a:rPr dirty="0" lang="en-US" sz="1800"/>
              <a:t>1-25Hz</a:t>
            </a:r>
          </a:p>
          <a:p>
            <a:pPr indent="-285750" lvl="0" marL="285750">
              <a:spcBef>
                <a:spcPct val="0"/>
              </a:spcBef>
              <a:buFont typeface="Wingdings"/>
            </a:pPr>
            <a:r>
              <a:rPr dirty="0" lang="en-US" sz="1800"/>
              <a:t/>
            </a:r>
          </a:p>
          <a:p>
            <a:pPr indent="-285750" lvl="0" marL="285750">
              <a:spcBef>
                <a:spcPct val="0"/>
              </a:spcBef>
              <a:buFont typeface="Wingdings"/>
            </a:pPr>
            <a:r>
              <a:rPr dirty="0" lang="zh-CN" sz="1800"/>
              <a:t>实验范式：</a:t>
            </a:r>
            <a:endParaRPr dirty="0" lang="zh-CN" sz="1800"/>
          </a:p>
        </p:txBody>
      </p:sp>
      <p:sp>
        <p:nvSpPr>
          <p:cNvPr id="9" name="文本框 5" title="">
            <a:extLst>
              <a:ext uri="{FCC23160-5BFE-4164-BD96-076A9809E2FB}">
                <a16:creationId xmlns:a16="http://schemas.microsoft.com/office/drawing/2010/main" id="{633A659A-B66D-4196-B9BD-D0657BE1C60D}"/>
              </a:ext>
            </a:extLst>
          </p:cNvPr>
          <p:cNvSpPr txBox="1"/>
          <p:nvPr/>
        </p:nvSpPr>
        <p:spPr>
          <a:xfrm rot="0">
            <a:off x="3624263" y="4714875"/>
            <a:ext cx="5449887" cy="647700"/>
          </a:xfrm>
          <a:prstGeom prst="rect">
            <a:avLst/>
          </a:prstGeom>
          <a:noFill/>
          <a:ln>
            <a:noFill/>
            <a:miter lim="800000"/>
          </a:ln>
        </p:spPr>
        <p:txBody>
          <a:bodyPr rtlCol="0">
            <a:spAutoFit/>
          </a:bodyPr>
          <a:lstStyle>
            <a:lvl1pPr algn="l" indent="-342900" lvl="0" marL="342900" rtl="false">
              <a:lnSpc>
                <a:spcPct val="100000"/>
              </a:lnSpc>
              <a:spcBef>
                <a:spcPct val="20000"/>
              </a:spcBef>
              <a:spcAft>
                <a:spcPct val="0"/>
              </a:spcAft>
              <a:buChar char="•"/>
              <a:defRPr b="0" baseline="0" dirty="0" i="0" lang="zh-CN" sz="3200" u="none">
                <a:solidFill>
                  <a:schemeClr val="tx1"/>
                </a:solidFill>
                <a:latin typeface="+mn-lt"/>
              </a:defRPr>
            </a:lvl1pPr>
            <a:lvl2pPr algn="l" indent="-285750" lvl="1" marL="742950" rtl="false">
              <a:lnSpc>
                <a:spcPct val="100000"/>
              </a:lnSpc>
              <a:spcBef>
                <a:spcPct val="20000"/>
              </a:spcBef>
              <a:spcAft>
                <a:spcPct val="0"/>
              </a:spcAft>
              <a:buChar char="–"/>
              <a:defRPr b="0" baseline="0" dirty="0" i="0" lang="zh-CN" sz="2800" u="none">
                <a:solidFill>
                  <a:schemeClr val="tx1"/>
                </a:solidFill>
                <a:latin typeface="+mn-lt"/>
              </a:defRPr>
            </a:lvl2pPr>
            <a:lvl3pPr algn="l" indent="-228600" lvl="2" marL="1143000" rtl="false">
              <a:lnSpc>
                <a:spcPct val="100000"/>
              </a:lnSpc>
              <a:spcBef>
                <a:spcPct val="20000"/>
              </a:spcBef>
              <a:spcAft>
                <a:spcPct val="0"/>
              </a:spcAft>
              <a:buChar char="•"/>
              <a:defRPr b="0" baseline="0" dirty="0" i="0" lang="zh-CN" sz="2400" u="none">
                <a:solidFill>
                  <a:schemeClr val="tx1"/>
                </a:solidFill>
                <a:latin typeface="+mn-lt"/>
              </a:defRPr>
            </a:lvl3pPr>
            <a:lvl4pPr algn="l" indent="-228600" lvl="3" marL="1600200" rtl="false">
              <a:lnSpc>
                <a:spcPct val="100000"/>
              </a:lnSpc>
              <a:spcBef>
                <a:spcPct val="20000"/>
              </a:spcBef>
              <a:spcAft>
                <a:spcPct val="0"/>
              </a:spcAft>
              <a:buChar char="–"/>
              <a:defRPr b="0" baseline="0" dirty="0" i="0" lang="zh-CN" sz="2000" u="none">
                <a:solidFill>
                  <a:schemeClr val="tx1"/>
                </a:solidFill>
                <a:latin typeface="+mn-lt"/>
              </a:defRPr>
            </a:lvl4pPr>
            <a:lvl5pPr algn="l" indent="-228600" lvl="4" marL="2057400" rtl="false">
              <a:lnSpc>
                <a:spcPct val="100000"/>
              </a:lnSpc>
              <a:spcBef>
                <a:spcPct val="20000"/>
              </a:spcBef>
              <a:spcAft>
                <a:spcPct val="0"/>
              </a:spcAft>
              <a:buChar char="»"/>
              <a:defRPr b="0" baseline="0" dirty="0" i="0" lang="zh-CN" sz="2000" u="none">
                <a:solidFill>
                  <a:schemeClr val="tx1"/>
                </a:solidFill>
                <a:latin typeface="+mn-lt"/>
              </a:defRPr>
            </a:lvl5pPr>
            <a:lvl6pPr algn="l" indent="-228600" lvl="5" marL="2514600" rtl="false">
              <a:spcBef>
                <a:spcPct val="20000"/>
              </a:spcBef>
              <a:spcAft>
                <a:spcPct val="0"/>
              </a:spcAft>
              <a:buChar char="»"/>
              <a:defRPr dirty="0" lang="zh-CN" sz="2000">
                <a:solidFill>
                  <a:schemeClr val="tx1"/>
                </a:solidFill>
                <a:latin typeface="+mn-lt"/>
              </a:defRPr>
            </a:lvl6pPr>
            <a:lvl7pPr algn="l" indent="-228600" lvl="6" marL="2971800" rtl="false">
              <a:spcBef>
                <a:spcPct val="20000"/>
              </a:spcBef>
              <a:spcAft>
                <a:spcPct val="0"/>
              </a:spcAft>
              <a:buChar char="»"/>
              <a:defRPr dirty="0" lang="zh-CN" sz="2000">
                <a:solidFill>
                  <a:schemeClr val="tx1"/>
                </a:solidFill>
                <a:latin typeface="+mn-lt"/>
              </a:defRPr>
            </a:lvl7pPr>
            <a:lvl8pPr algn="l" indent="-228600" lvl="7" marL="3429000" rtl="false">
              <a:spcBef>
                <a:spcPct val="20000"/>
              </a:spcBef>
              <a:spcAft>
                <a:spcPct val="0"/>
              </a:spcAft>
              <a:buChar char="»"/>
              <a:defRPr dirty="0" lang="zh-CN" sz="2000">
                <a:solidFill>
                  <a:schemeClr val="tx1"/>
                </a:solidFill>
                <a:latin typeface="+mn-lt"/>
              </a:defRPr>
            </a:lvl8pPr>
            <a:lvl9pPr algn="l" indent="-228600" lvl="8" marL="3886200" rtl="false">
              <a:spcBef>
                <a:spcPct val="20000"/>
              </a:spcBef>
              <a:spcAft>
                <a:spcPct val="0"/>
              </a:spcAft>
              <a:buChar char="»"/>
              <a:defRPr dirty="0" lang="zh-CN" sz="2000">
                <a:solidFill>
                  <a:schemeClr val="tx1"/>
                </a:solidFill>
                <a:latin typeface="+mn-lt"/>
              </a:defRPr>
            </a:lvl9pPr>
          </a:lstStyle>
          <a:p>
            <a:pPr indent="0" lvl="0" marL="0">
              <a:spcBef>
                <a:spcPct val="0"/>
              </a:spcBef>
              <a:buNone/>
            </a:pPr>
            <a:r>
              <a:rPr dirty="0" lang="zh-CN" sz="1800"/>
              <a:t>每个</a:t>
            </a:r>
            <a:r>
              <a:rPr dirty="0" lang="en-US" sz="1800"/>
              <a:t>trial</a:t>
            </a:r>
            <a:r>
              <a:rPr dirty="0" lang="zh-CN" sz="1800"/>
              <a:t>为一张图片呈现</a:t>
            </a:r>
            <a:r>
              <a:rPr dirty="0" lang="en-US" sz="1800"/>
              <a:t>500ms</a:t>
            </a:r>
            <a:r>
              <a:rPr dirty="0" lang="zh-CN" sz="1800"/>
              <a:t>，黑色屏幕</a:t>
            </a:r>
            <a:r>
              <a:rPr dirty="0" lang="en-US" sz="1800"/>
              <a:t>750ms</a:t>
            </a:r>
            <a:r>
              <a:rPr dirty="0" lang="zh-CN" sz="1800"/>
              <a:t>。</a:t>
            </a:r>
          </a:p>
          <a:p>
            <a:pPr indent="0" lvl="0" marL="0">
              <a:spcBef>
                <a:spcPct val="0"/>
              </a:spcBef>
              <a:buNone/>
            </a:pPr>
            <a:r>
              <a:rPr dirty="0" lang="zh-CN" sz="1800"/>
              <a:t>每个</a:t>
            </a:r>
            <a:r>
              <a:rPr dirty="0" lang="en-US" sz="1800"/>
              <a:t>block</a:t>
            </a:r>
            <a:r>
              <a:rPr dirty="0" lang="zh-CN" sz="1800"/>
              <a:t>里每张图片会随机呈现</a:t>
            </a:r>
            <a:r>
              <a:rPr dirty="0" lang="en-US" sz="1800"/>
              <a:t>12</a:t>
            </a:r>
            <a:r>
              <a:rPr dirty="0" lang="zh-CN" sz="1800"/>
              <a:t>次，一共</a:t>
            </a:r>
            <a:r>
              <a:rPr dirty="0" lang="en-US" sz="1800"/>
              <a:t>864</a:t>
            </a:r>
            <a:r>
              <a:rPr dirty="0" lang="zh-CN" sz="1800"/>
              <a:t>次</a:t>
            </a:r>
            <a:endParaRPr dirty="0" lang="zh-CN" sz="1800"/>
          </a:p>
        </p:txBody>
      </p:sp>
      <p:pic>
        <p:nvPicPr>
          <p:cNvPr id="10" name="图片 9" title="">
            <a:extLst>
              <a:ext uri="{8659CD0A-21B3-4D3D-AF9F-E4269B6A4790}">
                <a16:creationId xmlns:a16="http://schemas.microsoft.com/office/drawing/2010/main" id="{D3AFE684-250B-4F99-9CDC-E1014E625104}"/>
              </a:ext>
            </a:extLst>
          </p:cNvPr>
          <p:cNvPicPr>
            <a:picLocks noChangeAspect="true"/>
          </p:cNvPicPr>
          <p:nvPr/>
        </p:nvPicPr>
        <p:blipFill>
          <a:blip r:embed="rId3"/>
          <a:stretch>
            <a:fillRect/>
          </a:stretch>
        </p:blipFill>
        <p:spPr>
          <a:xfrm rot="0">
            <a:off x="7058025" y="1782763"/>
            <a:ext cx="2078038" cy="2362200"/>
          </a:xfrm>
          <a:prstGeom prst="rect">
            <a:avLst/>
          </a:prstGeom>
          <a:noFill/>
          <a:ln>
            <a:noFill/>
            <a:miter lim="800000"/>
          </a:ln>
        </p:spPr>
      </p:pic>
      <p:sp>
        <p:nvSpPr>
          <p:cNvPr id="11" name="文本框 6" title="">
            <a:extLst>
              <a:ext uri="{321836B8-A1B4-42A5-BFB2-B8A0A528BD5A}">
                <a16:creationId xmlns:a16="http://schemas.microsoft.com/office/drawing/2010/main" id="{29B870BA-05F6-44BD-BCA2-898A8B52F54A}"/>
              </a:ext>
            </a:extLst>
          </p:cNvPr>
          <p:cNvSpPr txBox="1"/>
          <p:nvPr/>
        </p:nvSpPr>
        <p:spPr>
          <a:xfrm rot="0">
            <a:off x="7648574" y="4219575"/>
            <a:ext cx="895350" cy="368300"/>
          </a:xfrm>
          <a:prstGeom prst="rect">
            <a:avLst/>
          </a:prstGeom>
          <a:noFill/>
          <a:ln>
            <a:noFill/>
            <a:miter lim="800000"/>
          </a:ln>
        </p:spPr>
        <p:txBody>
          <a:bodyPr rtlCol="0">
            <a:spAutoFit/>
          </a:bodyPr>
          <a:lstStyle>
            <a:lvl1pPr algn="l" indent="-342900" lvl="0" marL="342900" rtl="false">
              <a:lnSpc>
                <a:spcPct val="100000"/>
              </a:lnSpc>
              <a:spcBef>
                <a:spcPct val="20000"/>
              </a:spcBef>
              <a:spcAft>
                <a:spcPct val="0"/>
              </a:spcAft>
              <a:buChar char="•"/>
              <a:defRPr b="0" baseline="0" dirty="0" i="0" lang="zh-CN" sz="3200" u="none">
                <a:solidFill>
                  <a:schemeClr val="tx1"/>
                </a:solidFill>
                <a:latin typeface="+mn-lt"/>
              </a:defRPr>
            </a:lvl1pPr>
            <a:lvl2pPr algn="l" indent="-285750" lvl="1" marL="742950" rtl="false">
              <a:lnSpc>
                <a:spcPct val="100000"/>
              </a:lnSpc>
              <a:spcBef>
                <a:spcPct val="20000"/>
              </a:spcBef>
              <a:spcAft>
                <a:spcPct val="0"/>
              </a:spcAft>
              <a:buChar char="–"/>
              <a:defRPr b="0" baseline="0" dirty="0" i="0" lang="zh-CN" sz="2800" u="none">
                <a:solidFill>
                  <a:schemeClr val="tx1"/>
                </a:solidFill>
                <a:latin typeface="+mn-lt"/>
              </a:defRPr>
            </a:lvl2pPr>
            <a:lvl3pPr algn="l" indent="-228600" lvl="2" marL="1143000" rtl="false">
              <a:lnSpc>
                <a:spcPct val="100000"/>
              </a:lnSpc>
              <a:spcBef>
                <a:spcPct val="20000"/>
              </a:spcBef>
              <a:spcAft>
                <a:spcPct val="0"/>
              </a:spcAft>
              <a:buChar char="•"/>
              <a:defRPr b="0" baseline="0" dirty="0" i="0" lang="zh-CN" sz="2400" u="none">
                <a:solidFill>
                  <a:schemeClr val="tx1"/>
                </a:solidFill>
                <a:latin typeface="+mn-lt"/>
              </a:defRPr>
            </a:lvl3pPr>
            <a:lvl4pPr algn="l" indent="-228600" lvl="3" marL="1600200" rtl="false">
              <a:lnSpc>
                <a:spcPct val="100000"/>
              </a:lnSpc>
              <a:spcBef>
                <a:spcPct val="20000"/>
              </a:spcBef>
              <a:spcAft>
                <a:spcPct val="0"/>
              </a:spcAft>
              <a:buChar char="–"/>
              <a:defRPr b="0" baseline="0" dirty="0" i="0" lang="zh-CN" sz="2000" u="none">
                <a:solidFill>
                  <a:schemeClr val="tx1"/>
                </a:solidFill>
                <a:latin typeface="+mn-lt"/>
              </a:defRPr>
            </a:lvl4pPr>
            <a:lvl5pPr algn="l" indent="-228600" lvl="4" marL="2057400" rtl="false">
              <a:lnSpc>
                <a:spcPct val="100000"/>
              </a:lnSpc>
              <a:spcBef>
                <a:spcPct val="20000"/>
              </a:spcBef>
              <a:spcAft>
                <a:spcPct val="0"/>
              </a:spcAft>
              <a:buChar char="»"/>
              <a:defRPr b="0" baseline="0" dirty="0" i="0" lang="zh-CN" sz="2000" u="none">
                <a:solidFill>
                  <a:schemeClr val="tx1"/>
                </a:solidFill>
                <a:latin typeface="+mn-lt"/>
              </a:defRPr>
            </a:lvl5pPr>
            <a:lvl6pPr algn="l" indent="-228600" lvl="5" marL="2514600" rtl="false">
              <a:spcBef>
                <a:spcPct val="20000"/>
              </a:spcBef>
              <a:spcAft>
                <a:spcPct val="0"/>
              </a:spcAft>
              <a:buChar char="»"/>
              <a:defRPr dirty="0" lang="zh-CN" sz="2000">
                <a:solidFill>
                  <a:schemeClr val="tx1"/>
                </a:solidFill>
                <a:latin typeface="+mn-lt"/>
              </a:defRPr>
            </a:lvl6pPr>
            <a:lvl7pPr algn="l" indent="-228600" lvl="6" marL="2971800" rtl="false">
              <a:spcBef>
                <a:spcPct val="20000"/>
              </a:spcBef>
              <a:spcAft>
                <a:spcPct val="0"/>
              </a:spcAft>
              <a:buChar char="»"/>
              <a:defRPr dirty="0" lang="zh-CN" sz="2000">
                <a:solidFill>
                  <a:schemeClr val="tx1"/>
                </a:solidFill>
                <a:latin typeface="+mn-lt"/>
              </a:defRPr>
            </a:lvl7pPr>
            <a:lvl8pPr algn="l" indent="-228600" lvl="7" marL="3429000" rtl="false">
              <a:spcBef>
                <a:spcPct val="20000"/>
              </a:spcBef>
              <a:spcAft>
                <a:spcPct val="0"/>
              </a:spcAft>
              <a:buChar char="»"/>
              <a:defRPr dirty="0" lang="zh-CN" sz="2000">
                <a:solidFill>
                  <a:schemeClr val="tx1"/>
                </a:solidFill>
                <a:latin typeface="+mn-lt"/>
              </a:defRPr>
            </a:lvl8pPr>
            <a:lvl9pPr algn="l" indent="-228600" lvl="8" marL="3886200" rtl="false">
              <a:spcBef>
                <a:spcPct val="20000"/>
              </a:spcBef>
              <a:spcAft>
                <a:spcPct val="0"/>
              </a:spcAft>
              <a:buChar char="»"/>
              <a:defRPr dirty="0" lang="zh-CN" sz="2000">
                <a:solidFill>
                  <a:schemeClr val="tx1"/>
                </a:solidFill>
                <a:latin typeface="+mn-lt"/>
              </a:defRPr>
            </a:lvl9pPr>
          </a:lstStyle>
          <a:p>
            <a:pPr indent="0" lvl="0" marL="0">
              <a:spcBef>
                <a:spcPct val="0"/>
              </a:spcBef>
              <a:buNone/>
            </a:pPr>
            <a:r>
              <a:rPr dirty="0" lang="zh-CN" sz="1800"/>
              <a:t>刺激物</a:t>
            </a:r>
            <a:endParaRPr dirty="0" lang="zh-CN" sz="1800"/>
          </a:p>
        </p:txBody>
      </p:sp>
      <p:pic>
        <p:nvPicPr>
          <p:cNvPr id="12" name="图片 6" title="">
            <a:extLst>
              <a:ext uri="{F8A3BC52-A562-4DB2-A21A-A3C83D34F2D4}">
                <a16:creationId xmlns:a16="http://schemas.microsoft.com/office/drawing/2010/main" id="{CACA1EF3-BF9A-452D-8A3D-B37685B78EE1}"/>
              </a:ext>
            </a:extLst>
          </p:cNvPr>
          <p:cNvPicPr>
            <a:picLocks noChangeAspect="true"/>
          </p:cNvPicPr>
          <p:nvPr/>
        </p:nvPicPr>
        <p:blipFill>
          <a:blip r:embed="rId4"/>
          <a:stretch>
            <a:fillRect/>
          </a:stretch>
        </p:blipFill>
        <p:spPr>
          <a:xfrm rot="0">
            <a:off x="152400" y="3860800"/>
            <a:ext cx="3409950" cy="1543050"/>
          </a:xfrm>
          <a:prstGeom prst="rect">
            <a:avLst/>
          </a:prstGeom>
          <a:noFill/>
          <a:ln>
            <a:noFill/>
            <a:miter lim="800000"/>
          </a:ln>
        </p:spPr>
      </p:pic>
      <p:sp>
        <p:nvSpPr>
          <p:cNvPr id="13" name="文本框 8" title="">
            <a:extLst>
              <a:ext uri="{0C88D279-792F-4EB4-A55D-9CF380E0E0A3}">
                <a16:creationId xmlns:a16="http://schemas.microsoft.com/office/drawing/2010/main" id="{756C310D-0D33-46BC-8BF6-6EAE33B21753}"/>
              </a:ext>
            </a:extLst>
          </p:cNvPr>
          <p:cNvSpPr txBox="1"/>
          <p:nvPr/>
        </p:nvSpPr>
        <p:spPr>
          <a:xfrm rot="0">
            <a:off x="-23812" y="5610225"/>
            <a:ext cx="8312149" cy="646112"/>
          </a:xfrm>
          <a:prstGeom prst="rect">
            <a:avLst/>
          </a:prstGeom>
          <a:noFill/>
          <a:ln>
            <a:noFill/>
            <a:miter lim="800000"/>
          </a:ln>
        </p:spPr>
        <p:txBody>
          <a:bodyPr rtlCol="0">
            <a:spAutoFit/>
          </a:bodyPr>
          <a:lstStyle>
            <a:lvl1pPr algn="l" indent="-342900" lvl="0" marL="342900" rtl="false">
              <a:lnSpc>
                <a:spcPct val="100000"/>
              </a:lnSpc>
              <a:spcBef>
                <a:spcPct val="20000"/>
              </a:spcBef>
              <a:spcAft>
                <a:spcPct val="0"/>
              </a:spcAft>
              <a:buChar char="•"/>
              <a:defRPr b="0" baseline="0" dirty="0" i="0" lang="zh-CN" sz="3200" u="none">
                <a:solidFill>
                  <a:schemeClr val="tx1"/>
                </a:solidFill>
                <a:latin typeface="+mn-lt"/>
              </a:defRPr>
            </a:lvl1pPr>
            <a:lvl2pPr algn="l" indent="-285750" lvl="1" marL="742950" rtl="false">
              <a:lnSpc>
                <a:spcPct val="100000"/>
              </a:lnSpc>
              <a:spcBef>
                <a:spcPct val="20000"/>
              </a:spcBef>
              <a:spcAft>
                <a:spcPct val="0"/>
              </a:spcAft>
              <a:buChar char="–"/>
              <a:defRPr b="0" baseline="0" dirty="0" i="0" lang="zh-CN" sz="2800" u="none">
                <a:solidFill>
                  <a:schemeClr val="tx1"/>
                </a:solidFill>
                <a:latin typeface="+mn-lt"/>
              </a:defRPr>
            </a:lvl2pPr>
            <a:lvl3pPr algn="l" indent="-228600" lvl="2" marL="1143000" rtl="false">
              <a:lnSpc>
                <a:spcPct val="100000"/>
              </a:lnSpc>
              <a:spcBef>
                <a:spcPct val="20000"/>
              </a:spcBef>
              <a:spcAft>
                <a:spcPct val="0"/>
              </a:spcAft>
              <a:buChar char="•"/>
              <a:defRPr b="0" baseline="0" dirty="0" i="0" lang="zh-CN" sz="2400" u="none">
                <a:solidFill>
                  <a:schemeClr val="tx1"/>
                </a:solidFill>
                <a:latin typeface="+mn-lt"/>
              </a:defRPr>
            </a:lvl3pPr>
            <a:lvl4pPr algn="l" indent="-228600" lvl="3" marL="1600200" rtl="false">
              <a:lnSpc>
                <a:spcPct val="100000"/>
              </a:lnSpc>
              <a:spcBef>
                <a:spcPct val="20000"/>
              </a:spcBef>
              <a:spcAft>
                <a:spcPct val="0"/>
              </a:spcAft>
              <a:buChar char="–"/>
              <a:defRPr b="0" baseline="0" dirty="0" i="0" lang="zh-CN" sz="2000" u="none">
                <a:solidFill>
                  <a:schemeClr val="tx1"/>
                </a:solidFill>
                <a:latin typeface="+mn-lt"/>
              </a:defRPr>
            </a:lvl4pPr>
            <a:lvl5pPr algn="l" indent="-228600" lvl="4" marL="2057400" rtl="false">
              <a:lnSpc>
                <a:spcPct val="100000"/>
              </a:lnSpc>
              <a:spcBef>
                <a:spcPct val="20000"/>
              </a:spcBef>
              <a:spcAft>
                <a:spcPct val="0"/>
              </a:spcAft>
              <a:buChar char="»"/>
              <a:defRPr b="0" baseline="0" dirty="0" i="0" lang="zh-CN" sz="2000" u="none">
                <a:solidFill>
                  <a:schemeClr val="tx1"/>
                </a:solidFill>
                <a:latin typeface="+mn-lt"/>
              </a:defRPr>
            </a:lvl5pPr>
            <a:lvl6pPr algn="l" indent="-228600" lvl="5" marL="2514600" rtl="false">
              <a:spcBef>
                <a:spcPct val="20000"/>
              </a:spcBef>
              <a:spcAft>
                <a:spcPct val="0"/>
              </a:spcAft>
              <a:buChar char="»"/>
              <a:defRPr dirty="0" lang="zh-CN" sz="2000">
                <a:solidFill>
                  <a:schemeClr val="tx1"/>
                </a:solidFill>
                <a:latin typeface="+mn-lt"/>
              </a:defRPr>
            </a:lvl6pPr>
            <a:lvl7pPr algn="l" indent="-228600" lvl="6" marL="2971800" rtl="false">
              <a:spcBef>
                <a:spcPct val="20000"/>
              </a:spcBef>
              <a:spcAft>
                <a:spcPct val="0"/>
              </a:spcAft>
              <a:buChar char="»"/>
              <a:defRPr dirty="0" lang="zh-CN" sz="2000">
                <a:solidFill>
                  <a:schemeClr val="tx1"/>
                </a:solidFill>
                <a:latin typeface="+mn-lt"/>
              </a:defRPr>
            </a:lvl7pPr>
            <a:lvl8pPr algn="l" indent="-228600" lvl="7" marL="3429000" rtl="false">
              <a:spcBef>
                <a:spcPct val="20000"/>
              </a:spcBef>
              <a:spcAft>
                <a:spcPct val="0"/>
              </a:spcAft>
              <a:buChar char="»"/>
              <a:defRPr dirty="0" lang="zh-CN" sz="2000">
                <a:solidFill>
                  <a:schemeClr val="tx1"/>
                </a:solidFill>
                <a:latin typeface="+mn-lt"/>
              </a:defRPr>
            </a:lvl8pPr>
            <a:lvl9pPr algn="l" indent="-228600" lvl="8" marL="3886200" rtl="false">
              <a:spcBef>
                <a:spcPct val="20000"/>
              </a:spcBef>
              <a:spcAft>
                <a:spcPct val="0"/>
              </a:spcAft>
              <a:buChar char="»"/>
              <a:defRPr dirty="0" lang="zh-CN" sz="2000">
                <a:solidFill>
                  <a:schemeClr val="tx1"/>
                </a:solidFill>
                <a:latin typeface="+mn-lt"/>
              </a:defRPr>
            </a:lvl9pPr>
          </a:lstStyle>
          <a:p>
            <a:pPr indent="-285750" lvl="0" marL="285750">
              <a:spcBef>
                <a:spcPct val="0"/>
              </a:spcBef>
              <a:buFont typeface="Wingdings"/>
            </a:pPr>
            <a:r>
              <a:rPr dirty="0" lang="zh-CN" sz="1800"/>
              <a:t>数据量：总共</a:t>
            </a:r>
            <a:r>
              <a:rPr dirty="0" lang="en-US" sz="1800"/>
              <a:t>5184</a:t>
            </a:r>
            <a:r>
              <a:rPr dirty="0" lang="zh-CN" sz="1800"/>
              <a:t>条</a:t>
            </a:r>
            <a:r>
              <a:rPr dirty="0" lang="en-US" sz="1800"/>
              <a:t>EEG</a:t>
            </a:r>
            <a:r>
              <a:rPr dirty="0" lang="zh-CN" sz="1800"/>
              <a:t>，其中每一类采集了</a:t>
            </a:r>
            <a:r>
              <a:rPr dirty="0" lang="en-US" sz="1800"/>
              <a:t>12*12*3*2=864</a:t>
            </a:r>
            <a:r>
              <a:rPr dirty="0" lang="zh-CN" sz="1800"/>
              <a:t>条，每一张采集</a:t>
            </a:r>
            <a:r>
              <a:rPr dirty="0" lang="en-US" sz="1800"/>
              <a:t>12*3*2=72</a:t>
            </a:r>
            <a:r>
              <a:rPr dirty="0" lang="zh-CN" sz="1800"/>
              <a:t>条。</a:t>
            </a:r>
            <a:endParaRPr dirty="0" lang="zh-CN" sz="1800"/>
          </a:p>
        </p:txBody>
      </p:sp>
      <p:cxnSp>
        <p:nvCxnSpPr>
          <p:cNvPr id="14" name="直接连接符 2" title="">
            <a:extLst>
              <a:ext uri="{4C832E58-2A29-496A-83DA-E4FDE87A0470}">
                <a16:creationId xmlns:a16="http://schemas.microsoft.com/office/drawing/2010/main" id="{D3DFD9C6-28E0-4655-B409-1E787EE483AE}"/>
              </a:ext>
            </a:extLst>
          </p:cNvPr>
          <p:cNvCxnSpPr/>
          <p:nvPr/>
        </p:nvCxnSpPr>
        <p:spPr>
          <a:xfrm rot="0">
            <a:off x="4763" y="6294438"/>
            <a:ext cx="9139237" cy="0"/>
          </a:xfrm>
          <a:prstGeom prst="line">
            <a:avLst/>
          </a:prstGeom>
          <a:noFill/>
          <a:ln w="38100">
            <a:solidFill>
              <a:srgbClr val="b0252a"/>
            </a:solidFill>
            <a:miter lim="800000"/>
          </a:ln>
          <a:effectLst>
            <a:outerShdw blurRad="50800" dir="16200000" dist="38100">
              <a:srgbClr val="000000">
                <a:alpha val="39998"/>
              </a:srgbClr>
            </a:outerShdw>
          </a:effectLst>
        </p:spPr>
      </p:cxnSp>
      <p:sp>
        <p:nvSpPr>
          <p:cNvPr id="15" name="文本框 21" title="">
            <a:extLst>
              <a:ext uri="{01F4D92D-95C7-4634-9C3B-41F9EE14AF46}">
                <a16:creationId xmlns:a16="http://schemas.microsoft.com/office/drawing/2010/main" id="{9B85226D-DB66-4997-90BE-0539C24F398B}"/>
              </a:ext>
            </a:extLst>
          </p:cNvPr>
          <p:cNvSpPr txBox="1"/>
          <p:nvPr/>
        </p:nvSpPr>
        <p:spPr>
          <a:xfrm rot="0">
            <a:off x="-26987" y="6364288"/>
            <a:ext cx="9090025" cy="400050"/>
          </a:xfrm>
          <a:prstGeom prst="rect">
            <a:avLst/>
          </a:prstGeom>
          <a:noFill/>
          <a:ln>
            <a:noFill/>
            <a:miter lim="800000"/>
          </a:ln>
        </p:spPr>
        <p:txBody>
          <a:bodyPr rtlCol="0">
            <a:spAutoFit/>
          </a:bodyPr>
          <a:lstStyle>
            <a:lvl1pPr algn="l" indent="0" lvl="0" marL="0" rtl="false">
              <a:lnSpc>
                <a:spcPct val="100000"/>
              </a:lnSpc>
              <a:spcBef>
                <a:spcPct val="0"/>
              </a:spcBef>
              <a:spcAft>
                <a:spcPct val="0"/>
              </a:spcAft>
              <a:buNone/>
              <a:defRPr b="0" baseline="0" dirty="0" i="0" lang="zh-CN" sz="1800" u="none">
                <a:solidFill>
                  <a:schemeClr val="tx1"/>
                </a:solidFill>
                <a:latin typeface="Arial"/>
              </a:defRPr>
            </a:lvl1pPr>
            <a:lvl2pPr algn="l" indent="0" lvl="1" marL="457200" rtl="false">
              <a:lnSpc>
                <a:spcPct val="100000"/>
              </a:lnSpc>
              <a:spcBef>
                <a:spcPct val="0"/>
              </a:spcBef>
              <a:spcAft>
                <a:spcPct val="0"/>
              </a:spcAft>
              <a:buNone/>
              <a:defRPr b="0" baseline="0" dirty="0" i="0" lang="zh-CN" sz="1800" u="none">
                <a:solidFill>
                  <a:schemeClr val="tx1"/>
                </a:solidFill>
                <a:latin typeface="Arial"/>
              </a:defRPr>
            </a:lvl2pPr>
            <a:lvl3pPr algn="l" indent="0" lvl="2" marL="914400" rtl="false">
              <a:lnSpc>
                <a:spcPct val="100000"/>
              </a:lnSpc>
              <a:spcBef>
                <a:spcPct val="0"/>
              </a:spcBef>
              <a:spcAft>
                <a:spcPct val="0"/>
              </a:spcAft>
              <a:buNone/>
              <a:defRPr b="0" baseline="0" dirty="0" i="0" lang="zh-CN" sz="1800" u="none">
                <a:solidFill>
                  <a:schemeClr val="tx1"/>
                </a:solidFill>
                <a:latin typeface="Arial"/>
              </a:defRPr>
            </a:lvl3pPr>
            <a:lvl4pPr algn="l" indent="0" lvl="3" marL="1371600" rtl="false">
              <a:lnSpc>
                <a:spcPct val="100000"/>
              </a:lnSpc>
              <a:spcBef>
                <a:spcPct val="0"/>
              </a:spcBef>
              <a:spcAft>
                <a:spcPct val="0"/>
              </a:spcAft>
              <a:buNone/>
              <a:defRPr b="0" baseline="0" dirty="0" i="0" lang="zh-CN" sz="1800" u="none">
                <a:solidFill>
                  <a:schemeClr val="tx1"/>
                </a:solidFill>
                <a:latin typeface="Arial"/>
              </a:defRPr>
            </a:lvl4pPr>
            <a:lvl5pPr algn="l" indent="0" lvl="4" marL="1828800" rtl="false">
              <a:lnSpc>
                <a:spcPct val="100000"/>
              </a:lnSpc>
              <a:spcBef>
                <a:spcPct val="0"/>
              </a:spcBef>
              <a:spcAft>
                <a:spcPct val="0"/>
              </a:spcAft>
              <a:buNone/>
              <a:defRPr b="0" baseline="0" dirty="0" i="0" lang="zh-CN" sz="1800" u="none">
                <a:solidFill>
                  <a:schemeClr val="tx1"/>
                </a:solidFill>
                <a:latin typeface="Arial"/>
              </a:defRPr>
            </a:lvl5pPr>
          </a:lstStyle>
          <a:p>
            <a:pPr indent="0" lvl="0" marL="0"/>
            <a:r>
              <a:rPr dirty="0" lang="en-US" sz="1000"/>
              <a:t>Kalafatovich, Jenifer, Minji Lee, and Seong-Whan Lee. "Decoding visual recognition of objects from eeg signals based on attention-driven convolutional neural network." 2020 IEEE International Conference on Systems, Man, and Cybernetics (SMC). IEEE, 2020.</a:t>
            </a:r>
            <a:endParaRPr dirty="0" lang="en-US" sz="1000"/>
          </a:p>
        </p:txBody>
      </p:sp>
      <p:sp>
        <p:nvSpPr>
          <p:cNvPr id="16" name="文本框 12" title="">
            <a:extLst>
              <a:ext uri="{1B4328B3-55D0-4A58-8355-591F4B7D303B}">
                <a16:creationId xmlns:a16="http://schemas.microsoft.com/office/drawing/2010/main" id="{A1DF058F-B484-4D67-AB7D-1214C3BF54F2}"/>
              </a:ext>
            </a:extLst>
          </p:cNvPr>
          <p:cNvSpPr txBox="1"/>
          <p:nvPr/>
        </p:nvSpPr>
        <p:spPr>
          <a:xfrm rot="0">
            <a:off x="4189413" y="1338263"/>
            <a:ext cx="765175" cy="371475"/>
          </a:xfrm>
          <a:prstGeom prst="rect">
            <a:avLst/>
          </a:prstGeom>
          <a:noFill/>
          <a:ln>
            <a:noFill/>
            <a:miter lim="800000"/>
          </a:ln>
        </p:spPr>
        <p:txBody>
          <a:bodyPr rtlCol="0">
            <a:spAutoFit/>
          </a:bodyPr>
          <a:lstStyle>
            <a:lvl1pPr algn="l" indent="0" lvl="0" marL="0" rtl="false">
              <a:lnSpc>
                <a:spcPct val="100000"/>
              </a:lnSpc>
              <a:spcBef>
                <a:spcPct val="0"/>
              </a:spcBef>
              <a:spcAft>
                <a:spcPct val="0"/>
              </a:spcAft>
              <a:buNone/>
              <a:defRPr b="0" baseline="0" dirty="0" i="0" lang="zh-CN" sz="1800" u="none">
                <a:solidFill>
                  <a:schemeClr val="tx1"/>
                </a:solidFill>
                <a:latin typeface="Arial"/>
              </a:defRPr>
            </a:lvl1pPr>
            <a:lvl2pPr algn="l" indent="0" lvl="1" marL="457200" rtl="false">
              <a:lnSpc>
                <a:spcPct val="100000"/>
              </a:lnSpc>
              <a:spcBef>
                <a:spcPct val="0"/>
              </a:spcBef>
              <a:spcAft>
                <a:spcPct val="0"/>
              </a:spcAft>
              <a:buNone/>
              <a:defRPr b="0" baseline="0" dirty="0" i="0" lang="zh-CN" sz="1800" u="none">
                <a:solidFill>
                  <a:schemeClr val="tx1"/>
                </a:solidFill>
                <a:latin typeface="Arial"/>
              </a:defRPr>
            </a:lvl2pPr>
            <a:lvl3pPr algn="l" indent="0" lvl="2" marL="914400" rtl="false">
              <a:lnSpc>
                <a:spcPct val="100000"/>
              </a:lnSpc>
              <a:spcBef>
                <a:spcPct val="0"/>
              </a:spcBef>
              <a:spcAft>
                <a:spcPct val="0"/>
              </a:spcAft>
              <a:buNone/>
              <a:defRPr b="0" baseline="0" dirty="0" i="0" lang="zh-CN" sz="1800" u="none">
                <a:solidFill>
                  <a:schemeClr val="tx1"/>
                </a:solidFill>
                <a:latin typeface="Arial"/>
              </a:defRPr>
            </a:lvl3pPr>
            <a:lvl4pPr algn="l" indent="0" lvl="3" marL="1371600" rtl="false">
              <a:lnSpc>
                <a:spcPct val="100000"/>
              </a:lnSpc>
              <a:spcBef>
                <a:spcPct val="0"/>
              </a:spcBef>
              <a:spcAft>
                <a:spcPct val="0"/>
              </a:spcAft>
              <a:buNone/>
              <a:defRPr b="0" baseline="0" dirty="0" i="0" lang="zh-CN" sz="1800" u="none">
                <a:solidFill>
                  <a:schemeClr val="tx1"/>
                </a:solidFill>
                <a:latin typeface="Arial"/>
              </a:defRPr>
            </a:lvl4pPr>
            <a:lvl5pPr algn="l" indent="0" lvl="4" marL="1828800" rtl="false">
              <a:lnSpc>
                <a:spcPct val="100000"/>
              </a:lnSpc>
              <a:spcBef>
                <a:spcPct val="0"/>
              </a:spcBef>
              <a:spcAft>
                <a:spcPct val="0"/>
              </a:spcAft>
              <a:buNone/>
              <a:defRPr b="0" baseline="0" dirty="0" i="0" lang="zh-CN" sz="1800" u="none">
                <a:solidFill>
                  <a:schemeClr val="tx1"/>
                </a:solidFill>
                <a:latin typeface="Arial"/>
              </a:defRPr>
            </a:lvl5pPr>
          </a:lstStyle>
          <a:p>
            <a:pPr indent="0" lvl="0" marL="0"/>
            <a:r>
              <a:rPr b="1" dirty="0" lang="zh-CN">
                <a:solidFill>
                  <a:schemeClr val="bg1"/>
                </a:solidFill>
                <a:latin typeface="+mj-lt"/>
              </a:rPr>
              <a:t>数据</a:t>
            </a:r>
            <a:endParaRPr b="1" dirty="0" lang="zh-CN">
              <a:solidFill>
                <a:schemeClr val="bg1"/>
              </a:solidFill>
              <a:latin typeface="+mj-lt"/>
            </a:endParaRPr>
          </a:p>
        </p:txBody>
      </p:sp>
      <p:grpSp>
        <p:nvGrpSpPr>
          <p:cNvPr id="17" name="组合 20" title="">
            <a:extLst>
              <a:ext uri="{BA8C214A-2DF9-4C65-8062-252A243FA6A0}">
                <a16:creationId xmlns:a16="http://schemas.microsoft.com/office/drawing/2010/main" id="{40DA66EC-0247-47EE-B58E-B18E276E33C6}"/>
              </a:ext>
            </a:extLst>
          </p:cNvPr>
          <p:cNvGrpSpPr/>
          <p:nvPr/>
        </p:nvGrpSpPr>
        <p:grpSpPr>
          <a:xfrm rot="0">
            <a:off x="-3175" y="917574"/>
            <a:ext cx="9150350" cy="312738"/>
            <a:chOff x="-1124741" y="1321712"/>
            <a:chExt cx="9149405" cy="312857"/>
          </a:xfrm>
        </p:grpSpPr>
        <p:sp>
          <p:nvSpPr>
            <p:cNvPr id="18" name="矩形 16">
              <a:extLst>
                <a:ext uri="{23323E57-23E8-4F46-8492-C4A78780EFB0}">
                  <a16:creationId xmlns:a16="http://schemas.microsoft.com/office/drawing/2010/main" id="{DB16D208-F880-43C7-88EC-B2B67D56A2C9}"/>
                </a:ext>
              </a:extLst>
            </p:cNvPr>
            <p:cNvSpPr/>
            <p:nvPr/>
          </p:nvSpPr>
          <p:spPr>
            <a:xfrm rot="0">
              <a:off x="-1116632" y="1329086"/>
              <a:ext cx="9141297" cy="305482"/>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numCol="1" rtlCol="0" spcCol="0" vert="horz">
              <a:noAutofit/>
            </a:bodyPr>
            <a:lstStyle>
              <a:lvl1pPr algn="l" indent="0" lvl="0" marL="0" rtl="false">
                <a:lnSpc>
                  <a:spcPct val="100000"/>
                </a:lnSpc>
                <a:spcBef>
                  <a:spcPct val="0"/>
                </a:spcBef>
                <a:spcAft>
                  <a:spcPct val="0"/>
                </a:spcAft>
                <a:buNone/>
                <a:defRPr b="0" baseline="0" dirty="0" i="0" lang="zh-CN" sz="1800" u="none">
                  <a:solidFill>
                    <a:schemeClr val="tx1"/>
                  </a:solidFill>
                  <a:latin typeface="Arial"/>
                </a:defRPr>
              </a:lvl1pPr>
              <a:lvl2pPr algn="l" indent="0" lvl="1" marL="457200" rtl="false">
                <a:lnSpc>
                  <a:spcPct val="100000"/>
                </a:lnSpc>
                <a:spcBef>
                  <a:spcPct val="0"/>
                </a:spcBef>
                <a:spcAft>
                  <a:spcPct val="0"/>
                </a:spcAft>
                <a:buNone/>
                <a:defRPr b="0" baseline="0" dirty="0" i="0" lang="zh-CN" sz="1800" u="none">
                  <a:solidFill>
                    <a:schemeClr val="tx1"/>
                  </a:solidFill>
                  <a:latin typeface="Arial"/>
                </a:defRPr>
              </a:lvl2pPr>
              <a:lvl3pPr algn="l" indent="0" lvl="2" marL="914400" rtl="false">
                <a:lnSpc>
                  <a:spcPct val="100000"/>
                </a:lnSpc>
                <a:spcBef>
                  <a:spcPct val="0"/>
                </a:spcBef>
                <a:spcAft>
                  <a:spcPct val="0"/>
                </a:spcAft>
                <a:buNone/>
                <a:defRPr b="0" baseline="0" dirty="0" i="0" lang="zh-CN" sz="1800" u="none">
                  <a:solidFill>
                    <a:schemeClr val="tx1"/>
                  </a:solidFill>
                  <a:latin typeface="Arial"/>
                </a:defRPr>
              </a:lvl3pPr>
              <a:lvl4pPr algn="l" indent="0" lvl="3" marL="1371600" rtl="false">
                <a:lnSpc>
                  <a:spcPct val="100000"/>
                </a:lnSpc>
                <a:spcBef>
                  <a:spcPct val="0"/>
                </a:spcBef>
                <a:spcAft>
                  <a:spcPct val="0"/>
                </a:spcAft>
                <a:buNone/>
                <a:defRPr b="0" baseline="0" dirty="0" i="0" lang="zh-CN" sz="1800" u="none">
                  <a:solidFill>
                    <a:schemeClr val="tx1"/>
                  </a:solidFill>
                  <a:latin typeface="Arial"/>
                </a:defRPr>
              </a:lvl4pPr>
              <a:lvl5pPr algn="l" indent="0" lvl="4" marL="1828800" rtl="false">
                <a:lnSpc>
                  <a:spcPct val="100000"/>
                </a:lnSpc>
                <a:spcBef>
                  <a:spcPct val="0"/>
                </a:spcBef>
                <a:spcAft>
                  <a:spcPct val="0"/>
                </a:spcAft>
                <a:buNone/>
                <a:defRPr b="0" baseline="0" dirty="0" i="0" lang="zh-CN" sz="1800" u="none">
                  <a:solidFill>
                    <a:schemeClr val="tx1"/>
                  </a:solidFill>
                  <a:latin typeface="Arial"/>
                </a:defRPr>
              </a:lvl5pPr>
            </a:lstStyle>
            <a:p>
              <a:pPr algn="ctr" indent="0" lvl="0" marL="0"/>
              <a:r>
                <a:rPr dirty="0" lang="zh-CN">
                  <a:solidFill>
                    <a:srgbClr val="ffffff"/>
                  </a:solidFill>
                </a:rPr>
                <a:t/>
              </a:r>
              <a:endParaRPr dirty="0" lang="zh-CN">
                <a:solidFill>
                  <a:srgbClr val="ffffff"/>
                </a:solidFill>
              </a:endParaRPr>
            </a:p>
          </p:txBody>
        </p:sp>
        <p:sp>
          <p:nvSpPr>
            <p:cNvPr id="19" name="矩形 18">
              <a:extLst>
                <a:ext uri="{F18B04C9-E7E4-4F64-A024-030620C4427C}">
                  <a16:creationId xmlns:a16="http://schemas.microsoft.com/office/drawing/2010/main" id="{86E96771-CAA3-4755-B82C-219E6AB6B3E6}"/>
                </a:ext>
              </a:extLst>
            </p:cNvPr>
            <p:cNvSpPr/>
            <p:nvPr/>
          </p:nvSpPr>
          <p:spPr>
            <a:xfrm rot="0">
              <a:off x="-1124741" y="1321712"/>
              <a:ext cx="583256" cy="312857"/>
            </a:xfrm>
            <a:prstGeom prst="rect">
              <a:avLst/>
            </a:prstGeom>
            <a:solidFill>
              <a:srgbClr val="b0252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noAutofit/>
            </a:bodyPr>
            <a:lstStyle>
              <a:lvl1pPr algn="l" indent="0" lvl="0" marL="0" rtl="false">
                <a:lnSpc>
                  <a:spcPct val="100000"/>
                </a:lnSpc>
                <a:spcBef>
                  <a:spcPct val="0"/>
                </a:spcBef>
                <a:spcAft>
                  <a:spcPct val="0"/>
                </a:spcAft>
                <a:buNone/>
                <a:defRPr b="0" baseline="0" dirty="0" i="0" lang="zh-CN" sz="1800" u="none">
                  <a:solidFill>
                    <a:schemeClr val="tx1"/>
                  </a:solidFill>
                  <a:latin typeface="Arial"/>
                </a:defRPr>
              </a:lvl1pPr>
              <a:lvl2pPr algn="l" indent="0" lvl="1" marL="457200" rtl="false">
                <a:lnSpc>
                  <a:spcPct val="100000"/>
                </a:lnSpc>
                <a:spcBef>
                  <a:spcPct val="0"/>
                </a:spcBef>
                <a:spcAft>
                  <a:spcPct val="0"/>
                </a:spcAft>
                <a:buNone/>
                <a:defRPr b="0" baseline="0" dirty="0" i="0" lang="zh-CN" sz="1800" u="none">
                  <a:solidFill>
                    <a:schemeClr val="tx1"/>
                  </a:solidFill>
                  <a:latin typeface="Arial"/>
                </a:defRPr>
              </a:lvl2pPr>
              <a:lvl3pPr algn="l" indent="0" lvl="2" marL="914400" rtl="false">
                <a:lnSpc>
                  <a:spcPct val="100000"/>
                </a:lnSpc>
                <a:spcBef>
                  <a:spcPct val="0"/>
                </a:spcBef>
                <a:spcAft>
                  <a:spcPct val="0"/>
                </a:spcAft>
                <a:buNone/>
                <a:defRPr b="0" baseline="0" dirty="0" i="0" lang="zh-CN" sz="1800" u="none">
                  <a:solidFill>
                    <a:schemeClr val="tx1"/>
                  </a:solidFill>
                  <a:latin typeface="Arial"/>
                </a:defRPr>
              </a:lvl3pPr>
              <a:lvl4pPr algn="l" indent="0" lvl="3" marL="1371600" rtl="false">
                <a:lnSpc>
                  <a:spcPct val="100000"/>
                </a:lnSpc>
                <a:spcBef>
                  <a:spcPct val="0"/>
                </a:spcBef>
                <a:spcAft>
                  <a:spcPct val="0"/>
                </a:spcAft>
                <a:buNone/>
                <a:defRPr b="0" baseline="0" dirty="0" i="0" lang="zh-CN" sz="1800" u="none">
                  <a:solidFill>
                    <a:schemeClr val="tx1"/>
                  </a:solidFill>
                  <a:latin typeface="Arial"/>
                </a:defRPr>
              </a:lvl4pPr>
              <a:lvl5pPr algn="l" indent="0" lvl="4" marL="1828800" rtl="false">
                <a:lnSpc>
                  <a:spcPct val="100000"/>
                </a:lnSpc>
                <a:spcBef>
                  <a:spcPct val="0"/>
                </a:spcBef>
                <a:spcAft>
                  <a:spcPct val="0"/>
                </a:spcAft>
                <a:buNone/>
                <a:defRPr b="0" baseline="0" dirty="0" i="0" lang="zh-CN" sz="1800" u="none">
                  <a:solidFill>
                    <a:schemeClr val="tx1"/>
                  </a:solidFill>
                  <a:latin typeface="Arial"/>
                </a:defRPr>
              </a:lvl5pPr>
            </a:lstStyle>
            <a:p>
              <a:pPr algn="ctr" indent="0" lvl="0" marL="0"/>
              <a:r>
                <a:rPr dirty="0" lang="zh-CN">
                  <a:solidFill>
                    <a:srgbClr val="ffffff"/>
                  </a:solidFill>
                </a:rPr>
                <a:t/>
              </a:r>
              <a:endParaRPr dirty="0" lang="zh-CN">
                <a:solidFill>
                  <a:srgbClr val="ffffff"/>
                </a:solidFill>
              </a:endParaRPr>
            </a:p>
          </p:txBody>
        </p:sp>
      </p:grpSp>
      <p:sp>
        <p:nvSpPr>
          <p:cNvPr id="20" name="文本框 37" title="">
            <a:extLst>
              <a:ext uri="{92AFC189-0ED5-41FF-8E15-6487267FE97E}">
                <a16:creationId xmlns:a16="http://schemas.microsoft.com/office/drawing/2010/main" id="{74CD919C-7BE8-4A76-8072-B3663EC05CC3}"/>
              </a:ext>
            </a:extLst>
          </p:cNvPr>
          <p:cNvSpPr txBox="1"/>
          <p:nvPr/>
        </p:nvSpPr>
        <p:spPr>
          <a:xfrm rot="0">
            <a:off x="-23812" y="871538"/>
            <a:ext cx="663574" cy="369887"/>
          </a:xfrm>
          <a:prstGeom prst="rect">
            <a:avLst/>
          </a:prstGeom>
          <a:noFill/>
          <a:ln>
            <a:noFill/>
            <a:miter lim="800000"/>
          </a:ln>
        </p:spPr>
        <p:txBody>
          <a:bodyPr rtlCol="0">
            <a:spAutoFit/>
          </a:bodyPr>
          <a:lstStyle>
            <a:lvl1pPr algn="l" indent="0" lvl="0" marL="0" rtl="false">
              <a:lnSpc>
                <a:spcPct val="100000"/>
              </a:lnSpc>
              <a:spcBef>
                <a:spcPct val="0"/>
              </a:spcBef>
              <a:spcAft>
                <a:spcPct val="0"/>
              </a:spcAft>
              <a:buNone/>
              <a:defRPr b="0" baseline="0" dirty="0" i="0" lang="zh-CN" sz="1800" u="none">
                <a:solidFill>
                  <a:schemeClr val="tx1"/>
                </a:solidFill>
                <a:latin typeface="Arial"/>
              </a:defRPr>
            </a:lvl1pPr>
            <a:lvl2pPr algn="l" indent="0" lvl="1" marL="457200" rtl="false">
              <a:lnSpc>
                <a:spcPct val="100000"/>
              </a:lnSpc>
              <a:spcBef>
                <a:spcPct val="0"/>
              </a:spcBef>
              <a:spcAft>
                <a:spcPct val="0"/>
              </a:spcAft>
              <a:buNone/>
              <a:defRPr b="0" baseline="0" dirty="0" i="0" lang="zh-CN" sz="1800" u="none">
                <a:solidFill>
                  <a:schemeClr val="tx1"/>
                </a:solidFill>
                <a:latin typeface="Arial"/>
              </a:defRPr>
            </a:lvl2pPr>
            <a:lvl3pPr algn="l" indent="0" lvl="2" marL="914400" rtl="false">
              <a:lnSpc>
                <a:spcPct val="100000"/>
              </a:lnSpc>
              <a:spcBef>
                <a:spcPct val="0"/>
              </a:spcBef>
              <a:spcAft>
                <a:spcPct val="0"/>
              </a:spcAft>
              <a:buNone/>
              <a:defRPr b="0" baseline="0" dirty="0" i="0" lang="zh-CN" sz="1800" u="none">
                <a:solidFill>
                  <a:schemeClr val="tx1"/>
                </a:solidFill>
                <a:latin typeface="Arial"/>
              </a:defRPr>
            </a:lvl3pPr>
            <a:lvl4pPr algn="l" indent="0" lvl="3" marL="1371600" rtl="false">
              <a:lnSpc>
                <a:spcPct val="100000"/>
              </a:lnSpc>
              <a:spcBef>
                <a:spcPct val="0"/>
              </a:spcBef>
              <a:spcAft>
                <a:spcPct val="0"/>
              </a:spcAft>
              <a:buNone/>
              <a:defRPr b="0" baseline="0" dirty="0" i="0" lang="zh-CN" sz="1800" u="none">
                <a:solidFill>
                  <a:schemeClr val="tx1"/>
                </a:solidFill>
                <a:latin typeface="Arial"/>
              </a:defRPr>
            </a:lvl4pPr>
            <a:lvl5pPr algn="l" indent="0" lvl="4" marL="1828800" rtl="false">
              <a:lnSpc>
                <a:spcPct val="100000"/>
              </a:lnSpc>
              <a:spcBef>
                <a:spcPct val="0"/>
              </a:spcBef>
              <a:spcAft>
                <a:spcPct val="0"/>
              </a:spcAft>
              <a:buNone/>
              <a:defRPr b="0" baseline="0" dirty="0" i="0" lang="zh-CN" sz="1800" u="none">
                <a:solidFill>
                  <a:schemeClr val="tx1"/>
                </a:solidFill>
                <a:latin typeface="Arial"/>
              </a:defRPr>
            </a:lvl5pPr>
          </a:lstStyle>
          <a:p>
            <a:pPr indent="0" lvl="0" marL="0"/>
            <a:r>
              <a:rPr b="1" dirty="0" lang="zh-CN">
                <a:solidFill>
                  <a:schemeClr val="bg1"/>
                </a:solidFill>
                <a:latin typeface="+mj-lt"/>
              </a:rPr>
              <a:t>任务</a:t>
            </a:r>
            <a:endParaRPr b="1" dirty="0" lang="zh-CN">
              <a:solidFill>
                <a:schemeClr val="bg1"/>
              </a:solidFill>
              <a:latin typeface="+mj-lt"/>
            </a:endParaRPr>
          </a:p>
        </p:txBody>
      </p:sp>
      <p:sp>
        <p:nvSpPr>
          <p:cNvPr id="21" name="文本框 23" title="">
            <a:extLst>
              <a:ext uri="{2575AB19-BB35-40F1-B408-258F4413FFC8}">
                <a16:creationId xmlns:a16="http://schemas.microsoft.com/office/drawing/2010/main" id="{06D0C769-F04B-4D58-9046-2B31FAFE2DFD}"/>
              </a:ext>
            </a:extLst>
          </p:cNvPr>
          <p:cNvSpPr txBox="1"/>
          <p:nvPr/>
        </p:nvSpPr>
        <p:spPr>
          <a:xfrm rot="0">
            <a:off x="776288" y="860424"/>
            <a:ext cx="5380036" cy="369888"/>
          </a:xfrm>
          <a:prstGeom prst="rect">
            <a:avLst/>
          </a:prstGeom>
          <a:noFill/>
          <a:ln>
            <a:noFill/>
            <a:miter lim="800000"/>
          </a:ln>
        </p:spPr>
        <p:txBody>
          <a:bodyPr rtlCol="0">
            <a:spAutoFit/>
          </a:bodyPr>
          <a:lstStyle>
            <a:lvl1pPr algn="l" indent="0" lvl="0" marL="0" rtl="false">
              <a:lnSpc>
                <a:spcPct val="100000"/>
              </a:lnSpc>
              <a:spcBef>
                <a:spcPct val="0"/>
              </a:spcBef>
              <a:spcAft>
                <a:spcPct val="0"/>
              </a:spcAft>
              <a:buNone/>
              <a:defRPr b="0" baseline="0" dirty="0" i="0" lang="zh-CN" sz="1800" u="none">
                <a:solidFill>
                  <a:schemeClr val="tx1"/>
                </a:solidFill>
                <a:latin typeface="Arial"/>
              </a:defRPr>
            </a:lvl1pPr>
            <a:lvl2pPr algn="l" indent="0" lvl="1" marL="457200" rtl="false">
              <a:lnSpc>
                <a:spcPct val="100000"/>
              </a:lnSpc>
              <a:spcBef>
                <a:spcPct val="0"/>
              </a:spcBef>
              <a:spcAft>
                <a:spcPct val="0"/>
              </a:spcAft>
              <a:buNone/>
              <a:defRPr b="0" baseline="0" dirty="0" i="0" lang="zh-CN" sz="1800" u="none">
                <a:solidFill>
                  <a:schemeClr val="tx1"/>
                </a:solidFill>
                <a:latin typeface="Arial"/>
              </a:defRPr>
            </a:lvl2pPr>
            <a:lvl3pPr algn="l" indent="0" lvl="2" marL="914400" rtl="false">
              <a:lnSpc>
                <a:spcPct val="100000"/>
              </a:lnSpc>
              <a:spcBef>
                <a:spcPct val="0"/>
              </a:spcBef>
              <a:spcAft>
                <a:spcPct val="0"/>
              </a:spcAft>
              <a:buNone/>
              <a:defRPr b="0" baseline="0" dirty="0" i="0" lang="zh-CN" sz="1800" u="none">
                <a:solidFill>
                  <a:schemeClr val="tx1"/>
                </a:solidFill>
                <a:latin typeface="Arial"/>
              </a:defRPr>
            </a:lvl3pPr>
            <a:lvl4pPr algn="l" indent="0" lvl="3" marL="1371600" rtl="false">
              <a:lnSpc>
                <a:spcPct val="100000"/>
              </a:lnSpc>
              <a:spcBef>
                <a:spcPct val="0"/>
              </a:spcBef>
              <a:spcAft>
                <a:spcPct val="0"/>
              </a:spcAft>
              <a:buNone/>
              <a:defRPr b="0" baseline="0" dirty="0" i="0" lang="zh-CN" sz="1800" u="none">
                <a:solidFill>
                  <a:schemeClr val="tx1"/>
                </a:solidFill>
                <a:latin typeface="Arial"/>
              </a:defRPr>
            </a:lvl4pPr>
            <a:lvl5pPr algn="l" indent="0" lvl="4" marL="1828800" rtl="false">
              <a:lnSpc>
                <a:spcPct val="100000"/>
              </a:lnSpc>
              <a:spcBef>
                <a:spcPct val="0"/>
              </a:spcBef>
              <a:spcAft>
                <a:spcPct val="0"/>
              </a:spcAft>
              <a:buNone/>
              <a:defRPr b="0" baseline="0" dirty="0" i="0" lang="zh-CN" sz="1800" u="none">
                <a:solidFill>
                  <a:schemeClr val="tx1"/>
                </a:solidFill>
                <a:latin typeface="Arial"/>
              </a:defRPr>
            </a:lvl5pPr>
          </a:lstStyle>
          <a:p>
            <a:pPr indent="0" lvl="0" marL="0"/>
            <a:r>
              <a:rPr dirty="0" lang="en-US"/>
              <a:t>6</a:t>
            </a:r>
            <a:r>
              <a:rPr dirty="0" lang="en-US"/>
              <a:t>类图片视觉刺激下的</a:t>
            </a:r>
            <a:r>
              <a:rPr dirty="0" lang="en-US"/>
              <a:t>EEG</a:t>
            </a:r>
            <a:r>
              <a:rPr dirty="0" lang="en-US"/>
              <a:t>粗细粒度分类（</a:t>
            </a:r>
            <a:r>
              <a:rPr dirty="0" lang="en-US"/>
              <a:t>2020</a:t>
            </a:r>
            <a:r>
              <a:rPr dirty="0" lang="en-US"/>
              <a:t>）</a:t>
            </a:r>
            <a:endParaRPr dirty="0" lang="en-US"/>
          </a:p>
        </p:txBody>
      </p:sp>
    </p:spTree>
    <p:extLst>
      <p:ext uri="{DDE22869-92E7-490A-8F50-9F19A60A2D4A}">
        <p14:creationId xmlns:p14="http://schemas.microsoft.com/office/powerpoint/2010/main" val="1730983855193"/>
      </p:ext>
    </p:extLst>
  </p:cSld>
  <p:clrMapOvr>
    <a:masterClrMapping/>
  </p:clrMapOvr>
</p:sld>
</file>

<file path=ppt/slides/slide11.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1">
    <p:spTree>
      <p:nvGrpSpPr>
        <p:cNvPr id="1" name=""/>
        <p:cNvGrpSpPr/>
        <p:nvPr/>
      </p:nvGrpSpPr>
      <p:grpSpPr>
        <a:xfrm>
          <a:off x="0" y="0"/>
          <a:ext cx="0" cy="0"/>
          <a:chOff x="0" y="0"/>
          <a:chExt cx="0" cy="0"/>
        </a:xfrm>
      </p:grpSpPr>
      <p:pic>
        <p:nvPicPr>
          <p:cNvPr descr="a2" id="2" name="Picture 4" title="">
            <a:extLst>
              <a:ext uri="{50149462-A6F8-408E-AEA8-A4A52832CB16}">
                <a16:creationId xmlns:a16="http://schemas.microsoft.com/office/drawing/2010/main" id="{4DB976A9-5C01-4E99-9F28-34FAF8F7BEAE}"/>
              </a:ext>
            </a:extLst>
          </p:cNvPr>
          <p:cNvPicPr>
            <a:picLocks noChangeAspect="true"/>
          </p:cNvPicPr>
          <p:nvPr/>
        </p:nvPicPr>
        <p:blipFill>
          <a:blip r:embed="rId2"/>
          <a:stretch>
            <a:fillRect/>
          </a:stretch>
        </p:blipFill>
        <p:spPr>
          <a:xfrm rot="0">
            <a:off x="0" y="0"/>
            <a:ext cx="9144000" cy="6858000"/>
          </a:xfrm>
          <a:prstGeom prst="rect">
            <a:avLst/>
          </a:prstGeom>
          <a:noFill/>
          <a:ln>
            <a:noFill/>
            <a:miter lim="800000"/>
          </a:ln>
        </p:spPr>
      </p:pic>
      <p:sp>
        <p:nvSpPr>
          <p:cNvPr id="3" name="标题 6" title="">
            <a:extLst>
              <a:ext uri="{86EEA263-39EE-49B4-894E-8189FFD70C1A}">
                <a16:creationId xmlns:a16="http://schemas.microsoft.com/office/drawing/2010/main" id="{E87775AF-AAED-4F30-A30E-C4B4D9E6ACA8}"/>
              </a:ext>
            </a:extLst>
          </p:cNvPr>
          <p:cNvSpPr txBox="1"/>
          <p:nvPr/>
        </p:nvSpPr>
        <p:spPr>
          <a:xfrm rot="0">
            <a:off x="2771775" y="109538"/>
            <a:ext cx="6372225" cy="585787"/>
          </a:xfrm>
          <a:prstGeom prst="rect">
            <a:avLst/>
          </a:prstGeom>
          <a:noFill/>
          <a:ln>
            <a:noFill/>
            <a:miter lim="800000"/>
          </a:ln>
        </p:spPr>
        <p:txBody>
          <a:bodyPr rtlCol="0">
            <a:noAutofit/>
          </a:bodyPr>
          <a:lstStyle>
            <a:lvl1pPr algn="l" indent="-342900" lvl="0" marL="342900" rtl="false">
              <a:lnSpc>
                <a:spcPct val="100000"/>
              </a:lnSpc>
              <a:spcBef>
                <a:spcPct val="20000"/>
              </a:spcBef>
              <a:spcAft>
                <a:spcPct val="0"/>
              </a:spcAft>
              <a:buChar char="•"/>
              <a:defRPr b="0" baseline="0" dirty="0" i="0" lang="zh-CN" sz="3200" u="none">
                <a:solidFill>
                  <a:schemeClr val="tx1"/>
                </a:solidFill>
                <a:latin typeface="+mn-lt"/>
              </a:defRPr>
            </a:lvl1pPr>
            <a:lvl2pPr algn="l" indent="-285750" lvl="1" marL="742950" rtl="false">
              <a:lnSpc>
                <a:spcPct val="100000"/>
              </a:lnSpc>
              <a:spcBef>
                <a:spcPct val="20000"/>
              </a:spcBef>
              <a:spcAft>
                <a:spcPct val="0"/>
              </a:spcAft>
              <a:buChar char="–"/>
              <a:defRPr b="0" baseline="0" dirty="0" i="0" lang="zh-CN" sz="2800" u="none">
                <a:solidFill>
                  <a:schemeClr val="tx1"/>
                </a:solidFill>
                <a:latin typeface="+mn-lt"/>
              </a:defRPr>
            </a:lvl2pPr>
            <a:lvl3pPr algn="l" indent="-228600" lvl="2" marL="1143000" rtl="false">
              <a:lnSpc>
                <a:spcPct val="100000"/>
              </a:lnSpc>
              <a:spcBef>
                <a:spcPct val="20000"/>
              </a:spcBef>
              <a:spcAft>
                <a:spcPct val="0"/>
              </a:spcAft>
              <a:buChar char="•"/>
              <a:defRPr b="0" baseline="0" dirty="0" i="0" lang="zh-CN" sz="2400" u="none">
                <a:solidFill>
                  <a:schemeClr val="tx1"/>
                </a:solidFill>
                <a:latin typeface="+mn-lt"/>
              </a:defRPr>
            </a:lvl3pPr>
            <a:lvl4pPr algn="l" indent="-228600" lvl="3" marL="1600200" rtl="false">
              <a:lnSpc>
                <a:spcPct val="100000"/>
              </a:lnSpc>
              <a:spcBef>
                <a:spcPct val="20000"/>
              </a:spcBef>
              <a:spcAft>
                <a:spcPct val="0"/>
              </a:spcAft>
              <a:buChar char="–"/>
              <a:defRPr b="0" baseline="0" dirty="0" i="0" lang="zh-CN" sz="2000" u="none">
                <a:solidFill>
                  <a:schemeClr val="tx1"/>
                </a:solidFill>
                <a:latin typeface="+mn-lt"/>
              </a:defRPr>
            </a:lvl4pPr>
            <a:lvl5pPr algn="l" indent="-228600" lvl="4" marL="2057400" rtl="false">
              <a:lnSpc>
                <a:spcPct val="100000"/>
              </a:lnSpc>
              <a:spcBef>
                <a:spcPct val="20000"/>
              </a:spcBef>
              <a:spcAft>
                <a:spcPct val="0"/>
              </a:spcAft>
              <a:buChar char="»"/>
              <a:defRPr b="0" baseline="0" dirty="0" i="0" lang="zh-CN" sz="2000" u="none">
                <a:solidFill>
                  <a:schemeClr val="tx1"/>
                </a:solidFill>
                <a:latin typeface="+mn-lt"/>
              </a:defRPr>
            </a:lvl5pPr>
            <a:lvl6pPr algn="l" indent="-228600" lvl="5" marL="2514600" rtl="false">
              <a:spcBef>
                <a:spcPct val="20000"/>
              </a:spcBef>
              <a:spcAft>
                <a:spcPct val="0"/>
              </a:spcAft>
              <a:buChar char="»"/>
              <a:defRPr dirty="0" lang="zh-CN" sz="2000">
                <a:solidFill>
                  <a:schemeClr val="tx1"/>
                </a:solidFill>
                <a:latin typeface="+mn-lt"/>
              </a:defRPr>
            </a:lvl6pPr>
            <a:lvl7pPr algn="l" indent="-228600" lvl="6" marL="2971800" rtl="false">
              <a:spcBef>
                <a:spcPct val="20000"/>
              </a:spcBef>
              <a:spcAft>
                <a:spcPct val="0"/>
              </a:spcAft>
              <a:buChar char="»"/>
              <a:defRPr dirty="0" lang="zh-CN" sz="2000">
                <a:solidFill>
                  <a:schemeClr val="tx1"/>
                </a:solidFill>
                <a:latin typeface="+mn-lt"/>
              </a:defRPr>
            </a:lvl7pPr>
            <a:lvl8pPr algn="l" indent="-228600" lvl="7" marL="3429000" rtl="false">
              <a:spcBef>
                <a:spcPct val="20000"/>
              </a:spcBef>
              <a:spcAft>
                <a:spcPct val="0"/>
              </a:spcAft>
              <a:buChar char="»"/>
              <a:defRPr dirty="0" lang="zh-CN" sz="2000">
                <a:solidFill>
                  <a:schemeClr val="tx1"/>
                </a:solidFill>
                <a:latin typeface="+mn-lt"/>
              </a:defRPr>
            </a:lvl8pPr>
            <a:lvl9pPr algn="l" indent="-228600" lvl="8" marL="3886200" rtl="false">
              <a:spcBef>
                <a:spcPct val="20000"/>
              </a:spcBef>
              <a:spcAft>
                <a:spcPct val="0"/>
              </a:spcAft>
              <a:buChar char="»"/>
              <a:defRPr dirty="0" lang="zh-CN" sz="2000">
                <a:solidFill>
                  <a:schemeClr val="tx1"/>
                </a:solidFill>
                <a:latin typeface="+mn-lt"/>
              </a:defRPr>
            </a:lvl9pPr>
          </a:lstStyle>
          <a:p>
            <a:pPr algn="ctr" indent="0" lvl="0" marL="0">
              <a:lnSpc>
                <a:spcPct val="90000"/>
              </a:lnSpc>
              <a:spcBef>
                <a:spcPct val="0"/>
              </a:spcBef>
              <a:buNone/>
            </a:pPr>
            <a:r>
              <a:rPr dirty="0" lang="zh-CN">
                <a:solidFill>
                  <a:schemeClr val="bg1"/>
                </a:solidFill>
                <a:latin typeface="黑体"/>
              </a:rPr>
              <a:t/>
            </a:r>
            <a:endParaRPr dirty="0" lang="zh-CN">
              <a:solidFill>
                <a:schemeClr val="bg1"/>
              </a:solidFill>
              <a:latin typeface="黑体"/>
            </a:endParaRPr>
          </a:p>
        </p:txBody>
      </p:sp>
      <p:sp>
        <p:nvSpPr>
          <p:cNvPr id="4" name="标题 6" title="">
            <a:extLst>
              <a:ext uri="{D1371B21-A373-42B9-90FD-F0844EC2D77E}">
                <a16:creationId xmlns:a16="http://schemas.microsoft.com/office/drawing/2010/main" id="{7925B554-FF21-46C6-972B-310B10EE0C80}"/>
              </a:ext>
            </a:extLst>
          </p:cNvPr>
          <p:cNvSpPr txBox="1"/>
          <p:nvPr/>
        </p:nvSpPr>
        <p:spPr>
          <a:xfrm rot="0">
            <a:off x="2916238" y="117475"/>
            <a:ext cx="6227762" cy="585788"/>
          </a:xfrm>
          <a:prstGeom prst="rect">
            <a:avLst/>
          </a:prstGeom>
          <a:noFill/>
          <a:ln>
            <a:noFill/>
            <a:miter lim="800000"/>
          </a:ln>
        </p:spPr>
        <p:txBody>
          <a:bodyPr rtlCol="0">
            <a:noAutofit/>
          </a:bodyPr>
          <a:lstStyle>
            <a:lvl1pPr algn="l" indent="-342900" lvl="0" marL="342900" rtl="false">
              <a:lnSpc>
                <a:spcPct val="100000"/>
              </a:lnSpc>
              <a:spcBef>
                <a:spcPct val="20000"/>
              </a:spcBef>
              <a:spcAft>
                <a:spcPct val="0"/>
              </a:spcAft>
              <a:buChar char="•"/>
              <a:defRPr b="0" baseline="0" dirty="0" i="0" lang="zh-CN" sz="3200" u="none">
                <a:solidFill>
                  <a:schemeClr val="tx1"/>
                </a:solidFill>
                <a:latin typeface="+mn-lt"/>
              </a:defRPr>
            </a:lvl1pPr>
            <a:lvl2pPr algn="l" indent="-285750" lvl="1" marL="742950" rtl="false">
              <a:lnSpc>
                <a:spcPct val="100000"/>
              </a:lnSpc>
              <a:spcBef>
                <a:spcPct val="20000"/>
              </a:spcBef>
              <a:spcAft>
                <a:spcPct val="0"/>
              </a:spcAft>
              <a:buChar char="–"/>
              <a:defRPr b="0" baseline="0" dirty="0" i="0" lang="zh-CN" sz="2800" u="none">
                <a:solidFill>
                  <a:schemeClr val="tx1"/>
                </a:solidFill>
                <a:latin typeface="+mn-lt"/>
              </a:defRPr>
            </a:lvl2pPr>
            <a:lvl3pPr algn="l" indent="-228600" lvl="2" marL="1143000" rtl="false">
              <a:lnSpc>
                <a:spcPct val="100000"/>
              </a:lnSpc>
              <a:spcBef>
                <a:spcPct val="20000"/>
              </a:spcBef>
              <a:spcAft>
                <a:spcPct val="0"/>
              </a:spcAft>
              <a:buChar char="•"/>
              <a:defRPr b="0" baseline="0" dirty="0" i="0" lang="zh-CN" sz="2400" u="none">
                <a:solidFill>
                  <a:schemeClr val="tx1"/>
                </a:solidFill>
                <a:latin typeface="+mn-lt"/>
              </a:defRPr>
            </a:lvl3pPr>
            <a:lvl4pPr algn="l" indent="-228600" lvl="3" marL="1600200" rtl="false">
              <a:lnSpc>
                <a:spcPct val="100000"/>
              </a:lnSpc>
              <a:spcBef>
                <a:spcPct val="20000"/>
              </a:spcBef>
              <a:spcAft>
                <a:spcPct val="0"/>
              </a:spcAft>
              <a:buChar char="–"/>
              <a:defRPr b="0" baseline="0" dirty="0" i="0" lang="zh-CN" sz="2000" u="none">
                <a:solidFill>
                  <a:schemeClr val="tx1"/>
                </a:solidFill>
                <a:latin typeface="+mn-lt"/>
              </a:defRPr>
            </a:lvl4pPr>
            <a:lvl5pPr algn="l" indent="-228600" lvl="4" marL="2057400" rtl="false">
              <a:lnSpc>
                <a:spcPct val="100000"/>
              </a:lnSpc>
              <a:spcBef>
                <a:spcPct val="20000"/>
              </a:spcBef>
              <a:spcAft>
                <a:spcPct val="0"/>
              </a:spcAft>
              <a:buChar char="»"/>
              <a:defRPr b="0" baseline="0" dirty="0" i="0" lang="zh-CN" sz="2000" u="none">
                <a:solidFill>
                  <a:schemeClr val="tx1"/>
                </a:solidFill>
                <a:latin typeface="+mn-lt"/>
              </a:defRPr>
            </a:lvl5pPr>
            <a:lvl6pPr algn="l" indent="-228600" lvl="5" marL="2514600" rtl="false">
              <a:spcBef>
                <a:spcPct val="20000"/>
              </a:spcBef>
              <a:spcAft>
                <a:spcPct val="0"/>
              </a:spcAft>
              <a:buChar char="»"/>
              <a:defRPr dirty="0" lang="zh-CN" sz="2000">
                <a:solidFill>
                  <a:schemeClr val="tx1"/>
                </a:solidFill>
                <a:latin typeface="+mn-lt"/>
              </a:defRPr>
            </a:lvl6pPr>
            <a:lvl7pPr algn="l" indent="-228600" lvl="6" marL="2971800" rtl="false">
              <a:spcBef>
                <a:spcPct val="20000"/>
              </a:spcBef>
              <a:spcAft>
                <a:spcPct val="0"/>
              </a:spcAft>
              <a:buChar char="»"/>
              <a:defRPr dirty="0" lang="zh-CN" sz="2000">
                <a:solidFill>
                  <a:schemeClr val="tx1"/>
                </a:solidFill>
                <a:latin typeface="+mn-lt"/>
              </a:defRPr>
            </a:lvl7pPr>
            <a:lvl8pPr algn="l" indent="-228600" lvl="7" marL="3429000" rtl="false">
              <a:spcBef>
                <a:spcPct val="20000"/>
              </a:spcBef>
              <a:spcAft>
                <a:spcPct val="0"/>
              </a:spcAft>
              <a:buChar char="»"/>
              <a:defRPr dirty="0" lang="zh-CN" sz="2000">
                <a:solidFill>
                  <a:schemeClr val="tx1"/>
                </a:solidFill>
                <a:latin typeface="+mn-lt"/>
              </a:defRPr>
            </a:lvl8pPr>
            <a:lvl9pPr algn="l" indent="-228600" lvl="8" marL="3886200" rtl="false">
              <a:spcBef>
                <a:spcPct val="20000"/>
              </a:spcBef>
              <a:spcAft>
                <a:spcPct val="0"/>
              </a:spcAft>
              <a:buChar char="»"/>
              <a:defRPr dirty="0" lang="zh-CN" sz="2000">
                <a:solidFill>
                  <a:schemeClr val="tx1"/>
                </a:solidFill>
                <a:latin typeface="+mn-lt"/>
              </a:defRPr>
            </a:lvl9pPr>
          </a:lstStyle>
          <a:p>
            <a:pPr indent="0" lvl="0" marL="0">
              <a:lnSpc>
                <a:spcPct val="90000"/>
              </a:lnSpc>
              <a:spcBef>
                <a:spcPct val="0"/>
              </a:spcBef>
              <a:buNone/>
            </a:pPr>
            <a:r>
              <a:rPr b="1" dirty="0" lang="zh-CN" sz="2800">
                <a:solidFill>
                  <a:schemeClr val="bg1"/>
                </a:solidFill>
                <a:latin typeface="黑体"/>
              </a:rPr>
              <a:t>视觉解码研究进展：分类（</a:t>
            </a:r>
            <a:r>
              <a:rPr b="1" baseline="0" dirty="0" i="0" lang="zh-CN" sz="2800" u="none">
                <a:solidFill>
                  <a:srgbClr val="ffff00"/>
                </a:solidFill>
                <a:latin typeface="黑体"/>
              </a:rPr>
              <a:t>案例</a:t>
            </a:r>
            <a:r>
              <a:rPr b="1" dirty="0" lang="zh-CN" sz="2800">
                <a:solidFill>
                  <a:schemeClr val="bg1"/>
                </a:solidFill>
                <a:latin typeface="黑体"/>
              </a:rPr>
              <a:t>）</a:t>
            </a:r>
            <a:endParaRPr b="1" dirty="0" lang="zh-CN" sz="2800">
              <a:solidFill>
                <a:schemeClr val="bg1"/>
              </a:solidFill>
              <a:latin typeface="黑体"/>
            </a:endParaRPr>
          </a:p>
        </p:txBody>
      </p:sp>
      <p:pic>
        <p:nvPicPr>
          <p:cNvPr id="5" name="图片 4" title="">
            <a:extLst>
              <a:ext uri="{D95B824D-79A5-4228-8367-654B7706046D}">
                <a16:creationId xmlns:a16="http://schemas.microsoft.com/office/drawing/2010/main" id="{E85FBF9F-D8FB-477F-A0AC-8EDCAE07DD32}"/>
              </a:ext>
            </a:extLst>
          </p:cNvPr>
          <p:cNvPicPr>
            <a:picLocks noChangeAspect="true"/>
          </p:cNvPicPr>
          <p:nvPr/>
        </p:nvPicPr>
        <p:blipFill>
          <a:blip r:embed="rId3"/>
          <a:stretch>
            <a:fillRect/>
          </a:stretch>
        </p:blipFill>
        <p:spPr>
          <a:xfrm rot="0">
            <a:off x="142875" y="3336925"/>
            <a:ext cx="4603750" cy="2676525"/>
          </a:xfrm>
          <a:prstGeom prst="rect">
            <a:avLst/>
          </a:prstGeom>
          <a:noFill/>
          <a:ln>
            <a:noFill/>
            <a:miter lim="800000"/>
          </a:ln>
        </p:spPr>
      </p:pic>
      <p:sp>
        <p:nvSpPr>
          <p:cNvPr id="6" name="文本框 3" title="">
            <a:extLst>
              <a:ext uri="{8CF620D7-2FE1-4F7B-A2A8-0181958FEDEF}">
                <a16:creationId xmlns:a16="http://schemas.microsoft.com/office/drawing/2010/main" id="{DB7DBD15-E0E9-4C1E-B675-EF81DFBC28EA}"/>
              </a:ext>
            </a:extLst>
          </p:cNvPr>
          <p:cNvSpPr txBox="1"/>
          <p:nvPr/>
        </p:nvSpPr>
        <p:spPr>
          <a:xfrm rot="0">
            <a:off x="28575" y="1393825"/>
            <a:ext cx="8783638" cy="922338"/>
          </a:xfrm>
          <a:prstGeom prst="rect">
            <a:avLst/>
          </a:prstGeom>
          <a:noFill/>
          <a:ln>
            <a:noFill/>
            <a:miter lim="800000"/>
          </a:ln>
        </p:spPr>
        <p:txBody>
          <a:bodyPr rtlCol="0">
            <a:spAutoFit/>
          </a:bodyPr>
          <a:lstStyle>
            <a:lvl1pPr algn="l" indent="0" lvl="0" marL="0" rtl="false">
              <a:lnSpc>
                <a:spcPct val="100000"/>
              </a:lnSpc>
              <a:spcBef>
                <a:spcPct val="0"/>
              </a:spcBef>
              <a:spcAft>
                <a:spcPct val="0"/>
              </a:spcAft>
              <a:buNone/>
              <a:defRPr b="0" baseline="0" dirty="0" i="0" lang="zh-CN" sz="1800" u="none">
                <a:solidFill>
                  <a:schemeClr val="tx1"/>
                </a:solidFill>
                <a:latin typeface="Arial"/>
              </a:defRPr>
            </a:lvl1pPr>
            <a:lvl2pPr algn="l" indent="0" lvl="1" marL="457200" rtl="false">
              <a:lnSpc>
                <a:spcPct val="100000"/>
              </a:lnSpc>
              <a:spcBef>
                <a:spcPct val="0"/>
              </a:spcBef>
              <a:spcAft>
                <a:spcPct val="0"/>
              </a:spcAft>
              <a:buNone/>
              <a:defRPr b="0" baseline="0" dirty="0" i="0" lang="zh-CN" sz="1800" u="none">
                <a:solidFill>
                  <a:schemeClr val="tx1"/>
                </a:solidFill>
                <a:latin typeface="Arial"/>
              </a:defRPr>
            </a:lvl2pPr>
            <a:lvl3pPr algn="l" indent="0" lvl="2" marL="914400" rtl="false">
              <a:lnSpc>
                <a:spcPct val="100000"/>
              </a:lnSpc>
              <a:spcBef>
                <a:spcPct val="0"/>
              </a:spcBef>
              <a:spcAft>
                <a:spcPct val="0"/>
              </a:spcAft>
              <a:buNone/>
              <a:defRPr b="0" baseline="0" dirty="0" i="0" lang="zh-CN" sz="1800" u="none">
                <a:solidFill>
                  <a:schemeClr val="tx1"/>
                </a:solidFill>
                <a:latin typeface="Arial"/>
              </a:defRPr>
            </a:lvl3pPr>
            <a:lvl4pPr algn="l" indent="0" lvl="3" marL="1371600" rtl="false">
              <a:lnSpc>
                <a:spcPct val="100000"/>
              </a:lnSpc>
              <a:spcBef>
                <a:spcPct val="0"/>
              </a:spcBef>
              <a:spcAft>
                <a:spcPct val="0"/>
              </a:spcAft>
              <a:buNone/>
              <a:defRPr b="0" baseline="0" dirty="0" i="0" lang="zh-CN" sz="1800" u="none">
                <a:solidFill>
                  <a:schemeClr val="tx1"/>
                </a:solidFill>
                <a:latin typeface="Arial"/>
              </a:defRPr>
            </a:lvl4pPr>
            <a:lvl5pPr algn="l" indent="0" lvl="4" marL="1828800" rtl="false">
              <a:lnSpc>
                <a:spcPct val="100000"/>
              </a:lnSpc>
              <a:spcBef>
                <a:spcPct val="0"/>
              </a:spcBef>
              <a:spcAft>
                <a:spcPct val="0"/>
              </a:spcAft>
              <a:buNone/>
              <a:defRPr b="0" baseline="0" dirty="0" i="0" lang="zh-CN" sz="1800" u="none">
                <a:solidFill>
                  <a:schemeClr val="tx1"/>
                </a:solidFill>
                <a:latin typeface="Arial"/>
              </a:defRPr>
            </a:lvl5pPr>
          </a:lstStyle>
          <a:p>
            <a:pPr indent="0" lvl="0" marL="0"/>
            <a:r>
              <a:rPr dirty="0" lang="en-US"/>
              <a:t>文章使用两个</a:t>
            </a:r>
            <a:r>
              <a:rPr dirty="0" lang="en-US"/>
              <a:t>CNN</a:t>
            </a:r>
            <a:r>
              <a:rPr dirty="0" lang="en-US"/>
              <a:t>网络，分别对原始所有通道信号进行卷积和对枕叶电极的通道信号进行卷积，两个 </a:t>
            </a:r>
            <a:r>
              <a:rPr dirty="0" lang="en-US"/>
              <a:t>CNN </a:t>
            </a:r>
            <a:r>
              <a:rPr dirty="0" lang="en-US"/>
              <a:t>块的输出连接在一个全连接层中，经过</a:t>
            </a:r>
            <a:r>
              <a:rPr dirty="0" lang="en-US"/>
              <a:t>Softmax</a:t>
            </a:r>
            <a:r>
              <a:rPr dirty="0" lang="en-US"/>
              <a:t>激活函数生成预测概率。</a:t>
            </a:r>
            <a:endParaRPr dirty="0" lang="en-US"/>
          </a:p>
        </p:txBody>
      </p:sp>
      <p:pic>
        <p:nvPicPr>
          <p:cNvPr id="7" name="图片 5" title="">
            <a:extLst>
              <a:ext uri="{04C29C2A-0FED-451D-847A-C9B2F9DB42AE}">
                <a16:creationId xmlns:a16="http://schemas.microsoft.com/office/drawing/2010/main" id="{09DB2B45-2446-4517-90C2-799412AF34A1}"/>
              </a:ext>
            </a:extLst>
          </p:cNvPr>
          <p:cNvPicPr>
            <a:picLocks noChangeAspect="true"/>
          </p:cNvPicPr>
          <p:nvPr/>
        </p:nvPicPr>
        <p:blipFill>
          <a:blip r:embed="rId4"/>
          <a:stretch>
            <a:fillRect/>
          </a:stretch>
        </p:blipFill>
        <p:spPr>
          <a:xfrm rot="0">
            <a:off x="4830763" y="3368675"/>
            <a:ext cx="4038600" cy="2733675"/>
          </a:xfrm>
          <a:prstGeom prst="rect">
            <a:avLst/>
          </a:prstGeom>
          <a:noFill/>
          <a:ln>
            <a:noFill/>
            <a:miter lim="800000"/>
          </a:ln>
        </p:spPr>
      </p:pic>
      <p:sp>
        <p:nvSpPr>
          <p:cNvPr id="8" name="文本框 6" title="">
            <a:extLst>
              <a:ext uri="{B8D4BB76-9C0F-4E8A-B605-58103EEFE7BC}">
                <a16:creationId xmlns:a16="http://schemas.microsoft.com/office/drawing/2010/main" id="{AB73F531-C2C9-4256-B71C-07E9133E7002}"/>
              </a:ext>
            </a:extLst>
          </p:cNvPr>
          <p:cNvSpPr txBox="1"/>
          <p:nvPr/>
        </p:nvSpPr>
        <p:spPr>
          <a:xfrm rot="0">
            <a:off x="5807075" y="2984499"/>
            <a:ext cx="1655763" cy="369888"/>
          </a:xfrm>
          <a:prstGeom prst="rect">
            <a:avLst/>
          </a:prstGeom>
          <a:noFill/>
          <a:ln>
            <a:noFill/>
            <a:miter lim="800000"/>
          </a:ln>
        </p:spPr>
        <p:txBody>
          <a:bodyPr rtlCol="0">
            <a:spAutoFit/>
          </a:bodyPr>
          <a:lstStyle>
            <a:lvl1pPr algn="l" indent="0" lvl="0" marL="0" rtl="false">
              <a:lnSpc>
                <a:spcPct val="100000"/>
              </a:lnSpc>
              <a:spcBef>
                <a:spcPct val="0"/>
              </a:spcBef>
              <a:spcAft>
                <a:spcPct val="0"/>
              </a:spcAft>
              <a:buNone/>
              <a:defRPr b="0" baseline="0" dirty="0" i="0" lang="zh-CN" sz="1800" u="none">
                <a:solidFill>
                  <a:schemeClr val="tx1"/>
                </a:solidFill>
                <a:latin typeface="Arial"/>
              </a:defRPr>
            </a:lvl1pPr>
            <a:lvl2pPr algn="l" indent="0" lvl="1" marL="457200" rtl="false">
              <a:lnSpc>
                <a:spcPct val="100000"/>
              </a:lnSpc>
              <a:spcBef>
                <a:spcPct val="0"/>
              </a:spcBef>
              <a:spcAft>
                <a:spcPct val="0"/>
              </a:spcAft>
              <a:buNone/>
              <a:defRPr b="0" baseline="0" dirty="0" i="0" lang="zh-CN" sz="1800" u="none">
                <a:solidFill>
                  <a:schemeClr val="tx1"/>
                </a:solidFill>
                <a:latin typeface="Arial"/>
              </a:defRPr>
            </a:lvl2pPr>
            <a:lvl3pPr algn="l" indent="0" lvl="2" marL="914400" rtl="false">
              <a:lnSpc>
                <a:spcPct val="100000"/>
              </a:lnSpc>
              <a:spcBef>
                <a:spcPct val="0"/>
              </a:spcBef>
              <a:spcAft>
                <a:spcPct val="0"/>
              </a:spcAft>
              <a:buNone/>
              <a:defRPr b="0" baseline="0" dirty="0" i="0" lang="zh-CN" sz="1800" u="none">
                <a:solidFill>
                  <a:schemeClr val="tx1"/>
                </a:solidFill>
                <a:latin typeface="Arial"/>
              </a:defRPr>
            </a:lvl3pPr>
            <a:lvl4pPr algn="l" indent="0" lvl="3" marL="1371600" rtl="false">
              <a:lnSpc>
                <a:spcPct val="100000"/>
              </a:lnSpc>
              <a:spcBef>
                <a:spcPct val="0"/>
              </a:spcBef>
              <a:spcAft>
                <a:spcPct val="0"/>
              </a:spcAft>
              <a:buNone/>
              <a:defRPr b="0" baseline="0" dirty="0" i="0" lang="zh-CN" sz="1800" u="none">
                <a:solidFill>
                  <a:schemeClr val="tx1"/>
                </a:solidFill>
                <a:latin typeface="Arial"/>
              </a:defRPr>
            </a:lvl4pPr>
            <a:lvl5pPr algn="l" indent="0" lvl="4" marL="1828800" rtl="false">
              <a:lnSpc>
                <a:spcPct val="100000"/>
              </a:lnSpc>
              <a:spcBef>
                <a:spcPct val="0"/>
              </a:spcBef>
              <a:spcAft>
                <a:spcPct val="0"/>
              </a:spcAft>
              <a:buNone/>
              <a:defRPr b="0" baseline="0" dirty="0" i="0" lang="zh-CN" sz="1800" u="none">
                <a:solidFill>
                  <a:schemeClr val="tx1"/>
                </a:solidFill>
                <a:latin typeface="Arial"/>
              </a:defRPr>
            </a:lvl5pPr>
          </a:lstStyle>
          <a:p>
            <a:pPr indent="0" lvl="0" marL="0"/>
            <a:r>
              <a:rPr dirty="0" lang="en-US"/>
              <a:t>CNN</a:t>
            </a:r>
            <a:r>
              <a:rPr dirty="0" lang="en-US"/>
              <a:t>网络结构</a:t>
            </a:r>
            <a:endParaRPr dirty="0" lang="en-US"/>
          </a:p>
        </p:txBody>
      </p:sp>
      <p:sp>
        <p:nvSpPr>
          <p:cNvPr id="9" name="文本框 21" title="">
            <a:extLst>
              <a:ext uri="{663D3EED-8900-4E2D-8427-0CBE1AAF4FE9}">
                <a16:creationId xmlns:a16="http://schemas.microsoft.com/office/drawing/2010/main" id="{CFF54771-637F-4F40-B3A2-F0EE4F664678}"/>
              </a:ext>
            </a:extLst>
          </p:cNvPr>
          <p:cNvSpPr txBox="1"/>
          <p:nvPr/>
        </p:nvSpPr>
        <p:spPr>
          <a:xfrm rot="0">
            <a:off x="1574800" y="3141663"/>
            <a:ext cx="1657350" cy="369887"/>
          </a:xfrm>
          <a:prstGeom prst="rect">
            <a:avLst/>
          </a:prstGeom>
          <a:noFill/>
          <a:ln>
            <a:noFill/>
            <a:miter lim="800000"/>
          </a:ln>
        </p:spPr>
        <p:txBody>
          <a:bodyPr rtlCol="0">
            <a:spAutoFit/>
          </a:bodyPr>
          <a:lstStyle>
            <a:lvl1pPr algn="l" indent="0" lvl="0" marL="0" rtl="false">
              <a:lnSpc>
                <a:spcPct val="100000"/>
              </a:lnSpc>
              <a:spcBef>
                <a:spcPct val="0"/>
              </a:spcBef>
              <a:spcAft>
                <a:spcPct val="0"/>
              </a:spcAft>
              <a:buNone/>
              <a:defRPr b="0" baseline="0" dirty="0" i="0" lang="zh-CN" sz="1800" u="none">
                <a:solidFill>
                  <a:schemeClr val="tx1"/>
                </a:solidFill>
                <a:latin typeface="Arial"/>
              </a:defRPr>
            </a:lvl1pPr>
            <a:lvl2pPr algn="l" indent="0" lvl="1" marL="457200" rtl="false">
              <a:lnSpc>
                <a:spcPct val="100000"/>
              </a:lnSpc>
              <a:spcBef>
                <a:spcPct val="0"/>
              </a:spcBef>
              <a:spcAft>
                <a:spcPct val="0"/>
              </a:spcAft>
              <a:buNone/>
              <a:defRPr b="0" baseline="0" dirty="0" i="0" lang="zh-CN" sz="1800" u="none">
                <a:solidFill>
                  <a:schemeClr val="tx1"/>
                </a:solidFill>
                <a:latin typeface="Arial"/>
              </a:defRPr>
            </a:lvl2pPr>
            <a:lvl3pPr algn="l" indent="0" lvl="2" marL="914400" rtl="false">
              <a:lnSpc>
                <a:spcPct val="100000"/>
              </a:lnSpc>
              <a:spcBef>
                <a:spcPct val="0"/>
              </a:spcBef>
              <a:spcAft>
                <a:spcPct val="0"/>
              </a:spcAft>
              <a:buNone/>
              <a:defRPr b="0" baseline="0" dirty="0" i="0" lang="zh-CN" sz="1800" u="none">
                <a:solidFill>
                  <a:schemeClr val="tx1"/>
                </a:solidFill>
                <a:latin typeface="Arial"/>
              </a:defRPr>
            </a:lvl3pPr>
            <a:lvl4pPr algn="l" indent="0" lvl="3" marL="1371600" rtl="false">
              <a:lnSpc>
                <a:spcPct val="100000"/>
              </a:lnSpc>
              <a:spcBef>
                <a:spcPct val="0"/>
              </a:spcBef>
              <a:spcAft>
                <a:spcPct val="0"/>
              </a:spcAft>
              <a:buNone/>
              <a:defRPr b="0" baseline="0" dirty="0" i="0" lang="zh-CN" sz="1800" u="none">
                <a:solidFill>
                  <a:schemeClr val="tx1"/>
                </a:solidFill>
                <a:latin typeface="Arial"/>
              </a:defRPr>
            </a:lvl4pPr>
            <a:lvl5pPr algn="l" indent="0" lvl="4" marL="1828800" rtl="false">
              <a:lnSpc>
                <a:spcPct val="100000"/>
              </a:lnSpc>
              <a:spcBef>
                <a:spcPct val="0"/>
              </a:spcBef>
              <a:spcAft>
                <a:spcPct val="0"/>
              </a:spcAft>
              <a:buNone/>
              <a:defRPr b="0" baseline="0" dirty="0" i="0" lang="zh-CN" sz="1800" u="none">
                <a:solidFill>
                  <a:schemeClr val="tx1"/>
                </a:solidFill>
                <a:latin typeface="Arial"/>
              </a:defRPr>
            </a:lvl5pPr>
          </a:lstStyle>
          <a:p>
            <a:pPr indent="0" lvl="0" marL="0"/>
            <a:r>
              <a:rPr dirty="0" lang="en-US"/>
              <a:t>整体网络结构</a:t>
            </a:r>
            <a:endParaRPr dirty="0" lang="en-US"/>
          </a:p>
        </p:txBody>
      </p:sp>
      <p:sp>
        <p:nvSpPr>
          <p:cNvPr id="10" name="文本框 2" title="">
            <a:extLst>
              <a:ext uri="{4F77A67F-F8A3-4C76-9DBC-F706299872A5}">
                <a16:creationId xmlns:a16="http://schemas.microsoft.com/office/drawing/2010/main" id="{5CA743C1-37C9-44EC-A05A-5F32863A4C29}"/>
              </a:ext>
            </a:extLst>
          </p:cNvPr>
          <p:cNvSpPr txBox="1"/>
          <p:nvPr/>
        </p:nvSpPr>
        <p:spPr>
          <a:xfrm rot="0">
            <a:off x="17463" y="2349499"/>
            <a:ext cx="8372474" cy="646112"/>
          </a:xfrm>
          <a:prstGeom prst="rect">
            <a:avLst/>
          </a:prstGeom>
          <a:noFill/>
          <a:ln>
            <a:noFill/>
            <a:miter lim="800000"/>
          </a:ln>
        </p:spPr>
        <p:txBody>
          <a:bodyPr rtlCol="0">
            <a:spAutoFit/>
          </a:bodyPr>
          <a:lstStyle>
            <a:lvl1pPr algn="l" indent="0" lvl="0" marL="0" rtl="false">
              <a:lnSpc>
                <a:spcPct val="100000"/>
              </a:lnSpc>
              <a:spcBef>
                <a:spcPct val="0"/>
              </a:spcBef>
              <a:spcAft>
                <a:spcPct val="0"/>
              </a:spcAft>
              <a:buNone/>
              <a:defRPr b="0" baseline="0" dirty="0" i="0" lang="zh-CN" sz="1800" u="none">
                <a:solidFill>
                  <a:schemeClr val="tx1"/>
                </a:solidFill>
                <a:latin typeface="Arial"/>
              </a:defRPr>
            </a:lvl1pPr>
            <a:lvl2pPr algn="l" indent="0" lvl="1" marL="457200" rtl="false">
              <a:lnSpc>
                <a:spcPct val="100000"/>
              </a:lnSpc>
              <a:spcBef>
                <a:spcPct val="0"/>
              </a:spcBef>
              <a:spcAft>
                <a:spcPct val="0"/>
              </a:spcAft>
              <a:buNone/>
              <a:defRPr b="0" baseline="0" dirty="0" i="0" lang="zh-CN" sz="1800" u="none">
                <a:solidFill>
                  <a:schemeClr val="tx1"/>
                </a:solidFill>
                <a:latin typeface="Arial"/>
              </a:defRPr>
            </a:lvl2pPr>
            <a:lvl3pPr algn="l" indent="0" lvl="2" marL="914400" rtl="false">
              <a:lnSpc>
                <a:spcPct val="100000"/>
              </a:lnSpc>
              <a:spcBef>
                <a:spcPct val="0"/>
              </a:spcBef>
              <a:spcAft>
                <a:spcPct val="0"/>
              </a:spcAft>
              <a:buNone/>
              <a:defRPr b="0" baseline="0" dirty="0" i="0" lang="zh-CN" sz="1800" u="none">
                <a:solidFill>
                  <a:schemeClr val="tx1"/>
                </a:solidFill>
                <a:latin typeface="Arial"/>
              </a:defRPr>
            </a:lvl3pPr>
            <a:lvl4pPr algn="l" indent="0" lvl="3" marL="1371600" rtl="false">
              <a:lnSpc>
                <a:spcPct val="100000"/>
              </a:lnSpc>
              <a:spcBef>
                <a:spcPct val="0"/>
              </a:spcBef>
              <a:spcAft>
                <a:spcPct val="0"/>
              </a:spcAft>
              <a:buNone/>
              <a:defRPr b="0" baseline="0" dirty="0" i="0" lang="zh-CN" sz="1800" u="none">
                <a:solidFill>
                  <a:schemeClr val="tx1"/>
                </a:solidFill>
                <a:latin typeface="Arial"/>
              </a:defRPr>
            </a:lvl4pPr>
            <a:lvl5pPr algn="l" indent="0" lvl="4" marL="1828800" rtl="false">
              <a:lnSpc>
                <a:spcPct val="100000"/>
              </a:lnSpc>
              <a:spcBef>
                <a:spcPct val="0"/>
              </a:spcBef>
              <a:spcAft>
                <a:spcPct val="0"/>
              </a:spcAft>
              <a:buNone/>
              <a:defRPr b="0" baseline="0" dirty="0" i="0" lang="zh-CN" sz="1800" u="none">
                <a:solidFill>
                  <a:schemeClr val="tx1"/>
                </a:solidFill>
                <a:latin typeface="Arial"/>
              </a:defRPr>
            </a:lvl5pPr>
          </a:lstStyle>
          <a:p>
            <a:pPr indent="0" lvl="0" marL="0"/>
            <a:r>
              <a:rPr dirty="0" lang="en-US"/>
              <a:t>网络的主体是</a:t>
            </a:r>
            <a:r>
              <a:rPr dirty="0" lang="en-US"/>
              <a:t>CNN</a:t>
            </a:r>
            <a:r>
              <a:rPr dirty="0" lang="en-US"/>
              <a:t>，使用了两个</a:t>
            </a:r>
            <a:r>
              <a:rPr dirty="0" lang="en-US"/>
              <a:t>CNN</a:t>
            </a:r>
            <a:r>
              <a:rPr dirty="0" lang="en-US"/>
              <a:t>处理所有通道和部分通道，将两个卷积块的输出连接到一个带有 </a:t>
            </a:r>
            <a:r>
              <a:rPr dirty="0" lang="en-US"/>
              <a:t>softmax </a:t>
            </a:r>
            <a:r>
              <a:rPr dirty="0" lang="en-US"/>
              <a:t>激活的全连接层以进行分类。</a:t>
            </a:r>
            <a:endParaRPr dirty="0" lang="en-US"/>
          </a:p>
        </p:txBody>
      </p:sp>
      <p:sp>
        <p:nvSpPr>
          <p:cNvPr id="11" name="文本框 13" title="">
            <a:extLst>
              <a:ext uri="{187A35AA-7741-40B3-988C-5AACB105C124}">
                <a16:creationId xmlns:a16="http://schemas.microsoft.com/office/drawing/2010/main" id="{22168CC6-A06A-46C1-9487-2FC63806F45F}"/>
              </a:ext>
            </a:extLst>
          </p:cNvPr>
          <p:cNvSpPr txBox="1"/>
          <p:nvPr/>
        </p:nvSpPr>
        <p:spPr>
          <a:xfrm rot="0">
            <a:off x="188913" y="6364288"/>
            <a:ext cx="9090025" cy="400050"/>
          </a:xfrm>
          <a:prstGeom prst="rect">
            <a:avLst/>
          </a:prstGeom>
          <a:noFill/>
          <a:ln>
            <a:noFill/>
            <a:miter lim="800000"/>
          </a:ln>
        </p:spPr>
        <p:txBody>
          <a:bodyPr rtlCol="0">
            <a:spAutoFit/>
          </a:bodyPr>
          <a:lstStyle>
            <a:lvl1pPr algn="l" indent="0" lvl="0" marL="0" rtl="false">
              <a:lnSpc>
                <a:spcPct val="100000"/>
              </a:lnSpc>
              <a:spcBef>
                <a:spcPct val="0"/>
              </a:spcBef>
              <a:spcAft>
                <a:spcPct val="0"/>
              </a:spcAft>
              <a:buNone/>
              <a:defRPr b="0" baseline="0" dirty="0" i="0" lang="zh-CN" sz="1800" u="none">
                <a:solidFill>
                  <a:schemeClr val="tx1"/>
                </a:solidFill>
                <a:latin typeface="Arial"/>
              </a:defRPr>
            </a:lvl1pPr>
            <a:lvl2pPr algn="l" indent="0" lvl="1" marL="457200" rtl="false">
              <a:lnSpc>
                <a:spcPct val="100000"/>
              </a:lnSpc>
              <a:spcBef>
                <a:spcPct val="0"/>
              </a:spcBef>
              <a:spcAft>
                <a:spcPct val="0"/>
              </a:spcAft>
              <a:buNone/>
              <a:defRPr b="0" baseline="0" dirty="0" i="0" lang="zh-CN" sz="1800" u="none">
                <a:solidFill>
                  <a:schemeClr val="tx1"/>
                </a:solidFill>
                <a:latin typeface="Arial"/>
              </a:defRPr>
            </a:lvl2pPr>
            <a:lvl3pPr algn="l" indent="0" lvl="2" marL="914400" rtl="false">
              <a:lnSpc>
                <a:spcPct val="100000"/>
              </a:lnSpc>
              <a:spcBef>
                <a:spcPct val="0"/>
              </a:spcBef>
              <a:spcAft>
                <a:spcPct val="0"/>
              </a:spcAft>
              <a:buNone/>
              <a:defRPr b="0" baseline="0" dirty="0" i="0" lang="zh-CN" sz="1800" u="none">
                <a:solidFill>
                  <a:schemeClr val="tx1"/>
                </a:solidFill>
                <a:latin typeface="Arial"/>
              </a:defRPr>
            </a:lvl3pPr>
            <a:lvl4pPr algn="l" indent="0" lvl="3" marL="1371600" rtl="false">
              <a:lnSpc>
                <a:spcPct val="100000"/>
              </a:lnSpc>
              <a:spcBef>
                <a:spcPct val="0"/>
              </a:spcBef>
              <a:spcAft>
                <a:spcPct val="0"/>
              </a:spcAft>
              <a:buNone/>
              <a:defRPr b="0" baseline="0" dirty="0" i="0" lang="zh-CN" sz="1800" u="none">
                <a:solidFill>
                  <a:schemeClr val="tx1"/>
                </a:solidFill>
                <a:latin typeface="Arial"/>
              </a:defRPr>
            </a:lvl4pPr>
            <a:lvl5pPr algn="l" indent="0" lvl="4" marL="1828800" rtl="false">
              <a:lnSpc>
                <a:spcPct val="100000"/>
              </a:lnSpc>
              <a:spcBef>
                <a:spcPct val="0"/>
              </a:spcBef>
              <a:spcAft>
                <a:spcPct val="0"/>
              </a:spcAft>
              <a:buNone/>
              <a:defRPr b="0" baseline="0" dirty="0" i="0" lang="zh-CN" sz="1800" u="none">
                <a:solidFill>
                  <a:schemeClr val="tx1"/>
                </a:solidFill>
                <a:latin typeface="Arial"/>
              </a:defRPr>
            </a:lvl5pPr>
          </a:lstStyle>
          <a:p>
            <a:pPr indent="0" lvl="0" marL="0"/>
            <a:r>
              <a:rPr dirty="0" lang="en-US" sz="1000"/>
              <a:t>Kalafatovich, Jenifer, Minji Lee, and Seong-Whan Lee. "Decoding visual recognition of objects from eeg signals based on attention-driven convolutional neural network." 2020 IEEE International Conference on Systems, Man, and Cybernetics (SMC). IEEE, 2020.</a:t>
            </a:r>
            <a:endParaRPr dirty="0" lang="en-US" sz="1000"/>
          </a:p>
        </p:txBody>
      </p:sp>
      <p:sp>
        <p:nvSpPr>
          <p:cNvPr id="12" name="文本框 19" title="">
            <a:extLst>
              <a:ext uri="{8DA10742-FBF1-4DAE-87D0-AF9145B16610}">
                <a16:creationId xmlns:a16="http://schemas.microsoft.com/office/drawing/2010/main" id="{FDE60B10-2ABE-4276-89F6-450F51952857}"/>
              </a:ext>
            </a:extLst>
          </p:cNvPr>
          <p:cNvSpPr txBox="1"/>
          <p:nvPr/>
        </p:nvSpPr>
        <p:spPr>
          <a:xfrm rot="0">
            <a:off x="-61912" y="920750"/>
            <a:ext cx="808037" cy="369888"/>
          </a:xfrm>
          <a:prstGeom prst="rect">
            <a:avLst/>
          </a:prstGeom>
          <a:noFill/>
          <a:ln>
            <a:noFill/>
            <a:miter lim="800000"/>
          </a:ln>
        </p:spPr>
        <p:txBody>
          <a:bodyPr rtlCol="0">
            <a:spAutoFit/>
          </a:bodyPr>
          <a:lstStyle>
            <a:lvl1pPr algn="l" indent="0" lvl="0" marL="0" rtl="false">
              <a:lnSpc>
                <a:spcPct val="100000"/>
              </a:lnSpc>
              <a:spcBef>
                <a:spcPct val="0"/>
              </a:spcBef>
              <a:spcAft>
                <a:spcPct val="0"/>
              </a:spcAft>
              <a:buNone/>
              <a:defRPr b="0" baseline="0" dirty="0" i="0" lang="zh-CN" sz="1800" u="none">
                <a:solidFill>
                  <a:schemeClr val="tx1"/>
                </a:solidFill>
                <a:latin typeface="Arial"/>
              </a:defRPr>
            </a:lvl1pPr>
            <a:lvl2pPr algn="l" indent="0" lvl="1" marL="457200" rtl="false">
              <a:lnSpc>
                <a:spcPct val="100000"/>
              </a:lnSpc>
              <a:spcBef>
                <a:spcPct val="0"/>
              </a:spcBef>
              <a:spcAft>
                <a:spcPct val="0"/>
              </a:spcAft>
              <a:buNone/>
              <a:defRPr b="0" baseline="0" dirty="0" i="0" lang="zh-CN" sz="1800" u="none">
                <a:solidFill>
                  <a:schemeClr val="tx1"/>
                </a:solidFill>
                <a:latin typeface="Arial"/>
              </a:defRPr>
            </a:lvl2pPr>
            <a:lvl3pPr algn="l" indent="0" lvl="2" marL="914400" rtl="false">
              <a:lnSpc>
                <a:spcPct val="100000"/>
              </a:lnSpc>
              <a:spcBef>
                <a:spcPct val="0"/>
              </a:spcBef>
              <a:spcAft>
                <a:spcPct val="0"/>
              </a:spcAft>
              <a:buNone/>
              <a:defRPr b="0" baseline="0" dirty="0" i="0" lang="zh-CN" sz="1800" u="none">
                <a:solidFill>
                  <a:schemeClr val="tx1"/>
                </a:solidFill>
                <a:latin typeface="Arial"/>
              </a:defRPr>
            </a:lvl3pPr>
            <a:lvl4pPr algn="l" indent="0" lvl="3" marL="1371600" rtl="false">
              <a:lnSpc>
                <a:spcPct val="100000"/>
              </a:lnSpc>
              <a:spcBef>
                <a:spcPct val="0"/>
              </a:spcBef>
              <a:spcAft>
                <a:spcPct val="0"/>
              </a:spcAft>
              <a:buNone/>
              <a:defRPr b="0" baseline="0" dirty="0" i="0" lang="zh-CN" sz="1800" u="none">
                <a:solidFill>
                  <a:schemeClr val="tx1"/>
                </a:solidFill>
                <a:latin typeface="Arial"/>
              </a:defRPr>
            </a:lvl4pPr>
            <a:lvl5pPr algn="l" indent="0" lvl="4" marL="1828800" rtl="false">
              <a:lnSpc>
                <a:spcPct val="100000"/>
              </a:lnSpc>
              <a:spcBef>
                <a:spcPct val="0"/>
              </a:spcBef>
              <a:spcAft>
                <a:spcPct val="0"/>
              </a:spcAft>
              <a:buNone/>
              <a:defRPr b="0" baseline="0" dirty="0" i="0" lang="zh-CN" sz="1800" u="none">
                <a:solidFill>
                  <a:schemeClr val="tx1"/>
                </a:solidFill>
                <a:latin typeface="Arial"/>
              </a:defRPr>
            </a:lvl5pPr>
          </a:lstStyle>
          <a:p>
            <a:pPr indent="0" lvl="0" marL="0"/>
            <a:r>
              <a:rPr b="1" dirty="0" lang="zh-CN">
                <a:solidFill>
                  <a:schemeClr val="bg1"/>
                </a:solidFill>
                <a:latin typeface="+mj-lt"/>
              </a:rPr>
              <a:t>方法</a:t>
            </a:r>
            <a:endParaRPr b="1" dirty="0" lang="zh-CN">
              <a:solidFill>
                <a:schemeClr val="bg1"/>
              </a:solidFill>
              <a:latin typeface="+mj-lt"/>
            </a:endParaRPr>
          </a:p>
        </p:txBody>
      </p:sp>
      <p:cxnSp>
        <p:nvCxnSpPr>
          <p:cNvPr id="13" name="直接连接符 22" title="">
            <a:extLst>
              <a:ext uri="{220D6744-7C2A-42D6-80AF-7799B9279526}">
                <a16:creationId xmlns:a16="http://schemas.microsoft.com/office/drawing/2010/main" id="{23A308E1-69EA-4C7E-81EA-CA3A037617A8}"/>
              </a:ext>
            </a:extLst>
          </p:cNvPr>
          <p:cNvCxnSpPr/>
          <p:nvPr/>
        </p:nvCxnSpPr>
        <p:spPr>
          <a:xfrm rot="0">
            <a:off x="4763" y="6294438"/>
            <a:ext cx="9139237" cy="0"/>
          </a:xfrm>
          <a:prstGeom prst="line">
            <a:avLst/>
          </a:prstGeom>
          <a:noFill/>
          <a:ln w="38100">
            <a:solidFill>
              <a:srgbClr val="b0252a"/>
            </a:solidFill>
            <a:miter lim="800000"/>
          </a:ln>
          <a:effectLst>
            <a:outerShdw blurRad="50800" dir="16200000" dist="38100">
              <a:srgbClr val="000000">
                <a:alpha val="39998"/>
              </a:srgbClr>
            </a:outerShdw>
          </a:effectLst>
        </p:spPr>
      </p:cxnSp>
      <p:grpSp>
        <p:nvGrpSpPr>
          <p:cNvPr id="14" name="组合 26" title="">
            <a:extLst>
              <a:ext uri="{FB926E93-D7DA-40BB-ADA4-F902013A70E4}">
                <a16:creationId xmlns:a16="http://schemas.microsoft.com/office/drawing/2010/main" id="{F005E75F-1FE5-4F98-9137-0257DB285926}"/>
              </a:ext>
            </a:extLst>
          </p:cNvPr>
          <p:cNvGrpSpPr/>
          <p:nvPr/>
        </p:nvGrpSpPr>
        <p:grpSpPr>
          <a:xfrm rot="0">
            <a:off x="-3175" y="917574"/>
            <a:ext cx="9150350" cy="312738"/>
            <a:chOff x="-1124741" y="1321712"/>
            <a:chExt cx="9149405" cy="312857"/>
          </a:xfrm>
        </p:grpSpPr>
        <p:sp>
          <p:nvSpPr>
            <p:cNvPr id="15" name="矩形 27">
              <a:extLst>
                <a:ext uri="{DC3E654E-8235-45BE-A9FC-08FC1B24FE4A}">
                  <a16:creationId xmlns:a16="http://schemas.microsoft.com/office/drawing/2010/main" id="{BFD1D9F5-D2BA-4323-B423-BB0108A41568}"/>
                </a:ext>
              </a:extLst>
            </p:cNvPr>
            <p:cNvSpPr/>
            <p:nvPr/>
          </p:nvSpPr>
          <p:spPr>
            <a:xfrm rot="0">
              <a:off x="-1116632" y="1329086"/>
              <a:ext cx="9141297" cy="305482"/>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numCol="1" rtlCol="0" spcCol="0" vert="horz">
              <a:noAutofit/>
            </a:bodyPr>
            <a:lstStyle>
              <a:lvl1pPr algn="l" indent="0" lvl="0" marL="0" rtl="false">
                <a:lnSpc>
                  <a:spcPct val="100000"/>
                </a:lnSpc>
                <a:spcBef>
                  <a:spcPct val="0"/>
                </a:spcBef>
                <a:spcAft>
                  <a:spcPct val="0"/>
                </a:spcAft>
                <a:buNone/>
                <a:defRPr b="0" baseline="0" dirty="0" i="0" lang="zh-CN" sz="1800" u="none">
                  <a:solidFill>
                    <a:schemeClr val="tx1"/>
                  </a:solidFill>
                  <a:latin typeface="Arial"/>
                </a:defRPr>
              </a:lvl1pPr>
              <a:lvl2pPr algn="l" indent="0" lvl="1" marL="457200" rtl="false">
                <a:lnSpc>
                  <a:spcPct val="100000"/>
                </a:lnSpc>
                <a:spcBef>
                  <a:spcPct val="0"/>
                </a:spcBef>
                <a:spcAft>
                  <a:spcPct val="0"/>
                </a:spcAft>
                <a:buNone/>
                <a:defRPr b="0" baseline="0" dirty="0" i="0" lang="zh-CN" sz="1800" u="none">
                  <a:solidFill>
                    <a:schemeClr val="tx1"/>
                  </a:solidFill>
                  <a:latin typeface="Arial"/>
                </a:defRPr>
              </a:lvl2pPr>
              <a:lvl3pPr algn="l" indent="0" lvl="2" marL="914400" rtl="false">
                <a:lnSpc>
                  <a:spcPct val="100000"/>
                </a:lnSpc>
                <a:spcBef>
                  <a:spcPct val="0"/>
                </a:spcBef>
                <a:spcAft>
                  <a:spcPct val="0"/>
                </a:spcAft>
                <a:buNone/>
                <a:defRPr b="0" baseline="0" dirty="0" i="0" lang="zh-CN" sz="1800" u="none">
                  <a:solidFill>
                    <a:schemeClr val="tx1"/>
                  </a:solidFill>
                  <a:latin typeface="Arial"/>
                </a:defRPr>
              </a:lvl3pPr>
              <a:lvl4pPr algn="l" indent="0" lvl="3" marL="1371600" rtl="false">
                <a:lnSpc>
                  <a:spcPct val="100000"/>
                </a:lnSpc>
                <a:spcBef>
                  <a:spcPct val="0"/>
                </a:spcBef>
                <a:spcAft>
                  <a:spcPct val="0"/>
                </a:spcAft>
                <a:buNone/>
                <a:defRPr b="0" baseline="0" dirty="0" i="0" lang="zh-CN" sz="1800" u="none">
                  <a:solidFill>
                    <a:schemeClr val="tx1"/>
                  </a:solidFill>
                  <a:latin typeface="Arial"/>
                </a:defRPr>
              </a:lvl4pPr>
              <a:lvl5pPr algn="l" indent="0" lvl="4" marL="1828800" rtl="false">
                <a:lnSpc>
                  <a:spcPct val="100000"/>
                </a:lnSpc>
                <a:spcBef>
                  <a:spcPct val="0"/>
                </a:spcBef>
                <a:spcAft>
                  <a:spcPct val="0"/>
                </a:spcAft>
                <a:buNone/>
                <a:defRPr b="0" baseline="0" dirty="0" i="0" lang="zh-CN" sz="1800" u="none">
                  <a:solidFill>
                    <a:schemeClr val="tx1"/>
                  </a:solidFill>
                  <a:latin typeface="Arial"/>
                </a:defRPr>
              </a:lvl5pPr>
            </a:lstStyle>
            <a:p>
              <a:pPr algn="ctr" indent="0" lvl="0" marL="0"/>
              <a:r>
                <a:rPr dirty="0" lang="zh-CN">
                  <a:solidFill>
                    <a:srgbClr val="ffffff"/>
                  </a:solidFill>
                </a:rPr>
                <a:t/>
              </a:r>
              <a:endParaRPr dirty="0" lang="zh-CN">
                <a:solidFill>
                  <a:srgbClr val="ffffff"/>
                </a:solidFill>
              </a:endParaRPr>
            </a:p>
          </p:txBody>
        </p:sp>
        <p:sp>
          <p:nvSpPr>
            <p:cNvPr id="16" name="矩形 28">
              <a:extLst>
                <a:ext uri="{0CC32E7A-ECA2-4EF4-BC72-8F5349712FB1}">
                  <a16:creationId xmlns:a16="http://schemas.microsoft.com/office/drawing/2010/main" id="{36B65411-2BA8-4D91-98E2-9D03818EEB84}"/>
                </a:ext>
              </a:extLst>
            </p:cNvPr>
            <p:cNvSpPr/>
            <p:nvPr/>
          </p:nvSpPr>
          <p:spPr>
            <a:xfrm rot="0">
              <a:off x="-1124741" y="1321712"/>
              <a:ext cx="583256" cy="312857"/>
            </a:xfrm>
            <a:prstGeom prst="rect">
              <a:avLst/>
            </a:prstGeom>
            <a:solidFill>
              <a:srgbClr val="b0252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noAutofit/>
            </a:bodyPr>
            <a:lstStyle>
              <a:lvl1pPr algn="l" indent="0" lvl="0" marL="0" rtl="false">
                <a:lnSpc>
                  <a:spcPct val="100000"/>
                </a:lnSpc>
                <a:spcBef>
                  <a:spcPct val="0"/>
                </a:spcBef>
                <a:spcAft>
                  <a:spcPct val="0"/>
                </a:spcAft>
                <a:buNone/>
                <a:defRPr b="0" baseline="0" dirty="0" i="0" lang="zh-CN" sz="1800" u="none">
                  <a:solidFill>
                    <a:schemeClr val="tx1"/>
                  </a:solidFill>
                  <a:latin typeface="Arial"/>
                </a:defRPr>
              </a:lvl1pPr>
              <a:lvl2pPr algn="l" indent="0" lvl="1" marL="457200" rtl="false">
                <a:lnSpc>
                  <a:spcPct val="100000"/>
                </a:lnSpc>
                <a:spcBef>
                  <a:spcPct val="0"/>
                </a:spcBef>
                <a:spcAft>
                  <a:spcPct val="0"/>
                </a:spcAft>
                <a:buNone/>
                <a:defRPr b="0" baseline="0" dirty="0" i="0" lang="zh-CN" sz="1800" u="none">
                  <a:solidFill>
                    <a:schemeClr val="tx1"/>
                  </a:solidFill>
                  <a:latin typeface="Arial"/>
                </a:defRPr>
              </a:lvl2pPr>
              <a:lvl3pPr algn="l" indent="0" lvl="2" marL="914400" rtl="false">
                <a:lnSpc>
                  <a:spcPct val="100000"/>
                </a:lnSpc>
                <a:spcBef>
                  <a:spcPct val="0"/>
                </a:spcBef>
                <a:spcAft>
                  <a:spcPct val="0"/>
                </a:spcAft>
                <a:buNone/>
                <a:defRPr b="0" baseline="0" dirty="0" i="0" lang="zh-CN" sz="1800" u="none">
                  <a:solidFill>
                    <a:schemeClr val="tx1"/>
                  </a:solidFill>
                  <a:latin typeface="Arial"/>
                </a:defRPr>
              </a:lvl3pPr>
              <a:lvl4pPr algn="l" indent="0" lvl="3" marL="1371600" rtl="false">
                <a:lnSpc>
                  <a:spcPct val="100000"/>
                </a:lnSpc>
                <a:spcBef>
                  <a:spcPct val="0"/>
                </a:spcBef>
                <a:spcAft>
                  <a:spcPct val="0"/>
                </a:spcAft>
                <a:buNone/>
                <a:defRPr b="0" baseline="0" dirty="0" i="0" lang="zh-CN" sz="1800" u="none">
                  <a:solidFill>
                    <a:schemeClr val="tx1"/>
                  </a:solidFill>
                  <a:latin typeface="Arial"/>
                </a:defRPr>
              </a:lvl4pPr>
              <a:lvl5pPr algn="l" indent="0" lvl="4" marL="1828800" rtl="false">
                <a:lnSpc>
                  <a:spcPct val="100000"/>
                </a:lnSpc>
                <a:spcBef>
                  <a:spcPct val="0"/>
                </a:spcBef>
                <a:spcAft>
                  <a:spcPct val="0"/>
                </a:spcAft>
                <a:buNone/>
                <a:defRPr b="0" baseline="0" dirty="0" i="0" lang="zh-CN" sz="1800" u="none">
                  <a:solidFill>
                    <a:schemeClr val="tx1"/>
                  </a:solidFill>
                  <a:latin typeface="Arial"/>
                </a:defRPr>
              </a:lvl5pPr>
            </a:lstStyle>
            <a:p>
              <a:pPr algn="ctr" indent="0" lvl="0" marL="0"/>
              <a:r>
                <a:rPr dirty="0" lang="zh-CN">
                  <a:solidFill>
                    <a:srgbClr val="ffffff"/>
                  </a:solidFill>
                </a:rPr>
                <a:t/>
              </a:r>
              <a:endParaRPr dirty="0" lang="zh-CN">
                <a:solidFill>
                  <a:srgbClr val="ffffff"/>
                </a:solidFill>
              </a:endParaRPr>
            </a:p>
          </p:txBody>
        </p:sp>
      </p:grpSp>
      <p:sp>
        <p:nvSpPr>
          <p:cNvPr id="17" name="文本框 29" title="">
            <a:extLst>
              <a:ext uri="{54C199B8-3718-4085-B7E0-9F36D8503304}">
                <a16:creationId xmlns:a16="http://schemas.microsoft.com/office/drawing/2010/main" id="{C46BECAE-CB9E-4412-98D9-BFC7F065FBD2}"/>
              </a:ext>
            </a:extLst>
          </p:cNvPr>
          <p:cNvSpPr txBox="1"/>
          <p:nvPr/>
        </p:nvSpPr>
        <p:spPr>
          <a:xfrm rot="0">
            <a:off x="2266950" y="908050"/>
            <a:ext cx="4698999" cy="647700"/>
          </a:xfrm>
          <a:prstGeom prst="rect">
            <a:avLst/>
          </a:prstGeom>
          <a:noFill/>
          <a:ln>
            <a:noFill/>
            <a:miter lim="800000"/>
          </a:ln>
        </p:spPr>
        <p:txBody>
          <a:bodyPr rtlCol="0">
            <a:spAutoFit/>
          </a:bodyPr>
          <a:lstStyle>
            <a:lvl1pPr algn="l" indent="0" lvl="0" marL="0" rtl="false">
              <a:lnSpc>
                <a:spcPct val="100000"/>
              </a:lnSpc>
              <a:spcBef>
                <a:spcPct val="0"/>
              </a:spcBef>
              <a:spcAft>
                <a:spcPct val="0"/>
              </a:spcAft>
              <a:buNone/>
              <a:defRPr b="0" baseline="0" dirty="0" i="0" lang="zh-CN" sz="1800" u="none">
                <a:solidFill>
                  <a:schemeClr val="tx1"/>
                </a:solidFill>
                <a:latin typeface="Arial"/>
              </a:defRPr>
            </a:lvl1pPr>
            <a:lvl2pPr algn="l" indent="0" lvl="1" marL="457200" rtl="false">
              <a:lnSpc>
                <a:spcPct val="100000"/>
              </a:lnSpc>
              <a:spcBef>
                <a:spcPct val="0"/>
              </a:spcBef>
              <a:spcAft>
                <a:spcPct val="0"/>
              </a:spcAft>
              <a:buNone/>
              <a:defRPr b="0" baseline="0" dirty="0" i="0" lang="zh-CN" sz="1800" u="none">
                <a:solidFill>
                  <a:schemeClr val="tx1"/>
                </a:solidFill>
                <a:latin typeface="Arial"/>
              </a:defRPr>
            </a:lvl2pPr>
            <a:lvl3pPr algn="l" indent="0" lvl="2" marL="914400" rtl="false">
              <a:lnSpc>
                <a:spcPct val="100000"/>
              </a:lnSpc>
              <a:spcBef>
                <a:spcPct val="0"/>
              </a:spcBef>
              <a:spcAft>
                <a:spcPct val="0"/>
              </a:spcAft>
              <a:buNone/>
              <a:defRPr b="0" baseline="0" dirty="0" i="0" lang="zh-CN" sz="1800" u="none">
                <a:solidFill>
                  <a:schemeClr val="tx1"/>
                </a:solidFill>
                <a:latin typeface="Arial"/>
              </a:defRPr>
            </a:lvl3pPr>
            <a:lvl4pPr algn="l" indent="0" lvl="3" marL="1371600" rtl="false">
              <a:lnSpc>
                <a:spcPct val="100000"/>
              </a:lnSpc>
              <a:spcBef>
                <a:spcPct val="0"/>
              </a:spcBef>
              <a:spcAft>
                <a:spcPct val="0"/>
              </a:spcAft>
              <a:buNone/>
              <a:defRPr b="0" baseline="0" dirty="0" i="0" lang="zh-CN" sz="1800" u="none">
                <a:solidFill>
                  <a:schemeClr val="tx1"/>
                </a:solidFill>
                <a:latin typeface="Arial"/>
              </a:defRPr>
            </a:lvl4pPr>
            <a:lvl5pPr algn="l" indent="0" lvl="4" marL="1828800" rtl="false">
              <a:lnSpc>
                <a:spcPct val="100000"/>
              </a:lnSpc>
              <a:spcBef>
                <a:spcPct val="0"/>
              </a:spcBef>
              <a:spcAft>
                <a:spcPct val="0"/>
              </a:spcAft>
              <a:buNone/>
              <a:defRPr b="0" baseline="0" dirty="0" i="0" lang="zh-CN" sz="1800" u="none">
                <a:solidFill>
                  <a:schemeClr val="tx1"/>
                </a:solidFill>
                <a:latin typeface="Arial"/>
              </a:defRPr>
            </a:lvl5pPr>
          </a:lstStyle>
          <a:p>
            <a:pPr indent="0" lvl="0" marL="0"/>
            <a:r>
              <a:rPr dirty="0" lang="en-US"/>
              <a:t>注意力驱动的卷积神经网络（组合创新）</a:t>
            </a:r>
          </a:p>
          <a:p>
            <a:pPr indent="0" marL="0"/>
            <a:r>
              <a:rPr dirty="0" lang="en-US"/>
              <a:t/>
            </a:r>
            <a:endParaRPr dirty="0" lang="en-US"/>
          </a:p>
        </p:txBody>
      </p:sp>
      <p:sp>
        <p:nvSpPr>
          <p:cNvPr id="18" name="文本框 9" title="">
            <a:extLst>
              <a:ext uri="{3FEB8706-9B4A-47F7-B967-CDBA85716965}">
                <a16:creationId xmlns:a16="http://schemas.microsoft.com/office/drawing/2010/main" id="{3AE47EA0-B665-47E3-A710-37A75F6510BC}"/>
              </a:ext>
            </a:extLst>
          </p:cNvPr>
          <p:cNvSpPr txBox="1"/>
          <p:nvPr/>
        </p:nvSpPr>
        <p:spPr>
          <a:xfrm rot="0">
            <a:off x="-42862" y="882650"/>
            <a:ext cx="663574" cy="369888"/>
          </a:xfrm>
          <a:prstGeom prst="rect">
            <a:avLst/>
          </a:prstGeom>
          <a:noFill/>
          <a:ln>
            <a:noFill/>
            <a:miter lim="800000"/>
          </a:ln>
        </p:spPr>
        <p:txBody>
          <a:bodyPr rtlCol="0">
            <a:spAutoFit/>
          </a:bodyPr>
          <a:lstStyle>
            <a:lvl1pPr algn="l" indent="0" lvl="0" marL="0" rtl="false">
              <a:lnSpc>
                <a:spcPct val="100000"/>
              </a:lnSpc>
              <a:spcBef>
                <a:spcPct val="0"/>
              </a:spcBef>
              <a:spcAft>
                <a:spcPct val="0"/>
              </a:spcAft>
              <a:buNone/>
              <a:defRPr b="0" baseline="0" dirty="0" i="0" lang="zh-CN" sz="1800" u="none">
                <a:solidFill>
                  <a:schemeClr val="tx1"/>
                </a:solidFill>
                <a:latin typeface="Arial"/>
              </a:defRPr>
            </a:lvl1pPr>
            <a:lvl2pPr algn="l" indent="0" lvl="1" marL="457200" rtl="false">
              <a:lnSpc>
                <a:spcPct val="100000"/>
              </a:lnSpc>
              <a:spcBef>
                <a:spcPct val="0"/>
              </a:spcBef>
              <a:spcAft>
                <a:spcPct val="0"/>
              </a:spcAft>
              <a:buNone/>
              <a:defRPr b="0" baseline="0" dirty="0" i="0" lang="zh-CN" sz="1800" u="none">
                <a:solidFill>
                  <a:schemeClr val="tx1"/>
                </a:solidFill>
                <a:latin typeface="Arial"/>
              </a:defRPr>
            </a:lvl2pPr>
            <a:lvl3pPr algn="l" indent="0" lvl="2" marL="914400" rtl="false">
              <a:lnSpc>
                <a:spcPct val="100000"/>
              </a:lnSpc>
              <a:spcBef>
                <a:spcPct val="0"/>
              </a:spcBef>
              <a:spcAft>
                <a:spcPct val="0"/>
              </a:spcAft>
              <a:buNone/>
              <a:defRPr b="0" baseline="0" dirty="0" i="0" lang="zh-CN" sz="1800" u="none">
                <a:solidFill>
                  <a:schemeClr val="tx1"/>
                </a:solidFill>
                <a:latin typeface="Arial"/>
              </a:defRPr>
            </a:lvl3pPr>
            <a:lvl4pPr algn="l" indent="0" lvl="3" marL="1371600" rtl="false">
              <a:lnSpc>
                <a:spcPct val="100000"/>
              </a:lnSpc>
              <a:spcBef>
                <a:spcPct val="0"/>
              </a:spcBef>
              <a:spcAft>
                <a:spcPct val="0"/>
              </a:spcAft>
              <a:buNone/>
              <a:defRPr b="0" baseline="0" dirty="0" i="0" lang="zh-CN" sz="1800" u="none">
                <a:solidFill>
                  <a:schemeClr val="tx1"/>
                </a:solidFill>
                <a:latin typeface="Arial"/>
              </a:defRPr>
            </a:lvl4pPr>
            <a:lvl5pPr algn="l" indent="0" lvl="4" marL="1828800" rtl="false">
              <a:lnSpc>
                <a:spcPct val="100000"/>
              </a:lnSpc>
              <a:spcBef>
                <a:spcPct val="0"/>
              </a:spcBef>
              <a:spcAft>
                <a:spcPct val="0"/>
              </a:spcAft>
              <a:buNone/>
              <a:defRPr b="0" baseline="0" dirty="0" i="0" lang="zh-CN" sz="1800" u="none">
                <a:solidFill>
                  <a:schemeClr val="tx1"/>
                </a:solidFill>
                <a:latin typeface="Arial"/>
              </a:defRPr>
            </a:lvl5pPr>
          </a:lstStyle>
          <a:p>
            <a:pPr indent="0" lvl="0" marL="0"/>
            <a:r>
              <a:rPr b="1" dirty="0" lang="zh-CN">
                <a:solidFill>
                  <a:schemeClr val="bg1"/>
                </a:solidFill>
                <a:latin typeface="+mj-lt"/>
              </a:rPr>
              <a:t>方法</a:t>
            </a:r>
            <a:endParaRPr b="1" dirty="0" lang="zh-CN">
              <a:solidFill>
                <a:schemeClr val="bg1"/>
              </a:solidFill>
              <a:latin typeface="+mj-lt"/>
            </a:endParaRPr>
          </a:p>
        </p:txBody>
      </p:sp>
      <p:cxnSp>
        <p:nvCxnSpPr>
          <p:cNvPr id="19" name="直接连接符 31" title="">
            <a:extLst>
              <a:ext uri="{4CA59611-814B-4813-BBFF-E985CED4DF7E}">
                <a16:creationId xmlns:a16="http://schemas.microsoft.com/office/drawing/2010/main" id="{8D04A4F6-3EAE-49E7-BE01-0E7C22132EEA}"/>
              </a:ext>
            </a:extLst>
          </p:cNvPr>
          <p:cNvCxnSpPr/>
          <p:nvPr/>
        </p:nvCxnSpPr>
        <p:spPr>
          <a:xfrm rot="0">
            <a:off x="4763" y="1363663"/>
            <a:ext cx="9139237" cy="0"/>
          </a:xfrm>
          <a:prstGeom prst="line">
            <a:avLst/>
          </a:prstGeom>
          <a:noFill/>
          <a:ln w="38100">
            <a:solidFill>
              <a:srgbClr val="b0252a"/>
            </a:solidFill>
            <a:miter lim="800000"/>
          </a:ln>
          <a:effectLst>
            <a:outerShdw blurRad="50800" dir="8100000" dist="38100">
              <a:srgbClr val="000000">
                <a:alpha val="39998"/>
              </a:srgbClr>
            </a:outerShdw>
          </a:effectLst>
        </p:spPr>
      </p:cxnSp>
    </p:spTree>
    <p:extLst>
      <p:ext uri="{3DA5A88B-9862-4D0C-A9CE-B8A6DCA89744}">
        <p14:creationId xmlns:p14="http://schemas.microsoft.com/office/powerpoint/2010/main" val="1730983855204"/>
      </p:ext>
    </p:extLst>
  </p:cSld>
  <p:clrMapOvr>
    <a:masterClrMapping/>
  </p:clrMapOvr>
</p:sld>
</file>

<file path=ppt/slides/slide12.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2">
    <p:spTree>
      <p:nvGrpSpPr>
        <p:cNvPr id="1" name=""/>
        <p:cNvGrpSpPr/>
        <p:nvPr/>
      </p:nvGrpSpPr>
      <p:grpSpPr>
        <a:xfrm>
          <a:off x="0" y="0"/>
          <a:ext cx="0" cy="0"/>
          <a:chOff x="0" y="0"/>
          <a:chExt cx="0" cy="0"/>
        </a:xfrm>
      </p:grpSpPr>
      <p:pic>
        <p:nvPicPr>
          <p:cNvPr descr="a2" id="2" name="Picture 4" title="">
            <a:extLst>
              <a:ext uri="{28384489-4E98-469E-B5B3-402D39767064}">
                <a16:creationId xmlns:a16="http://schemas.microsoft.com/office/drawing/2010/main" id="{5D43C97E-C48A-4F55-AD92-F422D89C9F45}"/>
              </a:ext>
            </a:extLst>
          </p:cNvPr>
          <p:cNvPicPr>
            <a:picLocks noChangeAspect="true"/>
          </p:cNvPicPr>
          <p:nvPr/>
        </p:nvPicPr>
        <p:blipFill>
          <a:blip r:embed="rId2"/>
          <a:stretch>
            <a:fillRect/>
          </a:stretch>
        </p:blipFill>
        <p:spPr>
          <a:xfrm rot="0">
            <a:off x="0" y="0"/>
            <a:ext cx="9144000" cy="6858000"/>
          </a:xfrm>
          <a:prstGeom prst="rect">
            <a:avLst/>
          </a:prstGeom>
          <a:noFill/>
          <a:ln>
            <a:noFill/>
            <a:miter lim="800000"/>
          </a:ln>
        </p:spPr>
      </p:pic>
      <p:sp>
        <p:nvSpPr>
          <p:cNvPr id="3" name="标题 6" title="">
            <a:extLst>
              <a:ext uri="{01BFCA05-6965-48CB-BA61-5C67C0FF107D}">
                <a16:creationId xmlns:a16="http://schemas.microsoft.com/office/drawing/2010/main" id="{6FFA6CAE-A66A-4B36-BDD4-CCE022190155}"/>
              </a:ext>
            </a:extLst>
          </p:cNvPr>
          <p:cNvSpPr txBox="1"/>
          <p:nvPr/>
        </p:nvSpPr>
        <p:spPr>
          <a:xfrm rot="0">
            <a:off x="2771775" y="109538"/>
            <a:ext cx="6372225" cy="585787"/>
          </a:xfrm>
          <a:prstGeom prst="rect">
            <a:avLst/>
          </a:prstGeom>
          <a:noFill/>
          <a:ln>
            <a:noFill/>
            <a:miter lim="800000"/>
          </a:ln>
        </p:spPr>
        <p:txBody>
          <a:bodyPr rtlCol="0">
            <a:noAutofit/>
          </a:bodyPr>
          <a:lstStyle>
            <a:lvl1pPr algn="l" indent="-342900" lvl="0" marL="342900" rtl="false">
              <a:lnSpc>
                <a:spcPct val="100000"/>
              </a:lnSpc>
              <a:spcBef>
                <a:spcPct val="20000"/>
              </a:spcBef>
              <a:spcAft>
                <a:spcPct val="0"/>
              </a:spcAft>
              <a:buChar char="•"/>
              <a:defRPr b="0" baseline="0" dirty="0" i="0" lang="zh-CN" sz="3200" u="none">
                <a:solidFill>
                  <a:schemeClr val="tx1"/>
                </a:solidFill>
                <a:latin typeface="+mn-lt"/>
              </a:defRPr>
            </a:lvl1pPr>
            <a:lvl2pPr algn="l" indent="-285750" lvl="1" marL="742950" rtl="false">
              <a:lnSpc>
                <a:spcPct val="100000"/>
              </a:lnSpc>
              <a:spcBef>
                <a:spcPct val="20000"/>
              </a:spcBef>
              <a:spcAft>
                <a:spcPct val="0"/>
              </a:spcAft>
              <a:buChar char="–"/>
              <a:defRPr b="0" baseline="0" dirty="0" i="0" lang="zh-CN" sz="2800" u="none">
                <a:solidFill>
                  <a:schemeClr val="tx1"/>
                </a:solidFill>
                <a:latin typeface="+mn-lt"/>
              </a:defRPr>
            </a:lvl2pPr>
            <a:lvl3pPr algn="l" indent="-228600" lvl="2" marL="1143000" rtl="false">
              <a:lnSpc>
                <a:spcPct val="100000"/>
              </a:lnSpc>
              <a:spcBef>
                <a:spcPct val="20000"/>
              </a:spcBef>
              <a:spcAft>
                <a:spcPct val="0"/>
              </a:spcAft>
              <a:buChar char="•"/>
              <a:defRPr b="0" baseline="0" dirty="0" i="0" lang="zh-CN" sz="2400" u="none">
                <a:solidFill>
                  <a:schemeClr val="tx1"/>
                </a:solidFill>
                <a:latin typeface="+mn-lt"/>
              </a:defRPr>
            </a:lvl3pPr>
            <a:lvl4pPr algn="l" indent="-228600" lvl="3" marL="1600200" rtl="false">
              <a:lnSpc>
                <a:spcPct val="100000"/>
              </a:lnSpc>
              <a:spcBef>
                <a:spcPct val="20000"/>
              </a:spcBef>
              <a:spcAft>
                <a:spcPct val="0"/>
              </a:spcAft>
              <a:buChar char="–"/>
              <a:defRPr b="0" baseline="0" dirty="0" i="0" lang="zh-CN" sz="2000" u="none">
                <a:solidFill>
                  <a:schemeClr val="tx1"/>
                </a:solidFill>
                <a:latin typeface="+mn-lt"/>
              </a:defRPr>
            </a:lvl4pPr>
            <a:lvl5pPr algn="l" indent="-228600" lvl="4" marL="2057400" rtl="false">
              <a:lnSpc>
                <a:spcPct val="100000"/>
              </a:lnSpc>
              <a:spcBef>
                <a:spcPct val="20000"/>
              </a:spcBef>
              <a:spcAft>
                <a:spcPct val="0"/>
              </a:spcAft>
              <a:buChar char="»"/>
              <a:defRPr b="0" baseline="0" dirty="0" i="0" lang="zh-CN" sz="2000" u="none">
                <a:solidFill>
                  <a:schemeClr val="tx1"/>
                </a:solidFill>
                <a:latin typeface="+mn-lt"/>
              </a:defRPr>
            </a:lvl5pPr>
            <a:lvl6pPr algn="l" indent="-228600" lvl="5" marL="2514600" rtl="false">
              <a:spcBef>
                <a:spcPct val="20000"/>
              </a:spcBef>
              <a:spcAft>
                <a:spcPct val="0"/>
              </a:spcAft>
              <a:buChar char="»"/>
              <a:defRPr dirty="0" lang="zh-CN" sz="2000">
                <a:solidFill>
                  <a:schemeClr val="tx1"/>
                </a:solidFill>
                <a:latin typeface="+mn-lt"/>
              </a:defRPr>
            </a:lvl6pPr>
            <a:lvl7pPr algn="l" indent="-228600" lvl="6" marL="2971800" rtl="false">
              <a:spcBef>
                <a:spcPct val="20000"/>
              </a:spcBef>
              <a:spcAft>
                <a:spcPct val="0"/>
              </a:spcAft>
              <a:buChar char="»"/>
              <a:defRPr dirty="0" lang="zh-CN" sz="2000">
                <a:solidFill>
                  <a:schemeClr val="tx1"/>
                </a:solidFill>
                <a:latin typeface="+mn-lt"/>
              </a:defRPr>
            </a:lvl7pPr>
            <a:lvl8pPr algn="l" indent="-228600" lvl="7" marL="3429000" rtl="false">
              <a:spcBef>
                <a:spcPct val="20000"/>
              </a:spcBef>
              <a:spcAft>
                <a:spcPct val="0"/>
              </a:spcAft>
              <a:buChar char="»"/>
              <a:defRPr dirty="0" lang="zh-CN" sz="2000">
                <a:solidFill>
                  <a:schemeClr val="tx1"/>
                </a:solidFill>
                <a:latin typeface="+mn-lt"/>
              </a:defRPr>
            </a:lvl8pPr>
            <a:lvl9pPr algn="l" indent="-228600" lvl="8" marL="3886200" rtl="false">
              <a:spcBef>
                <a:spcPct val="20000"/>
              </a:spcBef>
              <a:spcAft>
                <a:spcPct val="0"/>
              </a:spcAft>
              <a:buChar char="»"/>
              <a:defRPr dirty="0" lang="zh-CN" sz="2000">
                <a:solidFill>
                  <a:schemeClr val="tx1"/>
                </a:solidFill>
                <a:latin typeface="+mn-lt"/>
              </a:defRPr>
            </a:lvl9pPr>
          </a:lstStyle>
          <a:p>
            <a:pPr algn="ctr" indent="0" lvl="0" marL="0">
              <a:lnSpc>
                <a:spcPct val="90000"/>
              </a:lnSpc>
              <a:spcBef>
                <a:spcPct val="0"/>
              </a:spcBef>
              <a:buNone/>
            </a:pPr>
            <a:r>
              <a:rPr dirty="0" lang="zh-CN">
                <a:solidFill>
                  <a:schemeClr val="bg1"/>
                </a:solidFill>
                <a:latin typeface="黑体"/>
              </a:rPr>
              <a:t/>
            </a:r>
            <a:endParaRPr dirty="0" lang="zh-CN">
              <a:solidFill>
                <a:schemeClr val="bg1"/>
              </a:solidFill>
              <a:latin typeface="黑体"/>
            </a:endParaRPr>
          </a:p>
        </p:txBody>
      </p:sp>
      <p:sp>
        <p:nvSpPr>
          <p:cNvPr id="4" name="标题 6" title="">
            <a:extLst>
              <a:ext uri="{0E5A003F-C1A0-4289-900B-3AAED6FE7D35}">
                <a16:creationId xmlns:a16="http://schemas.microsoft.com/office/drawing/2010/main" id="{B8D353D6-5803-4CD0-BADE-115BD7175A92}"/>
              </a:ext>
            </a:extLst>
          </p:cNvPr>
          <p:cNvSpPr txBox="1"/>
          <p:nvPr/>
        </p:nvSpPr>
        <p:spPr>
          <a:xfrm rot="0">
            <a:off x="2916238" y="117475"/>
            <a:ext cx="6227762" cy="585788"/>
          </a:xfrm>
          <a:prstGeom prst="rect">
            <a:avLst/>
          </a:prstGeom>
          <a:noFill/>
          <a:ln>
            <a:noFill/>
            <a:miter lim="800000"/>
          </a:ln>
        </p:spPr>
        <p:txBody>
          <a:bodyPr rtlCol="0">
            <a:noAutofit/>
          </a:bodyPr>
          <a:lstStyle>
            <a:lvl1pPr algn="l" indent="-342900" lvl="0" marL="342900" rtl="false">
              <a:lnSpc>
                <a:spcPct val="100000"/>
              </a:lnSpc>
              <a:spcBef>
                <a:spcPct val="20000"/>
              </a:spcBef>
              <a:spcAft>
                <a:spcPct val="0"/>
              </a:spcAft>
              <a:buChar char="•"/>
              <a:defRPr b="0" baseline="0" dirty="0" i="0" lang="zh-CN" sz="3200" u="none">
                <a:solidFill>
                  <a:schemeClr val="tx1"/>
                </a:solidFill>
                <a:latin typeface="+mn-lt"/>
              </a:defRPr>
            </a:lvl1pPr>
            <a:lvl2pPr algn="l" indent="-285750" lvl="1" marL="742950" rtl="false">
              <a:lnSpc>
                <a:spcPct val="100000"/>
              </a:lnSpc>
              <a:spcBef>
                <a:spcPct val="20000"/>
              </a:spcBef>
              <a:spcAft>
                <a:spcPct val="0"/>
              </a:spcAft>
              <a:buChar char="–"/>
              <a:defRPr b="0" baseline="0" dirty="0" i="0" lang="zh-CN" sz="2800" u="none">
                <a:solidFill>
                  <a:schemeClr val="tx1"/>
                </a:solidFill>
                <a:latin typeface="+mn-lt"/>
              </a:defRPr>
            </a:lvl2pPr>
            <a:lvl3pPr algn="l" indent="-228600" lvl="2" marL="1143000" rtl="false">
              <a:lnSpc>
                <a:spcPct val="100000"/>
              </a:lnSpc>
              <a:spcBef>
                <a:spcPct val="20000"/>
              </a:spcBef>
              <a:spcAft>
                <a:spcPct val="0"/>
              </a:spcAft>
              <a:buChar char="•"/>
              <a:defRPr b="0" baseline="0" dirty="0" i="0" lang="zh-CN" sz="2400" u="none">
                <a:solidFill>
                  <a:schemeClr val="tx1"/>
                </a:solidFill>
                <a:latin typeface="+mn-lt"/>
              </a:defRPr>
            </a:lvl3pPr>
            <a:lvl4pPr algn="l" indent="-228600" lvl="3" marL="1600200" rtl="false">
              <a:lnSpc>
                <a:spcPct val="100000"/>
              </a:lnSpc>
              <a:spcBef>
                <a:spcPct val="20000"/>
              </a:spcBef>
              <a:spcAft>
                <a:spcPct val="0"/>
              </a:spcAft>
              <a:buChar char="–"/>
              <a:defRPr b="0" baseline="0" dirty="0" i="0" lang="zh-CN" sz="2000" u="none">
                <a:solidFill>
                  <a:schemeClr val="tx1"/>
                </a:solidFill>
                <a:latin typeface="+mn-lt"/>
              </a:defRPr>
            </a:lvl4pPr>
            <a:lvl5pPr algn="l" indent="-228600" lvl="4" marL="2057400" rtl="false">
              <a:lnSpc>
                <a:spcPct val="100000"/>
              </a:lnSpc>
              <a:spcBef>
                <a:spcPct val="20000"/>
              </a:spcBef>
              <a:spcAft>
                <a:spcPct val="0"/>
              </a:spcAft>
              <a:buChar char="»"/>
              <a:defRPr b="0" baseline="0" dirty="0" i="0" lang="zh-CN" sz="2000" u="none">
                <a:solidFill>
                  <a:schemeClr val="tx1"/>
                </a:solidFill>
                <a:latin typeface="+mn-lt"/>
              </a:defRPr>
            </a:lvl5pPr>
            <a:lvl6pPr algn="l" indent="-228600" lvl="5" marL="2514600" rtl="false">
              <a:spcBef>
                <a:spcPct val="20000"/>
              </a:spcBef>
              <a:spcAft>
                <a:spcPct val="0"/>
              </a:spcAft>
              <a:buChar char="»"/>
              <a:defRPr dirty="0" lang="zh-CN" sz="2000">
                <a:solidFill>
                  <a:schemeClr val="tx1"/>
                </a:solidFill>
                <a:latin typeface="+mn-lt"/>
              </a:defRPr>
            </a:lvl6pPr>
            <a:lvl7pPr algn="l" indent="-228600" lvl="6" marL="2971800" rtl="false">
              <a:spcBef>
                <a:spcPct val="20000"/>
              </a:spcBef>
              <a:spcAft>
                <a:spcPct val="0"/>
              </a:spcAft>
              <a:buChar char="»"/>
              <a:defRPr dirty="0" lang="zh-CN" sz="2000">
                <a:solidFill>
                  <a:schemeClr val="tx1"/>
                </a:solidFill>
                <a:latin typeface="+mn-lt"/>
              </a:defRPr>
            </a:lvl7pPr>
            <a:lvl8pPr algn="l" indent="-228600" lvl="7" marL="3429000" rtl="false">
              <a:spcBef>
                <a:spcPct val="20000"/>
              </a:spcBef>
              <a:spcAft>
                <a:spcPct val="0"/>
              </a:spcAft>
              <a:buChar char="»"/>
              <a:defRPr dirty="0" lang="zh-CN" sz="2000">
                <a:solidFill>
                  <a:schemeClr val="tx1"/>
                </a:solidFill>
                <a:latin typeface="+mn-lt"/>
              </a:defRPr>
            </a:lvl8pPr>
            <a:lvl9pPr algn="l" indent="-228600" lvl="8" marL="3886200" rtl="false">
              <a:spcBef>
                <a:spcPct val="20000"/>
              </a:spcBef>
              <a:spcAft>
                <a:spcPct val="0"/>
              </a:spcAft>
              <a:buChar char="»"/>
              <a:defRPr dirty="0" lang="zh-CN" sz="2000">
                <a:solidFill>
                  <a:schemeClr val="tx1"/>
                </a:solidFill>
                <a:latin typeface="+mn-lt"/>
              </a:defRPr>
            </a:lvl9pPr>
          </a:lstStyle>
          <a:p>
            <a:pPr indent="0" lvl="0" marL="0">
              <a:lnSpc>
                <a:spcPct val="90000"/>
              </a:lnSpc>
              <a:spcBef>
                <a:spcPct val="0"/>
              </a:spcBef>
              <a:buNone/>
            </a:pPr>
            <a:r>
              <a:rPr b="1" dirty="0" lang="zh-CN" sz="2800">
                <a:solidFill>
                  <a:schemeClr val="bg1"/>
                </a:solidFill>
                <a:latin typeface="黑体"/>
              </a:rPr>
              <a:t>视觉解码研究进展：分类（</a:t>
            </a:r>
            <a:r>
              <a:rPr b="1" baseline="0" dirty="0" i="0" lang="zh-CN" sz="2800" u="none">
                <a:solidFill>
                  <a:srgbClr val="ffff00"/>
                </a:solidFill>
                <a:latin typeface="黑体"/>
              </a:rPr>
              <a:t>案例</a:t>
            </a:r>
            <a:r>
              <a:rPr b="1" dirty="0" lang="zh-CN" sz="2800">
                <a:solidFill>
                  <a:schemeClr val="bg1"/>
                </a:solidFill>
                <a:latin typeface="黑体"/>
              </a:rPr>
              <a:t>）</a:t>
            </a:r>
            <a:endParaRPr b="1" dirty="0" lang="zh-CN" sz="2800">
              <a:solidFill>
                <a:schemeClr val="bg1"/>
              </a:solidFill>
              <a:latin typeface="黑体"/>
            </a:endParaRPr>
          </a:p>
        </p:txBody>
      </p:sp>
      <p:sp>
        <p:nvSpPr>
          <p:cNvPr id="5" name="文本框 24" title="">
            <a:extLst>
              <a:ext uri="{0B34285B-FF31-4F3C-9204-96D93B513370}">
                <a16:creationId xmlns:a16="http://schemas.microsoft.com/office/drawing/2010/main" id="{464B1707-6985-4CA8-AD84-084345716E62}"/>
              </a:ext>
            </a:extLst>
          </p:cNvPr>
          <p:cNvSpPr txBox="1"/>
          <p:nvPr/>
        </p:nvSpPr>
        <p:spPr>
          <a:xfrm rot="0">
            <a:off x="188913" y="6364288"/>
            <a:ext cx="9090025" cy="400050"/>
          </a:xfrm>
          <a:prstGeom prst="rect">
            <a:avLst/>
          </a:prstGeom>
          <a:noFill/>
          <a:ln>
            <a:noFill/>
            <a:miter lim="800000"/>
          </a:ln>
        </p:spPr>
        <p:txBody>
          <a:bodyPr rtlCol="0">
            <a:spAutoFit/>
          </a:bodyPr>
          <a:lstStyle>
            <a:lvl1pPr algn="l" indent="0" lvl="0" marL="0" rtl="false">
              <a:lnSpc>
                <a:spcPct val="100000"/>
              </a:lnSpc>
              <a:spcBef>
                <a:spcPct val="0"/>
              </a:spcBef>
              <a:spcAft>
                <a:spcPct val="0"/>
              </a:spcAft>
              <a:buNone/>
              <a:defRPr b="0" baseline="0" dirty="0" i="0" lang="zh-CN" sz="1800" u="none">
                <a:solidFill>
                  <a:schemeClr val="tx1"/>
                </a:solidFill>
                <a:latin typeface="Arial"/>
              </a:defRPr>
            </a:lvl1pPr>
            <a:lvl2pPr algn="l" indent="0" lvl="1" marL="457200" rtl="false">
              <a:lnSpc>
                <a:spcPct val="100000"/>
              </a:lnSpc>
              <a:spcBef>
                <a:spcPct val="0"/>
              </a:spcBef>
              <a:spcAft>
                <a:spcPct val="0"/>
              </a:spcAft>
              <a:buNone/>
              <a:defRPr b="0" baseline="0" dirty="0" i="0" lang="zh-CN" sz="1800" u="none">
                <a:solidFill>
                  <a:schemeClr val="tx1"/>
                </a:solidFill>
                <a:latin typeface="Arial"/>
              </a:defRPr>
            </a:lvl2pPr>
            <a:lvl3pPr algn="l" indent="0" lvl="2" marL="914400" rtl="false">
              <a:lnSpc>
                <a:spcPct val="100000"/>
              </a:lnSpc>
              <a:spcBef>
                <a:spcPct val="0"/>
              </a:spcBef>
              <a:spcAft>
                <a:spcPct val="0"/>
              </a:spcAft>
              <a:buNone/>
              <a:defRPr b="0" baseline="0" dirty="0" i="0" lang="zh-CN" sz="1800" u="none">
                <a:solidFill>
                  <a:schemeClr val="tx1"/>
                </a:solidFill>
                <a:latin typeface="Arial"/>
              </a:defRPr>
            </a:lvl3pPr>
            <a:lvl4pPr algn="l" indent="0" lvl="3" marL="1371600" rtl="false">
              <a:lnSpc>
                <a:spcPct val="100000"/>
              </a:lnSpc>
              <a:spcBef>
                <a:spcPct val="0"/>
              </a:spcBef>
              <a:spcAft>
                <a:spcPct val="0"/>
              </a:spcAft>
              <a:buNone/>
              <a:defRPr b="0" baseline="0" dirty="0" i="0" lang="zh-CN" sz="1800" u="none">
                <a:solidFill>
                  <a:schemeClr val="tx1"/>
                </a:solidFill>
                <a:latin typeface="Arial"/>
              </a:defRPr>
            </a:lvl4pPr>
            <a:lvl5pPr algn="l" indent="0" lvl="4" marL="1828800" rtl="false">
              <a:lnSpc>
                <a:spcPct val="100000"/>
              </a:lnSpc>
              <a:spcBef>
                <a:spcPct val="0"/>
              </a:spcBef>
              <a:spcAft>
                <a:spcPct val="0"/>
              </a:spcAft>
              <a:buNone/>
              <a:defRPr b="0" baseline="0" dirty="0" i="0" lang="zh-CN" sz="1800" u="none">
                <a:solidFill>
                  <a:schemeClr val="tx1"/>
                </a:solidFill>
                <a:latin typeface="Arial"/>
              </a:defRPr>
            </a:lvl5pPr>
          </a:lstStyle>
          <a:p>
            <a:pPr indent="0" lvl="0" marL="0"/>
            <a:r>
              <a:rPr dirty="0" lang="en-US" sz="1000"/>
              <a:t>Kalafatovich, Jenifer, Minji Lee, and Seong-Whan Lee. "Decoding visual recognition of objects from eeg signals based on attention-driven convolutional neural network." 2020 IEEE International Conference on Systems, Man, and Cybernetics (SMC). IEEE, 2020.</a:t>
            </a:r>
            <a:endParaRPr dirty="0" lang="en-US" sz="1000"/>
          </a:p>
        </p:txBody>
      </p:sp>
      <p:cxnSp>
        <p:nvCxnSpPr>
          <p:cNvPr id="6" name="直接连接符 34" title="">
            <a:extLst>
              <a:ext uri="{DD6FF43C-2CB4-412F-87C0-8E53DB9264B4}">
                <a16:creationId xmlns:a16="http://schemas.microsoft.com/office/drawing/2010/main" id="{B1FAC334-ABE7-4782-9AAF-FAFF39849EF0}"/>
              </a:ext>
            </a:extLst>
          </p:cNvPr>
          <p:cNvCxnSpPr/>
          <p:nvPr/>
        </p:nvCxnSpPr>
        <p:spPr>
          <a:xfrm rot="0">
            <a:off x="4763" y="6294438"/>
            <a:ext cx="9139237" cy="0"/>
          </a:xfrm>
          <a:prstGeom prst="line">
            <a:avLst/>
          </a:prstGeom>
          <a:noFill/>
          <a:ln w="38100">
            <a:solidFill>
              <a:srgbClr val="b0252a"/>
            </a:solidFill>
            <a:miter lim="800000"/>
          </a:ln>
          <a:effectLst>
            <a:outerShdw blurRad="50800" dir="16200000" dist="38100">
              <a:srgbClr val="000000">
                <a:alpha val="39998"/>
              </a:srgbClr>
            </a:outerShdw>
          </a:effectLst>
        </p:spPr>
      </p:cxnSp>
      <p:grpSp>
        <p:nvGrpSpPr>
          <p:cNvPr id="7" name="组合 55" title="">
            <a:extLst>
              <a:ext uri="{821406E6-B713-41E2-AA1A-9F5EAA0E54C0}">
                <a16:creationId xmlns:a16="http://schemas.microsoft.com/office/drawing/2010/main" id="{2337D631-475E-4F66-82CF-1550139B3846}"/>
              </a:ext>
            </a:extLst>
          </p:cNvPr>
          <p:cNvGrpSpPr/>
          <p:nvPr/>
        </p:nvGrpSpPr>
        <p:grpSpPr>
          <a:xfrm rot="0">
            <a:off x="-1587" y="954088"/>
            <a:ext cx="9142412" cy="5138737"/>
            <a:chOff x="-293017" y="1384362"/>
            <a:chExt cx="8847222" cy="4821459"/>
          </a:xfrm>
        </p:grpSpPr>
        <p:sp>
          <p:nvSpPr>
            <p:cNvPr id="8" name="矩形 56">
              <a:extLst>
                <a:ext uri="{A4FDDCC8-E574-4D6B-9886-63484FFD9125}">
                  <a16:creationId xmlns:a16="http://schemas.microsoft.com/office/drawing/2010/main" id="{DA5C0CC5-40BB-4700-8C10-D8059B38C759}"/>
                </a:ext>
              </a:extLst>
            </p:cNvPr>
            <p:cNvSpPr/>
            <p:nvPr/>
          </p:nvSpPr>
          <p:spPr>
            <a:xfrm rot="0">
              <a:off x="-287609" y="1410311"/>
              <a:ext cx="8833793" cy="479551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noAutofit/>
            </a:bodyPr>
            <a:lstStyle>
              <a:lvl1pPr algn="l" indent="0" lvl="0" marL="0" rtl="false">
                <a:lnSpc>
                  <a:spcPct val="100000"/>
                </a:lnSpc>
                <a:spcBef>
                  <a:spcPct val="0"/>
                </a:spcBef>
                <a:spcAft>
                  <a:spcPct val="0"/>
                </a:spcAft>
                <a:buNone/>
                <a:defRPr b="0" baseline="0" dirty="0" i="0" lang="zh-CN" sz="1800" u="none">
                  <a:solidFill>
                    <a:schemeClr val="tx1"/>
                  </a:solidFill>
                  <a:latin typeface="Arial"/>
                </a:defRPr>
              </a:lvl1pPr>
              <a:lvl2pPr algn="l" indent="0" lvl="1" marL="457200" rtl="false">
                <a:lnSpc>
                  <a:spcPct val="100000"/>
                </a:lnSpc>
                <a:spcBef>
                  <a:spcPct val="0"/>
                </a:spcBef>
                <a:spcAft>
                  <a:spcPct val="0"/>
                </a:spcAft>
                <a:buNone/>
                <a:defRPr b="0" baseline="0" dirty="0" i="0" lang="zh-CN" sz="1800" u="none">
                  <a:solidFill>
                    <a:schemeClr val="tx1"/>
                  </a:solidFill>
                  <a:latin typeface="Arial"/>
                </a:defRPr>
              </a:lvl2pPr>
              <a:lvl3pPr algn="l" indent="0" lvl="2" marL="914400" rtl="false">
                <a:lnSpc>
                  <a:spcPct val="100000"/>
                </a:lnSpc>
                <a:spcBef>
                  <a:spcPct val="0"/>
                </a:spcBef>
                <a:spcAft>
                  <a:spcPct val="0"/>
                </a:spcAft>
                <a:buNone/>
                <a:defRPr b="0" baseline="0" dirty="0" i="0" lang="zh-CN" sz="1800" u="none">
                  <a:solidFill>
                    <a:schemeClr val="tx1"/>
                  </a:solidFill>
                  <a:latin typeface="Arial"/>
                </a:defRPr>
              </a:lvl3pPr>
              <a:lvl4pPr algn="l" indent="0" lvl="3" marL="1371600" rtl="false">
                <a:lnSpc>
                  <a:spcPct val="100000"/>
                </a:lnSpc>
                <a:spcBef>
                  <a:spcPct val="0"/>
                </a:spcBef>
                <a:spcAft>
                  <a:spcPct val="0"/>
                </a:spcAft>
                <a:buNone/>
                <a:defRPr b="0" baseline="0" dirty="0" i="0" lang="zh-CN" sz="1800" u="none">
                  <a:solidFill>
                    <a:schemeClr val="tx1"/>
                  </a:solidFill>
                  <a:latin typeface="Arial"/>
                </a:defRPr>
              </a:lvl4pPr>
              <a:lvl5pPr algn="l" indent="0" lvl="4" marL="1828800" rtl="false">
                <a:lnSpc>
                  <a:spcPct val="100000"/>
                </a:lnSpc>
                <a:spcBef>
                  <a:spcPct val="0"/>
                </a:spcBef>
                <a:spcAft>
                  <a:spcPct val="0"/>
                </a:spcAft>
                <a:buNone/>
                <a:defRPr b="0" baseline="0" dirty="0" i="0" lang="zh-CN" sz="1800" u="none">
                  <a:solidFill>
                    <a:schemeClr val="tx1"/>
                  </a:solidFill>
                  <a:latin typeface="Arial"/>
                </a:defRPr>
              </a:lvl5pPr>
            </a:lstStyle>
            <a:p>
              <a:pPr algn="ctr" indent="0" lvl="0" marL="0"/>
              <a:r>
                <a:rPr dirty="0" lang="zh-CN">
                  <a:solidFill>
                    <a:srgbClr val="ffffff"/>
                  </a:solidFill>
                </a:rPr>
                <a:t/>
              </a:r>
              <a:endParaRPr dirty="0" lang="zh-CN">
                <a:solidFill>
                  <a:srgbClr val="ffffff"/>
                </a:solidFill>
              </a:endParaRPr>
            </a:p>
          </p:txBody>
        </p:sp>
        <p:sp>
          <p:nvSpPr>
            <p:cNvPr id="9" name="矩形 57">
              <a:extLst>
                <a:ext uri="{78EA95C4-BDE4-49E9-B88B-F2A783E9BE70}">
                  <a16:creationId xmlns:a16="http://schemas.microsoft.com/office/drawing/2010/main" id="{90BA77F8-807F-45C0-947F-9E18B4E9128C}"/>
                </a:ext>
              </a:extLst>
            </p:cNvPr>
            <p:cNvSpPr/>
            <p:nvPr/>
          </p:nvSpPr>
          <p:spPr>
            <a:xfrm rot="0">
              <a:off x="-293017" y="1384362"/>
              <a:ext cx="8847222" cy="369330"/>
            </a:xfrm>
            <a:prstGeom prst="rect">
              <a:avLst/>
            </a:prstGeom>
            <a:solidFill>
              <a:srgbClr val="b0252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noAutofit/>
            </a:bodyPr>
            <a:lstStyle>
              <a:lvl1pPr algn="l" indent="0" lvl="0" marL="0" rtl="false">
                <a:lnSpc>
                  <a:spcPct val="100000"/>
                </a:lnSpc>
                <a:spcBef>
                  <a:spcPct val="0"/>
                </a:spcBef>
                <a:spcAft>
                  <a:spcPct val="0"/>
                </a:spcAft>
                <a:buNone/>
                <a:defRPr b="0" baseline="0" dirty="0" i="0" lang="zh-CN" sz="1800" u="none">
                  <a:solidFill>
                    <a:schemeClr val="tx1"/>
                  </a:solidFill>
                  <a:latin typeface="Arial"/>
                </a:defRPr>
              </a:lvl1pPr>
              <a:lvl2pPr algn="l" indent="0" lvl="1" marL="457200" rtl="false">
                <a:lnSpc>
                  <a:spcPct val="100000"/>
                </a:lnSpc>
                <a:spcBef>
                  <a:spcPct val="0"/>
                </a:spcBef>
                <a:spcAft>
                  <a:spcPct val="0"/>
                </a:spcAft>
                <a:buNone/>
                <a:defRPr b="0" baseline="0" dirty="0" i="0" lang="zh-CN" sz="1800" u="none">
                  <a:solidFill>
                    <a:schemeClr val="tx1"/>
                  </a:solidFill>
                  <a:latin typeface="Arial"/>
                </a:defRPr>
              </a:lvl2pPr>
              <a:lvl3pPr algn="l" indent="0" lvl="2" marL="914400" rtl="false">
                <a:lnSpc>
                  <a:spcPct val="100000"/>
                </a:lnSpc>
                <a:spcBef>
                  <a:spcPct val="0"/>
                </a:spcBef>
                <a:spcAft>
                  <a:spcPct val="0"/>
                </a:spcAft>
                <a:buNone/>
                <a:defRPr b="0" baseline="0" dirty="0" i="0" lang="zh-CN" sz="1800" u="none">
                  <a:solidFill>
                    <a:schemeClr val="tx1"/>
                  </a:solidFill>
                  <a:latin typeface="Arial"/>
                </a:defRPr>
              </a:lvl3pPr>
              <a:lvl4pPr algn="l" indent="0" lvl="3" marL="1371600" rtl="false">
                <a:lnSpc>
                  <a:spcPct val="100000"/>
                </a:lnSpc>
                <a:spcBef>
                  <a:spcPct val="0"/>
                </a:spcBef>
                <a:spcAft>
                  <a:spcPct val="0"/>
                </a:spcAft>
                <a:buNone/>
                <a:defRPr b="0" baseline="0" dirty="0" i="0" lang="zh-CN" sz="1800" u="none">
                  <a:solidFill>
                    <a:schemeClr val="tx1"/>
                  </a:solidFill>
                  <a:latin typeface="Arial"/>
                </a:defRPr>
              </a:lvl4pPr>
              <a:lvl5pPr algn="l" indent="0" lvl="4" marL="1828800" rtl="false">
                <a:lnSpc>
                  <a:spcPct val="100000"/>
                </a:lnSpc>
                <a:spcBef>
                  <a:spcPct val="0"/>
                </a:spcBef>
                <a:spcAft>
                  <a:spcPct val="0"/>
                </a:spcAft>
                <a:buNone/>
                <a:defRPr b="0" baseline="0" dirty="0" i="0" lang="zh-CN" sz="1800" u="none">
                  <a:solidFill>
                    <a:schemeClr val="tx1"/>
                  </a:solidFill>
                  <a:latin typeface="Arial"/>
                </a:defRPr>
              </a:lvl5pPr>
            </a:lstStyle>
            <a:p>
              <a:pPr algn="ctr" indent="0" lvl="0" marL="0"/>
              <a:r>
                <a:rPr dirty="0" lang="zh-CN">
                  <a:solidFill>
                    <a:srgbClr val="ffffff"/>
                  </a:solidFill>
                </a:rPr>
                <a:t/>
              </a:r>
              <a:endParaRPr dirty="0" lang="zh-CN">
                <a:solidFill>
                  <a:srgbClr val="ffffff"/>
                </a:solidFill>
              </a:endParaRPr>
            </a:p>
          </p:txBody>
        </p:sp>
      </p:grpSp>
      <p:sp>
        <p:nvSpPr>
          <p:cNvPr id="10" name="文本框 58" title="">
            <a:extLst>
              <a:ext uri="{0FE5EF27-DCC9-4E4D-B066-8A7F1B6E07DA}">
                <a16:creationId xmlns:a16="http://schemas.microsoft.com/office/drawing/2010/main" id="{1CFEF924-CDC0-4C95-9FB8-C82C6462EB4F}"/>
              </a:ext>
            </a:extLst>
          </p:cNvPr>
          <p:cNvSpPr txBox="1"/>
          <p:nvPr/>
        </p:nvSpPr>
        <p:spPr>
          <a:xfrm rot="0">
            <a:off x="4181475" y="962025"/>
            <a:ext cx="792163" cy="369888"/>
          </a:xfrm>
          <a:prstGeom prst="rect">
            <a:avLst/>
          </a:prstGeom>
          <a:noFill/>
          <a:ln>
            <a:noFill/>
            <a:miter lim="800000"/>
          </a:ln>
        </p:spPr>
        <p:txBody>
          <a:bodyPr rtlCol="0">
            <a:spAutoFit/>
          </a:bodyPr>
          <a:lstStyle>
            <a:lvl1pPr algn="l" indent="0" lvl="0" marL="0" rtl="false">
              <a:lnSpc>
                <a:spcPct val="100000"/>
              </a:lnSpc>
              <a:spcBef>
                <a:spcPct val="0"/>
              </a:spcBef>
              <a:spcAft>
                <a:spcPct val="0"/>
              </a:spcAft>
              <a:buNone/>
              <a:defRPr b="0" baseline="0" dirty="0" i="0" lang="zh-CN" sz="1800" u="none">
                <a:solidFill>
                  <a:schemeClr val="tx1"/>
                </a:solidFill>
                <a:latin typeface="Arial"/>
              </a:defRPr>
            </a:lvl1pPr>
            <a:lvl2pPr algn="l" indent="0" lvl="1" marL="457200" rtl="false">
              <a:lnSpc>
                <a:spcPct val="100000"/>
              </a:lnSpc>
              <a:spcBef>
                <a:spcPct val="0"/>
              </a:spcBef>
              <a:spcAft>
                <a:spcPct val="0"/>
              </a:spcAft>
              <a:buNone/>
              <a:defRPr b="0" baseline="0" dirty="0" i="0" lang="zh-CN" sz="1800" u="none">
                <a:solidFill>
                  <a:schemeClr val="tx1"/>
                </a:solidFill>
                <a:latin typeface="Arial"/>
              </a:defRPr>
            </a:lvl2pPr>
            <a:lvl3pPr algn="l" indent="0" lvl="2" marL="914400" rtl="false">
              <a:lnSpc>
                <a:spcPct val="100000"/>
              </a:lnSpc>
              <a:spcBef>
                <a:spcPct val="0"/>
              </a:spcBef>
              <a:spcAft>
                <a:spcPct val="0"/>
              </a:spcAft>
              <a:buNone/>
              <a:defRPr b="0" baseline="0" dirty="0" i="0" lang="zh-CN" sz="1800" u="none">
                <a:solidFill>
                  <a:schemeClr val="tx1"/>
                </a:solidFill>
                <a:latin typeface="Arial"/>
              </a:defRPr>
            </a:lvl3pPr>
            <a:lvl4pPr algn="l" indent="0" lvl="3" marL="1371600" rtl="false">
              <a:lnSpc>
                <a:spcPct val="100000"/>
              </a:lnSpc>
              <a:spcBef>
                <a:spcPct val="0"/>
              </a:spcBef>
              <a:spcAft>
                <a:spcPct val="0"/>
              </a:spcAft>
              <a:buNone/>
              <a:defRPr b="0" baseline="0" dirty="0" i="0" lang="zh-CN" sz="1800" u="none">
                <a:solidFill>
                  <a:schemeClr val="tx1"/>
                </a:solidFill>
                <a:latin typeface="Arial"/>
              </a:defRPr>
            </a:lvl4pPr>
            <a:lvl5pPr algn="l" indent="0" lvl="4" marL="1828800" rtl="false">
              <a:lnSpc>
                <a:spcPct val="100000"/>
              </a:lnSpc>
              <a:spcBef>
                <a:spcPct val="0"/>
              </a:spcBef>
              <a:spcAft>
                <a:spcPct val="0"/>
              </a:spcAft>
              <a:buNone/>
              <a:defRPr b="0" baseline="0" dirty="0" i="0" lang="zh-CN" sz="1800" u="none">
                <a:solidFill>
                  <a:schemeClr val="tx1"/>
                </a:solidFill>
                <a:latin typeface="Arial"/>
              </a:defRPr>
            </a:lvl5pPr>
          </a:lstStyle>
          <a:p>
            <a:pPr indent="0" lvl="0" marL="0"/>
            <a:r>
              <a:rPr b="1" dirty="0" lang="zh-CN">
                <a:solidFill>
                  <a:schemeClr val="bg1"/>
                </a:solidFill>
                <a:latin typeface="+mj-lt"/>
              </a:rPr>
              <a:t>结果</a:t>
            </a:r>
            <a:endParaRPr b="1" dirty="0" lang="zh-CN">
              <a:solidFill>
                <a:schemeClr val="bg1"/>
              </a:solidFill>
              <a:latin typeface="+mj-lt"/>
            </a:endParaRPr>
          </a:p>
        </p:txBody>
      </p:sp>
      <p:pic>
        <p:nvPicPr>
          <p:cNvPr id="11" name="图片 59" title="">
            <a:extLst>
              <a:ext uri="{990E2204-0854-442F-A3D4-EAB9056369EB}">
                <a16:creationId xmlns:a16="http://schemas.microsoft.com/office/drawing/2010/main" id="{AA9E1F3E-274F-4777-ABD1-2CF90227D0B0}"/>
              </a:ext>
            </a:extLst>
          </p:cNvPr>
          <p:cNvPicPr>
            <a:picLocks noChangeAspect="true"/>
          </p:cNvPicPr>
          <p:nvPr/>
        </p:nvPicPr>
        <p:blipFill>
          <a:blip r:embed="rId3"/>
          <a:stretch>
            <a:fillRect/>
          </a:stretch>
        </p:blipFill>
        <p:spPr>
          <a:xfrm rot="0">
            <a:off x="3175" y="1581150"/>
            <a:ext cx="3810000" cy="3054350"/>
          </a:xfrm>
          <a:prstGeom prst="rect">
            <a:avLst/>
          </a:prstGeom>
          <a:noFill/>
          <a:ln>
            <a:noFill/>
            <a:miter lim="800000"/>
          </a:ln>
        </p:spPr>
      </p:pic>
      <p:sp>
        <p:nvSpPr>
          <p:cNvPr id="12" name="文本框 60" title="">
            <a:extLst>
              <a:ext uri="{9E20B3B1-8CC0-4384-A5B5-EB7CA6AA52DA}">
                <a16:creationId xmlns:a16="http://schemas.microsoft.com/office/drawing/2010/main" id="{DF7B769C-77E5-4DBC-B1AF-12C3EE24F6A0}"/>
              </a:ext>
            </a:extLst>
          </p:cNvPr>
          <p:cNvSpPr txBox="1"/>
          <p:nvPr/>
        </p:nvSpPr>
        <p:spPr>
          <a:xfrm rot="0">
            <a:off x="360363" y="4705350"/>
            <a:ext cx="3097212" cy="369888"/>
          </a:xfrm>
          <a:prstGeom prst="rect">
            <a:avLst/>
          </a:prstGeom>
          <a:noFill/>
          <a:ln>
            <a:noFill/>
            <a:miter lim="800000"/>
          </a:ln>
        </p:spPr>
        <p:txBody>
          <a:bodyPr rtlCol="0">
            <a:spAutoFit/>
          </a:bodyPr>
          <a:lstStyle>
            <a:lvl1pPr algn="l" indent="0" lvl="0" marL="0" rtl="false">
              <a:lnSpc>
                <a:spcPct val="100000"/>
              </a:lnSpc>
              <a:spcBef>
                <a:spcPct val="0"/>
              </a:spcBef>
              <a:spcAft>
                <a:spcPct val="0"/>
              </a:spcAft>
              <a:buNone/>
              <a:defRPr b="0" baseline="0" dirty="0" i="0" lang="zh-CN" sz="1800" u="none">
                <a:solidFill>
                  <a:schemeClr val="tx1"/>
                </a:solidFill>
                <a:latin typeface="Arial"/>
              </a:defRPr>
            </a:lvl1pPr>
            <a:lvl2pPr algn="l" indent="0" lvl="1" marL="457200" rtl="false">
              <a:lnSpc>
                <a:spcPct val="100000"/>
              </a:lnSpc>
              <a:spcBef>
                <a:spcPct val="0"/>
              </a:spcBef>
              <a:spcAft>
                <a:spcPct val="0"/>
              </a:spcAft>
              <a:buNone/>
              <a:defRPr b="0" baseline="0" dirty="0" i="0" lang="zh-CN" sz="1800" u="none">
                <a:solidFill>
                  <a:schemeClr val="tx1"/>
                </a:solidFill>
                <a:latin typeface="Arial"/>
              </a:defRPr>
            </a:lvl2pPr>
            <a:lvl3pPr algn="l" indent="0" lvl="2" marL="914400" rtl="false">
              <a:lnSpc>
                <a:spcPct val="100000"/>
              </a:lnSpc>
              <a:spcBef>
                <a:spcPct val="0"/>
              </a:spcBef>
              <a:spcAft>
                <a:spcPct val="0"/>
              </a:spcAft>
              <a:buNone/>
              <a:defRPr b="0" baseline="0" dirty="0" i="0" lang="zh-CN" sz="1800" u="none">
                <a:solidFill>
                  <a:schemeClr val="tx1"/>
                </a:solidFill>
                <a:latin typeface="Arial"/>
              </a:defRPr>
            </a:lvl3pPr>
            <a:lvl4pPr algn="l" indent="0" lvl="3" marL="1371600" rtl="false">
              <a:lnSpc>
                <a:spcPct val="100000"/>
              </a:lnSpc>
              <a:spcBef>
                <a:spcPct val="0"/>
              </a:spcBef>
              <a:spcAft>
                <a:spcPct val="0"/>
              </a:spcAft>
              <a:buNone/>
              <a:defRPr b="0" baseline="0" dirty="0" i="0" lang="zh-CN" sz="1800" u="none">
                <a:solidFill>
                  <a:schemeClr val="tx1"/>
                </a:solidFill>
                <a:latin typeface="Arial"/>
              </a:defRPr>
            </a:lvl4pPr>
            <a:lvl5pPr algn="l" indent="0" lvl="4" marL="1828800" rtl="false">
              <a:lnSpc>
                <a:spcPct val="100000"/>
              </a:lnSpc>
              <a:spcBef>
                <a:spcPct val="0"/>
              </a:spcBef>
              <a:spcAft>
                <a:spcPct val="0"/>
              </a:spcAft>
              <a:buNone/>
              <a:defRPr b="0" baseline="0" dirty="0" i="0" lang="zh-CN" sz="1800" u="none">
                <a:solidFill>
                  <a:schemeClr val="tx1"/>
                </a:solidFill>
                <a:latin typeface="Arial"/>
              </a:defRPr>
            </a:lvl5pPr>
          </a:lstStyle>
          <a:p>
            <a:pPr indent="0" lvl="0" marL="0"/>
            <a:r>
              <a:rPr dirty="0" lang="en-US"/>
              <a:t>10</a:t>
            </a:r>
            <a:r>
              <a:rPr dirty="0" lang="en-US"/>
              <a:t>个被试</a:t>
            </a:r>
            <a:r>
              <a:rPr dirty="0" lang="en-US"/>
              <a:t>6</a:t>
            </a:r>
            <a:r>
              <a:rPr dirty="0" lang="en-US"/>
              <a:t>分类平均准确率</a:t>
            </a:r>
            <a:endParaRPr dirty="0" lang="en-US"/>
          </a:p>
        </p:txBody>
      </p:sp>
      <p:pic>
        <p:nvPicPr>
          <p:cNvPr id="13" name="图片 61" title="">
            <a:extLst>
              <a:ext uri="{79899B41-F3F6-4457-8223-DA79B5E19C73}">
                <a16:creationId xmlns:a16="http://schemas.microsoft.com/office/drawing/2010/main" id="{9AFD5503-8861-415D-94CA-D0F1E942FDA3}"/>
              </a:ext>
            </a:extLst>
          </p:cNvPr>
          <p:cNvPicPr>
            <a:picLocks noChangeAspect="true"/>
          </p:cNvPicPr>
          <p:nvPr/>
        </p:nvPicPr>
        <p:blipFill>
          <a:blip r:embed="rId4"/>
          <a:stretch>
            <a:fillRect/>
          </a:stretch>
        </p:blipFill>
        <p:spPr>
          <a:xfrm rot="0">
            <a:off x="3836988" y="2473325"/>
            <a:ext cx="5257800" cy="2162175"/>
          </a:xfrm>
          <a:prstGeom prst="rect">
            <a:avLst/>
          </a:prstGeom>
          <a:noFill/>
          <a:ln>
            <a:noFill/>
            <a:miter lim="800000"/>
          </a:ln>
        </p:spPr>
      </p:pic>
      <p:sp>
        <p:nvSpPr>
          <p:cNvPr id="14" name="文本框 62" title="">
            <a:extLst>
              <a:ext uri="{FCBAB5EE-97A0-48DD-BC1C-AC51043E335F}">
                <a16:creationId xmlns:a16="http://schemas.microsoft.com/office/drawing/2010/main" id="{1D1831F1-A8BE-4953-B1B5-76D4C34680C2}"/>
              </a:ext>
            </a:extLst>
          </p:cNvPr>
          <p:cNvSpPr txBox="1"/>
          <p:nvPr/>
        </p:nvSpPr>
        <p:spPr>
          <a:xfrm rot="0">
            <a:off x="4756149" y="4705350"/>
            <a:ext cx="3960813" cy="369888"/>
          </a:xfrm>
          <a:prstGeom prst="rect">
            <a:avLst/>
          </a:prstGeom>
          <a:noFill/>
          <a:ln>
            <a:noFill/>
            <a:miter lim="800000"/>
          </a:ln>
        </p:spPr>
        <p:txBody>
          <a:bodyPr rtlCol="0">
            <a:spAutoFit/>
          </a:bodyPr>
          <a:lstStyle>
            <a:lvl1pPr algn="l" indent="0" lvl="0" marL="0" rtl="false">
              <a:lnSpc>
                <a:spcPct val="100000"/>
              </a:lnSpc>
              <a:spcBef>
                <a:spcPct val="0"/>
              </a:spcBef>
              <a:spcAft>
                <a:spcPct val="0"/>
              </a:spcAft>
              <a:buNone/>
              <a:defRPr b="0" baseline="0" dirty="0" i="0" lang="zh-CN" sz="1800" u="none">
                <a:solidFill>
                  <a:schemeClr val="tx1"/>
                </a:solidFill>
                <a:latin typeface="Arial"/>
              </a:defRPr>
            </a:lvl1pPr>
            <a:lvl2pPr algn="l" indent="0" lvl="1" marL="457200" rtl="false">
              <a:lnSpc>
                <a:spcPct val="100000"/>
              </a:lnSpc>
              <a:spcBef>
                <a:spcPct val="0"/>
              </a:spcBef>
              <a:spcAft>
                <a:spcPct val="0"/>
              </a:spcAft>
              <a:buNone/>
              <a:defRPr b="0" baseline="0" dirty="0" i="0" lang="zh-CN" sz="1800" u="none">
                <a:solidFill>
                  <a:schemeClr val="tx1"/>
                </a:solidFill>
                <a:latin typeface="Arial"/>
              </a:defRPr>
            </a:lvl2pPr>
            <a:lvl3pPr algn="l" indent="0" lvl="2" marL="914400" rtl="false">
              <a:lnSpc>
                <a:spcPct val="100000"/>
              </a:lnSpc>
              <a:spcBef>
                <a:spcPct val="0"/>
              </a:spcBef>
              <a:spcAft>
                <a:spcPct val="0"/>
              </a:spcAft>
              <a:buNone/>
              <a:defRPr b="0" baseline="0" dirty="0" i="0" lang="zh-CN" sz="1800" u="none">
                <a:solidFill>
                  <a:schemeClr val="tx1"/>
                </a:solidFill>
                <a:latin typeface="Arial"/>
              </a:defRPr>
            </a:lvl3pPr>
            <a:lvl4pPr algn="l" indent="0" lvl="3" marL="1371600" rtl="false">
              <a:lnSpc>
                <a:spcPct val="100000"/>
              </a:lnSpc>
              <a:spcBef>
                <a:spcPct val="0"/>
              </a:spcBef>
              <a:spcAft>
                <a:spcPct val="0"/>
              </a:spcAft>
              <a:buNone/>
              <a:defRPr b="0" baseline="0" dirty="0" i="0" lang="zh-CN" sz="1800" u="none">
                <a:solidFill>
                  <a:schemeClr val="tx1"/>
                </a:solidFill>
                <a:latin typeface="Arial"/>
              </a:defRPr>
            </a:lvl4pPr>
            <a:lvl5pPr algn="l" indent="0" lvl="4" marL="1828800" rtl="false">
              <a:lnSpc>
                <a:spcPct val="100000"/>
              </a:lnSpc>
              <a:spcBef>
                <a:spcPct val="0"/>
              </a:spcBef>
              <a:spcAft>
                <a:spcPct val="0"/>
              </a:spcAft>
              <a:buNone/>
              <a:defRPr b="0" baseline="0" dirty="0" i="0" lang="zh-CN" sz="1800" u="none">
                <a:solidFill>
                  <a:schemeClr val="tx1"/>
                </a:solidFill>
                <a:latin typeface="Arial"/>
              </a:defRPr>
            </a:lvl5pPr>
          </a:lstStyle>
          <a:p>
            <a:pPr indent="0" lvl="0" marL="0"/>
            <a:r>
              <a:rPr dirty="0" lang="en-US"/>
              <a:t>文中方法和其他方法准确率对比</a:t>
            </a:r>
            <a:endParaRPr dirty="0" lang="en-US"/>
          </a:p>
        </p:txBody>
      </p:sp>
      <p:sp>
        <p:nvSpPr>
          <p:cNvPr id="15" name="文本框 63" title="">
            <a:extLst>
              <a:ext uri="{F9C490AF-B599-49F5-B2B3-A4CCA0BCC246}">
                <a16:creationId xmlns:a16="http://schemas.microsoft.com/office/drawing/2010/main" id="{42670496-E846-43E4-9DD9-3C3F41171571}"/>
              </a:ext>
            </a:extLst>
          </p:cNvPr>
          <p:cNvSpPr txBox="1"/>
          <p:nvPr/>
        </p:nvSpPr>
        <p:spPr>
          <a:xfrm rot="0">
            <a:off x="165099" y="5229225"/>
            <a:ext cx="8929689" cy="646112"/>
          </a:xfrm>
          <a:prstGeom prst="rect">
            <a:avLst/>
          </a:prstGeom>
          <a:noFill/>
          <a:ln>
            <a:noFill/>
            <a:miter lim="800000"/>
          </a:ln>
        </p:spPr>
        <p:txBody>
          <a:bodyPr rtlCol="0">
            <a:spAutoFit/>
          </a:bodyPr>
          <a:lstStyle>
            <a:lvl1pPr algn="l" indent="0" lvl="0" marL="0" rtl="false">
              <a:lnSpc>
                <a:spcPct val="100000"/>
              </a:lnSpc>
              <a:spcBef>
                <a:spcPct val="0"/>
              </a:spcBef>
              <a:spcAft>
                <a:spcPct val="0"/>
              </a:spcAft>
              <a:buNone/>
              <a:defRPr b="0" baseline="0" dirty="0" i="0" lang="zh-CN" sz="1800" u="none">
                <a:solidFill>
                  <a:schemeClr val="tx1"/>
                </a:solidFill>
                <a:latin typeface="Arial"/>
              </a:defRPr>
            </a:lvl1pPr>
            <a:lvl2pPr algn="l" indent="0" lvl="1" marL="457200" rtl="false">
              <a:lnSpc>
                <a:spcPct val="100000"/>
              </a:lnSpc>
              <a:spcBef>
                <a:spcPct val="0"/>
              </a:spcBef>
              <a:spcAft>
                <a:spcPct val="0"/>
              </a:spcAft>
              <a:buNone/>
              <a:defRPr b="0" baseline="0" dirty="0" i="0" lang="zh-CN" sz="1800" u="none">
                <a:solidFill>
                  <a:schemeClr val="tx1"/>
                </a:solidFill>
                <a:latin typeface="Arial"/>
              </a:defRPr>
            </a:lvl2pPr>
            <a:lvl3pPr algn="l" indent="0" lvl="2" marL="914400" rtl="false">
              <a:lnSpc>
                <a:spcPct val="100000"/>
              </a:lnSpc>
              <a:spcBef>
                <a:spcPct val="0"/>
              </a:spcBef>
              <a:spcAft>
                <a:spcPct val="0"/>
              </a:spcAft>
              <a:buNone/>
              <a:defRPr b="0" baseline="0" dirty="0" i="0" lang="zh-CN" sz="1800" u="none">
                <a:solidFill>
                  <a:schemeClr val="tx1"/>
                </a:solidFill>
                <a:latin typeface="Arial"/>
              </a:defRPr>
            </a:lvl3pPr>
            <a:lvl4pPr algn="l" indent="0" lvl="3" marL="1371600" rtl="false">
              <a:lnSpc>
                <a:spcPct val="100000"/>
              </a:lnSpc>
              <a:spcBef>
                <a:spcPct val="0"/>
              </a:spcBef>
              <a:spcAft>
                <a:spcPct val="0"/>
              </a:spcAft>
              <a:buNone/>
              <a:defRPr b="0" baseline="0" dirty="0" i="0" lang="zh-CN" sz="1800" u="none">
                <a:solidFill>
                  <a:schemeClr val="tx1"/>
                </a:solidFill>
                <a:latin typeface="Arial"/>
              </a:defRPr>
            </a:lvl4pPr>
            <a:lvl5pPr algn="l" indent="0" lvl="4" marL="1828800" rtl="false">
              <a:lnSpc>
                <a:spcPct val="100000"/>
              </a:lnSpc>
              <a:spcBef>
                <a:spcPct val="0"/>
              </a:spcBef>
              <a:spcAft>
                <a:spcPct val="0"/>
              </a:spcAft>
              <a:buNone/>
              <a:defRPr b="0" baseline="0" dirty="0" i="0" lang="zh-CN" sz="1800" u="none">
                <a:solidFill>
                  <a:schemeClr val="tx1"/>
                </a:solidFill>
                <a:latin typeface="Arial"/>
              </a:defRPr>
            </a:lvl5pPr>
          </a:lstStyle>
          <a:p>
            <a:pPr indent="0" lvl="0" marL="0"/>
            <a:r>
              <a:rPr dirty="0" lang="en-US"/>
              <a:t>结论：相较于此前的方法，使用文中所提出的方法分类准确率有所提升，表明选择枕叶通道作为注意力确实对视觉分类有帮助。</a:t>
            </a:r>
            <a:endParaRPr dirty="0" lang="en-US"/>
          </a:p>
        </p:txBody>
      </p:sp>
    </p:spTree>
    <p:extLst>
      <p:ext uri="{1165C7D0-5425-4D65-BC80-10ECED8C8697}">
        <p14:creationId xmlns:p14="http://schemas.microsoft.com/office/powerpoint/2010/main" val="1730983855213"/>
      </p:ext>
    </p:extLst>
  </p:cSld>
  <p:clrMapOvr>
    <a:masterClrMapping/>
  </p:clrMapOvr>
</p:sld>
</file>

<file path=ppt/slides/slide13.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3">
    <p:spTree>
      <p:nvGrpSpPr>
        <p:cNvPr id="1" name=""/>
        <p:cNvGrpSpPr/>
        <p:nvPr/>
      </p:nvGrpSpPr>
      <p:grpSpPr>
        <a:xfrm>
          <a:off x="0" y="0"/>
          <a:ext cx="0" cy="0"/>
          <a:chOff x="0" y="0"/>
          <a:chExt cx="0" cy="0"/>
        </a:xfrm>
      </p:grpSpPr>
      <p:pic>
        <p:nvPicPr>
          <p:cNvPr descr="a2" id="2" name="Picture 4" title="">
            <a:extLst>
              <a:ext uri="{86DF6D41-BDBB-484C-8B6A-522842C2DA7A}">
                <a16:creationId xmlns:a16="http://schemas.microsoft.com/office/drawing/2010/main" id="{4D3C03F4-4053-4C91-9E77-87289FAB457C}"/>
              </a:ext>
            </a:extLst>
          </p:cNvPr>
          <p:cNvPicPr>
            <a:picLocks noChangeAspect="true"/>
          </p:cNvPicPr>
          <p:nvPr/>
        </p:nvPicPr>
        <p:blipFill>
          <a:blip r:embed="rId2"/>
          <a:stretch>
            <a:fillRect/>
          </a:stretch>
        </p:blipFill>
        <p:spPr>
          <a:xfrm rot="0">
            <a:off x="0" y="0"/>
            <a:ext cx="9144000" cy="6858000"/>
          </a:xfrm>
          <a:prstGeom prst="rect">
            <a:avLst/>
          </a:prstGeom>
          <a:noFill/>
          <a:ln>
            <a:noFill/>
            <a:miter lim="800000"/>
          </a:ln>
        </p:spPr>
      </p:pic>
      <p:sp>
        <p:nvSpPr>
          <p:cNvPr id="3" name="标题 6" title="">
            <a:extLst>
              <a:ext uri="{0D8D881E-35F6-47A3-9F23-0954D7C5909C}">
                <a16:creationId xmlns:a16="http://schemas.microsoft.com/office/drawing/2010/main" id="{42A0CCB3-B837-4074-8091-E141CD8E5B8F}"/>
              </a:ext>
            </a:extLst>
          </p:cNvPr>
          <p:cNvSpPr txBox="1"/>
          <p:nvPr/>
        </p:nvSpPr>
        <p:spPr>
          <a:xfrm rot="0">
            <a:off x="2771775" y="109538"/>
            <a:ext cx="6372225" cy="585787"/>
          </a:xfrm>
          <a:prstGeom prst="rect">
            <a:avLst/>
          </a:prstGeom>
          <a:noFill/>
          <a:ln>
            <a:noFill/>
            <a:miter lim="800000"/>
          </a:ln>
        </p:spPr>
        <p:txBody>
          <a:bodyPr rtlCol="0">
            <a:noAutofit/>
          </a:bodyPr>
          <a:lstStyle>
            <a:lvl1pPr algn="l" indent="-342900" lvl="0" marL="342900" rtl="false">
              <a:lnSpc>
                <a:spcPct val="100000"/>
              </a:lnSpc>
              <a:spcBef>
                <a:spcPct val="20000"/>
              </a:spcBef>
              <a:spcAft>
                <a:spcPct val="0"/>
              </a:spcAft>
              <a:buChar char="•"/>
              <a:defRPr b="0" baseline="0" dirty="0" i="0" lang="zh-CN" sz="3200" u="none">
                <a:solidFill>
                  <a:schemeClr val="tx1"/>
                </a:solidFill>
                <a:latin typeface="+mn-lt"/>
              </a:defRPr>
            </a:lvl1pPr>
            <a:lvl2pPr algn="l" indent="-285750" lvl="1" marL="742950" rtl="false">
              <a:lnSpc>
                <a:spcPct val="100000"/>
              </a:lnSpc>
              <a:spcBef>
                <a:spcPct val="20000"/>
              </a:spcBef>
              <a:spcAft>
                <a:spcPct val="0"/>
              </a:spcAft>
              <a:buChar char="–"/>
              <a:defRPr b="0" baseline="0" dirty="0" i="0" lang="zh-CN" sz="2800" u="none">
                <a:solidFill>
                  <a:schemeClr val="tx1"/>
                </a:solidFill>
                <a:latin typeface="+mn-lt"/>
              </a:defRPr>
            </a:lvl2pPr>
            <a:lvl3pPr algn="l" indent="-228600" lvl="2" marL="1143000" rtl="false">
              <a:lnSpc>
                <a:spcPct val="100000"/>
              </a:lnSpc>
              <a:spcBef>
                <a:spcPct val="20000"/>
              </a:spcBef>
              <a:spcAft>
                <a:spcPct val="0"/>
              </a:spcAft>
              <a:buChar char="•"/>
              <a:defRPr b="0" baseline="0" dirty="0" i="0" lang="zh-CN" sz="2400" u="none">
                <a:solidFill>
                  <a:schemeClr val="tx1"/>
                </a:solidFill>
                <a:latin typeface="+mn-lt"/>
              </a:defRPr>
            </a:lvl3pPr>
            <a:lvl4pPr algn="l" indent="-228600" lvl="3" marL="1600200" rtl="false">
              <a:lnSpc>
                <a:spcPct val="100000"/>
              </a:lnSpc>
              <a:spcBef>
                <a:spcPct val="20000"/>
              </a:spcBef>
              <a:spcAft>
                <a:spcPct val="0"/>
              </a:spcAft>
              <a:buChar char="–"/>
              <a:defRPr b="0" baseline="0" dirty="0" i="0" lang="zh-CN" sz="2000" u="none">
                <a:solidFill>
                  <a:schemeClr val="tx1"/>
                </a:solidFill>
                <a:latin typeface="+mn-lt"/>
              </a:defRPr>
            </a:lvl4pPr>
            <a:lvl5pPr algn="l" indent="-228600" lvl="4" marL="2057400" rtl="false">
              <a:lnSpc>
                <a:spcPct val="100000"/>
              </a:lnSpc>
              <a:spcBef>
                <a:spcPct val="20000"/>
              </a:spcBef>
              <a:spcAft>
                <a:spcPct val="0"/>
              </a:spcAft>
              <a:buChar char="»"/>
              <a:defRPr b="0" baseline="0" dirty="0" i="0" lang="zh-CN" sz="2000" u="none">
                <a:solidFill>
                  <a:schemeClr val="tx1"/>
                </a:solidFill>
                <a:latin typeface="+mn-lt"/>
              </a:defRPr>
            </a:lvl5pPr>
            <a:lvl6pPr algn="l" indent="-228600" lvl="5" marL="2514600" rtl="false">
              <a:spcBef>
                <a:spcPct val="20000"/>
              </a:spcBef>
              <a:spcAft>
                <a:spcPct val="0"/>
              </a:spcAft>
              <a:buChar char="»"/>
              <a:defRPr dirty="0" lang="zh-CN" sz="2000">
                <a:solidFill>
                  <a:schemeClr val="tx1"/>
                </a:solidFill>
                <a:latin typeface="+mn-lt"/>
              </a:defRPr>
            </a:lvl6pPr>
            <a:lvl7pPr algn="l" indent="-228600" lvl="6" marL="2971800" rtl="false">
              <a:spcBef>
                <a:spcPct val="20000"/>
              </a:spcBef>
              <a:spcAft>
                <a:spcPct val="0"/>
              </a:spcAft>
              <a:buChar char="»"/>
              <a:defRPr dirty="0" lang="zh-CN" sz="2000">
                <a:solidFill>
                  <a:schemeClr val="tx1"/>
                </a:solidFill>
                <a:latin typeface="+mn-lt"/>
              </a:defRPr>
            </a:lvl7pPr>
            <a:lvl8pPr algn="l" indent="-228600" lvl="7" marL="3429000" rtl="false">
              <a:spcBef>
                <a:spcPct val="20000"/>
              </a:spcBef>
              <a:spcAft>
                <a:spcPct val="0"/>
              </a:spcAft>
              <a:buChar char="»"/>
              <a:defRPr dirty="0" lang="zh-CN" sz="2000">
                <a:solidFill>
                  <a:schemeClr val="tx1"/>
                </a:solidFill>
                <a:latin typeface="+mn-lt"/>
              </a:defRPr>
            </a:lvl8pPr>
            <a:lvl9pPr algn="l" indent="-228600" lvl="8" marL="3886200" rtl="false">
              <a:spcBef>
                <a:spcPct val="20000"/>
              </a:spcBef>
              <a:spcAft>
                <a:spcPct val="0"/>
              </a:spcAft>
              <a:buChar char="»"/>
              <a:defRPr dirty="0" lang="zh-CN" sz="2000">
                <a:solidFill>
                  <a:schemeClr val="tx1"/>
                </a:solidFill>
                <a:latin typeface="+mn-lt"/>
              </a:defRPr>
            </a:lvl9pPr>
          </a:lstStyle>
          <a:p>
            <a:pPr algn="ctr" indent="0" lvl="0" marL="0">
              <a:lnSpc>
                <a:spcPct val="90000"/>
              </a:lnSpc>
              <a:spcBef>
                <a:spcPct val="0"/>
              </a:spcBef>
              <a:buNone/>
            </a:pPr>
            <a:r>
              <a:rPr dirty="0" lang="zh-CN">
                <a:solidFill>
                  <a:schemeClr val="bg1"/>
                </a:solidFill>
                <a:latin typeface="黑体"/>
              </a:rPr>
              <a:t/>
            </a:r>
            <a:endParaRPr dirty="0" lang="zh-CN">
              <a:solidFill>
                <a:schemeClr val="bg1"/>
              </a:solidFill>
              <a:latin typeface="黑体"/>
            </a:endParaRPr>
          </a:p>
        </p:txBody>
      </p:sp>
      <p:sp>
        <p:nvSpPr>
          <p:cNvPr id="4" name="标题 6" title="">
            <a:extLst>
              <a:ext uri="{B2A523FC-4452-413E-B91B-D497A1971C3B}">
                <a16:creationId xmlns:a16="http://schemas.microsoft.com/office/drawing/2010/main" id="{CDC1F2C3-6328-4AE8-9FE6-CBEBD3F5E6C9}"/>
              </a:ext>
            </a:extLst>
          </p:cNvPr>
          <p:cNvSpPr txBox="1"/>
          <p:nvPr/>
        </p:nvSpPr>
        <p:spPr>
          <a:xfrm rot="0">
            <a:off x="2916238" y="117475"/>
            <a:ext cx="6227762" cy="585788"/>
          </a:xfrm>
          <a:prstGeom prst="rect">
            <a:avLst/>
          </a:prstGeom>
          <a:noFill/>
          <a:ln>
            <a:noFill/>
            <a:miter lim="800000"/>
          </a:ln>
        </p:spPr>
        <p:txBody>
          <a:bodyPr rtlCol="0">
            <a:noAutofit/>
          </a:bodyPr>
          <a:lstStyle>
            <a:lvl1pPr algn="l" indent="-342900" lvl="0" marL="342900" rtl="false">
              <a:lnSpc>
                <a:spcPct val="100000"/>
              </a:lnSpc>
              <a:spcBef>
                <a:spcPct val="20000"/>
              </a:spcBef>
              <a:spcAft>
                <a:spcPct val="0"/>
              </a:spcAft>
              <a:buChar char="•"/>
              <a:defRPr b="0" baseline="0" dirty="0" i="0" lang="zh-CN" sz="3200" u="none">
                <a:solidFill>
                  <a:schemeClr val="tx1"/>
                </a:solidFill>
                <a:latin typeface="+mn-lt"/>
              </a:defRPr>
            </a:lvl1pPr>
            <a:lvl2pPr algn="l" indent="-285750" lvl="1" marL="742950" rtl="false">
              <a:lnSpc>
                <a:spcPct val="100000"/>
              </a:lnSpc>
              <a:spcBef>
                <a:spcPct val="20000"/>
              </a:spcBef>
              <a:spcAft>
                <a:spcPct val="0"/>
              </a:spcAft>
              <a:buChar char="–"/>
              <a:defRPr b="0" baseline="0" dirty="0" i="0" lang="zh-CN" sz="2800" u="none">
                <a:solidFill>
                  <a:schemeClr val="tx1"/>
                </a:solidFill>
                <a:latin typeface="+mn-lt"/>
              </a:defRPr>
            </a:lvl2pPr>
            <a:lvl3pPr algn="l" indent="-228600" lvl="2" marL="1143000" rtl="false">
              <a:lnSpc>
                <a:spcPct val="100000"/>
              </a:lnSpc>
              <a:spcBef>
                <a:spcPct val="20000"/>
              </a:spcBef>
              <a:spcAft>
                <a:spcPct val="0"/>
              </a:spcAft>
              <a:buChar char="•"/>
              <a:defRPr b="0" baseline="0" dirty="0" i="0" lang="zh-CN" sz="2400" u="none">
                <a:solidFill>
                  <a:schemeClr val="tx1"/>
                </a:solidFill>
                <a:latin typeface="+mn-lt"/>
              </a:defRPr>
            </a:lvl3pPr>
            <a:lvl4pPr algn="l" indent="-228600" lvl="3" marL="1600200" rtl="false">
              <a:lnSpc>
                <a:spcPct val="100000"/>
              </a:lnSpc>
              <a:spcBef>
                <a:spcPct val="20000"/>
              </a:spcBef>
              <a:spcAft>
                <a:spcPct val="0"/>
              </a:spcAft>
              <a:buChar char="–"/>
              <a:defRPr b="0" baseline="0" dirty="0" i="0" lang="zh-CN" sz="2000" u="none">
                <a:solidFill>
                  <a:schemeClr val="tx1"/>
                </a:solidFill>
                <a:latin typeface="+mn-lt"/>
              </a:defRPr>
            </a:lvl4pPr>
            <a:lvl5pPr algn="l" indent="-228600" lvl="4" marL="2057400" rtl="false">
              <a:lnSpc>
                <a:spcPct val="100000"/>
              </a:lnSpc>
              <a:spcBef>
                <a:spcPct val="20000"/>
              </a:spcBef>
              <a:spcAft>
                <a:spcPct val="0"/>
              </a:spcAft>
              <a:buChar char="»"/>
              <a:defRPr b="0" baseline="0" dirty="0" i="0" lang="zh-CN" sz="2000" u="none">
                <a:solidFill>
                  <a:schemeClr val="tx1"/>
                </a:solidFill>
                <a:latin typeface="+mn-lt"/>
              </a:defRPr>
            </a:lvl5pPr>
            <a:lvl6pPr algn="l" indent="-228600" lvl="5" marL="2514600" rtl="false">
              <a:spcBef>
                <a:spcPct val="20000"/>
              </a:spcBef>
              <a:spcAft>
                <a:spcPct val="0"/>
              </a:spcAft>
              <a:buChar char="»"/>
              <a:defRPr dirty="0" lang="zh-CN" sz="2000">
                <a:solidFill>
                  <a:schemeClr val="tx1"/>
                </a:solidFill>
                <a:latin typeface="+mn-lt"/>
              </a:defRPr>
            </a:lvl6pPr>
            <a:lvl7pPr algn="l" indent="-228600" lvl="6" marL="2971800" rtl="false">
              <a:spcBef>
                <a:spcPct val="20000"/>
              </a:spcBef>
              <a:spcAft>
                <a:spcPct val="0"/>
              </a:spcAft>
              <a:buChar char="»"/>
              <a:defRPr dirty="0" lang="zh-CN" sz="2000">
                <a:solidFill>
                  <a:schemeClr val="tx1"/>
                </a:solidFill>
                <a:latin typeface="+mn-lt"/>
              </a:defRPr>
            </a:lvl7pPr>
            <a:lvl8pPr algn="l" indent="-228600" lvl="7" marL="3429000" rtl="false">
              <a:spcBef>
                <a:spcPct val="20000"/>
              </a:spcBef>
              <a:spcAft>
                <a:spcPct val="0"/>
              </a:spcAft>
              <a:buChar char="»"/>
              <a:defRPr dirty="0" lang="zh-CN" sz="2000">
                <a:solidFill>
                  <a:schemeClr val="tx1"/>
                </a:solidFill>
                <a:latin typeface="+mn-lt"/>
              </a:defRPr>
            </a:lvl8pPr>
            <a:lvl9pPr algn="l" indent="-228600" lvl="8" marL="3886200" rtl="false">
              <a:spcBef>
                <a:spcPct val="20000"/>
              </a:spcBef>
              <a:spcAft>
                <a:spcPct val="0"/>
              </a:spcAft>
              <a:buChar char="»"/>
              <a:defRPr dirty="0" lang="zh-CN" sz="2000">
                <a:solidFill>
                  <a:schemeClr val="tx1"/>
                </a:solidFill>
                <a:latin typeface="+mn-lt"/>
              </a:defRPr>
            </a:lvl9pPr>
          </a:lstStyle>
          <a:p>
            <a:pPr indent="0" lvl="0" marL="0">
              <a:lnSpc>
                <a:spcPct val="90000"/>
              </a:lnSpc>
              <a:spcBef>
                <a:spcPct val="0"/>
              </a:spcBef>
              <a:buNone/>
            </a:pPr>
            <a:r>
              <a:rPr b="1" dirty="0" lang="zh-CN" sz="2800">
                <a:solidFill>
                  <a:schemeClr val="bg1"/>
                </a:solidFill>
                <a:latin typeface="黑体"/>
              </a:rPr>
              <a:t>视觉解码研究进展：分类（</a:t>
            </a:r>
            <a:r>
              <a:rPr b="1" baseline="0" dirty="0" i="0" lang="zh-CN" sz="2800" u="none">
                <a:solidFill>
                  <a:srgbClr val="ffff00"/>
                </a:solidFill>
                <a:latin typeface="黑体"/>
              </a:rPr>
              <a:t>案例</a:t>
            </a:r>
            <a:r>
              <a:rPr b="1" dirty="0" lang="zh-CN" sz="2800">
                <a:solidFill>
                  <a:schemeClr val="bg1"/>
                </a:solidFill>
                <a:latin typeface="黑体"/>
              </a:rPr>
              <a:t>）</a:t>
            </a:r>
            <a:endParaRPr b="1" dirty="0" lang="zh-CN" sz="2800">
              <a:solidFill>
                <a:schemeClr val="bg1"/>
              </a:solidFill>
              <a:latin typeface="黑体"/>
            </a:endParaRPr>
          </a:p>
        </p:txBody>
      </p:sp>
      <p:cxnSp>
        <p:nvCxnSpPr>
          <p:cNvPr id="5" name="直接连接符 23" title="">
            <a:extLst>
              <a:ext uri="{F1FFDC11-6C07-41B3-9DE0-5A4E4340F7E4}">
                <a16:creationId xmlns:a16="http://schemas.microsoft.com/office/drawing/2010/main" id="{A40D84E9-41CC-4AE6-94E5-6157DFED617E}"/>
              </a:ext>
            </a:extLst>
          </p:cNvPr>
          <p:cNvCxnSpPr/>
          <p:nvPr/>
        </p:nvCxnSpPr>
        <p:spPr>
          <a:xfrm rot="0">
            <a:off x="4763" y="6294438"/>
            <a:ext cx="9144000" cy="0"/>
          </a:xfrm>
          <a:prstGeom prst="line">
            <a:avLst/>
          </a:prstGeom>
          <a:noFill/>
          <a:ln>
            <a:solidFill>
              <a:srgbClr val="000000"/>
            </a:solidFill>
            <a:miter lim="800000"/>
          </a:ln>
        </p:spPr>
      </p:cxnSp>
      <p:sp>
        <p:nvSpPr>
          <p:cNvPr id="6" name="文本框 24" title="">
            <a:extLst>
              <a:ext uri="{240C7AAF-993E-4583-9D51-0186A6D06976}">
                <a16:creationId xmlns:a16="http://schemas.microsoft.com/office/drawing/2010/main" id="{EA735966-63F6-4B41-BADF-852DDE4E48A8}"/>
              </a:ext>
            </a:extLst>
          </p:cNvPr>
          <p:cNvSpPr txBox="1"/>
          <p:nvPr/>
        </p:nvSpPr>
        <p:spPr>
          <a:xfrm rot="0">
            <a:off x="188913" y="6364288"/>
            <a:ext cx="9090025" cy="400050"/>
          </a:xfrm>
          <a:prstGeom prst="rect">
            <a:avLst/>
          </a:prstGeom>
          <a:noFill/>
          <a:ln>
            <a:noFill/>
            <a:miter lim="800000"/>
          </a:ln>
        </p:spPr>
        <p:txBody>
          <a:bodyPr rtlCol="0">
            <a:spAutoFit/>
          </a:bodyPr>
          <a:lstStyle>
            <a:lvl1pPr algn="l" indent="0" lvl="0" marL="0" rtl="false">
              <a:lnSpc>
                <a:spcPct val="100000"/>
              </a:lnSpc>
              <a:spcBef>
                <a:spcPct val="0"/>
              </a:spcBef>
              <a:spcAft>
                <a:spcPct val="0"/>
              </a:spcAft>
              <a:buNone/>
              <a:defRPr b="0" baseline="0" dirty="0" i="0" lang="zh-CN" sz="1800" u="none">
                <a:solidFill>
                  <a:schemeClr val="tx1"/>
                </a:solidFill>
                <a:latin typeface="Arial"/>
              </a:defRPr>
            </a:lvl1pPr>
            <a:lvl2pPr algn="l" indent="0" lvl="1" marL="457200" rtl="false">
              <a:lnSpc>
                <a:spcPct val="100000"/>
              </a:lnSpc>
              <a:spcBef>
                <a:spcPct val="0"/>
              </a:spcBef>
              <a:spcAft>
                <a:spcPct val="0"/>
              </a:spcAft>
              <a:buNone/>
              <a:defRPr b="0" baseline="0" dirty="0" i="0" lang="zh-CN" sz="1800" u="none">
                <a:solidFill>
                  <a:schemeClr val="tx1"/>
                </a:solidFill>
                <a:latin typeface="Arial"/>
              </a:defRPr>
            </a:lvl2pPr>
            <a:lvl3pPr algn="l" indent="0" lvl="2" marL="914400" rtl="false">
              <a:lnSpc>
                <a:spcPct val="100000"/>
              </a:lnSpc>
              <a:spcBef>
                <a:spcPct val="0"/>
              </a:spcBef>
              <a:spcAft>
                <a:spcPct val="0"/>
              </a:spcAft>
              <a:buNone/>
              <a:defRPr b="0" baseline="0" dirty="0" i="0" lang="zh-CN" sz="1800" u="none">
                <a:solidFill>
                  <a:schemeClr val="tx1"/>
                </a:solidFill>
                <a:latin typeface="Arial"/>
              </a:defRPr>
            </a:lvl3pPr>
            <a:lvl4pPr algn="l" indent="0" lvl="3" marL="1371600" rtl="false">
              <a:lnSpc>
                <a:spcPct val="100000"/>
              </a:lnSpc>
              <a:spcBef>
                <a:spcPct val="0"/>
              </a:spcBef>
              <a:spcAft>
                <a:spcPct val="0"/>
              </a:spcAft>
              <a:buNone/>
              <a:defRPr b="0" baseline="0" dirty="0" i="0" lang="zh-CN" sz="1800" u="none">
                <a:solidFill>
                  <a:schemeClr val="tx1"/>
                </a:solidFill>
                <a:latin typeface="Arial"/>
              </a:defRPr>
            </a:lvl4pPr>
            <a:lvl5pPr algn="l" indent="0" lvl="4" marL="1828800" rtl="false">
              <a:lnSpc>
                <a:spcPct val="100000"/>
              </a:lnSpc>
              <a:spcBef>
                <a:spcPct val="0"/>
              </a:spcBef>
              <a:spcAft>
                <a:spcPct val="0"/>
              </a:spcAft>
              <a:buNone/>
              <a:defRPr b="0" baseline="0" dirty="0" i="0" lang="zh-CN" sz="1800" u="none">
                <a:solidFill>
                  <a:schemeClr val="tx1"/>
                </a:solidFill>
                <a:latin typeface="Arial"/>
              </a:defRPr>
            </a:lvl5pPr>
          </a:lstStyle>
          <a:p>
            <a:pPr indent="0" lvl="0" marL="0"/>
            <a:r>
              <a:rPr dirty="0" lang="en-US" sz="1000"/>
              <a:t>Kalafatovich, Jenifer, Minji Lee, and Seong-Whan Lee. "Decoding visual recognition of objects from eeg signals based on attention-driven convolutional neural network." 2020 IEEE International Conference on Systems, Man, and Cybernetics (SMC). IEEE, 2020.</a:t>
            </a:r>
            <a:endParaRPr dirty="0" lang="en-US" sz="1000"/>
          </a:p>
        </p:txBody>
      </p:sp>
      <p:grpSp>
        <p:nvGrpSpPr>
          <p:cNvPr id="7" name="组合 15" title="">
            <a:extLst>
              <a:ext uri="{1B50A45E-B217-4B36-94FE-154F5BB410EF}">
                <a16:creationId xmlns:a16="http://schemas.microsoft.com/office/drawing/2010/main" id="{C246272C-E08E-4875-A926-18F70D2CFA09}"/>
              </a:ext>
            </a:extLst>
          </p:cNvPr>
          <p:cNvGrpSpPr/>
          <p:nvPr/>
        </p:nvGrpSpPr>
        <p:grpSpPr>
          <a:xfrm rot="0">
            <a:off x="-1587" y="954088"/>
            <a:ext cx="9142412" cy="5138737"/>
            <a:chOff x="-293017" y="1384362"/>
            <a:chExt cx="8847222" cy="4821459"/>
          </a:xfrm>
        </p:grpSpPr>
        <p:sp>
          <p:nvSpPr>
            <p:cNvPr id="8" name="矩形 17">
              <a:extLst>
                <a:ext uri="{9F6E0503-8423-4247-B97F-77AB16970294}">
                  <a16:creationId xmlns:a16="http://schemas.microsoft.com/office/drawing/2010/main" id="{59DD7476-E4D1-4945-9504-52BAD1229C6E}"/>
                </a:ext>
              </a:extLst>
            </p:cNvPr>
            <p:cNvSpPr/>
            <p:nvPr/>
          </p:nvSpPr>
          <p:spPr>
            <a:xfrm rot="0">
              <a:off x="-287609" y="1410311"/>
              <a:ext cx="8833793" cy="479551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noAutofit/>
            </a:bodyPr>
            <a:lstStyle>
              <a:lvl1pPr algn="l" indent="0" lvl="0" marL="0" rtl="false">
                <a:lnSpc>
                  <a:spcPct val="100000"/>
                </a:lnSpc>
                <a:spcBef>
                  <a:spcPct val="0"/>
                </a:spcBef>
                <a:spcAft>
                  <a:spcPct val="0"/>
                </a:spcAft>
                <a:buNone/>
                <a:defRPr b="0" baseline="0" dirty="0" i="0" lang="zh-CN" sz="1800" u="none">
                  <a:solidFill>
                    <a:schemeClr val="tx1"/>
                  </a:solidFill>
                  <a:latin typeface="Arial"/>
                </a:defRPr>
              </a:lvl1pPr>
              <a:lvl2pPr algn="l" indent="0" lvl="1" marL="457200" rtl="false">
                <a:lnSpc>
                  <a:spcPct val="100000"/>
                </a:lnSpc>
                <a:spcBef>
                  <a:spcPct val="0"/>
                </a:spcBef>
                <a:spcAft>
                  <a:spcPct val="0"/>
                </a:spcAft>
                <a:buNone/>
                <a:defRPr b="0" baseline="0" dirty="0" i="0" lang="zh-CN" sz="1800" u="none">
                  <a:solidFill>
                    <a:schemeClr val="tx1"/>
                  </a:solidFill>
                  <a:latin typeface="Arial"/>
                </a:defRPr>
              </a:lvl2pPr>
              <a:lvl3pPr algn="l" indent="0" lvl="2" marL="914400" rtl="false">
                <a:lnSpc>
                  <a:spcPct val="100000"/>
                </a:lnSpc>
                <a:spcBef>
                  <a:spcPct val="0"/>
                </a:spcBef>
                <a:spcAft>
                  <a:spcPct val="0"/>
                </a:spcAft>
                <a:buNone/>
                <a:defRPr b="0" baseline="0" dirty="0" i="0" lang="zh-CN" sz="1800" u="none">
                  <a:solidFill>
                    <a:schemeClr val="tx1"/>
                  </a:solidFill>
                  <a:latin typeface="Arial"/>
                </a:defRPr>
              </a:lvl3pPr>
              <a:lvl4pPr algn="l" indent="0" lvl="3" marL="1371600" rtl="false">
                <a:lnSpc>
                  <a:spcPct val="100000"/>
                </a:lnSpc>
                <a:spcBef>
                  <a:spcPct val="0"/>
                </a:spcBef>
                <a:spcAft>
                  <a:spcPct val="0"/>
                </a:spcAft>
                <a:buNone/>
                <a:defRPr b="0" baseline="0" dirty="0" i="0" lang="zh-CN" sz="1800" u="none">
                  <a:solidFill>
                    <a:schemeClr val="tx1"/>
                  </a:solidFill>
                  <a:latin typeface="Arial"/>
                </a:defRPr>
              </a:lvl4pPr>
              <a:lvl5pPr algn="l" indent="0" lvl="4" marL="1828800" rtl="false">
                <a:lnSpc>
                  <a:spcPct val="100000"/>
                </a:lnSpc>
                <a:spcBef>
                  <a:spcPct val="0"/>
                </a:spcBef>
                <a:spcAft>
                  <a:spcPct val="0"/>
                </a:spcAft>
                <a:buNone/>
                <a:defRPr b="0" baseline="0" dirty="0" i="0" lang="zh-CN" sz="1800" u="none">
                  <a:solidFill>
                    <a:schemeClr val="tx1"/>
                  </a:solidFill>
                  <a:latin typeface="Arial"/>
                </a:defRPr>
              </a:lvl5pPr>
            </a:lstStyle>
            <a:p>
              <a:pPr algn="ctr" indent="0" lvl="0" marL="0"/>
              <a:r>
                <a:rPr dirty="0" lang="zh-CN">
                  <a:solidFill>
                    <a:srgbClr val="ffffff"/>
                  </a:solidFill>
                </a:rPr>
                <a:t/>
              </a:r>
              <a:endParaRPr dirty="0" lang="zh-CN">
                <a:solidFill>
                  <a:srgbClr val="ffffff"/>
                </a:solidFill>
              </a:endParaRPr>
            </a:p>
          </p:txBody>
        </p:sp>
        <p:sp>
          <p:nvSpPr>
            <p:cNvPr id="9" name="矩形 18">
              <a:extLst>
                <a:ext uri="{3E363C95-F39C-47EC-9D97-18A6C8AA613E}">
                  <a16:creationId xmlns:a16="http://schemas.microsoft.com/office/drawing/2010/main" id="{68BBD606-3A4A-49F9-9D2C-441B535A8F42}"/>
                </a:ext>
              </a:extLst>
            </p:cNvPr>
            <p:cNvSpPr/>
            <p:nvPr/>
          </p:nvSpPr>
          <p:spPr>
            <a:xfrm rot="0">
              <a:off x="-293017" y="1384362"/>
              <a:ext cx="8847222" cy="369330"/>
            </a:xfrm>
            <a:prstGeom prst="rect">
              <a:avLst/>
            </a:prstGeom>
            <a:solidFill>
              <a:srgbClr val="b0252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noAutofit/>
            </a:bodyPr>
            <a:lstStyle>
              <a:lvl1pPr algn="l" indent="0" lvl="0" marL="0" rtl="false">
                <a:lnSpc>
                  <a:spcPct val="100000"/>
                </a:lnSpc>
                <a:spcBef>
                  <a:spcPct val="0"/>
                </a:spcBef>
                <a:spcAft>
                  <a:spcPct val="0"/>
                </a:spcAft>
                <a:buNone/>
                <a:defRPr b="0" baseline="0" dirty="0" i="0" lang="zh-CN" sz="1800" u="none">
                  <a:solidFill>
                    <a:schemeClr val="tx1"/>
                  </a:solidFill>
                  <a:latin typeface="Arial"/>
                </a:defRPr>
              </a:lvl1pPr>
              <a:lvl2pPr algn="l" indent="0" lvl="1" marL="457200" rtl="false">
                <a:lnSpc>
                  <a:spcPct val="100000"/>
                </a:lnSpc>
                <a:spcBef>
                  <a:spcPct val="0"/>
                </a:spcBef>
                <a:spcAft>
                  <a:spcPct val="0"/>
                </a:spcAft>
                <a:buNone/>
                <a:defRPr b="0" baseline="0" dirty="0" i="0" lang="zh-CN" sz="1800" u="none">
                  <a:solidFill>
                    <a:schemeClr val="tx1"/>
                  </a:solidFill>
                  <a:latin typeface="Arial"/>
                </a:defRPr>
              </a:lvl2pPr>
              <a:lvl3pPr algn="l" indent="0" lvl="2" marL="914400" rtl="false">
                <a:lnSpc>
                  <a:spcPct val="100000"/>
                </a:lnSpc>
                <a:spcBef>
                  <a:spcPct val="0"/>
                </a:spcBef>
                <a:spcAft>
                  <a:spcPct val="0"/>
                </a:spcAft>
                <a:buNone/>
                <a:defRPr b="0" baseline="0" dirty="0" i="0" lang="zh-CN" sz="1800" u="none">
                  <a:solidFill>
                    <a:schemeClr val="tx1"/>
                  </a:solidFill>
                  <a:latin typeface="Arial"/>
                </a:defRPr>
              </a:lvl3pPr>
              <a:lvl4pPr algn="l" indent="0" lvl="3" marL="1371600" rtl="false">
                <a:lnSpc>
                  <a:spcPct val="100000"/>
                </a:lnSpc>
                <a:spcBef>
                  <a:spcPct val="0"/>
                </a:spcBef>
                <a:spcAft>
                  <a:spcPct val="0"/>
                </a:spcAft>
                <a:buNone/>
                <a:defRPr b="0" baseline="0" dirty="0" i="0" lang="zh-CN" sz="1800" u="none">
                  <a:solidFill>
                    <a:schemeClr val="tx1"/>
                  </a:solidFill>
                  <a:latin typeface="Arial"/>
                </a:defRPr>
              </a:lvl4pPr>
              <a:lvl5pPr algn="l" indent="0" lvl="4" marL="1828800" rtl="false">
                <a:lnSpc>
                  <a:spcPct val="100000"/>
                </a:lnSpc>
                <a:spcBef>
                  <a:spcPct val="0"/>
                </a:spcBef>
                <a:spcAft>
                  <a:spcPct val="0"/>
                </a:spcAft>
                <a:buNone/>
                <a:defRPr b="0" baseline="0" dirty="0" i="0" lang="zh-CN" sz="1800" u="none">
                  <a:solidFill>
                    <a:schemeClr val="tx1"/>
                  </a:solidFill>
                  <a:latin typeface="Arial"/>
                </a:defRPr>
              </a:lvl5pPr>
            </a:lstStyle>
            <a:p>
              <a:pPr algn="ctr" indent="0" lvl="0" marL="0"/>
              <a:r>
                <a:rPr dirty="0" lang="zh-CN">
                  <a:solidFill>
                    <a:srgbClr val="ffffff"/>
                  </a:solidFill>
                </a:rPr>
                <a:t/>
              </a:r>
              <a:endParaRPr dirty="0" lang="zh-CN">
                <a:solidFill>
                  <a:srgbClr val="ffffff"/>
                </a:solidFill>
              </a:endParaRPr>
            </a:p>
          </p:txBody>
        </p:sp>
      </p:grpSp>
      <p:sp>
        <p:nvSpPr>
          <p:cNvPr id="10" name="文本框 5" title="">
            <a:extLst>
              <a:ext uri="{8A986C7A-D0A0-4228-9F07-7F885E5114AF}">
                <a16:creationId xmlns:a16="http://schemas.microsoft.com/office/drawing/2010/main" id="{2F142827-84C9-45B4-A0A6-D4BD6F0B62B8}"/>
              </a:ext>
            </a:extLst>
          </p:cNvPr>
          <p:cNvSpPr txBox="1"/>
          <p:nvPr/>
        </p:nvSpPr>
        <p:spPr>
          <a:xfrm rot="0">
            <a:off x="4181475" y="962025"/>
            <a:ext cx="792163" cy="369888"/>
          </a:xfrm>
          <a:prstGeom prst="rect">
            <a:avLst/>
          </a:prstGeom>
          <a:noFill/>
          <a:ln>
            <a:noFill/>
            <a:miter lim="800000"/>
          </a:ln>
        </p:spPr>
        <p:txBody>
          <a:bodyPr rtlCol="0">
            <a:spAutoFit/>
          </a:bodyPr>
          <a:lstStyle>
            <a:lvl1pPr algn="l" indent="0" lvl="0" marL="0" rtl="false">
              <a:lnSpc>
                <a:spcPct val="100000"/>
              </a:lnSpc>
              <a:spcBef>
                <a:spcPct val="0"/>
              </a:spcBef>
              <a:spcAft>
                <a:spcPct val="0"/>
              </a:spcAft>
              <a:buNone/>
              <a:defRPr b="0" baseline="0" dirty="0" i="0" lang="zh-CN" sz="1800" u="none">
                <a:solidFill>
                  <a:schemeClr val="tx1"/>
                </a:solidFill>
                <a:latin typeface="Arial"/>
              </a:defRPr>
            </a:lvl1pPr>
            <a:lvl2pPr algn="l" indent="0" lvl="1" marL="457200" rtl="false">
              <a:lnSpc>
                <a:spcPct val="100000"/>
              </a:lnSpc>
              <a:spcBef>
                <a:spcPct val="0"/>
              </a:spcBef>
              <a:spcAft>
                <a:spcPct val="0"/>
              </a:spcAft>
              <a:buNone/>
              <a:defRPr b="0" baseline="0" dirty="0" i="0" lang="zh-CN" sz="1800" u="none">
                <a:solidFill>
                  <a:schemeClr val="tx1"/>
                </a:solidFill>
                <a:latin typeface="Arial"/>
              </a:defRPr>
            </a:lvl2pPr>
            <a:lvl3pPr algn="l" indent="0" lvl="2" marL="914400" rtl="false">
              <a:lnSpc>
                <a:spcPct val="100000"/>
              </a:lnSpc>
              <a:spcBef>
                <a:spcPct val="0"/>
              </a:spcBef>
              <a:spcAft>
                <a:spcPct val="0"/>
              </a:spcAft>
              <a:buNone/>
              <a:defRPr b="0" baseline="0" dirty="0" i="0" lang="zh-CN" sz="1800" u="none">
                <a:solidFill>
                  <a:schemeClr val="tx1"/>
                </a:solidFill>
                <a:latin typeface="Arial"/>
              </a:defRPr>
            </a:lvl3pPr>
            <a:lvl4pPr algn="l" indent="0" lvl="3" marL="1371600" rtl="false">
              <a:lnSpc>
                <a:spcPct val="100000"/>
              </a:lnSpc>
              <a:spcBef>
                <a:spcPct val="0"/>
              </a:spcBef>
              <a:spcAft>
                <a:spcPct val="0"/>
              </a:spcAft>
              <a:buNone/>
              <a:defRPr b="0" baseline="0" dirty="0" i="0" lang="zh-CN" sz="1800" u="none">
                <a:solidFill>
                  <a:schemeClr val="tx1"/>
                </a:solidFill>
                <a:latin typeface="Arial"/>
              </a:defRPr>
            </a:lvl4pPr>
            <a:lvl5pPr algn="l" indent="0" lvl="4" marL="1828800" rtl="false">
              <a:lnSpc>
                <a:spcPct val="100000"/>
              </a:lnSpc>
              <a:spcBef>
                <a:spcPct val="0"/>
              </a:spcBef>
              <a:spcAft>
                <a:spcPct val="0"/>
              </a:spcAft>
              <a:buNone/>
              <a:defRPr b="0" baseline="0" dirty="0" i="0" lang="zh-CN" sz="1800" u="none">
                <a:solidFill>
                  <a:schemeClr val="tx1"/>
                </a:solidFill>
                <a:latin typeface="Arial"/>
              </a:defRPr>
            </a:lvl5pPr>
          </a:lstStyle>
          <a:p>
            <a:pPr indent="0" lvl="0" marL="0"/>
            <a:r>
              <a:rPr b="1" dirty="0" lang="zh-CN">
                <a:solidFill>
                  <a:schemeClr val="bg1"/>
                </a:solidFill>
                <a:latin typeface="+mj-lt"/>
              </a:rPr>
              <a:t>总结</a:t>
            </a:r>
            <a:endParaRPr b="1" dirty="0" lang="zh-CN">
              <a:solidFill>
                <a:schemeClr val="bg1"/>
              </a:solidFill>
              <a:latin typeface="+mj-lt"/>
            </a:endParaRPr>
          </a:p>
        </p:txBody>
      </p:sp>
      <p:sp>
        <p:nvSpPr>
          <p:cNvPr id="11" name="文本框 19" title="">
            <a:extLst>
              <a:ext uri="{37B986EF-1763-4701-AB41-7CE1D91DC886}">
                <a16:creationId xmlns:a16="http://schemas.microsoft.com/office/drawing/2010/main" id="{C87CF918-CA2C-4C2E-81D7-C315815561BC}"/>
              </a:ext>
            </a:extLst>
          </p:cNvPr>
          <p:cNvSpPr txBox="1"/>
          <p:nvPr/>
        </p:nvSpPr>
        <p:spPr>
          <a:xfrm rot="0">
            <a:off x="188913" y="1770063"/>
            <a:ext cx="8847137" cy="3140075"/>
          </a:xfrm>
          <a:prstGeom prst="rect">
            <a:avLst/>
          </a:prstGeom>
          <a:noFill/>
          <a:ln>
            <a:noFill/>
            <a:miter lim="800000"/>
          </a:ln>
        </p:spPr>
        <p:txBody>
          <a:bodyPr rtlCol="0">
            <a:spAutoFit/>
          </a:bodyPr>
          <a:lstStyle>
            <a:lvl1pPr algn="l" indent="0" lvl="0" marL="0" rtl="false">
              <a:lnSpc>
                <a:spcPct val="100000"/>
              </a:lnSpc>
              <a:spcBef>
                <a:spcPct val="0"/>
              </a:spcBef>
              <a:spcAft>
                <a:spcPct val="0"/>
              </a:spcAft>
              <a:buNone/>
              <a:defRPr b="0" baseline="0" dirty="0" i="0" lang="zh-CN" sz="1800" u="none">
                <a:solidFill>
                  <a:schemeClr val="tx1"/>
                </a:solidFill>
                <a:latin typeface="Arial"/>
              </a:defRPr>
            </a:lvl1pPr>
            <a:lvl2pPr algn="l" indent="0" lvl="1" marL="457200" rtl="false">
              <a:lnSpc>
                <a:spcPct val="100000"/>
              </a:lnSpc>
              <a:spcBef>
                <a:spcPct val="0"/>
              </a:spcBef>
              <a:spcAft>
                <a:spcPct val="0"/>
              </a:spcAft>
              <a:buNone/>
              <a:defRPr b="0" baseline="0" dirty="0" i="0" lang="zh-CN" sz="1800" u="none">
                <a:solidFill>
                  <a:schemeClr val="tx1"/>
                </a:solidFill>
                <a:latin typeface="Arial"/>
              </a:defRPr>
            </a:lvl2pPr>
            <a:lvl3pPr algn="l" indent="0" lvl="2" marL="914400" rtl="false">
              <a:lnSpc>
                <a:spcPct val="100000"/>
              </a:lnSpc>
              <a:spcBef>
                <a:spcPct val="0"/>
              </a:spcBef>
              <a:spcAft>
                <a:spcPct val="0"/>
              </a:spcAft>
              <a:buNone/>
              <a:defRPr b="0" baseline="0" dirty="0" i="0" lang="zh-CN" sz="1800" u="none">
                <a:solidFill>
                  <a:schemeClr val="tx1"/>
                </a:solidFill>
                <a:latin typeface="Arial"/>
              </a:defRPr>
            </a:lvl3pPr>
            <a:lvl4pPr algn="l" indent="0" lvl="3" marL="1371600" rtl="false">
              <a:lnSpc>
                <a:spcPct val="100000"/>
              </a:lnSpc>
              <a:spcBef>
                <a:spcPct val="0"/>
              </a:spcBef>
              <a:spcAft>
                <a:spcPct val="0"/>
              </a:spcAft>
              <a:buNone/>
              <a:defRPr b="0" baseline="0" dirty="0" i="0" lang="zh-CN" sz="1800" u="none">
                <a:solidFill>
                  <a:schemeClr val="tx1"/>
                </a:solidFill>
                <a:latin typeface="Arial"/>
              </a:defRPr>
            </a:lvl4pPr>
            <a:lvl5pPr algn="l" indent="0" lvl="4" marL="1828800" rtl="false">
              <a:lnSpc>
                <a:spcPct val="100000"/>
              </a:lnSpc>
              <a:spcBef>
                <a:spcPct val="0"/>
              </a:spcBef>
              <a:spcAft>
                <a:spcPct val="0"/>
              </a:spcAft>
              <a:buNone/>
              <a:defRPr b="0" baseline="0" dirty="0" i="0" lang="zh-CN" sz="1800" u="none">
                <a:solidFill>
                  <a:schemeClr val="tx1"/>
                </a:solidFill>
                <a:latin typeface="Arial"/>
              </a:defRPr>
            </a:lvl5pPr>
          </a:lstStyle>
          <a:p>
            <a:pPr indent="-285750" lvl="0" marL="285750">
              <a:buFont typeface="Wingdings"/>
              <a:buChar char=""/>
            </a:pPr>
            <a:r>
              <a:rPr dirty="0" lang="en-US"/>
              <a:t>创新点：使用了两个</a:t>
            </a:r>
            <a:r>
              <a:rPr dirty="0" lang="en-US"/>
              <a:t>CNN</a:t>
            </a:r>
            <a:r>
              <a:rPr dirty="0" lang="en-US"/>
              <a:t>分别提取所有通道和枕叶通道的特征，进行特征组合从而达到比单</a:t>
            </a:r>
            <a:r>
              <a:rPr dirty="0" lang="en-US"/>
              <a:t>CNN</a:t>
            </a:r>
            <a:r>
              <a:rPr dirty="0" lang="en-US"/>
              <a:t>更好的效果。</a:t>
            </a:r>
          </a:p>
          <a:p>
            <a:pPr indent="-285750" lvl="0" marL="285750">
              <a:buFont typeface="Wingdings"/>
              <a:buChar char=""/>
            </a:pPr>
            <a:r>
              <a:rPr dirty="0" lang="en-US"/>
              <a:t/>
            </a:r>
          </a:p>
          <a:p>
            <a:pPr indent="-285750" lvl="0" marL="285750">
              <a:buFont typeface="Wingdings"/>
              <a:buChar char=""/>
            </a:pPr>
            <a:r>
              <a:rPr dirty="0" lang="en-US"/>
              <a:t>不足：验证这种有效性的论据不足，从结果来看，提升效果并没有达到我所期待的预期。没有选择其它区域作为注意力区的实验结果，而是先验地选择枕叶区域，不能证明枕叶区域是最佳的注意力区域。</a:t>
            </a:r>
          </a:p>
          <a:p>
            <a:pPr indent="-285750" lvl="0" marL="285750">
              <a:buFont typeface="Wingdings"/>
              <a:buChar char=""/>
            </a:pPr>
            <a:r>
              <a:rPr dirty="0" lang="en-US"/>
              <a:t/>
            </a:r>
          </a:p>
          <a:p>
            <a:pPr indent="-285750" lvl="0" marL="285750">
              <a:buFont typeface="Wingdings"/>
              <a:buChar char=""/>
            </a:pPr>
            <a:r>
              <a:rPr dirty="0" lang="en-US"/>
              <a:t>改进方向：选择其他区域作为注意力区域，探索其他区域作为注意力区的应用潜力，甚至可以多加几个注意力区域来看会不会对结果有所提升。</a:t>
            </a:r>
          </a:p>
          <a:p>
            <a:pPr indent="-285750" lvl="0" marL="285750">
              <a:buFont typeface="Wingdings"/>
              <a:buChar char=""/>
            </a:pPr>
            <a:r>
              <a:rPr dirty="0" lang="en-US"/>
              <a:t/>
            </a:r>
          </a:p>
          <a:p>
            <a:pPr indent="-285750" lvl="0" marL="285750">
              <a:buFont typeface="Wingdings"/>
              <a:buChar char=""/>
            </a:pPr>
            <a:r>
              <a:rPr dirty="0" lang="en-US"/>
              <a:t>可供借鉴之处：可以借鉴使用组合网络的方式，也许会对结果有积极影响。</a:t>
            </a:r>
            <a:endParaRPr dirty="0" lang="en-US"/>
          </a:p>
        </p:txBody>
      </p:sp>
    </p:spTree>
    <p:extLst>
      <p:ext uri="{B70C5C5A-E3FC-43B7-9C18-9E965E2301D6}">
        <p14:creationId xmlns:p14="http://schemas.microsoft.com/office/powerpoint/2010/main" val="1730983855222"/>
      </p:ext>
    </p:extLst>
  </p:cSld>
  <p:clrMapOvr>
    <a:masterClrMapping/>
  </p:clrMapOvr>
</p:sld>
</file>

<file path=ppt/slides/slide14.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4">
    <p:spTree>
      <p:nvGrpSpPr>
        <p:cNvPr id="1" name=""/>
        <p:cNvGrpSpPr/>
        <p:nvPr/>
      </p:nvGrpSpPr>
      <p:grpSpPr>
        <a:xfrm>
          <a:off x="0" y="0"/>
          <a:ext cx="0" cy="0"/>
          <a:chOff x="0" y="0"/>
          <a:chExt cx="0" cy="0"/>
        </a:xfrm>
      </p:grpSpPr>
      <p:pic>
        <p:nvPicPr>
          <p:cNvPr descr="a2" id="2" name="Picture 4" title="">
            <a:extLst>
              <a:ext uri="{6B566447-2A67-48B0-9F8F-550AAEA85F2E}">
                <a16:creationId xmlns:a16="http://schemas.microsoft.com/office/drawing/2010/main" id="{500CE0EF-8438-46B0-A985-06236C4D81E2}"/>
              </a:ext>
            </a:extLst>
          </p:cNvPr>
          <p:cNvPicPr>
            <a:picLocks noChangeAspect="true"/>
          </p:cNvPicPr>
          <p:nvPr/>
        </p:nvPicPr>
        <p:blipFill>
          <a:blip r:embed="rId2"/>
          <a:stretch>
            <a:fillRect/>
          </a:stretch>
        </p:blipFill>
        <p:spPr>
          <a:xfrm rot="0">
            <a:off x="0" y="0"/>
            <a:ext cx="9144000" cy="6858000"/>
          </a:xfrm>
          <a:prstGeom prst="rect">
            <a:avLst/>
          </a:prstGeom>
          <a:noFill/>
          <a:ln>
            <a:noFill/>
            <a:miter lim="800000"/>
          </a:ln>
        </p:spPr>
      </p:pic>
      <p:sp>
        <p:nvSpPr>
          <p:cNvPr id="3" name="标题 6" title="">
            <a:extLst>
              <a:ext uri="{1EF3D6BF-C07A-4DB3-AE32-1314137994F4}">
                <a16:creationId xmlns:a16="http://schemas.microsoft.com/office/drawing/2010/main" id="{2B813695-2135-42E0-B67D-0B156C40CB70}"/>
              </a:ext>
            </a:extLst>
          </p:cNvPr>
          <p:cNvSpPr txBox="1"/>
          <p:nvPr/>
        </p:nvSpPr>
        <p:spPr>
          <a:xfrm rot="0">
            <a:off x="2771775" y="109538"/>
            <a:ext cx="6372225" cy="585787"/>
          </a:xfrm>
          <a:prstGeom prst="rect">
            <a:avLst/>
          </a:prstGeom>
          <a:noFill/>
          <a:ln>
            <a:noFill/>
            <a:miter lim="800000"/>
          </a:ln>
        </p:spPr>
        <p:txBody>
          <a:bodyPr rtlCol="0">
            <a:noAutofit/>
          </a:bodyPr>
          <a:lstStyle>
            <a:lvl1pPr algn="l" indent="-342900" lvl="0" marL="342900" rtl="false">
              <a:lnSpc>
                <a:spcPct val="100000"/>
              </a:lnSpc>
              <a:spcBef>
                <a:spcPct val="20000"/>
              </a:spcBef>
              <a:spcAft>
                <a:spcPct val="0"/>
              </a:spcAft>
              <a:buChar char="•"/>
              <a:defRPr b="0" baseline="0" dirty="0" i="0" lang="zh-CN" sz="3200" u="none">
                <a:solidFill>
                  <a:schemeClr val="tx1"/>
                </a:solidFill>
                <a:latin typeface="+mn-lt"/>
              </a:defRPr>
            </a:lvl1pPr>
            <a:lvl2pPr algn="l" indent="-285750" lvl="1" marL="742950" rtl="false">
              <a:lnSpc>
                <a:spcPct val="100000"/>
              </a:lnSpc>
              <a:spcBef>
                <a:spcPct val="20000"/>
              </a:spcBef>
              <a:spcAft>
                <a:spcPct val="0"/>
              </a:spcAft>
              <a:buChar char="–"/>
              <a:defRPr b="0" baseline="0" dirty="0" i="0" lang="zh-CN" sz="2800" u="none">
                <a:solidFill>
                  <a:schemeClr val="tx1"/>
                </a:solidFill>
                <a:latin typeface="+mn-lt"/>
              </a:defRPr>
            </a:lvl2pPr>
            <a:lvl3pPr algn="l" indent="-228600" lvl="2" marL="1143000" rtl="false">
              <a:lnSpc>
                <a:spcPct val="100000"/>
              </a:lnSpc>
              <a:spcBef>
                <a:spcPct val="20000"/>
              </a:spcBef>
              <a:spcAft>
                <a:spcPct val="0"/>
              </a:spcAft>
              <a:buChar char="•"/>
              <a:defRPr b="0" baseline="0" dirty="0" i="0" lang="zh-CN" sz="2400" u="none">
                <a:solidFill>
                  <a:schemeClr val="tx1"/>
                </a:solidFill>
                <a:latin typeface="+mn-lt"/>
              </a:defRPr>
            </a:lvl3pPr>
            <a:lvl4pPr algn="l" indent="-228600" lvl="3" marL="1600200" rtl="false">
              <a:lnSpc>
                <a:spcPct val="100000"/>
              </a:lnSpc>
              <a:spcBef>
                <a:spcPct val="20000"/>
              </a:spcBef>
              <a:spcAft>
                <a:spcPct val="0"/>
              </a:spcAft>
              <a:buChar char="–"/>
              <a:defRPr b="0" baseline="0" dirty="0" i="0" lang="zh-CN" sz="2000" u="none">
                <a:solidFill>
                  <a:schemeClr val="tx1"/>
                </a:solidFill>
                <a:latin typeface="+mn-lt"/>
              </a:defRPr>
            </a:lvl4pPr>
            <a:lvl5pPr algn="l" indent="-228600" lvl="4" marL="2057400" rtl="false">
              <a:lnSpc>
                <a:spcPct val="100000"/>
              </a:lnSpc>
              <a:spcBef>
                <a:spcPct val="20000"/>
              </a:spcBef>
              <a:spcAft>
                <a:spcPct val="0"/>
              </a:spcAft>
              <a:buChar char="»"/>
              <a:defRPr b="0" baseline="0" dirty="0" i="0" lang="zh-CN" sz="2000" u="none">
                <a:solidFill>
                  <a:schemeClr val="tx1"/>
                </a:solidFill>
                <a:latin typeface="+mn-lt"/>
              </a:defRPr>
            </a:lvl5pPr>
            <a:lvl6pPr algn="l" indent="-228600" lvl="5" marL="2514600" rtl="false">
              <a:spcBef>
                <a:spcPct val="20000"/>
              </a:spcBef>
              <a:spcAft>
                <a:spcPct val="0"/>
              </a:spcAft>
              <a:buChar char="»"/>
              <a:defRPr dirty="0" lang="zh-CN" sz="2000">
                <a:solidFill>
                  <a:schemeClr val="tx1"/>
                </a:solidFill>
                <a:latin typeface="+mn-lt"/>
              </a:defRPr>
            </a:lvl6pPr>
            <a:lvl7pPr algn="l" indent="-228600" lvl="6" marL="2971800" rtl="false">
              <a:spcBef>
                <a:spcPct val="20000"/>
              </a:spcBef>
              <a:spcAft>
                <a:spcPct val="0"/>
              </a:spcAft>
              <a:buChar char="»"/>
              <a:defRPr dirty="0" lang="zh-CN" sz="2000">
                <a:solidFill>
                  <a:schemeClr val="tx1"/>
                </a:solidFill>
                <a:latin typeface="+mn-lt"/>
              </a:defRPr>
            </a:lvl7pPr>
            <a:lvl8pPr algn="l" indent="-228600" lvl="7" marL="3429000" rtl="false">
              <a:spcBef>
                <a:spcPct val="20000"/>
              </a:spcBef>
              <a:spcAft>
                <a:spcPct val="0"/>
              </a:spcAft>
              <a:buChar char="»"/>
              <a:defRPr dirty="0" lang="zh-CN" sz="2000">
                <a:solidFill>
                  <a:schemeClr val="tx1"/>
                </a:solidFill>
                <a:latin typeface="+mn-lt"/>
              </a:defRPr>
            </a:lvl8pPr>
            <a:lvl9pPr algn="l" indent="-228600" lvl="8" marL="3886200" rtl="false">
              <a:spcBef>
                <a:spcPct val="20000"/>
              </a:spcBef>
              <a:spcAft>
                <a:spcPct val="0"/>
              </a:spcAft>
              <a:buChar char="»"/>
              <a:defRPr dirty="0" lang="zh-CN" sz="2000">
                <a:solidFill>
                  <a:schemeClr val="tx1"/>
                </a:solidFill>
                <a:latin typeface="+mn-lt"/>
              </a:defRPr>
            </a:lvl9pPr>
          </a:lstStyle>
          <a:p>
            <a:pPr algn="ctr" indent="0" lvl="0" marL="0">
              <a:lnSpc>
                <a:spcPct val="90000"/>
              </a:lnSpc>
              <a:spcBef>
                <a:spcPct val="0"/>
              </a:spcBef>
              <a:buNone/>
            </a:pPr>
            <a:r>
              <a:rPr dirty="0" lang="zh-CN">
                <a:solidFill>
                  <a:schemeClr val="bg1"/>
                </a:solidFill>
                <a:latin typeface="黑体"/>
              </a:rPr>
              <a:t/>
            </a:r>
            <a:endParaRPr dirty="0" lang="zh-CN">
              <a:solidFill>
                <a:schemeClr val="bg1"/>
              </a:solidFill>
              <a:latin typeface="黑体"/>
            </a:endParaRPr>
          </a:p>
        </p:txBody>
      </p:sp>
      <p:sp>
        <p:nvSpPr>
          <p:cNvPr id="4" name="标题 6" title="">
            <a:extLst>
              <a:ext uri="{7C5647E5-DD5A-4041-B683-DAB54C06519F}">
                <a16:creationId xmlns:a16="http://schemas.microsoft.com/office/drawing/2010/main" id="{9FF130E9-0D5D-4873-A01B-05AA953DC44B}"/>
              </a:ext>
            </a:extLst>
          </p:cNvPr>
          <p:cNvSpPr txBox="1"/>
          <p:nvPr/>
        </p:nvSpPr>
        <p:spPr>
          <a:xfrm rot="0">
            <a:off x="3762375" y="127000"/>
            <a:ext cx="4391025" cy="585788"/>
          </a:xfrm>
          <a:prstGeom prst="rect">
            <a:avLst/>
          </a:prstGeom>
          <a:noFill/>
          <a:ln>
            <a:noFill/>
            <a:miter lim="800000"/>
          </a:ln>
        </p:spPr>
        <p:txBody>
          <a:bodyPr rtlCol="0">
            <a:noAutofit/>
          </a:bodyPr>
          <a:lstStyle>
            <a:lvl1pPr algn="l" indent="-342900" lvl="0" marL="342900" rtl="false">
              <a:lnSpc>
                <a:spcPct val="100000"/>
              </a:lnSpc>
              <a:spcBef>
                <a:spcPct val="20000"/>
              </a:spcBef>
              <a:spcAft>
                <a:spcPct val="0"/>
              </a:spcAft>
              <a:buChar char="•"/>
              <a:defRPr b="0" baseline="0" dirty="0" i="0" lang="zh-CN" sz="3200" u="none">
                <a:solidFill>
                  <a:schemeClr val="tx1"/>
                </a:solidFill>
                <a:latin typeface="+mn-lt"/>
              </a:defRPr>
            </a:lvl1pPr>
            <a:lvl2pPr algn="l" indent="-285750" lvl="1" marL="742950" rtl="false">
              <a:lnSpc>
                <a:spcPct val="100000"/>
              </a:lnSpc>
              <a:spcBef>
                <a:spcPct val="20000"/>
              </a:spcBef>
              <a:spcAft>
                <a:spcPct val="0"/>
              </a:spcAft>
              <a:buChar char="–"/>
              <a:defRPr b="0" baseline="0" dirty="0" i="0" lang="zh-CN" sz="2800" u="none">
                <a:solidFill>
                  <a:schemeClr val="tx1"/>
                </a:solidFill>
                <a:latin typeface="+mn-lt"/>
              </a:defRPr>
            </a:lvl2pPr>
            <a:lvl3pPr algn="l" indent="-228600" lvl="2" marL="1143000" rtl="false">
              <a:lnSpc>
                <a:spcPct val="100000"/>
              </a:lnSpc>
              <a:spcBef>
                <a:spcPct val="20000"/>
              </a:spcBef>
              <a:spcAft>
                <a:spcPct val="0"/>
              </a:spcAft>
              <a:buChar char="•"/>
              <a:defRPr b="0" baseline="0" dirty="0" i="0" lang="zh-CN" sz="2400" u="none">
                <a:solidFill>
                  <a:schemeClr val="tx1"/>
                </a:solidFill>
                <a:latin typeface="+mn-lt"/>
              </a:defRPr>
            </a:lvl3pPr>
            <a:lvl4pPr algn="l" indent="-228600" lvl="3" marL="1600200" rtl="false">
              <a:lnSpc>
                <a:spcPct val="100000"/>
              </a:lnSpc>
              <a:spcBef>
                <a:spcPct val="20000"/>
              </a:spcBef>
              <a:spcAft>
                <a:spcPct val="0"/>
              </a:spcAft>
              <a:buChar char="–"/>
              <a:defRPr b="0" baseline="0" dirty="0" i="0" lang="zh-CN" sz="2000" u="none">
                <a:solidFill>
                  <a:schemeClr val="tx1"/>
                </a:solidFill>
                <a:latin typeface="+mn-lt"/>
              </a:defRPr>
            </a:lvl4pPr>
            <a:lvl5pPr algn="l" indent="-228600" lvl="4" marL="2057400" rtl="false">
              <a:lnSpc>
                <a:spcPct val="100000"/>
              </a:lnSpc>
              <a:spcBef>
                <a:spcPct val="20000"/>
              </a:spcBef>
              <a:spcAft>
                <a:spcPct val="0"/>
              </a:spcAft>
              <a:buChar char="»"/>
              <a:defRPr b="0" baseline="0" dirty="0" i="0" lang="zh-CN" sz="2000" u="none">
                <a:solidFill>
                  <a:schemeClr val="tx1"/>
                </a:solidFill>
                <a:latin typeface="+mn-lt"/>
              </a:defRPr>
            </a:lvl5pPr>
            <a:lvl6pPr algn="l" indent="-228600" lvl="5" marL="2514600" rtl="false">
              <a:spcBef>
                <a:spcPct val="20000"/>
              </a:spcBef>
              <a:spcAft>
                <a:spcPct val="0"/>
              </a:spcAft>
              <a:buChar char="»"/>
              <a:defRPr dirty="0" lang="zh-CN" sz="2000">
                <a:solidFill>
                  <a:schemeClr val="tx1"/>
                </a:solidFill>
                <a:latin typeface="+mn-lt"/>
              </a:defRPr>
            </a:lvl6pPr>
            <a:lvl7pPr algn="l" indent="-228600" lvl="6" marL="2971800" rtl="false">
              <a:spcBef>
                <a:spcPct val="20000"/>
              </a:spcBef>
              <a:spcAft>
                <a:spcPct val="0"/>
              </a:spcAft>
              <a:buChar char="»"/>
              <a:defRPr dirty="0" lang="zh-CN" sz="2000">
                <a:solidFill>
                  <a:schemeClr val="tx1"/>
                </a:solidFill>
                <a:latin typeface="+mn-lt"/>
              </a:defRPr>
            </a:lvl7pPr>
            <a:lvl8pPr algn="l" indent="-228600" lvl="7" marL="3429000" rtl="false">
              <a:spcBef>
                <a:spcPct val="20000"/>
              </a:spcBef>
              <a:spcAft>
                <a:spcPct val="0"/>
              </a:spcAft>
              <a:buChar char="»"/>
              <a:defRPr dirty="0" lang="zh-CN" sz="2000">
                <a:solidFill>
                  <a:schemeClr val="tx1"/>
                </a:solidFill>
                <a:latin typeface="+mn-lt"/>
              </a:defRPr>
            </a:lvl8pPr>
            <a:lvl9pPr algn="l" indent="-228600" lvl="8" marL="3886200" rtl="false">
              <a:spcBef>
                <a:spcPct val="20000"/>
              </a:spcBef>
              <a:spcAft>
                <a:spcPct val="0"/>
              </a:spcAft>
              <a:buChar char="»"/>
              <a:defRPr dirty="0" lang="zh-CN" sz="2000">
                <a:solidFill>
                  <a:schemeClr val="tx1"/>
                </a:solidFill>
                <a:latin typeface="+mn-lt"/>
              </a:defRPr>
            </a:lvl9pPr>
          </a:lstStyle>
          <a:p>
            <a:pPr indent="0" lvl="0" marL="0">
              <a:lnSpc>
                <a:spcPct val="90000"/>
              </a:lnSpc>
              <a:spcBef>
                <a:spcPct val="0"/>
              </a:spcBef>
              <a:buNone/>
            </a:pPr>
            <a:r>
              <a:rPr b="1" dirty="0" lang="zh-CN" sz="2800">
                <a:solidFill>
                  <a:schemeClr val="bg1"/>
                </a:solidFill>
                <a:latin typeface="黑体"/>
              </a:rPr>
              <a:t>视觉解码研究进展：识别</a:t>
            </a:r>
            <a:endParaRPr b="1" dirty="0" lang="zh-CN" sz="2800">
              <a:solidFill>
                <a:schemeClr val="bg1"/>
              </a:solidFill>
              <a:latin typeface="黑体"/>
            </a:endParaRPr>
          </a:p>
        </p:txBody>
      </p:sp>
      <p:sp>
        <p:nvSpPr>
          <p:cNvPr id="5" name="文本框 1" title="">
            <a:extLst>
              <a:ext uri="{3E5A1020-D29F-45BE-9BA3-80B362E13A8C}">
                <a16:creationId xmlns:a16="http://schemas.microsoft.com/office/drawing/2010/main" id="{718BF2D4-1303-405F-B73C-034373483A08}"/>
              </a:ext>
            </a:extLst>
          </p:cNvPr>
          <p:cNvSpPr txBox="1"/>
          <p:nvPr/>
        </p:nvSpPr>
        <p:spPr>
          <a:xfrm rot="0">
            <a:off x="3203575" y="3252788"/>
            <a:ext cx="3276600" cy="523875"/>
          </a:xfrm>
          <a:prstGeom prst="rect">
            <a:avLst/>
          </a:prstGeom>
          <a:noFill/>
          <a:ln>
            <a:noFill/>
            <a:miter lim="800000"/>
          </a:ln>
        </p:spPr>
        <p:txBody>
          <a:bodyPr rtlCol="0">
            <a:spAutoFit/>
          </a:bodyPr>
          <a:lstStyle>
            <a:lvl1pPr algn="l" indent="-342900" lvl="0" marL="342900" rtl="false">
              <a:lnSpc>
                <a:spcPct val="100000"/>
              </a:lnSpc>
              <a:spcBef>
                <a:spcPct val="20000"/>
              </a:spcBef>
              <a:spcAft>
                <a:spcPct val="0"/>
              </a:spcAft>
              <a:buChar char="•"/>
              <a:defRPr b="0" baseline="0" dirty="0" i="0" lang="zh-CN" sz="3200" u="none">
                <a:solidFill>
                  <a:schemeClr val="tx1"/>
                </a:solidFill>
                <a:latin typeface="+mn-lt"/>
              </a:defRPr>
            </a:lvl1pPr>
            <a:lvl2pPr algn="l" indent="-285750" lvl="1" marL="742950" rtl="false">
              <a:lnSpc>
                <a:spcPct val="100000"/>
              </a:lnSpc>
              <a:spcBef>
                <a:spcPct val="20000"/>
              </a:spcBef>
              <a:spcAft>
                <a:spcPct val="0"/>
              </a:spcAft>
              <a:buChar char="–"/>
              <a:defRPr b="0" baseline="0" dirty="0" i="0" lang="zh-CN" sz="2800" u="none">
                <a:solidFill>
                  <a:schemeClr val="tx1"/>
                </a:solidFill>
                <a:latin typeface="+mn-lt"/>
              </a:defRPr>
            </a:lvl2pPr>
            <a:lvl3pPr algn="l" indent="-228600" lvl="2" marL="1143000" rtl="false">
              <a:lnSpc>
                <a:spcPct val="100000"/>
              </a:lnSpc>
              <a:spcBef>
                <a:spcPct val="20000"/>
              </a:spcBef>
              <a:spcAft>
                <a:spcPct val="0"/>
              </a:spcAft>
              <a:buChar char="•"/>
              <a:defRPr b="0" baseline="0" dirty="0" i="0" lang="zh-CN" sz="2400" u="none">
                <a:solidFill>
                  <a:schemeClr val="tx1"/>
                </a:solidFill>
                <a:latin typeface="+mn-lt"/>
              </a:defRPr>
            </a:lvl3pPr>
            <a:lvl4pPr algn="l" indent="-228600" lvl="3" marL="1600200" rtl="false">
              <a:lnSpc>
                <a:spcPct val="100000"/>
              </a:lnSpc>
              <a:spcBef>
                <a:spcPct val="20000"/>
              </a:spcBef>
              <a:spcAft>
                <a:spcPct val="0"/>
              </a:spcAft>
              <a:buChar char="–"/>
              <a:defRPr b="0" baseline="0" dirty="0" i="0" lang="zh-CN" sz="2000" u="none">
                <a:solidFill>
                  <a:schemeClr val="tx1"/>
                </a:solidFill>
                <a:latin typeface="+mn-lt"/>
              </a:defRPr>
            </a:lvl4pPr>
            <a:lvl5pPr algn="l" indent="-228600" lvl="4" marL="2057400" rtl="false">
              <a:lnSpc>
                <a:spcPct val="100000"/>
              </a:lnSpc>
              <a:spcBef>
                <a:spcPct val="20000"/>
              </a:spcBef>
              <a:spcAft>
                <a:spcPct val="0"/>
              </a:spcAft>
              <a:buChar char="»"/>
              <a:defRPr b="0" baseline="0" dirty="0" i="0" lang="zh-CN" sz="2000" u="none">
                <a:solidFill>
                  <a:schemeClr val="tx1"/>
                </a:solidFill>
                <a:latin typeface="+mn-lt"/>
              </a:defRPr>
            </a:lvl5pPr>
            <a:lvl6pPr algn="l" indent="-228600" lvl="5" marL="2514600" rtl="false">
              <a:spcBef>
                <a:spcPct val="20000"/>
              </a:spcBef>
              <a:spcAft>
                <a:spcPct val="0"/>
              </a:spcAft>
              <a:buChar char="»"/>
              <a:defRPr dirty="0" lang="zh-CN" sz="2000">
                <a:solidFill>
                  <a:schemeClr val="tx1"/>
                </a:solidFill>
                <a:latin typeface="+mn-lt"/>
              </a:defRPr>
            </a:lvl6pPr>
            <a:lvl7pPr algn="l" indent="-228600" lvl="6" marL="2971800" rtl="false">
              <a:spcBef>
                <a:spcPct val="20000"/>
              </a:spcBef>
              <a:spcAft>
                <a:spcPct val="0"/>
              </a:spcAft>
              <a:buChar char="»"/>
              <a:defRPr dirty="0" lang="zh-CN" sz="2000">
                <a:solidFill>
                  <a:schemeClr val="tx1"/>
                </a:solidFill>
                <a:latin typeface="+mn-lt"/>
              </a:defRPr>
            </a:lvl7pPr>
            <a:lvl8pPr algn="l" indent="-228600" lvl="7" marL="3429000" rtl="false">
              <a:spcBef>
                <a:spcPct val="20000"/>
              </a:spcBef>
              <a:spcAft>
                <a:spcPct val="0"/>
              </a:spcAft>
              <a:buChar char="»"/>
              <a:defRPr dirty="0" lang="zh-CN" sz="2000">
                <a:solidFill>
                  <a:schemeClr val="tx1"/>
                </a:solidFill>
                <a:latin typeface="+mn-lt"/>
              </a:defRPr>
            </a:lvl8pPr>
            <a:lvl9pPr algn="l" indent="-228600" lvl="8" marL="3886200" rtl="false">
              <a:spcBef>
                <a:spcPct val="20000"/>
              </a:spcBef>
              <a:spcAft>
                <a:spcPct val="0"/>
              </a:spcAft>
              <a:buChar char="»"/>
              <a:defRPr dirty="0" lang="zh-CN" sz="2000">
                <a:solidFill>
                  <a:schemeClr val="tx1"/>
                </a:solidFill>
                <a:latin typeface="+mn-lt"/>
              </a:defRPr>
            </a:lvl9pPr>
          </a:lstStyle>
          <a:p>
            <a:pPr indent="0" lvl="0" marL="0">
              <a:spcBef>
                <a:spcPct val="0"/>
              </a:spcBef>
              <a:buNone/>
            </a:pPr>
            <a:r>
              <a:rPr dirty="0" lang="zh-CN" sz="2800"/>
              <a:t>视觉解码：识别</a:t>
            </a:r>
            <a:endParaRPr dirty="0" lang="zh-CN" sz="2800"/>
          </a:p>
        </p:txBody>
      </p:sp>
    </p:spTree>
    <p:extLst>
      <p:ext uri="{D8305325-6EF1-45D6-9315-A8E0AE393AD3}">
        <p14:creationId xmlns:p14="http://schemas.microsoft.com/office/powerpoint/2010/main" val="1730983855229"/>
      </p:ext>
    </p:extLst>
  </p:cSld>
  <p:clrMapOvr>
    <a:masterClrMapping/>
  </p:clrMapOvr>
</p:sld>
</file>

<file path=ppt/slides/slide15.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5">
    <p:spTree>
      <p:nvGrpSpPr>
        <p:cNvPr id="1" name=""/>
        <p:cNvGrpSpPr/>
        <p:nvPr/>
      </p:nvGrpSpPr>
      <p:grpSpPr>
        <a:xfrm>
          <a:off x="0" y="0"/>
          <a:ext cx="0" cy="0"/>
          <a:chOff x="0" y="0"/>
          <a:chExt cx="0" cy="0"/>
        </a:xfrm>
      </p:grpSpPr>
      <p:pic>
        <p:nvPicPr>
          <p:cNvPr descr="a2" id="2" name="Picture 4" title="">
            <a:extLst>
              <a:ext uri="{33C68EA2-5555-4B09-A612-D14649B16A0E}">
                <a16:creationId xmlns:a16="http://schemas.microsoft.com/office/drawing/2010/main" id="{D5B92AAE-37E4-4141-9DF2-50D33D10D95A}"/>
              </a:ext>
            </a:extLst>
          </p:cNvPr>
          <p:cNvPicPr>
            <a:picLocks noChangeAspect="true"/>
          </p:cNvPicPr>
          <p:nvPr/>
        </p:nvPicPr>
        <p:blipFill>
          <a:blip r:embed="rId2"/>
          <a:stretch>
            <a:fillRect/>
          </a:stretch>
        </p:blipFill>
        <p:spPr>
          <a:xfrm rot="0">
            <a:off x="0" y="0"/>
            <a:ext cx="9144000" cy="6858000"/>
          </a:xfrm>
          <a:prstGeom prst="rect">
            <a:avLst/>
          </a:prstGeom>
          <a:noFill/>
          <a:ln>
            <a:noFill/>
            <a:miter lim="800000"/>
          </a:ln>
        </p:spPr>
      </p:pic>
      <p:sp>
        <p:nvSpPr>
          <p:cNvPr id="3" name="标题 6" title="">
            <a:extLst>
              <a:ext uri="{99786CD0-1A85-4C8E-B708-B29D150B4670}">
                <a16:creationId xmlns:a16="http://schemas.microsoft.com/office/drawing/2010/main" id="{A93762C1-2AE4-4988-B2A1-963B1B999839}"/>
              </a:ext>
            </a:extLst>
          </p:cNvPr>
          <p:cNvSpPr txBox="1"/>
          <p:nvPr/>
        </p:nvSpPr>
        <p:spPr>
          <a:xfrm rot="0">
            <a:off x="2771775" y="109538"/>
            <a:ext cx="6372225" cy="585787"/>
          </a:xfrm>
          <a:prstGeom prst="rect">
            <a:avLst/>
          </a:prstGeom>
          <a:noFill/>
          <a:ln>
            <a:noFill/>
            <a:miter lim="800000"/>
          </a:ln>
        </p:spPr>
        <p:txBody>
          <a:bodyPr rtlCol="0">
            <a:noAutofit/>
          </a:bodyPr>
          <a:lstStyle>
            <a:lvl1pPr algn="l" indent="-342900" lvl="0" marL="342900" rtl="false">
              <a:lnSpc>
                <a:spcPct val="100000"/>
              </a:lnSpc>
              <a:spcBef>
                <a:spcPct val="20000"/>
              </a:spcBef>
              <a:spcAft>
                <a:spcPct val="0"/>
              </a:spcAft>
              <a:buChar char="•"/>
              <a:defRPr b="0" baseline="0" dirty="0" i="0" lang="zh-CN" sz="3200" u="none">
                <a:solidFill>
                  <a:schemeClr val="tx1"/>
                </a:solidFill>
                <a:latin typeface="+mn-lt"/>
              </a:defRPr>
            </a:lvl1pPr>
            <a:lvl2pPr algn="l" indent="-285750" lvl="1" marL="742950" rtl="false">
              <a:lnSpc>
                <a:spcPct val="100000"/>
              </a:lnSpc>
              <a:spcBef>
                <a:spcPct val="20000"/>
              </a:spcBef>
              <a:spcAft>
                <a:spcPct val="0"/>
              </a:spcAft>
              <a:buChar char="–"/>
              <a:defRPr b="0" baseline="0" dirty="0" i="0" lang="zh-CN" sz="2800" u="none">
                <a:solidFill>
                  <a:schemeClr val="tx1"/>
                </a:solidFill>
                <a:latin typeface="+mn-lt"/>
              </a:defRPr>
            </a:lvl2pPr>
            <a:lvl3pPr algn="l" indent="-228600" lvl="2" marL="1143000" rtl="false">
              <a:lnSpc>
                <a:spcPct val="100000"/>
              </a:lnSpc>
              <a:spcBef>
                <a:spcPct val="20000"/>
              </a:spcBef>
              <a:spcAft>
                <a:spcPct val="0"/>
              </a:spcAft>
              <a:buChar char="•"/>
              <a:defRPr b="0" baseline="0" dirty="0" i="0" lang="zh-CN" sz="2400" u="none">
                <a:solidFill>
                  <a:schemeClr val="tx1"/>
                </a:solidFill>
                <a:latin typeface="+mn-lt"/>
              </a:defRPr>
            </a:lvl3pPr>
            <a:lvl4pPr algn="l" indent="-228600" lvl="3" marL="1600200" rtl="false">
              <a:lnSpc>
                <a:spcPct val="100000"/>
              </a:lnSpc>
              <a:spcBef>
                <a:spcPct val="20000"/>
              </a:spcBef>
              <a:spcAft>
                <a:spcPct val="0"/>
              </a:spcAft>
              <a:buChar char="–"/>
              <a:defRPr b="0" baseline="0" dirty="0" i="0" lang="zh-CN" sz="2000" u="none">
                <a:solidFill>
                  <a:schemeClr val="tx1"/>
                </a:solidFill>
                <a:latin typeface="+mn-lt"/>
              </a:defRPr>
            </a:lvl4pPr>
            <a:lvl5pPr algn="l" indent="-228600" lvl="4" marL="2057400" rtl="false">
              <a:lnSpc>
                <a:spcPct val="100000"/>
              </a:lnSpc>
              <a:spcBef>
                <a:spcPct val="20000"/>
              </a:spcBef>
              <a:spcAft>
                <a:spcPct val="0"/>
              </a:spcAft>
              <a:buChar char="»"/>
              <a:defRPr b="0" baseline="0" dirty="0" i="0" lang="zh-CN" sz="2000" u="none">
                <a:solidFill>
                  <a:schemeClr val="tx1"/>
                </a:solidFill>
                <a:latin typeface="+mn-lt"/>
              </a:defRPr>
            </a:lvl5pPr>
            <a:lvl6pPr algn="l" indent="-228600" lvl="5" marL="2514600" rtl="false">
              <a:spcBef>
                <a:spcPct val="20000"/>
              </a:spcBef>
              <a:spcAft>
                <a:spcPct val="0"/>
              </a:spcAft>
              <a:buChar char="»"/>
              <a:defRPr dirty="0" lang="zh-CN" sz="2000">
                <a:solidFill>
                  <a:schemeClr val="tx1"/>
                </a:solidFill>
                <a:latin typeface="+mn-lt"/>
              </a:defRPr>
            </a:lvl6pPr>
            <a:lvl7pPr algn="l" indent="-228600" lvl="6" marL="2971800" rtl="false">
              <a:spcBef>
                <a:spcPct val="20000"/>
              </a:spcBef>
              <a:spcAft>
                <a:spcPct val="0"/>
              </a:spcAft>
              <a:buChar char="»"/>
              <a:defRPr dirty="0" lang="zh-CN" sz="2000">
                <a:solidFill>
                  <a:schemeClr val="tx1"/>
                </a:solidFill>
                <a:latin typeface="+mn-lt"/>
              </a:defRPr>
            </a:lvl7pPr>
            <a:lvl8pPr algn="l" indent="-228600" lvl="7" marL="3429000" rtl="false">
              <a:spcBef>
                <a:spcPct val="20000"/>
              </a:spcBef>
              <a:spcAft>
                <a:spcPct val="0"/>
              </a:spcAft>
              <a:buChar char="»"/>
              <a:defRPr dirty="0" lang="zh-CN" sz="2000">
                <a:solidFill>
                  <a:schemeClr val="tx1"/>
                </a:solidFill>
                <a:latin typeface="+mn-lt"/>
              </a:defRPr>
            </a:lvl8pPr>
            <a:lvl9pPr algn="l" indent="-228600" lvl="8" marL="3886200" rtl="false">
              <a:spcBef>
                <a:spcPct val="20000"/>
              </a:spcBef>
              <a:spcAft>
                <a:spcPct val="0"/>
              </a:spcAft>
              <a:buChar char="»"/>
              <a:defRPr dirty="0" lang="zh-CN" sz="2000">
                <a:solidFill>
                  <a:schemeClr val="tx1"/>
                </a:solidFill>
                <a:latin typeface="+mn-lt"/>
              </a:defRPr>
            </a:lvl9pPr>
          </a:lstStyle>
          <a:p>
            <a:pPr algn="ctr" indent="0" lvl="0" marL="0">
              <a:lnSpc>
                <a:spcPct val="90000"/>
              </a:lnSpc>
              <a:spcBef>
                <a:spcPct val="0"/>
              </a:spcBef>
              <a:buNone/>
            </a:pPr>
            <a:r>
              <a:rPr dirty="0" lang="zh-CN">
                <a:solidFill>
                  <a:schemeClr val="bg1"/>
                </a:solidFill>
                <a:latin typeface="黑体"/>
              </a:rPr>
              <a:t/>
            </a:r>
            <a:endParaRPr dirty="0" lang="zh-CN">
              <a:solidFill>
                <a:schemeClr val="bg1"/>
              </a:solidFill>
              <a:latin typeface="黑体"/>
            </a:endParaRPr>
          </a:p>
        </p:txBody>
      </p:sp>
      <p:sp>
        <p:nvSpPr>
          <p:cNvPr id="4" name="标题 6" title="">
            <a:extLst>
              <a:ext uri="{03E3CB6B-6BF5-4EB8-9EA9-749951B4185D}">
                <a16:creationId xmlns:a16="http://schemas.microsoft.com/office/drawing/2010/main" id="{9F2AF31E-212D-4AC2-A41C-D00B2D3E72F7}"/>
              </a:ext>
            </a:extLst>
          </p:cNvPr>
          <p:cNvSpPr txBox="1"/>
          <p:nvPr/>
        </p:nvSpPr>
        <p:spPr>
          <a:xfrm rot="0">
            <a:off x="3708399" y="109538"/>
            <a:ext cx="4679949" cy="585787"/>
          </a:xfrm>
          <a:prstGeom prst="rect">
            <a:avLst/>
          </a:prstGeom>
          <a:noFill/>
          <a:ln>
            <a:noFill/>
            <a:miter lim="800000"/>
          </a:ln>
        </p:spPr>
        <p:txBody>
          <a:bodyPr rtlCol="0">
            <a:noAutofit/>
          </a:bodyPr>
          <a:lstStyle>
            <a:lvl1pPr algn="l" indent="-342900" lvl="0" marL="342900" rtl="false">
              <a:lnSpc>
                <a:spcPct val="100000"/>
              </a:lnSpc>
              <a:spcBef>
                <a:spcPct val="20000"/>
              </a:spcBef>
              <a:spcAft>
                <a:spcPct val="0"/>
              </a:spcAft>
              <a:buChar char="•"/>
              <a:defRPr b="0" baseline="0" dirty="0" i="0" lang="zh-CN" sz="3200" u="none">
                <a:solidFill>
                  <a:schemeClr val="tx1"/>
                </a:solidFill>
                <a:latin typeface="+mn-lt"/>
              </a:defRPr>
            </a:lvl1pPr>
            <a:lvl2pPr algn="l" indent="-285750" lvl="1" marL="742950" rtl="false">
              <a:lnSpc>
                <a:spcPct val="100000"/>
              </a:lnSpc>
              <a:spcBef>
                <a:spcPct val="20000"/>
              </a:spcBef>
              <a:spcAft>
                <a:spcPct val="0"/>
              </a:spcAft>
              <a:buChar char="–"/>
              <a:defRPr b="0" baseline="0" dirty="0" i="0" lang="zh-CN" sz="2800" u="none">
                <a:solidFill>
                  <a:schemeClr val="tx1"/>
                </a:solidFill>
                <a:latin typeface="+mn-lt"/>
              </a:defRPr>
            </a:lvl2pPr>
            <a:lvl3pPr algn="l" indent="-228600" lvl="2" marL="1143000" rtl="false">
              <a:lnSpc>
                <a:spcPct val="100000"/>
              </a:lnSpc>
              <a:spcBef>
                <a:spcPct val="20000"/>
              </a:spcBef>
              <a:spcAft>
                <a:spcPct val="0"/>
              </a:spcAft>
              <a:buChar char="•"/>
              <a:defRPr b="0" baseline="0" dirty="0" i="0" lang="zh-CN" sz="2400" u="none">
                <a:solidFill>
                  <a:schemeClr val="tx1"/>
                </a:solidFill>
                <a:latin typeface="+mn-lt"/>
              </a:defRPr>
            </a:lvl3pPr>
            <a:lvl4pPr algn="l" indent="-228600" lvl="3" marL="1600200" rtl="false">
              <a:lnSpc>
                <a:spcPct val="100000"/>
              </a:lnSpc>
              <a:spcBef>
                <a:spcPct val="20000"/>
              </a:spcBef>
              <a:spcAft>
                <a:spcPct val="0"/>
              </a:spcAft>
              <a:buChar char="–"/>
              <a:defRPr b="0" baseline="0" dirty="0" i="0" lang="zh-CN" sz="2000" u="none">
                <a:solidFill>
                  <a:schemeClr val="tx1"/>
                </a:solidFill>
                <a:latin typeface="+mn-lt"/>
              </a:defRPr>
            </a:lvl4pPr>
            <a:lvl5pPr algn="l" indent="-228600" lvl="4" marL="2057400" rtl="false">
              <a:lnSpc>
                <a:spcPct val="100000"/>
              </a:lnSpc>
              <a:spcBef>
                <a:spcPct val="20000"/>
              </a:spcBef>
              <a:spcAft>
                <a:spcPct val="0"/>
              </a:spcAft>
              <a:buChar char="»"/>
              <a:defRPr b="0" baseline="0" dirty="0" i="0" lang="zh-CN" sz="2000" u="none">
                <a:solidFill>
                  <a:schemeClr val="tx1"/>
                </a:solidFill>
                <a:latin typeface="+mn-lt"/>
              </a:defRPr>
            </a:lvl5pPr>
            <a:lvl6pPr algn="l" indent="-228600" lvl="5" marL="2514600" rtl="false">
              <a:spcBef>
                <a:spcPct val="20000"/>
              </a:spcBef>
              <a:spcAft>
                <a:spcPct val="0"/>
              </a:spcAft>
              <a:buChar char="»"/>
              <a:defRPr dirty="0" lang="zh-CN" sz="2000">
                <a:solidFill>
                  <a:schemeClr val="tx1"/>
                </a:solidFill>
                <a:latin typeface="+mn-lt"/>
              </a:defRPr>
            </a:lvl6pPr>
            <a:lvl7pPr algn="l" indent="-228600" lvl="6" marL="2971800" rtl="false">
              <a:spcBef>
                <a:spcPct val="20000"/>
              </a:spcBef>
              <a:spcAft>
                <a:spcPct val="0"/>
              </a:spcAft>
              <a:buChar char="»"/>
              <a:defRPr dirty="0" lang="zh-CN" sz="2000">
                <a:solidFill>
                  <a:schemeClr val="tx1"/>
                </a:solidFill>
                <a:latin typeface="+mn-lt"/>
              </a:defRPr>
            </a:lvl7pPr>
            <a:lvl8pPr algn="l" indent="-228600" lvl="7" marL="3429000" rtl="false">
              <a:spcBef>
                <a:spcPct val="20000"/>
              </a:spcBef>
              <a:spcAft>
                <a:spcPct val="0"/>
              </a:spcAft>
              <a:buChar char="»"/>
              <a:defRPr dirty="0" lang="zh-CN" sz="2000">
                <a:solidFill>
                  <a:schemeClr val="tx1"/>
                </a:solidFill>
                <a:latin typeface="+mn-lt"/>
              </a:defRPr>
            </a:lvl8pPr>
            <a:lvl9pPr algn="l" indent="-228600" lvl="8" marL="3886200" rtl="false">
              <a:spcBef>
                <a:spcPct val="20000"/>
              </a:spcBef>
              <a:spcAft>
                <a:spcPct val="0"/>
              </a:spcAft>
              <a:buChar char="»"/>
              <a:defRPr dirty="0" lang="zh-CN" sz="2000">
                <a:solidFill>
                  <a:schemeClr val="tx1"/>
                </a:solidFill>
                <a:latin typeface="+mn-lt"/>
              </a:defRPr>
            </a:lvl9pPr>
          </a:lstStyle>
          <a:p>
            <a:pPr indent="0" lvl="0" marL="0">
              <a:lnSpc>
                <a:spcPct val="90000"/>
              </a:lnSpc>
              <a:spcBef>
                <a:spcPct val="0"/>
              </a:spcBef>
              <a:buNone/>
            </a:pPr>
            <a:r>
              <a:rPr b="1" dirty="0" lang="zh-CN" sz="2800">
                <a:solidFill>
                  <a:schemeClr val="bg1"/>
                </a:solidFill>
                <a:latin typeface="黑体"/>
              </a:rPr>
              <a:t>视觉解码研究进展：重建</a:t>
            </a:r>
            <a:endParaRPr b="1" dirty="0" lang="zh-CN" sz="2800">
              <a:solidFill>
                <a:schemeClr val="bg1"/>
              </a:solidFill>
              <a:latin typeface="黑体"/>
            </a:endParaRPr>
          </a:p>
        </p:txBody>
      </p:sp>
      <p:sp>
        <p:nvSpPr>
          <p:cNvPr id="5" name="文本框 1" title="">
            <a:extLst>
              <a:ext uri="{630B4CD4-AE7A-4D6C-84E0-DE7F8F0DA007}">
                <a16:creationId xmlns:a16="http://schemas.microsoft.com/office/drawing/2010/main" id="{1EE1ACF4-FC04-4FCB-A335-D0224C254E62}"/>
              </a:ext>
            </a:extLst>
          </p:cNvPr>
          <p:cNvSpPr txBox="1"/>
          <p:nvPr/>
        </p:nvSpPr>
        <p:spPr>
          <a:xfrm rot="0">
            <a:off x="3203575" y="3252788"/>
            <a:ext cx="3276600" cy="523875"/>
          </a:xfrm>
          <a:prstGeom prst="rect">
            <a:avLst/>
          </a:prstGeom>
          <a:noFill/>
          <a:ln>
            <a:noFill/>
            <a:miter lim="800000"/>
          </a:ln>
        </p:spPr>
        <p:txBody>
          <a:bodyPr rtlCol="0">
            <a:spAutoFit/>
          </a:bodyPr>
          <a:lstStyle>
            <a:lvl1pPr algn="l" indent="-342900" lvl="0" marL="342900" rtl="false">
              <a:lnSpc>
                <a:spcPct val="100000"/>
              </a:lnSpc>
              <a:spcBef>
                <a:spcPct val="20000"/>
              </a:spcBef>
              <a:spcAft>
                <a:spcPct val="0"/>
              </a:spcAft>
              <a:buChar char="•"/>
              <a:defRPr b="0" baseline="0" dirty="0" i="0" lang="zh-CN" sz="3200" u="none">
                <a:solidFill>
                  <a:schemeClr val="tx1"/>
                </a:solidFill>
                <a:latin typeface="+mn-lt"/>
              </a:defRPr>
            </a:lvl1pPr>
            <a:lvl2pPr algn="l" indent="-285750" lvl="1" marL="742950" rtl="false">
              <a:lnSpc>
                <a:spcPct val="100000"/>
              </a:lnSpc>
              <a:spcBef>
                <a:spcPct val="20000"/>
              </a:spcBef>
              <a:spcAft>
                <a:spcPct val="0"/>
              </a:spcAft>
              <a:buChar char="–"/>
              <a:defRPr b="0" baseline="0" dirty="0" i="0" lang="zh-CN" sz="2800" u="none">
                <a:solidFill>
                  <a:schemeClr val="tx1"/>
                </a:solidFill>
                <a:latin typeface="+mn-lt"/>
              </a:defRPr>
            </a:lvl2pPr>
            <a:lvl3pPr algn="l" indent="-228600" lvl="2" marL="1143000" rtl="false">
              <a:lnSpc>
                <a:spcPct val="100000"/>
              </a:lnSpc>
              <a:spcBef>
                <a:spcPct val="20000"/>
              </a:spcBef>
              <a:spcAft>
                <a:spcPct val="0"/>
              </a:spcAft>
              <a:buChar char="•"/>
              <a:defRPr b="0" baseline="0" dirty="0" i="0" lang="zh-CN" sz="2400" u="none">
                <a:solidFill>
                  <a:schemeClr val="tx1"/>
                </a:solidFill>
                <a:latin typeface="+mn-lt"/>
              </a:defRPr>
            </a:lvl3pPr>
            <a:lvl4pPr algn="l" indent="-228600" lvl="3" marL="1600200" rtl="false">
              <a:lnSpc>
                <a:spcPct val="100000"/>
              </a:lnSpc>
              <a:spcBef>
                <a:spcPct val="20000"/>
              </a:spcBef>
              <a:spcAft>
                <a:spcPct val="0"/>
              </a:spcAft>
              <a:buChar char="–"/>
              <a:defRPr b="0" baseline="0" dirty="0" i="0" lang="zh-CN" sz="2000" u="none">
                <a:solidFill>
                  <a:schemeClr val="tx1"/>
                </a:solidFill>
                <a:latin typeface="+mn-lt"/>
              </a:defRPr>
            </a:lvl4pPr>
            <a:lvl5pPr algn="l" indent="-228600" lvl="4" marL="2057400" rtl="false">
              <a:lnSpc>
                <a:spcPct val="100000"/>
              </a:lnSpc>
              <a:spcBef>
                <a:spcPct val="20000"/>
              </a:spcBef>
              <a:spcAft>
                <a:spcPct val="0"/>
              </a:spcAft>
              <a:buChar char="»"/>
              <a:defRPr b="0" baseline="0" dirty="0" i="0" lang="zh-CN" sz="2000" u="none">
                <a:solidFill>
                  <a:schemeClr val="tx1"/>
                </a:solidFill>
                <a:latin typeface="+mn-lt"/>
              </a:defRPr>
            </a:lvl5pPr>
            <a:lvl6pPr algn="l" indent="-228600" lvl="5" marL="2514600" rtl="false">
              <a:spcBef>
                <a:spcPct val="20000"/>
              </a:spcBef>
              <a:spcAft>
                <a:spcPct val="0"/>
              </a:spcAft>
              <a:buChar char="»"/>
              <a:defRPr dirty="0" lang="zh-CN" sz="2000">
                <a:solidFill>
                  <a:schemeClr val="tx1"/>
                </a:solidFill>
                <a:latin typeface="+mn-lt"/>
              </a:defRPr>
            </a:lvl6pPr>
            <a:lvl7pPr algn="l" indent="-228600" lvl="6" marL="2971800" rtl="false">
              <a:spcBef>
                <a:spcPct val="20000"/>
              </a:spcBef>
              <a:spcAft>
                <a:spcPct val="0"/>
              </a:spcAft>
              <a:buChar char="»"/>
              <a:defRPr dirty="0" lang="zh-CN" sz="2000">
                <a:solidFill>
                  <a:schemeClr val="tx1"/>
                </a:solidFill>
                <a:latin typeface="+mn-lt"/>
              </a:defRPr>
            </a:lvl7pPr>
            <a:lvl8pPr algn="l" indent="-228600" lvl="7" marL="3429000" rtl="false">
              <a:spcBef>
                <a:spcPct val="20000"/>
              </a:spcBef>
              <a:spcAft>
                <a:spcPct val="0"/>
              </a:spcAft>
              <a:buChar char="»"/>
              <a:defRPr dirty="0" lang="zh-CN" sz="2000">
                <a:solidFill>
                  <a:schemeClr val="tx1"/>
                </a:solidFill>
                <a:latin typeface="+mn-lt"/>
              </a:defRPr>
            </a:lvl8pPr>
            <a:lvl9pPr algn="l" indent="-228600" lvl="8" marL="3886200" rtl="false">
              <a:spcBef>
                <a:spcPct val="20000"/>
              </a:spcBef>
              <a:spcAft>
                <a:spcPct val="0"/>
              </a:spcAft>
              <a:buChar char="»"/>
              <a:defRPr dirty="0" lang="zh-CN" sz="2000">
                <a:solidFill>
                  <a:schemeClr val="tx1"/>
                </a:solidFill>
                <a:latin typeface="+mn-lt"/>
              </a:defRPr>
            </a:lvl9pPr>
          </a:lstStyle>
          <a:p>
            <a:pPr indent="0" lvl="0" marL="0">
              <a:spcBef>
                <a:spcPct val="0"/>
              </a:spcBef>
              <a:buNone/>
            </a:pPr>
            <a:r>
              <a:rPr dirty="0" lang="zh-CN" sz="2800"/>
              <a:t>视觉解码：重建</a:t>
            </a:r>
            <a:endParaRPr dirty="0" lang="zh-CN" sz="2800"/>
          </a:p>
        </p:txBody>
      </p:sp>
    </p:spTree>
    <p:extLst>
      <p:ext uri="{2E7916FA-8655-471A-BC55-C95CE1B6FCFB}">
        <p14:creationId xmlns:p14="http://schemas.microsoft.com/office/powerpoint/2010/main" val="1730983855236"/>
      </p:ext>
    </p:extLst>
  </p:cSld>
  <p:clrMapOvr>
    <a:masterClrMapping/>
  </p:clrMapOvr>
</p:sld>
</file>

<file path=ppt/slides/slide16.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6">
    <p:spTree>
      <p:nvGrpSpPr>
        <p:cNvPr id="1" name=""/>
        <p:cNvGrpSpPr/>
        <p:nvPr/>
      </p:nvGrpSpPr>
      <p:grpSpPr>
        <a:xfrm>
          <a:off x="0" y="0"/>
          <a:ext cx="0" cy="0"/>
          <a:chOff x="0" y="0"/>
          <a:chExt cx="0" cy="0"/>
        </a:xfrm>
      </p:grpSpPr>
      <p:pic>
        <p:nvPicPr>
          <p:cNvPr descr="a2" id="2" name="Picture 4" title="">
            <a:extLst>
              <a:ext uri="{BA0CD4FB-FC9D-4AB5-8A24-5C64AAB76E7B}">
                <a16:creationId xmlns:a16="http://schemas.microsoft.com/office/drawing/2010/main" id="{A28B0BE9-32AE-4544-BDE8-75EA6BD00FFD}"/>
              </a:ext>
            </a:extLst>
          </p:cNvPr>
          <p:cNvPicPr>
            <a:picLocks noChangeAspect="true"/>
          </p:cNvPicPr>
          <p:nvPr/>
        </p:nvPicPr>
        <p:blipFill>
          <a:blip r:embed="rId2"/>
          <a:stretch>
            <a:fillRect/>
          </a:stretch>
        </p:blipFill>
        <p:spPr>
          <a:xfrm rot="0">
            <a:off x="0" y="0"/>
            <a:ext cx="9144000" cy="6858000"/>
          </a:xfrm>
          <a:prstGeom prst="rect">
            <a:avLst/>
          </a:prstGeom>
          <a:noFill/>
          <a:ln>
            <a:noFill/>
            <a:miter lim="800000"/>
          </a:ln>
        </p:spPr>
      </p:pic>
      <p:sp>
        <p:nvSpPr>
          <p:cNvPr id="3" name="标题 6" title="">
            <a:extLst>
              <a:ext uri="{36B343C9-51BA-4B25-B973-6B3F22D0EF96}">
                <a16:creationId xmlns:a16="http://schemas.microsoft.com/office/drawing/2010/main" id="{8B3CAF04-BC75-4058-966E-CB863D95A51E}"/>
              </a:ext>
            </a:extLst>
          </p:cNvPr>
          <p:cNvSpPr txBox="1"/>
          <p:nvPr/>
        </p:nvSpPr>
        <p:spPr>
          <a:xfrm rot="0">
            <a:off x="2771775" y="109538"/>
            <a:ext cx="6372225" cy="585787"/>
          </a:xfrm>
          <a:prstGeom prst="rect">
            <a:avLst/>
          </a:prstGeom>
          <a:noFill/>
          <a:ln>
            <a:noFill/>
            <a:miter lim="800000"/>
          </a:ln>
        </p:spPr>
        <p:txBody>
          <a:bodyPr rtlCol="0">
            <a:noAutofit/>
          </a:bodyPr>
          <a:lstStyle>
            <a:lvl1pPr algn="l" indent="-342900" lvl="0" marL="342900" rtl="false">
              <a:lnSpc>
                <a:spcPct val="100000"/>
              </a:lnSpc>
              <a:spcBef>
                <a:spcPct val="20000"/>
              </a:spcBef>
              <a:spcAft>
                <a:spcPct val="0"/>
              </a:spcAft>
              <a:buChar char="•"/>
              <a:defRPr b="0" baseline="0" dirty="0" i="0" lang="zh-CN" sz="3200" u="none">
                <a:solidFill>
                  <a:schemeClr val="tx1"/>
                </a:solidFill>
                <a:latin typeface="+mn-lt"/>
              </a:defRPr>
            </a:lvl1pPr>
            <a:lvl2pPr algn="l" indent="-285750" lvl="1" marL="742950" rtl="false">
              <a:lnSpc>
                <a:spcPct val="100000"/>
              </a:lnSpc>
              <a:spcBef>
                <a:spcPct val="20000"/>
              </a:spcBef>
              <a:spcAft>
                <a:spcPct val="0"/>
              </a:spcAft>
              <a:buChar char="–"/>
              <a:defRPr b="0" baseline="0" dirty="0" i="0" lang="zh-CN" sz="2800" u="none">
                <a:solidFill>
                  <a:schemeClr val="tx1"/>
                </a:solidFill>
                <a:latin typeface="+mn-lt"/>
              </a:defRPr>
            </a:lvl2pPr>
            <a:lvl3pPr algn="l" indent="-228600" lvl="2" marL="1143000" rtl="false">
              <a:lnSpc>
                <a:spcPct val="100000"/>
              </a:lnSpc>
              <a:spcBef>
                <a:spcPct val="20000"/>
              </a:spcBef>
              <a:spcAft>
                <a:spcPct val="0"/>
              </a:spcAft>
              <a:buChar char="•"/>
              <a:defRPr b="0" baseline="0" dirty="0" i="0" lang="zh-CN" sz="2400" u="none">
                <a:solidFill>
                  <a:schemeClr val="tx1"/>
                </a:solidFill>
                <a:latin typeface="+mn-lt"/>
              </a:defRPr>
            </a:lvl3pPr>
            <a:lvl4pPr algn="l" indent="-228600" lvl="3" marL="1600200" rtl="false">
              <a:lnSpc>
                <a:spcPct val="100000"/>
              </a:lnSpc>
              <a:spcBef>
                <a:spcPct val="20000"/>
              </a:spcBef>
              <a:spcAft>
                <a:spcPct val="0"/>
              </a:spcAft>
              <a:buChar char="–"/>
              <a:defRPr b="0" baseline="0" dirty="0" i="0" lang="zh-CN" sz="2000" u="none">
                <a:solidFill>
                  <a:schemeClr val="tx1"/>
                </a:solidFill>
                <a:latin typeface="+mn-lt"/>
              </a:defRPr>
            </a:lvl4pPr>
            <a:lvl5pPr algn="l" indent="-228600" lvl="4" marL="2057400" rtl="false">
              <a:lnSpc>
                <a:spcPct val="100000"/>
              </a:lnSpc>
              <a:spcBef>
                <a:spcPct val="20000"/>
              </a:spcBef>
              <a:spcAft>
                <a:spcPct val="0"/>
              </a:spcAft>
              <a:buChar char="»"/>
              <a:defRPr b="0" baseline="0" dirty="0" i="0" lang="zh-CN" sz="2000" u="none">
                <a:solidFill>
                  <a:schemeClr val="tx1"/>
                </a:solidFill>
                <a:latin typeface="+mn-lt"/>
              </a:defRPr>
            </a:lvl5pPr>
            <a:lvl6pPr algn="l" indent="-228600" lvl="5" marL="2514600" rtl="false">
              <a:spcBef>
                <a:spcPct val="20000"/>
              </a:spcBef>
              <a:spcAft>
                <a:spcPct val="0"/>
              </a:spcAft>
              <a:buChar char="»"/>
              <a:defRPr dirty="0" lang="zh-CN" sz="2000">
                <a:solidFill>
                  <a:schemeClr val="tx1"/>
                </a:solidFill>
                <a:latin typeface="+mn-lt"/>
              </a:defRPr>
            </a:lvl6pPr>
            <a:lvl7pPr algn="l" indent="-228600" lvl="6" marL="2971800" rtl="false">
              <a:spcBef>
                <a:spcPct val="20000"/>
              </a:spcBef>
              <a:spcAft>
                <a:spcPct val="0"/>
              </a:spcAft>
              <a:buChar char="»"/>
              <a:defRPr dirty="0" lang="zh-CN" sz="2000">
                <a:solidFill>
                  <a:schemeClr val="tx1"/>
                </a:solidFill>
                <a:latin typeface="+mn-lt"/>
              </a:defRPr>
            </a:lvl7pPr>
            <a:lvl8pPr algn="l" indent="-228600" lvl="7" marL="3429000" rtl="false">
              <a:spcBef>
                <a:spcPct val="20000"/>
              </a:spcBef>
              <a:spcAft>
                <a:spcPct val="0"/>
              </a:spcAft>
              <a:buChar char="»"/>
              <a:defRPr dirty="0" lang="zh-CN" sz="2000">
                <a:solidFill>
                  <a:schemeClr val="tx1"/>
                </a:solidFill>
                <a:latin typeface="+mn-lt"/>
              </a:defRPr>
            </a:lvl8pPr>
            <a:lvl9pPr algn="l" indent="-228600" lvl="8" marL="3886200" rtl="false">
              <a:spcBef>
                <a:spcPct val="20000"/>
              </a:spcBef>
              <a:spcAft>
                <a:spcPct val="0"/>
              </a:spcAft>
              <a:buChar char="»"/>
              <a:defRPr dirty="0" lang="zh-CN" sz="2000">
                <a:solidFill>
                  <a:schemeClr val="tx1"/>
                </a:solidFill>
                <a:latin typeface="+mn-lt"/>
              </a:defRPr>
            </a:lvl9pPr>
          </a:lstStyle>
          <a:p>
            <a:pPr algn="ctr" indent="0" lvl="0" marL="0">
              <a:lnSpc>
                <a:spcPct val="90000"/>
              </a:lnSpc>
              <a:spcBef>
                <a:spcPct val="0"/>
              </a:spcBef>
              <a:buNone/>
            </a:pPr>
            <a:r>
              <a:rPr dirty="0" lang="zh-CN">
                <a:solidFill>
                  <a:schemeClr val="bg1"/>
                </a:solidFill>
                <a:latin typeface="黑体"/>
              </a:rPr>
              <a:t/>
            </a:r>
            <a:endParaRPr dirty="0" lang="zh-CN">
              <a:solidFill>
                <a:schemeClr val="bg1"/>
              </a:solidFill>
              <a:latin typeface="黑体"/>
            </a:endParaRPr>
          </a:p>
        </p:txBody>
      </p:sp>
      <p:sp>
        <p:nvSpPr>
          <p:cNvPr id="4" name="标题 6" title="">
            <a:extLst>
              <a:ext uri="{9F0739FE-F4ED-4EA7-80C4-FCF297BC8AFC}">
                <a16:creationId xmlns:a16="http://schemas.microsoft.com/office/drawing/2010/main" id="{0DCE194E-EDE3-4461-B3B6-B9797D84B481}"/>
              </a:ext>
            </a:extLst>
          </p:cNvPr>
          <p:cNvSpPr txBox="1"/>
          <p:nvPr/>
        </p:nvSpPr>
        <p:spPr>
          <a:xfrm rot="0">
            <a:off x="4067175" y="109538"/>
            <a:ext cx="3168650" cy="585787"/>
          </a:xfrm>
          <a:prstGeom prst="rect">
            <a:avLst/>
          </a:prstGeom>
          <a:noFill/>
          <a:ln>
            <a:noFill/>
            <a:miter lim="800000"/>
          </a:ln>
        </p:spPr>
        <p:txBody>
          <a:bodyPr rtlCol="0">
            <a:noAutofit/>
          </a:bodyPr>
          <a:lstStyle>
            <a:lvl1pPr algn="l" indent="-342900" lvl="0" marL="342900" rtl="false">
              <a:lnSpc>
                <a:spcPct val="100000"/>
              </a:lnSpc>
              <a:spcBef>
                <a:spcPct val="20000"/>
              </a:spcBef>
              <a:spcAft>
                <a:spcPct val="0"/>
              </a:spcAft>
              <a:buChar char="•"/>
              <a:defRPr b="0" baseline="0" dirty="0" i="0" lang="zh-CN" sz="3200" u="none">
                <a:solidFill>
                  <a:schemeClr val="tx1"/>
                </a:solidFill>
                <a:latin typeface="+mn-lt"/>
              </a:defRPr>
            </a:lvl1pPr>
            <a:lvl2pPr algn="l" indent="-285750" lvl="1" marL="742950" rtl="false">
              <a:lnSpc>
                <a:spcPct val="100000"/>
              </a:lnSpc>
              <a:spcBef>
                <a:spcPct val="20000"/>
              </a:spcBef>
              <a:spcAft>
                <a:spcPct val="0"/>
              </a:spcAft>
              <a:buChar char="–"/>
              <a:defRPr b="0" baseline="0" dirty="0" i="0" lang="zh-CN" sz="2800" u="none">
                <a:solidFill>
                  <a:schemeClr val="tx1"/>
                </a:solidFill>
                <a:latin typeface="+mn-lt"/>
              </a:defRPr>
            </a:lvl2pPr>
            <a:lvl3pPr algn="l" indent="-228600" lvl="2" marL="1143000" rtl="false">
              <a:lnSpc>
                <a:spcPct val="100000"/>
              </a:lnSpc>
              <a:spcBef>
                <a:spcPct val="20000"/>
              </a:spcBef>
              <a:spcAft>
                <a:spcPct val="0"/>
              </a:spcAft>
              <a:buChar char="•"/>
              <a:defRPr b="0" baseline="0" dirty="0" i="0" lang="zh-CN" sz="2400" u="none">
                <a:solidFill>
                  <a:schemeClr val="tx1"/>
                </a:solidFill>
                <a:latin typeface="+mn-lt"/>
              </a:defRPr>
            </a:lvl3pPr>
            <a:lvl4pPr algn="l" indent="-228600" lvl="3" marL="1600200" rtl="false">
              <a:lnSpc>
                <a:spcPct val="100000"/>
              </a:lnSpc>
              <a:spcBef>
                <a:spcPct val="20000"/>
              </a:spcBef>
              <a:spcAft>
                <a:spcPct val="0"/>
              </a:spcAft>
              <a:buChar char="–"/>
              <a:defRPr b="0" baseline="0" dirty="0" i="0" lang="zh-CN" sz="2000" u="none">
                <a:solidFill>
                  <a:schemeClr val="tx1"/>
                </a:solidFill>
                <a:latin typeface="+mn-lt"/>
              </a:defRPr>
            </a:lvl4pPr>
            <a:lvl5pPr algn="l" indent="-228600" lvl="4" marL="2057400" rtl="false">
              <a:lnSpc>
                <a:spcPct val="100000"/>
              </a:lnSpc>
              <a:spcBef>
                <a:spcPct val="20000"/>
              </a:spcBef>
              <a:spcAft>
                <a:spcPct val="0"/>
              </a:spcAft>
              <a:buChar char="»"/>
              <a:defRPr b="0" baseline="0" dirty="0" i="0" lang="zh-CN" sz="2000" u="none">
                <a:solidFill>
                  <a:schemeClr val="tx1"/>
                </a:solidFill>
                <a:latin typeface="+mn-lt"/>
              </a:defRPr>
            </a:lvl5pPr>
            <a:lvl6pPr algn="l" indent="-228600" lvl="5" marL="2514600" rtl="false">
              <a:spcBef>
                <a:spcPct val="20000"/>
              </a:spcBef>
              <a:spcAft>
                <a:spcPct val="0"/>
              </a:spcAft>
              <a:buChar char="»"/>
              <a:defRPr dirty="0" lang="zh-CN" sz="2000">
                <a:solidFill>
                  <a:schemeClr val="tx1"/>
                </a:solidFill>
                <a:latin typeface="+mn-lt"/>
              </a:defRPr>
            </a:lvl6pPr>
            <a:lvl7pPr algn="l" indent="-228600" lvl="6" marL="2971800" rtl="false">
              <a:spcBef>
                <a:spcPct val="20000"/>
              </a:spcBef>
              <a:spcAft>
                <a:spcPct val="0"/>
              </a:spcAft>
              <a:buChar char="»"/>
              <a:defRPr dirty="0" lang="zh-CN" sz="2000">
                <a:solidFill>
                  <a:schemeClr val="tx1"/>
                </a:solidFill>
                <a:latin typeface="+mn-lt"/>
              </a:defRPr>
            </a:lvl7pPr>
            <a:lvl8pPr algn="l" indent="-228600" lvl="7" marL="3429000" rtl="false">
              <a:spcBef>
                <a:spcPct val="20000"/>
              </a:spcBef>
              <a:spcAft>
                <a:spcPct val="0"/>
              </a:spcAft>
              <a:buChar char="»"/>
              <a:defRPr dirty="0" lang="zh-CN" sz="2000">
                <a:solidFill>
                  <a:schemeClr val="tx1"/>
                </a:solidFill>
                <a:latin typeface="+mn-lt"/>
              </a:defRPr>
            </a:lvl8pPr>
            <a:lvl9pPr algn="l" indent="-228600" lvl="8" marL="3886200" rtl="false">
              <a:spcBef>
                <a:spcPct val="20000"/>
              </a:spcBef>
              <a:spcAft>
                <a:spcPct val="0"/>
              </a:spcAft>
              <a:buChar char="»"/>
              <a:defRPr dirty="0" lang="zh-CN" sz="2000">
                <a:solidFill>
                  <a:schemeClr val="tx1"/>
                </a:solidFill>
                <a:latin typeface="+mn-lt"/>
              </a:defRPr>
            </a:lvl9pPr>
          </a:lstStyle>
          <a:p>
            <a:pPr indent="0" lvl="0" marL="0">
              <a:lnSpc>
                <a:spcPct val="90000"/>
              </a:lnSpc>
              <a:spcBef>
                <a:spcPct val="0"/>
              </a:spcBef>
              <a:buNone/>
            </a:pPr>
            <a:r>
              <a:rPr b="1" dirty="0" lang="zh-CN" sz="2800">
                <a:solidFill>
                  <a:schemeClr val="bg1"/>
                </a:solidFill>
                <a:latin typeface="黑体"/>
              </a:rPr>
              <a:t>听觉解码研究进展</a:t>
            </a:r>
            <a:endParaRPr b="1" dirty="0" lang="zh-CN" sz="2800">
              <a:solidFill>
                <a:schemeClr val="bg1"/>
              </a:solidFill>
              <a:latin typeface="黑体"/>
            </a:endParaRPr>
          </a:p>
        </p:txBody>
      </p:sp>
      <p:sp>
        <p:nvSpPr>
          <p:cNvPr id="5" name="矩形: 圆角 1">
            <a:extLst>
              <a:ext uri="{AA0CDA79-94D4-4D93-938B-CC53E9EA6071}">
                <a16:creationId xmlns:a16="http://schemas.microsoft.com/office/drawing/2010/main" id="{53C22F5E-B81D-4AF7-B635-9FDDD894010F}"/>
              </a:ext>
            </a:extLst>
          </p:cNvPr>
          <p:cNvSpPr/>
          <p:nvPr/>
        </p:nvSpPr>
        <p:spPr>
          <a:xfrm rot="0">
            <a:off x="2627313" y="2852738"/>
            <a:ext cx="3960812" cy="1152525"/>
          </a:xfrm>
          <a:prstGeom prst="roundRect">
            <a:avLst/>
          </a:prstGeom>
          <a:solidFill>
            <a:srgbClr val="b0252a"/>
          </a:solidFill>
          <a:effectLst/>
        </p:spPr>
        <p:style>
          <a:lnRef idx="2">
            <a:schemeClr val="accent1">
              <a:shade val="50000"/>
            </a:schemeClr>
          </a:lnRef>
          <a:fillRef idx="1">
            <a:schemeClr val="accent1"/>
          </a:fillRef>
          <a:effectRef idx="0">
            <a:schemeClr val="accent1"/>
          </a:effectRef>
          <a:fontRef idx="minor">
            <a:schemeClr val="lt1"/>
          </a:fontRef>
        </p:style>
        <p:txBody>
          <a:bodyPr anchor="ctr" numCol="1" rtlCol="0" spcCol="0" vert="horz">
            <a:noAutofit/>
          </a:bodyPr>
          <a:lstStyle>
            <a:lvl1pPr algn="l" indent="0" lvl="0" marL="0" rtl="false">
              <a:lnSpc>
                <a:spcPct val="100000"/>
              </a:lnSpc>
              <a:spcBef>
                <a:spcPct val="0"/>
              </a:spcBef>
              <a:spcAft>
                <a:spcPct val="0"/>
              </a:spcAft>
              <a:buNone/>
              <a:defRPr b="0" baseline="0" dirty="0" i="0" lang="zh-CN" sz="1800" u="none">
                <a:solidFill>
                  <a:schemeClr val="tx1"/>
                </a:solidFill>
                <a:latin typeface="Arial"/>
              </a:defRPr>
            </a:lvl1pPr>
            <a:lvl2pPr algn="l" indent="0" lvl="1" marL="457200" rtl="false">
              <a:lnSpc>
                <a:spcPct val="100000"/>
              </a:lnSpc>
              <a:spcBef>
                <a:spcPct val="0"/>
              </a:spcBef>
              <a:spcAft>
                <a:spcPct val="0"/>
              </a:spcAft>
              <a:buNone/>
              <a:defRPr b="0" baseline="0" dirty="0" i="0" lang="zh-CN" sz="1800" u="none">
                <a:solidFill>
                  <a:schemeClr val="tx1"/>
                </a:solidFill>
                <a:latin typeface="Arial"/>
              </a:defRPr>
            </a:lvl2pPr>
            <a:lvl3pPr algn="l" indent="0" lvl="2" marL="914400" rtl="false">
              <a:lnSpc>
                <a:spcPct val="100000"/>
              </a:lnSpc>
              <a:spcBef>
                <a:spcPct val="0"/>
              </a:spcBef>
              <a:spcAft>
                <a:spcPct val="0"/>
              </a:spcAft>
              <a:buNone/>
              <a:defRPr b="0" baseline="0" dirty="0" i="0" lang="zh-CN" sz="1800" u="none">
                <a:solidFill>
                  <a:schemeClr val="tx1"/>
                </a:solidFill>
                <a:latin typeface="Arial"/>
              </a:defRPr>
            </a:lvl3pPr>
            <a:lvl4pPr algn="l" indent="0" lvl="3" marL="1371600" rtl="false">
              <a:lnSpc>
                <a:spcPct val="100000"/>
              </a:lnSpc>
              <a:spcBef>
                <a:spcPct val="0"/>
              </a:spcBef>
              <a:spcAft>
                <a:spcPct val="0"/>
              </a:spcAft>
              <a:buNone/>
              <a:defRPr b="0" baseline="0" dirty="0" i="0" lang="zh-CN" sz="1800" u="none">
                <a:solidFill>
                  <a:schemeClr val="tx1"/>
                </a:solidFill>
                <a:latin typeface="Arial"/>
              </a:defRPr>
            </a:lvl4pPr>
            <a:lvl5pPr algn="l" indent="0" lvl="4" marL="1828800" rtl="false">
              <a:lnSpc>
                <a:spcPct val="100000"/>
              </a:lnSpc>
              <a:spcBef>
                <a:spcPct val="0"/>
              </a:spcBef>
              <a:spcAft>
                <a:spcPct val="0"/>
              </a:spcAft>
              <a:buNone/>
              <a:defRPr b="0" baseline="0" dirty="0" i="0" lang="zh-CN" sz="1800" u="none">
                <a:solidFill>
                  <a:schemeClr val="tx1"/>
                </a:solidFill>
                <a:latin typeface="Arial"/>
              </a:defRPr>
            </a:lvl5pPr>
          </a:lstStyle>
          <a:p>
            <a:pPr algn="ctr" indent="0" lvl="0" marL="0"/>
            <a:r>
              <a:rPr dirty="0" lang="zh-CN">
                <a:solidFill>
                  <a:srgbClr val="ffffff"/>
                </a:solidFill>
              </a:rPr>
              <a:t/>
            </a:r>
            <a:endParaRPr dirty="0" lang="zh-CN">
              <a:solidFill>
                <a:srgbClr val="ffffff"/>
              </a:solidFill>
            </a:endParaRPr>
          </a:p>
        </p:txBody>
      </p:sp>
      <p:sp>
        <p:nvSpPr>
          <p:cNvPr id="6" name="文本框 1">
            <a:extLst>
              <a:ext uri="{14289993-F773-4CC8-AEDB-D432EC6B4E4F}">
                <a16:creationId xmlns:a16="http://schemas.microsoft.com/office/drawing/2010/main" id="{8DB9E5CF-F206-493E-8EEC-4CB3DF4560A6}"/>
              </a:ext>
            </a:extLst>
          </p:cNvPr>
          <p:cNvSpPr txBox="1">
            <a:spLocks noChangeArrowheads="true"/>
          </p:cNvSpPr>
          <p:nvPr/>
        </p:nvSpPr>
        <p:spPr>
          <a:xfrm rot="0">
            <a:off x="3132138" y="3167063"/>
            <a:ext cx="3276600" cy="523220"/>
          </a:xfrm>
          <a:prstGeom prst="rect">
            <a:avLst/>
          </a:prstGeom>
          <a:noFill/>
          <a:ln>
            <a:noFill/>
          </a:ln>
        </p:spPr>
        <p:txBody>
          <a:bodyPr rtlCol="0">
            <a:spAutoFit/>
          </a:bodyPr>
          <a:lstStyle>
            <a:lvl1pPr algn="l" indent="-342900" lvl="0" marL="342900" rtl="false">
              <a:lnSpc>
                <a:spcPct val="100000"/>
              </a:lnSpc>
              <a:spcBef>
                <a:spcPct val="20000"/>
              </a:spcBef>
              <a:spcAft>
                <a:spcPct val="0"/>
              </a:spcAft>
              <a:buChar char="•"/>
              <a:defRPr b="0" baseline="0" dirty="0" i="0" lang="zh-CN" sz="3200" u="none">
                <a:solidFill>
                  <a:schemeClr val="tx1"/>
                </a:solidFill>
                <a:latin typeface="+mn-lt"/>
              </a:defRPr>
            </a:lvl1pPr>
            <a:lvl2pPr algn="l" indent="-285750" lvl="1" marL="742950" rtl="false">
              <a:lnSpc>
                <a:spcPct val="100000"/>
              </a:lnSpc>
              <a:spcBef>
                <a:spcPct val="20000"/>
              </a:spcBef>
              <a:spcAft>
                <a:spcPct val="0"/>
              </a:spcAft>
              <a:buChar char="–"/>
              <a:defRPr b="0" baseline="0" dirty="0" i="0" lang="zh-CN" sz="2800" u="none">
                <a:solidFill>
                  <a:schemeClr val="tx1"/>
                </a:solidFill>
                <a:latin typeface="+mn-lt"/>
              </a:defRPr>
            </a:lvl2pPr>
            <a:lvl3pPr algn="l" indent="-228600" lvl="2" marL="1143000" rtl="false">
              <a:lnSpc>
                <a:spcPct val="100000"/>
              </a:lnSpc>
              <a:spcBef>
                <a:spcPct val="20000"/>
              </a:spcBef>
              <a:spcAft>
                <a:spcPct val="0"/>
              </a:spcAft>
              <a:buChar char="•"/>
              <a:defRPr b="0" baseline="0" dirty="0" i="0" lang="zh-CN" sz="2400" u="none">
                <a:solidFill>
                  <a:schemeClr val="tx1"/>
                </a:solidFill>
                <a:latin typeface="+mn-lt"/>
              </a:defRPr>
            </a:lvl3pPr>
            <a:lvl4pPr algn="l" indent="-228600" lvl="3" marL="1600200" rtl="false">
              <a:lnSpc>
                <a:spcPct val="100000"/>
              </a:lnSpc>
              <a:spcBef>
                <a:spcPct val="20000"/>
              </a:spcBef>
              <a:spcAft>
                <a:spcPct val="0"/>
              </a:spcAft>
              <a:buChar char="–"/>
              <a:defRPr b="0" baseline="0" dirty="0" i="0" lang="zh-CN" sz="2000" u="none">
                <a:solidFill>
                  <a:schemeClr val="tx1"/>
                </a:solidFill>
                <a:latin typeface="+mn-lt"/>
              </a:defRPr>
            </a:lvl4pPr>
            <a:lvl5pPr algn="l" indent="-228600" lvl="4" marL="2057400" rtl="false">
              <a:lnSpc>
                <a:spcPct val="100000"/>
              </a:lnSpc>
              <a:spcBef>
                <a:spcPct val="20000"/>
              </a:spcBef>
              <a:spcAft>
                <a:spcPct val="0"/>
              </a:spcAft>
              <a:buChar char="»"/>
              <a:defRPr b="0" baseline="0" dirty="0" i="0" lang="zh-CN" sz="2000" u="none">
                <a:solidFill>
                  <a:schemeClr val="tx1"/>
                </a:solidFill>
                <a:latin typeface="+mn-lt"/>
              </a:defRPr>
            </a:lvl5pPr>
            <a:lvl6pPr algn="l" indent="-228600" lvl="5" marL="2514600" rtl="false">
              <a:spcBef>
                <a:spcPct val="20000"/>
              </a:spcBef>
              <a:spcAft>
                <a:spcPct val="0"/>
              </a:spcAft>
              <a:buChar char="»"/>
              <a:defRPr dirty="0" lang="zh-CN" sz="2000">
                <a:solidFill>
                  <a:schemeClr val="tx1"/>
                </a:solidFill>
                <a:latin typeface="+mn-lt"/>
              </a:defRPr>
            </a:lvl6pPr>
            <a:lvl7pPr algn="l" indent="-228600" lvl="6" marL="2971800" rtl="false">
              <a:spcBef>
                <a:spcPct val="20000"/>
              </a:spcBef>
              <a:spcAft>
                <a:spcPct val="0"/>
              </a:spcAft>
              <a:buChar char="»"/>
              <a:defRPr dirty="0" lang="zh-CN" sz="2000">
                <a:solidFill>
                  <a:schemeClr val="tx1"/>
                </a:solidFill>
                <a:latin typeface="+mn-lt"/>
              </a:defRPr>
            </a:lvl7pPr>
            <a:lvl8pPr algn="l" indent="-228600" lvl="7" marL="3429000" rtl="false">
              <a:spcBef>
                <a:spcPct val="20000"/>
              </a:spcBef>
              <a:spcAft>
                <a:spcPct val="0"/>
              </a:spcAft>
              <a:buChar char="»"/>
              <a:defRPr dirty="0" lang="zh-CN" sz="2000">
                <a:solidFill>
                  <a:schemeClr val="tx1"/>
                </a:solidFill>
                <a:latin typeface="+mn-lt"/>
              </a:defRPr>
            </a:lvl8pPr>
            <a:lvl9pPr algn="l" indent="-228600" lvl="8" marL="3886200" rtl="false">
              <a:spcBef>
                <a:spcPct val="20000"/>
              </a:spcBef>
              <a:spcAft>
                <a:spcPct val="0"/>
              </a:spcAft>
              <a:buChar char="»"/>
              <a:defRPr dirty="0" lang="zh-CN" sz="2000">
                <a:solidFill>
                  <a:schemeClr val="tx1"/>
                </a:solidFill>
                <a:latin typeface="+mn-lt"/>
              </a:defRPr>
            </a:lvl9pPr>
          </a:lstStyle>
          <a:p>
            <a:pPr indent="0" lvl="0" marL="0">
              <a:spcBef>
                <a:spcPct val="0"/>
              </a:spcBef>
              <a:buNone/>
            </a:pPr>
            <a:r>
              <a:rPr dirty="0" lang="zh-CN" spc="0" sz="2800">
                <a:solidFill>
                  <a:srgbClr val="f2f2f2"/>
                </a:solidFill>
              </a:rPr>
              <a:t>听觉解码研究进展</a:t>
            </a:r>
            <a:endParaRPr dirty="0" lang="zh-CN" spc="0" sz="2800">
              <a:solidFill>
                <a:srgbClr val="f2f2f2"/>
              </a:solidFill>
            </a:endParaRPr>
          </a:p>
        </p:txBody>
      </p:sp>
      <p:sp>
        <p:nvSpPr>
          <p:cNvPr id="7" name="矩形 2">
            <a:extLst>
              <a:ext uri="{4D565FCA-1320-4547-A927-CD6F180A8F5A}">
                <a16:creationId xmlns:a16="http://schemas.microsoft.com/office/drawing/2010/main" id="{6F5FF7B7-531A-488F-9C1D-1C5BCF578F6A}"/>
              </a:ext>
            </a:extLst>
          </p:cNvPr>
          <p:cNvSpPr/>
          <p:nvPr/>
        </p:nvSpPr>
        <p:spPr>
          <a:xfrm rot="0">
            <a:off x="2627313" y="2924175"/>
            <a:ext cx="4105275" cy="1152525"/>
          </a:xfrm>
          <a:prstGeom prst="rect">
            <a:avLst/>
          </a:prstGeom>
          <a:no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noAutofit/>
          </a:bodyPr>
          <a:lstStyle>
            <a:lvl1pPr algn="l" indent="0" lvl="0" marL="0" rtl="false">
              <a:lnSpc>
                <a:spcPct val="100000"/>
              </a:lnSpc>
              <a:spcBef>
                <a:spcPct val="0"/>
              </a:spcBef>
              <a:spcAft>
                <a:spcPct val="0"/>
              </a:spcAft>
              <a:buNone/>
              <a:defRPr b="0" baseline="0" dirty="0" i="0" lang="zh-CN" sz="1800" u="none">
                <a:solidFill>
                  <a:schemeClr val="tx1"/>
                </a:solidFill>
                <a:latin typeface="Arial"/>
              </a:defRPr>
            </a:lvl1pPr>
            <a:lvl2pPr algn="l" indent="0" lvl="1" marL="457200" rtl="false">
              <a:lnSpc>
                <a:spcPct val="100000"/>
              </a:lnSpc>
              <a:spcBef>
                <a:spcPct val="0"/>
              </a:spcBef>
              <a:spcAft>
                <a:spcPct val="0"/>
              </a:spcAft>
              <a:buNone/>
              <a:defRPr b="0" baseline="0" dirty="0" i="0" lang="zh-CN" sz="1800" u="none">
                <a:solidFill>
                  <a:schemeClr val="tx1"/>
                </a:solidFill>
                <a:latin typeface="Arial"/>
              </a:defRPr>
            </a:lvl2pPr>
            <a:lvl3pPr algn="l" indent="0" lvl="2" marL="914400" rtl="false">
              <a:lnSpc>
                <a:spcPct val="100000"/>
              </a:lnSpc>
              <a:spcBef>
                <a:spcPct val="0"/>
              </a:spcBef>
              <a:spcAft>
                <a:spcPct val="0"/>
              </a:spcAft>
              <a:buNone/>
              <a:defRPr b="0" baseline="0" dirty="0" i="0" lang="zh-CN" sz="1800" u="none">
                <a:solidFill>
                  <a:schemeClr val="tx1"/>
                </a:solidFill>
                <a:latin typeface="Arial"/>
              </a:defRPr>
            </a:lvl3pPr>
            <a:lvl4pPr algn="l" indent="0" lvl="3" marL="1371600" rtl="false">
              <a:lnSpc>
                <a:spcPct val="100000"/>
              </a:lnSpc>
              <a:spcBef>
                <a:spcPct val="0"/>
              </a:spcBef>
              <a:spcAft>
                <a:spcPct val="0"/>
              </a:spcAft>
              <a:buNone/>
              <a:defRPr b="0" baseline="0" dirty="0" i="0" lang="zh-CN" sz="1800" u="none">
                <a:solidFill>
                  <a:schemeClr val="tx1"/>
                </a:solidFill>
                <a:latin typeface="Arial"/>
              </a:defRPr>
            </a:lvl4pPr>
            <a:lvl5pPr algn="l" indent="0" lvl="4" marL="1828800" rtl="false">
              <a:lnSpc>
                <a:spcPct val="100000"/>
              </a:lnSpc>
              <a:spcBef>
                <a:spcPct val="0"/>
              </a:spcBef>
              <a:spcAft>
                <a:spcPct val="0"/>
              </a:spcAft>
              <a:buNone/>
              <a:defRPr b="0" baseline="0" dirty="0" i="0" lang="zh-CN" sz="1800" u="none">
                <a:solidFill>
                  <a:schemeClr val="tx1"/>
                </a:solidFill>
                <a:latin typeface="Arial"/>
              </a:defRPr>
            </a:lvl5pPr>
          </a:lstStyle>
          <a:p>
            <a:pPr algn="ctr" indent="0" lvl="0" marL="0"/>
            <a:r>
              <a:rPr dirty="0" lang="zh-CN">
                <a:solidFill>
                  <a:srgbClr val="ffffff"/>
                </a:solidFill>
              </a:rPr>
              <a:t/>
            </a:r>
            <a:endParaRPr dirty="0" lang="zh-CN">
              <a:solidFill>
                <a:srgbClr val="ffffff"/>
              </a:solidFill>
            </a:endParaRPr>
          </a:p>
        </p:txBody>
      </p:sp>
    </p:spTree>
    <p:extLst>
      <p:ext uri="{56F75889-EFFA-4711-B8F0-189B0BA15466}">
        <p14:creationId xmlns:p14="http://schemas.microsoft.com/office/powerpoint/2010/main" val="1730983855243"/>
      </p:ext>
    </p:extLst>
  </p:cSld>
  <p:clrMapOvr>
    <a:masterClrMapping/>
  </p:clrMapOvr>
</p:sld>
</file>

<file path=ppt/slides/slide17.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7">
    <p:spTree>
      <p:nvGrpSpPr>
        <p:cNvPr id="1" name=""/>
        <p:cNvGrpSpPr/>
        <p:nvPr/>
      </p:nvGrpSpPr>
      <p:grpSpPr>
        <a:xfrm>
          <a:off x="0" y="0"/>
          <a:ext cx="0" cy="0"/>
          <a:chOff x="0" y="0"/>
          <a:chExt cx="0" cy="0"/>
        </a:xfrm>
      </p:grpSpPr>
      <p:pic>
        <p:nvPicPr>
          <p:cNvPr descr="a2" id="2" name="Picture 4" title="">
            <a:extLst>
              <a:ext uri="{E586A51D-D61E-4E50-80BE-FD36EEBC1A40}">
                <a16:creationId xmlns:a16="http://schemas.microsoft.com/office/drawing/2010/main" id="{3CB9444B-E5A0-46D7-9A45-6C7D8F70C815}"/>
              </a:ext>
            </a:extLst>
          </p:cNvPr>
          <p:cNvPicPr>
            <a:picLocks noChangeAspect="true"/>
          </p:cNvPicPr>
          <p:nvPr/>
        </p:nvPicPr>
        <p:blipFill>
          <a:blip r:embed="rId2"/>
          <a:stretch>
            <a:fillRect/>
          </a:stretch>
        </p:blipFill>
        <p:spPr>
          <a:xfrm rot="0">
            <a:off x="0" y="0"/>
            <a:ext cx="9144000" cy="6858000"/>
          </a:xfrm>
          <a:prstGeom prst="rect">
            <a:avLst/>
          </a:prstGeom>
          <a:noFill/>
          <a:ln>
            <a:noFill/>
            <a:miter lim="800000"/>
          </a:ln>
        </p:spPr>
      </p:pic>
      <p:sp>
        <p:nvSpPr>
          <p:cNvPr id="3" name="标题 6" title="">
            <a:extLst>
              <a:ext uri="{1FD43252-9164-401A-B49B-0465BAFFAB30}">
                <a16:creationId xmlns:a16="http://schemas.microsoft.com/office/drawing/2010/main" id="{3A843834-451B-4E35-BD5D-14F420AE814E}"/>
              </a:ext>
            </a:extLst>
          </p:cNvPr>
          <p:cNvSpPr txBox="1"/>
          <p:nvPr/>
        </p:nvSpPr>
        <p:spPr>
          <a:xfrm rot="0">
            <a:off x="2771775" y="109538"/>
            <a:ext cx="6372225" cy="585787"/>
          </a:xfrm>
          <a:prstGeom prst="rect">
            <a:avLst/>
          </a:prstGeom>
          <a:noFill/>
          <a:ln>
            <a:noFill/>
            <a:miter lim="800000"/>
          </a:ln>
        </p:spPr>
        <p:txBody>
          <a:bodyPr rtlCol="0">
            <a:noAutofit/>
          </a:bodyPr>
          <a:lstStyle>
            <a:lvl1pPr algn="l" indent="-342900" lvl="0" marL="342900" rtl="false">
              <a:lnSpc>
                <a:spcPct val="100000"/>
              </a:lnSpc>
              <a:spcBef>
                <a:spcPct val="20000"/>
              </a:spcBef>
              <a:spcAft>
                <a:spcPct val="0"/>
              </a:spcAft>
              <a:buChar char="•"/>
              <a:defRPr b="0" baseline="0" dirty="0" i="0" lang="zh-CN" sz="3200" u="none">
                <a:solidFill>
                  <a:schemeClr val="tx1"/>
                </a:solidFill>
                <a:latin typeface="+mn-lt"/>
              </a:defRPr>
            </a:lvl1pPr>
            <a:lvl2pPr algn="l" indent="-285750" lvl="1" marL="742950" rtl="false">
              <a:lnSpc>
                <a:spcPct val="100000"/>
              </a:lnSpc>
              <a:spcBef>
                <a:spcPct val="20000"/>
              </a:spcBef>
              <a:spcAft>
                <a:spcPct val="0"/>
              </a:spcAft>
              <a:buChar char="–"/>
              <a:defRPr b="0" baseline="0" dirty="0" i="0" lang="zh-CN" sz="2800" u="none">
                <a:solidFill>
                  <a:schemeClr val="tx1"/>
                </a:solidFill>
                <a:latin typeface="+mn-lt"/>
              </a:defRPr>
            </a:lvl2pPr>
            <a:lvl3pPr algn="l" indent="-228600" lvl="2" marL="1143000" rtl="false">
              <a:lnSpc>
                <a:spcPct val="100000"/>
              </a:lnSpc>
              <a:spcBef>
                <a:spcPct val="20000"/>
              </a:spcBef>
              <a:spcAft>
                <a:spcPct val="0"/>
              </a:spcAft>
              <a:buChar char="•"/>
              <a:defRPr b="0" baseline="0" dirty="0" i="0" lang="zh-CN" sz="2400" u="none">
                <a:solidFill>
                  <a:schemeClr val="tx1"/>
                </a:solidFill>
                <a:latin typeface="+mn-lt"/>
              </a:defRPr>
            </a:lvl3pPr>
            <a:lvl4pPr algn="l" indent="-228600" lvl="3" marL="1600200" rtl="false">
              <a:lnSpc>
                <a:spcPct val="100000"/>
              </a:lnSpc>
              <a:spcBef>
                <a:spcPct val="20000"/>
              </a:spcBef>
              <a:spcAft>
                <a:spcPct val="0"/>
              </a:spcAft>
              <a:buChar char="–"/>
              <a:defRPr b="0" baseline="0" dirty="0" i="0" lang="zh-CN" sz="2000" u="none">
                <a:solidFill>
                  <a:schemeClr val="tx1"/>
                </a:solidFill>
                <a:latin typeface="+mn-lt"/>
              </a:defRPr>
            </a:lvl4pPr>
            <a:lvl5pPr algn="l" indent="-228600" lvl="4" marL="2057400" rtl="false">
              <a:lnSpc>
                <a:spcPct val="100000"/>
              </a:lnSpc>
              <a:spcBef>
                <a:spcPct val="20000"/>
              </a:spcBef>
              <a:spcAft>
                <a:spcPct val="0"/>
              </a:spcAft>
              <a:buChar char="»"/>
              <a:defRPr b="0" baseline="0" dirty="0" i="0" lang="zh-CN" sz="2000" u="none">
                <a:solidFill>
                  <a:schemeClr val="tx1"/>
                </a:solidFill>
                <a:latin typeface="+mn-lt"/>
              </a:defRPr>
            </a:lvl5pPr>
            <a:lvl6pPr algn="l" indent="-228600" lvl="5" marL="2514600" rtl="false">
              <a:spcBef>
                <a:spcPct val="20000"/>
              </a:spcBef>
              <a:spcAft>
                <a:spcPct val="0"/>
              </a:spcAft>
              <a:buChar char="»"/>
              <a:defRPr dirty="0" lang="zh-CN" sz="2000">
                <a:solidFill>
                  <a:schemeClr val="tx1"/>
                </a:solidFill>
                <a:latin typeface="+mn-lt"/>
              </a:defRPr>
            </a:lvl6pPr>
            <a:lvl7pPr algn="l" indent="-228600" lvl="6" marL="2971800" rtl="false">
              <a:spcBef>
                <a:spcPct val="20000"/>
              </a:spcBef>
              <a:spcAft>
                <a:spcPct val="0"/>
              </a:spcAft>
              <a:buChar char="»"/>
              <a:defRPr dirty="0" lang="zh-CN" sz="2000">
                <a:solidFill>
                  <a:schemeClr val="tx1"/>
                </a:solidFill>
                <a:latin typeface="+mn-lt"/>
              </a:defRPr>
            </a:lvl7pPr>
            <a:lvl8pPr algn="l" indent="-228600" lvl="7" marL="3429000" rtl="false">
              <a:spcBef>
                <a:spcPct val="20000"/>
              </a:spcBef>
              <a:spcAft>
                <a:spcPct val="0"/>
              </a:spcAft>
              <a:buChar char="»"/>
              <a:defRPr dirty="0" lang="zh-CN" sz="2000">
                <a:solidFill>
                  <a:schemeClr val="tx1"/>
                </a:solidFill>
                <a:latin typeface="+mn-lt"/>
              </a:defRPr>
            </a:lvl8pPr>
            <a:lvl9pPr algn="l" indent="-228600" lvl="8" marL="3886200" rtl="false">
              <a:spcBef>
                <a:spcPct val="20000"/>
              </a:spcBef>
              <a:spcAft>
                <a:spcPct val="0"/>
              </a:spcAft>
              <a:buChar char="»"/>
              <a:defRPr dirty="0" lang="zh-CN" sz="2000">
                <a:solidFill>
                  <a:schemeClr val="tx1"/>
                </a:solidFill>
                <a:latin typeface="+mn-lt"/>
              </a:defRPr>
            </a:lvl9pPr>
          </a:lstStyle>
          <a:p>
            <a:pPr algn="ctr" indent="0" lvl="0" marL="0">
              <a:lnSpc>
                <a:spcPct val="90000"/>
              </a:lnSpc>
              <a:spcBef>
                <a:spcPct val="0"/>
              </a:spcBef>
              <a:buNone/>
            </a:pPr>
            <a:r>
              <a:rPr dirty="0" lang="zh-CN">
                <a:solidFill>
                  <a:schemeClr val="bg1"/>
                </a:solidFill>
                <a:latin typeface="黑体"/>
              </a:rPr>
              <a:t/>
            </a:r>
            <a:endParaRPr dirty="0" lang="zh-CN">
              <a:solidFill>
                <a:schemeClr val="bg1"/>
              </a:solidFill>
              <a:latin typeface="黑体"/>
            </a:endParaRPr>
          </a:p>
        </p:txBody>
      </p:sp>
      <p:sp>
        <p:nvSpPr>
          <p:cNvPr id="4" name="标题 6" title="">
            <a:extLst>
              <a:ext uri="{1B3FC1B5-6E71-460C-997E-57FE7AA31F9B}">
                <a16:creationId xmlns:a16="http://schemas.microsoft.com/office/drawing/2010/main" id="{A78BE673-E4D8-484B-B91B-65F3AC800A5C}"/>
              </a:ext>
            </a:extLst>
          </p:cNvPr>
          <p:cNvSpPr txBox="1"/>
          <p:nvPr/>
        </p:nvSpPr>
        <p:spPr>
          <a:xfrm rot="0">
            <a:off x="3563938" y="109538"/>
            <a:ext cx="4321175" cy="585787"/>
          </a:xfrm>
          <a:prstGeom prst="rect">
            <a:avLst/>
          </a:prstGeom>
          <a:noFill/>
          <a:ln>
            <a:noFill/>
            <a:miter lim="800000"/>
          </a:ln>
        </p:spPr>
        <p:txBody>
          <a:bodyPr rtlCol="0">
            <a:noAutofit/>
          </a:bodyPr>
          <a:lstStyle>
            <a:lvl1pPr algn="l" indent="-342900" lvl="0" marL="342900" rtl="false">
              <a:lnSpc>
                <a:spcPct val="100000"/>
              </a:lnSpc>
              <a:spcBef>
                <a:spcPct val="20000"/>
              </a:spcBef>
              <a:spcAft>
                <a:spcPct val="0"/>
              </a:spcAft>
              <a:buChar char="•"/>
              <a:defRPr b="0" baseline="0" dirty="0" i="0" lang="zh-CN" sz="3200" u="none">
                <a:solidFill>
                  <a:schemeClr val="tx1"/>
                </a:solidFill>
                <a:latin typeface="+mn-lt"/>
              </a:defRPr>
            </a:lvl1pPr>
            <a:lvl2pPr algn="l" indent="-285750" lvl="1" marL="742950" rtl="false">
              <a:lnSpc>
                <a:spcPct val="100000"/>
              </a:lnSpc>
              <a:spcBef>
                <a:spcPct val="20000"/>
              </a:spcBef>
              <a:spcAft>
                <a:spcPct val="0"/>
              </a:spcAft>
              <a:buChar char="–"/>
              <a:defRPr b="0" baseline="0" dirty="0" i="0" lang="zh-CN" sz="2800" u="none">
                <a:solidFill>
                  <a:schemeClr val="tx1"/>
                </a:solidFill>
                <a:latin typeface="+mn-lt"/>
              </a:defRPr>
            </a:lvl2pPr>
            <a:lvl3pPr algn="l" indent="-228600" lvl="2" marL="1143000" rtl="false">
              <a:lnSpc>
                <a:spcPct val="100000"/>
              </a:lnSpc>
              <a:spcBef>
                <a:spcPct val="20000"/>
              </a:spcBef>
              <a:spcAft>
                <a:spcPct val="0"/>
              </a:spcAft>
              <a:buChar char="•"/>
              <a:defRPr b="0" baseline="0" dirty="0" i="0" lang="zh-CN" sz="2400" u="none">
                <a:solidFill>
                  <a:schemeClr val="tx1"/>
                </a:solidFill>
                <a:latin typeface="+mn-lt"/>
              </a:defRPr>
            </a:lvl3pPr>
            <a:lvl4pPr algn="l" indent="-228600" lvl="3" marL="1600200" rtl="false">
              <a:lnSpc>
                <a:spcPct val="100000"/>
              </a:lnSpc>
              <a:spcBef>
                <a:spcPct val="20000"/>
              </a:spcBef>
              <a:spcAft>
                <a:spcPct val="0"/>
              </a:spcAft>
              <a:buChar char="–"/>
              <a:defRPr b="0" baseline="0" dirty="0" i="0" lang="zh-CN" sz="2000" u="none">
                <a:solidFill>
                  <a:schemeClr val="tx1"/>
                </a:solidFill>
                <a:latin typeface="+mn-lt"/>
              </a:defRPr>
            </a:lvl4pPr>
            <a:lvl5pPr algn="l" indent="-228600" lvl="4" marL="2057400" rtl="false">
              <a:lnSpc>
                <a:spcPct val="100000"/>
              </a:lnSpc>
              <a:spcBef>
                <a:spcPct val="20000"/>
              </a:spcBef>
              <a:spcAft>
                <a:spcPct val="0"/>
              </a:spcAft>
              <a:buChar char="»"/>
              <a:defRPr b="0" baseline="0" dirty="0" i="0" lang="zh-CN" sz="2000" u="none">
                <a:solidFill>
                  <a:schemeClr val="tx1"/>
                </a:solidFill>
                <a:latin typeface="+mn-lt"/>
              </a:defRPr>
            </a:lvl5pPr>
            <a:lvl6pPr algn="l" indent="-228600" lvl="5" marL="2514600" rtl="false">
              <a:spcBef>
                <a:spcPct val="20000"/>
              </a:spcBef>
              <a:spcAft>
                <a:spcPct val="0"/>
              </a:spcAft>
              <a:buChar char="»"/>
              <a:defRPr dirty="0" lang="zh-CN" sz="2000">
                <a:solidFill>
                  <a:schemeClr val="tx1"/>
                </a:solidFill>
                <a:latin typeface="+mn-lt"/>
              </a:defRPr>
            </a:lvl6pPr>
            <a:lvl7pPr algn="l" indent="-228600" lvl="6" marL="2971800" rtl="false">
              <a:spcBef>
                <a:spcPct val="20000"/>
              </a:spcBef>
              <a:spcAft>
                <a:spcPct val="0"/>
              </a:spcAft>
              <a:buChar char="»"/>
              <a:defRPr dirty="0" lang="zh-CN" sz="2000">
                <a:solidFill>
                  <a:schemeClr val="tx1"/>
                </a:solidFill>
                <a:latin typeface="+mn-lt"/>
              </a:defRPr>
            </a:lvl7pPr>
            <a:lvl8pPr algn="l" indent="-228600" lvl="7" marL="3429000" rtl="false">
              <a:spcBef>
                <a:spcPct val="20000"/>
              </a:spcBef>
              <a:spcAft>
                <a:spcPct val="0"/>
              </a:spcAft>
              <a:buChar char="»"/>
              <a:defRPr dirty="0" lang="zh-CN" sz="2000">
                <a:solidFill>
                  <a:schemeClr val="tx1"/>
                </a:solidFill>
                <a:latin typeface="+mn-lt"/>
              </a:defRPr>
            </a:lvl8pPr>
            <a:lvl9pPr algn="l" indent="-228600" lvl="8" marL="3886200" rtl="false">
              <a:spcBef>
                <a:spcPct val="20000"/>
              </a:spcBef>
              <a:spcAft>
                <a:spcPct val="0"/>
              </a:spcAft>
              <a:buChar char="»"/>
              <a:defRPr dirty="0" lang="zh-CN" sz="2000">
                <a:solidFill>
                  <a:schemeClr val="tx1"/>
                </a:solidFill>
                <a:latin typeface="+mn-lt"/>
              </a:defRPr>
            </a:lvl9pPr>
          </a:lstStyle>
          <a:p>
            <a:pPr indent="0" lvl="0" marL="0">
              <a:lnSpc>
                <a:spcPct val="90000"/>
              </a:lnSpc>
              <a:spcBef>
                <a:spcPct val="0"/>
              </a:spcBef>
              <a:buNone/>
            </a:pPr>
            <a:r>
              <a:rPr b="1" dirty="0" lang="zh-CN" sz="2800">
                <a:solidFill>
                  <a:schemeClr val="bg1"/>
                </a:solidFill>
                <a:latin typeface="黑体"/>
              </a:rPr>
              <a:t>听觉解码研究进展：分类</a:t>
            </a:r>
            <a:endParaRPr b="1" dirty="0" lang="zh-CN" sz="2800">
              <a:solidFill>
                <a:schemeClr val="bg1"/>
              </a:solidFill>
              <a:latin typeface="黑体"/>
            </a:endParaRPr>
          </a:p>
        </p:txBody>
      </p:sp>
      <p:sp>
        <p:nvSpPr>
          <p:cNvPr id="5" name="文本框 1" title="">
            <a:extLst>
              <a:ext uri="{E921632A-4BA6-45DC-A0BD-73A5628BB5F8}">
                <a16:creationId xmlns:a16="http://schemas.microsoft.com/office/drawing/2010/main" id="{5735590A-0076-4136-8FEF-E9B8A48E8DDA}"/>
              </a:ext>
            </a:extLst>
          </p:cNvPr>
          <p:cNvSpPr txBox="1"/>
          <p:nvPr/>
        </p:nvSpPr>
        <p:spPr>
          <a:xfrm rot="0">
            <a:off x="3203575" y="3252788"/>
            <a:ext cx="3276600" cy="523875"/>
          </a:xfrm>
          <a:prstGeom prst="rect">
            <a:avLst/>
          </a:prstGeom>
          <a:noFill/>
          <a:ln>
            <a:noFill/>
            <a:miter lim="800000"/>
          </a:ln>
        </p:spPr>
        <p:txBody>
          <a:bodyPr rtlCol="0">
            <a:spAutoFit/>
          </a:bodyPr>
          <a:lstStyle>
            <a:lvl1pPr algn="l" indent="-342900" lvl="0" marL="342900" rtl="false">
              <a:lnSpc>
                <a:spcPct val="100000"/>
              </a:lnSpc>
              <a:spcBef>
                <a:spcPct val="20000"/>
              </a:spcBef>
              <a:spcAft>
                <a:spcPct val="0"/>
              </a:spcAft>
              <a:buChar char="•"/>
              <a:defRPr b="0" baseline="0" dirty="0" i="0" lang="zh-CN" sz="3200" u="none">
                <a:solidFill>
                  <a:schemeClr val="tx1"/>
                </a:solidFill>
                <a:latin typeface="+mn-lt"/>
              </a:defRPr>
            </a:lvl1pPr>
            <a:lvl2pPr algn="l" indent="-285750" lvl="1" marL="742950" rtl="false">
              <a:lnSpc>
                <a:spcPct val="100000"/>
              </a:lnSpc>
              <a:spcBef>
                <a:spcPct val="20000"/>
              </a:spcBef>
              <a:spcAft>
                <a:spcPct val="0"/>
              </a:spcAft>
              <a:buChar char="–"/>
              <a:defRPr b="0" baseline="0" dirty="0" i="0" lang="zh-CN" sz="2800" u="none">
                <a:solidFill>
                  <a:schemeClr val="tx1"/>
                </a:solidFill>
                <a:latin typeface="+mn-lt"/>
              </a:defRPr>
            </a:lvl2pPr>
            <a:lvl3pPr algn="l" indent="-228600" lvl="2" marL="1143000" rtl="false">
              <a:lnSpc>
                <a:spcPct val="100000"/>
              </a:lnSpc>
              <a:spcBef>
                <a:spcPct val="20000"/>
              </a:spcBef>
              <a:spcAft>
                <a:spcPct val="0"/>
              </a:spcAft>
              <a:buChar char="•"/>
              <a:defRPr b="0" baseline="0" dirty="0" i="0" lang="zh-CN" sz="2400" u="none">
                <a:solidFill>
                  <a:schemeClr val="tx1"/>
                </a:solidFill>
                <a:latin typeface="+mn-lt"/>
              </a:defRPr>
            </a:lvl3pPr>
            <a:lvl4pPr algn="l" indent="-228600" lvl="3" marL="1600200" rtl="false">
              <a:lnSpc>
                <a:spcPct val="100000"/>
              </a:lnSpc>
              <a:spcBef>
                <a:spcPct val="20000"/>
              </a:spcBef>
              <a:spcAft>
                <a:spcPct val="0"/>
              </a:spcAft>
              <a:buChar char="–"/>
              <a:defRPr b="0" baseline="0" dirty="0" i="0" lang="zh-CN" sz="2000" u="none">
                <a:solidFill>
                  <a:schemeClr val="tx1"/>
                </a:solidFill>
                <a:latin typeface="+mn-lt"/>
              </a:defRPr>
            </a:lvl4pPr>
            <a:lvl5pPr algn="l" indent="-228600" lvl="4" marL="2057400" rtl="false">
              <a:lnSpc>
                <a:spcPct val="100000"/>
              </a:lnSpc>
              <a:spcBef>
                <a:spcPct val="20000"/>
              </a:spcBef>
              <a:spcAft>
                <a:spcPct val="0"/>
              </a:spcAft>
              <a:buChar char="»"/>
              <a:defRPr b="0" baseline="0" dirty="0" i="0" lang="zh-CN" sz="2000" u="none">
                <a:solidFill>
                  <a:schemeClr val="tx1"/>
                </a:solidFill>
                <a:latin typeface="+mn-lt"/>
              </a:defRPr>
            </a:lvl5pPr>
            <a:lvl6pPr algn="l" indent="-228600" lvl="5" marL="2514600" rtl="false">
              <a:spcBef>
                <a:spcPct val="20000"/>
              </a:spcBef>
              <a:spcAft>
                <a:spcPct val="0"/>
              </a:spcAft>
              <a:buChar char="»"/>
              <a:defRPr dirty="0" lang="zh-CN" sz="2000">
                <a:solidFill>
                  <a:schemeClr val="tx1"/>
                </a:solidFill>
                <a:latin typeface="+mn-lt"/>
              </a:defRPr>
            </a:lvl6pPr>
            <a:lvl7pPr algn="l" indent="-228600" lvl="6" marL="2971800" rtl="false">
              <a:spcBef>
                <a:spcPct val="20000"/>
              </a:spcBef>
              <a:spcAft>
                <a:spcPct val="0"/>
              </a:spcAft>
              <a:buChar char="»"/>
              <a:defRPr dirty="0" lang="zh-CN" sz="2000">
                <a:solidFill>
                  <a:schemeClr val="tx1"/>
                </a:solidFill>
                <a:latin typeface="+mn-lt"/>
              </a:defRPr>
            </a:lvl7pPr>
            <a:lvl8pPr algn="l" indent="-228600" lvl="7" marL="3429000" rtl="false">
              <a:spcBef>
                <a:spcPct val="20000"/>
              </a:spcBef>
              <a:spcAft>
                <a:spcPct val="0"/>
              </a:spcAft>
              <a:buChar char="»"/>
              <a:defRPr dirty="0" lang="zh-CN" sz="2000">
                <a:solidFill>
                  <a:schemeClr val="tx1"/>
                </a:solidFill>
                <a:latin typeface="+mn-lt"/>
              </a:defRPr>
            </a:lvl8pPr>
            <a:lvl9pPr algn="l" indent="-228600" lvl="8" marL="3886200" rtl="false">
              <a:spcBef>
                <a:spcPct val="20000"/>
              </a:spcBef>
              <a:spcAft>
                <a:spcPct val="0"/>
              </a:spcAft>
              <a:buChar char="»"/>
              <a:defRPr dirty="0" lang="zh-CN" sz="2000">
                <a:solidFill>
                  <a:schemeClr val="tx1"/>
                </a:solidFill>
                <a:latin typeface="+mn-lt"/>
              </a:defRPr>
            </a:lvl9pPr>
          </a:lstStyle>
          <a:p>
            <a:pPr indent="0" lvl="0" marL="0">
              <a:spcBef>
                <a:spcPct val="0"/>
              </a:spcBef>
              <a:buNone/>
            </a:pPr>
            <a:r>
              <a:rPr dirty="0" lang="zh-CN" sz="2800"/>
              <a:t>听觉解码：分类</a:t>
            </a:r>
            <a:endParaRPr dirty="0" lang="zh-CN" sz="2800"/>
          </a:p>
        </p:txBody>
      </p:sp>
    </p:spTree>
    <p:extLst>
      <p:ext uri="{73B61FE0-568F-414F-8787-42D83B7AE7CA}">
        <p14:creationId xmlns:p14="http://schemas.microsoft.com/office/powerpoint/2010/main" val="1730983855250"/>
      </p:ext>
    </p:extLst>
  </p:cSld>
  <p:clrMapOvr>
    <a:masterClrMapping/>
  </p:clrMapOvr>
</p:sld>
</file>

<file path=ppt/slides/slide18.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8">
    <p:spTree>
      <p:nvGrpSpPr>
        <p:cNvPr id="1" name=""/>
        <p:cNvGrpSpPr/>
        <p:nvPr/>
      </p:nvGrpSpPr>
      <p:grpSpPr>
        <a:xfrm>
          <a:off x="0" y="0"/>
          <a:ext cx="0" cy="0"/>
          <a:chOff x="0" y="0"/>
          <a:chExt cx="0" cy="0"/>
        </a:xfrm>
      </p:grpSpPr>
      <p:pic>
        <p:nvPicPr>
          <p:cNvPr descr="a2" id="2" name="Picture 4" title="">
            <a:extLst>
              <a:ext uri="{5E5CA51A-923F-4DE6-B876-1C6B859981EB}">
                <a16:creationId xmlns:a16="http://schemas.microsoft.com/office/drawing/2010/main" id="{ED32521D-D235-4833-B260-67C27DC6A984}"/>
              </a:ext>
            </a:extLst>
          </p:cNvPr>
          <p:cNvPicPr>
            <a:picLocks noChangeAspect="true"/>
          </p:cNvPicPr>
          <p:nvPr/>
        </p:nvPicPr>
        <p:blipFill>
          <a:blip r:embed="rId2"/>
          <a:stretch>
            <a:fillRect/>
          </a:stretch>
        </p:blipFill>
        <p:spPr>
          <a:xfrm rot="0">
            <a:off x="0" y="0"/>
            <a:ext cx="9144000" cy="6858000"/>
          </a:xfrm>
          <a:prstGeom prst="rect">
            <a:avLst/>
          </a:prstGeom>
          <a:noFill/>
          <a:ln>
            <a:noFill/>
            <a:miter lim="800000"/>
          </a:ln>
        </p:spPr>
      </p:pic>
      <p:sp>
        <p:nvSpPr>
          <p:cNvPr id="3" name="标题 6" title="">
            <a:extLst>
              <a:ext uri="{DA9583B9-9040-4B18-A64C-3450A4A5CF59}">
                <a16:creationId xmlns:a16="http://schemas.microsoft.com/office/drawing/2010/main" id="{FF7F7247-3ACC-4E4F-8F9F-4A7A8FC9D37F}"/>
              </a:ext>
            </a:extLst>
          </p:cNvPr>
          <p:cNvSpPr txBox="1"/>
          <p:nvPr/>
        </p:nvSpPr>
        <p:spPr>
          <a:xfrm rot="0">
            <a:off x="2771775" y="109538"/>
            <a:ext cx="6372225" cy="585787"/>
          </a:xfrm>
          <a:prstGeom prst="rect">
            <a:avLst/>
          </a:prstGeom>
          <a:noFill/>
          <a:ln>
            <a:noFill/>
            <a:miter lim="800000"/>
          </a:ln>
        </p:spPr>
        <p:txBody>
          <a:bodyPr rtlCol="0">
            <a:noAutofit/>
          </a:bodyPr>
          <a:lstStyle>
            <a:lvl1pPr algn="l" indent="-342900" lvl="0" marL="342900" rtl="false">
              <a:lnSpc>
                <a:spcPct val="100000"/>
              </a:lnSpc>
              <a:spcBef>
                <a:spcPct val="20000"/>
              </a:spcBef>
              <a:spcAft>
                <a:spcPct val="0"/>
              </a:spcAft>
              <a:buChar char="•"/>
              <a:defRPr b="0" baseline="0" dirty="0" i="0" lang="zh-CN" sz="3200" u="none">
                <a:solidFill>
                  <a:schemeClr val="tx1"/>
                </a:solidFill>
                <a:latin typeface="+mn-lt"/>
              </a:defRPr>
            </a:lvl1pPr>
            <a:lvl2pPr algn="l" indent="-285750" lvl="1" marL="742950" rtl="false">
              <a:lnSpc>
                <a:spcPct val="100000"/>
              </a:lnSpc>
              <a:spcBef>
                <a:spcPct val="20000"/>
              </a:spcBef>
              <a:spcAft>
                <a:spcPct val="0"/>
              </a:spcAft>
              <a:buChar char="–"/>
              <a:defRPr b="0" baseline="0" dirty="0" i="0" lang="zh-CN" sz="2800" u="none">
                <a:solidFill>
                  <a:schemeClr val="tx1"/>
                </a:solidFill>
                <a:latin typeface="+mn-lt"/>
              </a:defRPr>
            </a:lvl2pPr>
            <a:lvl3pPr algn="l" indent="-228600" lvl="2" marL="1143000" rtl="false">
              <a:lnSpc>
                <a:spcPct val="100000"/>
              </a:lnSpc>
              <a:spcBef>
                <a:spcPct val="20000"/>
              </a:spcBef>
              <a:spcAft>
                <a:spcPct val="0"/>
              </a:spcAft>
              <a:buChar char="•"/>
              <a:defRPr b="0" baseline="0" dirty="0" i="0" lang="zh-CN" sz="2400" u="none">
                <a:solidFill>
                  <a:schemeClr val="tx1"/>
                </a:solidFill>
                <a:latin typeface="+mn-lt"/>
              </a:defRPr>
            </a:lvl3pPr>
            <a:lvl4pPr algn="l" indent="-228600" lvl="3" marL="1600200" rtl="false">
              <a:lnSpc>
                <a:spcPct val="100000"/>
              </a:lnSpc>
              <a:spcBef>
                <a:spcPct val="20000"/>
              </a:spcBef>
              <a:spcAft>
                <a:spcPct val="0"/>
              </a:spcAft>
              <a:buChar char="–"/>
              <a:defRPr b="0" baseline="0" dirty="0" i="0" lang="zh-CN" sz="2000" u="none">
                <a:solidFill>
                  <a:schemeClr val="tx1"/>
                </a:solidFill>
                <a:latin typeface="+mn-lt"/>
              </a:defRPr>
            </a:lvl4pPr>
            <a:lvl5pPr algn="l" indent="-228600" lvl="4" marL="2057400" rtl="false">
              <a:lnSpc>
                <a:spcPct val="100000"/>
              </a:lnSpc>
              <a:spcBef>
                <a:spcPct val="20000"/>
              </a:spcBef>
              <a:spcAft>
                <a:spcPct val="0"/>
              </a:spcAft>
              <a:buChar char="»"/>
              <a:defRPr b="0" baseline="0" dirty="0" i="0" lang="zh-CN" sz="2000" u="none">
                <a:solidFill>
                  <a:schemeClr val="tx1"/>
                </a:solidFill>
                <a:latin typeface="+mn-lt"/>
              </a:defRPr>
            </a:lvl5pPr>
            <a:lvl6pPr algn="l" indent="-228600" lvl="5" marL="2514600" rtl="false">
              <a:spcBef>
                <a:spcPct val="20000"/>
              </a:spcBef>
              <a:spcAft>
                <a:spcPct val="0"/>
              </a:spcAft>
              <a:buChar char="»"/>
              <a:defRPr dirty="0" lang="zh-CN" sz="2000">
                <a:solidFill>
                  <a:schemeClr val="tx1"/>
                </a:solidFill>
                <a:latin typeface="+mn-lt"/>
              </a:defRPr>
            </a:lvl6pPr>
            <a:lvl7pPr algn="l" indent="-228600" lvl="6" marL="2971800" rtl="false">
              <a:spcBef>
                <a:spcPct val="20000"/>
              </a:spcBef>
              <a:spcAft>
                <a:spcPct val="0"/>
              </a:spcAft>
              <a:buChar char="»"/>
              <a:defRPr dirty="0" lang="zh-CN" sz="2000">
                <a:solidFill>
                  <a:schemeClr val="tx1"/>
                </a:solidFill>
                <a:latin typeface="+mn-lt"/>
              </a:defRPr>
            </a:lvl7pPr>
            <a:lvl8pPr algn="l" indent="-228600" lvl="7" marL="3429000" rtl="false">
              <a:spcBef>
                <a:spcPct val="20000"/>
              </a:spcBef>
              <a:spcAft>
                <a:spcPct val="0"/>
              </a:spcAft>
              <a:buChar char="»"/>
              <a:defRPr dirty="0" lang="zh-CN" sz="2000">
                <a:solidFill>
                  <a:schemeClr val="tx1"/>
                </a:solidFill>
                <a:latin typeface="+mn-lt"/>
              </a:defRPr>
            </a:lvl8pPr>
            <a:lvl9pPr algn="l" indent="-228600" lvl="8" marL="3886200" rtl="false">
              <a:spcBef>
                <a:spcPct val="20000"/>
              </a:spcBef>
              <a:spcAft>
                <a:spcPct val="0"/>
              </a:spcAft>
              <a:buChar char="»"/>
              <a:defRPr dirty="0" lang="zh-CN" sz="2000">
                <a:solidFill>
                  <a:schemeClr val="tx1"/>
                </a:solidFill>
                <a:latin typeface="+mn-lt"/>
              </a:defRPr>
            </a:lvl9pPr>
          </a:lstStyle>
          <a:p>
            <a:pPr algn="ctr" indent="0" lvl="0" marL="0">
              <a:lnSpc>
                <a:spcPct val="90000"/>
              </a:lnSpc>
              <a:spcBef>
                <a:spcPct val="0"/>
              </a:spcBef>
              <a:buNone/>
            </a:pPr>
            <a:r>
              <a:rPr dirty="0" lang="zh-CN">
                <a:solidFill>
                  <a:schemeClr val="bg1"/>
                </a:solidFill>
                <a:latin typeface="黑体"/>
              </a:rPr>
              <a:t/>
            </a:r>
            <a:endParaRPr dirty="0" lang="zh-CN">
              <a:solidFill>
                <a:schemeClr val="bg1"/>
              </a:solidFill>
              <a:latin typeface="黑体"/>
            </a:endParaRPr>
          </a:p>
        </p:txBody>
      </p:sp>
      <p:sp>
        <p:nvSpPr>
          <p:cNvPr id="4" name="标题 6" title="">
            <a:extLst>
              <a:ext uri="{A928A837-B3BC-4C2B-81C2-EF71F3A575CF}">
                <a16:creationId xmlns:a16="http://schemas.microsoft.com/office/drawing/2010/main" id="{8887BC79-762F-47FB-913D-8B7DA1445ED5}"/>
              </a:ext>
            </a:extLst>
          </p:cNvPr>
          <p:cNvSpPr txBox="1"/>
          <p:nvPr/>
        </p:nvSpPr>
        <p:spPr>
          <a:xfrm rot="0">
            <a:off x="3563938" y="109538"/>
            <a:ext cx="4537074" cy="585787"/>
          </a:xfrm>
          <a:prstGeom prst="rect">
            <a:avLst/>
          </a:prstGeom>
          <a:noFill/>
          <a:ln>
            <a:noFill/>
            <a:miter lim="800000"/>
          </a:ln>
        </p:spPr>
        <p:txBody>
          <a:bodyPr rtlCol="0">
            <a:noAutofit/>
          </a:bodyPr>
          <a:lstStyle>
            <a:lvl1pPr algn="l" indent="-342900" lvl="0" marL="342900" rtl="false">
              <a:lnSpc>
                <a:spcPct val="100000"/>
              </a:lnSpc>
              <a:spcBef>
                <a:spcPct val="20000"/>
              </a:spcBef>
              <a:spcAft>
                <a:spcPct val="0"/>
              </a:spcAft>
              <a:buChar char="•"/>
              <a:defRPr b="0" baseline="0" dirty="0" i="0" lang="zh-CN" sz="3200" u="none">
                <a:solidFill>
                  <a:schemeClr val="tx1"/>
                </a:solidFill>
                <a:latin typeface="+mn-lt"/>
              </a:defRPr>
            </a:lvl1pPr>
            <a:lvl2pPr algn="l" indent="-285750" lvl="1" marL="742950" rtl="false">
              <a:lnSpc>
                <a:spcPct val="100000"/>
              </a:lnSpc>
              <a:spcBef>
                <a:spcPct val="20000"/>
              </a:spcBef>
              <a:spcAft>
                <a:spcPct val="0"/>
              </a:spcAft>
              <a:buChar char="–"/>
              <a:defRPr b="0" baseline="0" dirty="0" i="0" lang="zh-CN" sz="2800" u="none">
                <a:solidFill>
                  <a:schemeClr val="tx1"/>
                </a:solidFill>
                <a:latin typeface="+mn-lt"/>
              </a:defRPr>
            </a:lvl2pPr>
            <a:lvl3pPr algn="l" indent="-228600" lvl="2" marL="1143000" rtl="false">
              <a:lnSpc>
                <a:spcPct val="100000"/>
              </a:lnSpc>
              <a:spcBef>
                <a:spcPct val="20000"/>
              </a:spcBef>
              <a:spcAft>
                <a:spcPct val="0"/>
              </a:spcAft>
              <a:buChar char="•"/>
              <a:defRPr b="0" baseline="0" dirty="0" i="0" lang="zh-CN" sz="2400" u="none">
                <a:solidFill>
                  <a:schemeClr val="tx1"/>
                </a:solidFill>
                <a:latin typeface="+mn-lt"/>
              </a:defRPr>
            </a:lvl3pPr>
            <a:lvl4pPr algn="l" indent="-228600" lvl="3" marL="1600200" rtl="false">
              <a:lnSpc>
                <a:spcPct val="100000"/>
              </a:lnSpc>
              <a:spcBef>
                <a:spcPct val="20000"/>
              </a:spcBef>
              <a:spcAft>
                <a:spcPct val="0"/>
              </a:spcAft>
              <a:buChar char="–"/>
              <a:defRPr b="0" baseline="0" dirty="0" i="0" lang="zh-CN" sz="2000" u="none">
                <a:solidFill>
                  <a:schemeClr val="tx1"/>
                </a:solidFill>
                <a:latin typeface="+mn-lt"/>
              </a:defRPr>
            </a:lvl4pPr>
            <a:lvl5pPr algn="l" indent="-228600" lvl="4" marL="2057400" rtl="false">
              <a:lnSpc>
                <a:spcPct val="100000"/>
              </a:lnSpc>
              <a:spcBef>
                <a:spcPct val="20000"/>
              </a:spcBef>
              <a:spcAft>
                <a:spcPct val="0"/>
              </a:spcAft>
              <a:buChar char="»"/>
              <a:defRPr b="0" baseline="0" dirty="0" i="0" lang="zh-CN" sz="2000" u="none">
                <a:solidFill>
                  <a:schemeClr val="tx1"/>
                </a:solidFill>
                <a:latin typeface="+mn-lt"/>
              </a:defRPr>
            </a:lvl5pPr>
            <a:lvl6pPr algn="l" indent="-228600" lvl="5" marL="2514600" rtl="false">
              <a:spcBef>
                <a:spcPct val="20000"/>
              </a:spcBef>
              <a:spcAft>
                <a:spcPct val="0"/>
              </a:spcAft>
              <a:buChar char="»"/>
              <a:defRPr dirty="0" lang="zh-CN" sz="2000">
                <a:solidFill>
                  <a:schemeClr val="tx1"/>
                </a:solidFill>
                <a:latin typeface="+mn-lt"/>
              </a:defRPr>
            </a:lvl6pPr>
            <a:lvl7pPr algn="l" indent="-228600" lvl="6" marL="2971800" rtl="false">
              <a:spcBef>
                <a:spcPct val="20000"/>
              </a:spcBef>
              <a:spcAft>
                <a:spcPct val="0"/>
              </a:spcAft>
              <a:buChar char="»"/>
              <a:defRPr dirty="0" lang="zh-CN" sz="2000">
                <a:solidFill>
                  <a:schemeClr val="tx1"/>
                </a:solidFill>
                <a:latin typeface="+mn-lt"/>
              </a:defRPr>
            </a:lvl7pPr>
            <a:lvl8pPr algn="l" indent="-228600" lvl="7" marL="3429000" rtl="false">
              <a:spcBef>
                <a:spcPct val="20000"/>
              </a:spcBef>
              <a:spcAft>
                <a:spcPct val="0"/>
              </a:spcAft>
              <a:buChar char="»"/>
              <a:defRPr dirty="0" lang="zh-CN" sz="2000">
                <a:solidFill>
                  <a:schemeClr val="tx1"/>
                </a:solidFill>
                <a:latin typeface="+mn-lt"/>
              </a:defRPr>
            </a:lvl8pPr>
            <a:lvl9pPr algn="l" indent="-228600" lvl="8" marL="3886200" rtl="false">
              <a:spcBef>
                <a:spcPct val="20000"/>
              </a:spcBef>
              <a:spcAft>
                <a:spcPct val="0"/>
              </a:spcAft>
              <a:buChar char="»"/>
              <a:defRPr dirty="0" lang="zh-CN" sz="2000">
                <a:solidFill>
                  <a:schemeClr val="tx1"/>
                </a:solidFill>
                <a:latin typeface="+mn-lt"/>
              </a:defRPr>
            </a:lvl9pPr>
          </a:lstStyle>
          <a:p>
            <a:pPr indent="0" lvl="0" marL="0">
              <a:lnSpc>
                <a:spcPct val="90000"/>
              </a:lnSpc>
              <a:spcBef>
                <a:spcPct val="0"/>
              </a:spcBef>
              <a:buNone/>
            </a:pPr>
            <a:r>
              <a:rPr b="1" dirty="0" lang="zh-CN" sz="2800">
                <a:solidFill>
                  <a:schemeClr val="bg1"/>
                </a:solidFill>
                <a:latin typeface="黑体"/>
              </a:rPr>
              <a:t>听觉解码研究进展：识别</a:t>
            </a:r>
            <a:endParaRPr b="1" dirty="0" lang="zh-CN" sz="2800">
              <a:solidFill>
                <a:schemeClr val="bg1"/>
              </a:solidFill>
              <a:latin typeface="黑体"/>
            </a:endParaRPr>
          </a:p>
        </p:txBody>
      </p:sp>
      <p:sp>
        <p:nvSpPr>
          <p:cNvPr id="5" name="文本框 1" title="">
            <a:extLst>
              <a:ext uri="{9E670FF0-23BB-4704-B430-CB0CAE5D4E53}">
                <a16:creationId xmlns:a16="http://schemas.microsoft.com/office/drawing/2010/main" id="{7F09EA98-6956-4FA1-9B79-F73F0AEFDB3D}"/>
              </a:ext>
            </a:extLst>
          </p:cNvPr>
          <p:cNvSpPr txBox="1"/>
          <p:nvPr/>
        </p:nvSpPr>
        <p:spPr>
          <a:xfrm rot="0">
            <a:off x="3203575" y="3252788"/>
            <a:ext cx="3276600" cy="523875"/>
          </a:xfrm>
          <a:prstGeom prst="rect">
            <a:avLst/>
          </a:prstGeom>
          <a:noFill/>
          <a:ln>
            <a:noFill/>
            <a:miter lim="800000"/>
          </a:ln>
        </p:spPr>
        <p:txBody>
          <a:bodyPr rtlCol="0">
            <a:spAutoFit/>
          </a:bodyPr>
          <a:lstStyle>
            <a:lvl1pPr algn="l" indent="-342900" lvl="0" marL="342900" rtl="false">
              <a:lnSpc>
                <a:spcPct val="100000"/>
              </a:lnSpc>
              <a:spcBef>
                <a:spcPct val="20000"/>
              </a:spcBef>
              <a:spcAft>
                <a:spcPct val="0"/>
              </a:spcAft>
              <a:buChar char="•"/>
              <a:defRPr b="0" baseline="0" dirty="0" i="0" lang="zh-CN" sz="3200" u="none">
                <a:solidFill>
                  <a:schemeClr val="tx1"/>
                </a:solidFill>
                <a:latin typeface="+mn-lt"/>
              </a:defRPr>
            </a:lvl1pPr>
            <a:lvl2pPr algn="l" indent="-285750" lvl="1" marL="742950" rtl="false">
              <a:lnSpc>
                <a:spcPct val="100000"/>
              </a:lnSpc>
              <a:spcBef>
                <a:spcPct val="20000"/>
              </a:spcBef>
              <a:spcAft>
                <a:spcPct val="0"/>
              </a:spcAft>
              <a:buChar char="–"/>
              <a:defRPr b="0" baseline="0" dirty="0" i="0" lang="zh-CN" sz="2800" u="none">
                <a:solidFill>
                  <a:schemeClr val="tx1"/>
                </a:solidFill>
                <a:latin typeface="+mn-lt"/>
              </a:defRPr>
            </a:lvl2pPr>
            <a:lvl3pPr algn="l" indent="-228600" lvl="2" marL="1143000" rtl="false">
              <a:lnSpc>
                <a:spcPct val="100000"/>
              </a:lnSpc>
              <a:spcBef>
                <a:spcPct val="20000"/>
              </a:spcBef>
              <a:spcAft>
                <a:spcPct val="0"/>
              </a:spcAft>
              <a:buChar char="•"/>
              <a:defRPr b="0" baseline="0" dirty="0" i="0" lang="zh-CN" sz="2400" u="none">
                <a:solidFill>
                  <a:schemeClr val="tx1"/>
                </a:solidFill>
                <a:latin typeface="+mn-lt"/>
              </a:defRPr>
            </a:lvl3pPr>
            <a:lvl4pPr algn="l" indent="-228600" lvl="3" marL="1600200" rtl="false">
              <a:lnSpc>
                <a:spcPct val="100000"/>
              </a:lnSpc>
              <a:spcBef>
                <a:spcPct val="20000"/>
              </a:spcBef>
              <a:spcAft>
                <a:spcPct val="0"/>
              </a:spcAft>
              <a:buChar char="–"/>
              <a:defRPr b="0" baseline="0" dirty="0" i="0" lang="zh-CN" sz="2000" u="none">
                <a:solidFill>
                  <a:schemeClr val="tx1"/>
                </a:solidFill>
                <a:latin typeface="+mn-lt"/>
              </a:defRPr>
            </a:lvl4pPr>
            <a:lvl5pPr algn="l" indent="-228600" lvl="4" marL="2057400" rtl="false">
              <a:lnSpc>
                <a:spcPct val="100000"/>
              </a:lnSpc>
              <a:spcBef>
                <a:spcPct val="20000"/>
              </a:spcBef>
              <a:spcAft>
                <a:spcPct val="0"/>
              </a:spcAft>
              <a:buChar char="»"/>
              <a:defRPr b="0" baseline="0" dirty="0" i="0" lang="zh-CN" sz="2000" u="none">
                <a:solidFill>
                  <a:schemeClr val="tx1"/>
                </a:solidFill>
                <a:latin typeface="+mn-lt"/>
              </a:defRPr>
            </a:lvl5pPr>
            <a:lvl6pPr algn="l" indent="-228600" lvl="5" marL="2514600" rtl="false">
              <a:spcBef>
                <a:spcPct val="20000"/>
              </a:spcBef>
              <a:spcAft>
                <a:spcPct val="0"/>
              </a:spcAft>
              <a:buChar char="»"/>
              <a:defRPr dirty="0" lang="zh-CN" sz="2000">
                <a:solidFill>
                  <a:schemeClr val="tx1"/>
                </a:solidFill>
                <a:latin typeface="+mn-lt"/>
              </a:defRPr>
            </a:lvl6pPr>
            <a:lvl7pPr algn="l" indent="-228600" lvl="6" marL="2971800" rtl="false">
              <a:spcBef>
                <a:spcPct val="20000"/>
              </a:spcBef>
              <a:spcAft>
                <a:spcPct val="0"/>
              </a:spcAft>
              <a:buChar char="»"/>
              <a:defRPr dirty="0" lang="zh-CN" sz="2000">
                <a:solidFill>
                  <a:schemeClr val="tx1"/>
                </a:solidFill>
                <a:latin typeface="+mn-lt"/>
              </a:defRPr>
            </a:lvl7pPr>
            <a:lvl8pPr algn="l" indent="-228600" lvl="7" marL="3429000" rtl="false">
              <a:spcBef>
                <a:spcPct val="20000"/>
              </a:spcBef>
              <a:spcAft>
                <a:spcPct val="0"/>
              </a:spcAft>
              <a:buChar char="»"/>
              <a:defRPr dirty="0" lang="zh-CN" sz="2000">
                <a:solidFill>
                  <a:schemeClr val="tx1"/>
                </a:solidFill>
                <a:latin typeface="+mn-lt"/>
              </a:defRPr>
            </a:lvl8pPr>
            <a:lvl9pPr algn="l" indent="-228600" lvl="8" marL="3886200" rtl="false">
              <a:spcBef>
                <a:spcPct val="20000"/>
              </a:spcBef>
              <a:spcAft>
                <a:spcPct val="0"/>
              </a:spcAft>
              <a:buChar char="»"/>
              <a:defRPr dirty="0" lang="zh-CN" sz="2000">
                <a:solidFill>
                  <a:schemeClr val="tx1"/>
                </a:solidFill>
                <a:latin typeface="+mn-lt"/>
              </a:defRPr>
            </a:lvl9pPr>
          </a:lstStyle>
          <a:p>
            <a:pPr indent="0" lvl="0" marL="0">
              <a:spcBef>
                <a:spcPct val="0"/>
              </a:spcBef>
              <a:buNone/>
            </a:pPr>
            <a:r>
              <a:rPr dirty="0" lang="zh-CN" sz="2800"/>
              <a:t>听觉解码：识别</a:t>
            </a:r>
            <a:endParaRPr dirty="0" lang="zh-CN" sz="2800"/>
          </a:p>
        </p:txBody>
      </p:sp>
    </p:spTree>
    <p:extLst>
      <p:ext uri="{B4D08920-A532-4349-9A02-44E576EBC45A}">
        <p14:creationId xmlns:p14="http://schemas.microsoft.com/office/powerpoint/2010/main" val="1730983855256"/>
      </p:ext>
    </p:extLst>
  </p:cSld>
  <p:clrMapOvr>
    <a:masterClrMapping/>
  </p:clrMapOvr>
</p:sld>
</file>

<file path=ppt/slides/slide19.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9">
    <p:spTree>
      <p:nvGrpSpPr>
        <p:cNvPr id="1" name=""/>
        <p:cNvGrpSpPr/>
        <p:nvPr/>
      </p:nvGrpSpPr>
      <p:grpSpPr>
        <a:xfrm>
          <a:off x="0" y="0"/>
          <a:ext cx="0" cy="0"/>
          <a:chOff x="0" y="0"/>
          <a:chExt cx="0" cy="0"/>
        </a:xfrm>
      </p:grpSpPr>
      <p:pic>
        <p:nvPicPr>
          <p:cNvPr descr="a2" id="2" name="Picture 4" title="">
            <a:extLst>
              <a:ext uri="{6B8A78D8-AAFD-4B3D-9A4E-5713EB7F8B7E}">
                <a16:creationId xmlns:a16="http://schemas.microsoft.com/office/drawing/2010/main" id="{6237C95A-C068-4517-AF04-FC722B7AF43E}"/>
              </a:ext>
            </a:extLst>
          </p:cNvPr>
          <p:cNvPicPr>
            <a:picLocks noChangeAspect="true"/>
          </p:cNvPicPr>
          <p:nvPr/>
        </p:nvPicPr>
        <p:blipFill>
          <a:blip r:embed="rId2"/>
          <a:stretch>
            <a:fillRect/>
          </a:stretch>
        </p:blipFill>
        <p:spPr>
          <a:xfrm rot="0">
            <a:off x="0" y="0"/>
            <a:ext cx="9144000" cy="6858000"/>
          </a:xfrm>
          <a:prstGeom prst="rect">
            <a:avLst/>
          </a:prstGeom>
          <a:noFill/>
          <a:ln>
            <a:noFill/>
            <a:miter lim="800000"/>
          </a:ln>
        </p:spPr>
      </p:pic>
      <p:sp>
        <p:nvSpPr>
          <p:cNvPr id="3" name="标题 6" title="">
            <a:extLst>
              <a:ext uri="{E5F4A511-D8C3-46F5-85DF-AEE03D2E997C}">
                <a16:creationId xmlns:a16="http://schemas.microsoft.com/office/drawing/2010/main" id="{3A42F762-5404-4A3E-BB8C-76ACE7830477}"/>
              </a:ext>
            </a:extLst>
          </p:cNvPr>
          <p:cNvSpPr txBox="1"/>
          <p:nvPr/>
        </p:nvSpPr>
        <p:spPr>
          <a:xfrm rot="0">
            <a:off x="2771775" y="109538"/>
            <a:ext cx="6372225" cy="585787"/>
          </a:xfrm>
          <a:prstGeom prst="rect">
            <a:avLst/>
          </a:prstGeom>
          <a:noFill/>
          <a:ln>
            <a:noFill/>
            <a:miter lim="800000"/>
          </a:ln>
        </p:spPr>
        <p:txBody>
          <a:bodyPr rtlCol="0">
            <a:noAutofit/>
          </a:bodyPr>
          <a:lstStyle>
            <a:lvl1pPr algn="l" indent="-342900" lvl="0" marL="342900" rtl="false">
              <a:lnSpc>
                <a:spcPct val="100000"/>
              </a:lnSpc>
              <a:spcBef>
                <a:spcPct val="20000"/>
              </a:spcBef>
              <a:spcAft>
                <a:spcPct val="0"/>
              </a:spcAft>
              <a:buChar char="•"/>
              <a:defRPr b="0" baseline="0" dirty="0" i="0" lang="zh-CN" sz="3200" u="none">
                <a:solidFill>
                  <a:schemeClr val="tx1"/>
                </a:solidFill>
                <a:latin typeface="+mn-lt"/>
              </a:defRPr>
            </a:lvl1pPr>
            <a:lvl2pPr algn="l" indent="-285750" lvl="1" marL="742950" rtl="false">
              <a:lnSpc>
                <a:spcPct val="100000"/>
              </a:lnSpc>
              <a:spcBef>
                <a:spcPct val="20000"/>
              </a:spcBef>
              <a:spcAft>
                <a:spcPct val="0"/>
              </a:spcAft>
              <a:buChar char="–"/>
              <a:defRPr b="0" baseline="0" dirty="0" i="0" lang="zh-CN" sz="2800" u="none">
                <a:solidFill>
                  <a:schemeClr val="tx1"/>
                </a:solidFill>
                <a:latin typeface="+mn-lt"/>
              </a:defRPr>
            </a:lvl2pPr>
            <a:lvl3pPr algn="l" indent="-228600" lvl="2" marL="1143000" rtl="false">
              <a:lnSpc>
                <a:spcPct val="100000"/>
              </a:lnSpc>
              <a:spcBef>
                <a:spcPct val="20000"/>
              </a:spcBef>
              <a:spcAft>
                <a:spcPct val="0"/>
              </a:spcAft>
              <a:buChar char="•"/>
              <a:defRPr b="0" baseline="0" dirty="0" i="0" lang="zh-CN" sz="2400" u="none">
                <a:solidFill>
                  <a:schemeClr val="tx1"/>
                </a:solidFill>
                <a:latin typeface="+mn-lt"/>
              </a:defRPr>
            </a:lvl3pPr>
            <a:lvl4pPr algn="l" indent="-228600" lvl="3" marL="1600200" rtl="false">
              <a:lnSpc>
                <a:spcPct val="100000"/>
              </a:lnSpc>
              <a:spcBef>
                <a:spcPct val="20000"/>
              </a:spcBef>
              <a:spcAft>
                <a:spcPct val="0"/>
              </a:spcAft>
              <a:buChar char="–"/>
              <a:defRPr b="0" baseline="0" dirty="0" i="0" lang="zh-CN" sz="2000" u="none">
                <a:solidFill>
                  <a:schemeClr val="tx1"/>
                </a:solidFill>
                <a:latin typeface="+mn-lt"/>
              </a:defRPr>
            </a:lvl4pPr>
            <a:lvl5pPr algn="l" indent="-228600" lvl="4" marL="2057400" rtl="false">
              <a:lnSpc>
                <a:spcPct val="100000"/>
              </a:lnSpc>
              <a:spcBef>
                <a:spcPct val="20000"/>
              </a:spcBef>
              <a:spcAft>
                <a:spcPct val="0"/>
              </a:spcAft>
              <a:buChar char="»"/>
              <a:defRPr b="0" baseline="0" dirty="0" i="0" lang="zh-CN" sz="2000" u="none">
                <a:solidFill>
                  <a:schemeClr val="tx1"/>
                </a:solidFill>
                <a:latin typeface="+mn-lt"/>
              </a:defRPr>
            </a:lvl5pPr>
            <a:lvl6pPr algn="l" indent="-228600" lvl="5" marL="2514600" rtl="false">
              <a:spcBef>
                <a:spcPct val="20000"/>
              </a:spcBef>
              <a:spcAft>
                <a:spcPct val="0"/>
              </a:spcAft>
              <a:buChar char="»"/>
              <a:defRPr dirty="0" lang="zh-CN" sz="2000">
                <a:solidFill>
                  <a:schemeClr val="tx1"/>
                </a:solidFill>
                <a:latin typeface="+mn-lt"/>
              </a:defRPr>
            </a:lvl6pPr>
            <a:lvl7pPr algn="l" indent="-228600" lvl="6" marL="2971800" rtl="false">
              <a:spcBef>
                <a:spcPct val="20000"/>
              </a:spcBef>
              <a:spcAft>
                <a:spcPct val="0"/>
              </a:spcAft>
              <a:buChar char="»"/>
              <a:defRPr dirty="0" lang="zh-CN" sz="2000">
                <a:solidFill>
                  <a:schemeClr val="tx1"/>
                </a:solidFill>
                <a:latin typeface="+mn-lt"/>
              </a:defRPr>
            </a:lvl7pPr>
            <a:lvl8pPr algn="l" indent="-228600" lvl="7" marL="3429000" rtl="false">
              <a:spcBef>
                <a:spcPct val="20000"/>
              </a:spcBef>
              <a:spcAft>
                <a:spcPct val="0"/>
              </a:spcAft>
              <a:buChar char="»"/>
              <a:defRPr dirty="0" lang="zh-CN" sz="2000">
                <a:solidFill>
                  <a:schemeClr val="tx1"/>
                </a:solidFill>
                <a:latin typeface="+mn-lt"/>
              </a:defRPr>
            </a:lvl8pPr>
            <a:lvl9pPr algn="l" indent="-228600" lvl="8" marL="3886200" rtl="false">
              <a:spcBef>
                <a:spcPct val="20000"/>
              </a:spcBef>
              <a:spcAft>
                <a:spcPct val="0"/>
              </a:spcAft>
              <a:buChar char="»"/>
              <a:defRPr dirty="0" lang="zh-CN" sz="2000">
                <a:solidFill>
                  <a:schemeClr val="tx1"/>
                </a:solidFill>
                <a:latin typeface="+mn-lt"/>
              </a:defRPr>
            </a:lvl9pPr>
          </a:lstStyle>
          <a:p>
            <a:pPr algn="ctr" indent="0" lvl="0" marL="0">
              <a:lnSpc>
                <a:spcPct val="90000"/>
              </a:lnSpc>
              <a:spcBef>
                <a:spcPct val="0"/>
              </a:spcBef>
              <a:buNone/>
            </a:pPr>
            <a:r>
              <a:rPr dirty="0" lang="zh-CN">
                <a:solidFill>
                  <a:schemeClr val="bg1"/>
                </a:solidFill>
                <a:latin typeface="黑体"/>
              </a:rPr>
              <a:t/>
            </a:r>
            <a:endParaRPr dirty="0" lang="zh-CN">
              <a:solidFill>
                <a:schemeClr val="bg1"/>
              </a:solidFill>
              <a:latin typeface="黑体"/>
            </a:endParaRPr>
          </a:p>
        </p:txBody>
      </p:sp>
      <p:sp>
        <p:nvSpPr>
          <p:cNvPr id="4" name="标题 6" title="">
            <a:extLst>
              <a:ext uri="{36A48FF4-1B1F-4F7D-B10D-E852BA11208D}">
                <a16:creationId xmlns:a16="http://schemas.microsoft.com/office/drawing/2010/main" id="{ACD3F1CE-0AD3-443D-AB1D-5F4CD62E0789}"/>
              </a:ext>
            </a:extLst>
          </p:cNvPr>
          <p:cNvSpPr txBox="1"/>
          <p:nvPr/>
        </p:nvSpPr>
        <p:spPr>
          <a:xfrm rot="0">
            <a:off x="3563938" y="103188"/>
            <a:ext cx="4321175" cy="585787"/>
          </a:xfrm>
          <a:prstGeom prst="rect">
            <a:avLst/>
          </a:prstGeom>
          <a:noFill/>
          <a:ln>
            <a:noFill/>
            <a:miter lim="800000"/>
          </a:ln>
        </p:spPr>
        <p:txBody>
          <a:bodyPr rtlCol="0">
            <a:noAutofit/>
          </a:bodyPr>
          <a:lstStyle>
            <a:lvl1pPr algn="l" indent="-342900" lvl="0" marL="342900" rtl="false">
              <a:lnSpc>
                <a:spcPct val="100000"/>
              </a:lnSpc>
              <a:spcBef>
                <a:spcPct val="20000"/>
              </a:spcBef>
              <a:spcAft>
                <a:spcPct val="0"/>
              </a:spcAft>
              <a:buChar char="•"/>
              <a:defRPr b="0" baseline="0" dirty="0" i="0" lang="zh-CN" sz="3200" u="none">
                <a:solidFill>
                  <a:schemeClr val="tx1"/>
                </a:solidFill>
                <a:latin typeface="+mn-lt"/>
              </a:defRPr>
            </a:lvl1pPr>
            <a:lvl2pPr algn="l" indent="-285750" lvl="1" marL="742950" rtl="false">
              <a:lnSpc>
                <a:spcPct val="100000"/>
              </a:lnSpc>
              <a:spcBef>
                <a:spcPct val="20000"/>
              </a:spcBef>
              <a:spcAft>
                <a:spcPct val="0"/>
              </a:spcAft>
              <a:buChar char="–"/>
              <a:defRPr b="0" baseline="0" dirty="0" i="0" lang="zh-CN" sz="2800" u="none">
                <a:solidFill>
                  <a:schemeClr val="tx1"/>
                </a:solidFill>
                <a:latin typeface="+mn-lt"/>
              </a:defRPr>
            </a:lvl2pPr>
            <a:lvl3pPr algn="l" indent="-228600" lvl="2" marL="1143000" rtl="false">
              <a:lnSpc>
                <a:spcPct val="100000"/>
              </a:lnSpc>
              <a:spcBef>
                <a:spcPct val="20000"/>
              </a:spcBef>
              <a:spcAft>
                <a:spcPct val="0"/>
              </a:spcAft>
              <a:buChar char="•"/>
              <a:defRPr b="0" baseline="0" dirty="0" i="0" lang="zh-CN" sz="2400" u="none">
                <a:solidFill>
                  <a:schemeClr val="tx1"/>
                </a:solidFill>
                <a:latin typeface="+mn-lt"/>
              </a:defRPr>
            </a:lvl3pPr>
            <a:lvl4pPr algn="l" indent="-228600" lvl="3" marL="1600200" rtl="false">
              <a:lnSpc>
                <a:spcPct val="100000"/>
              </a:lnSpc>
              <a:spcBef>
                <a:spcPct val="20000"/>
              </a:spcBef>
              <a:spcAft>
                <a:spcPct val="0"/>
              </a:spcAft>
              <a:buChar char="–"/>
              <a:defRPr b="0" baseline="0" dirty="0" i="0" lang="zh-CN" sz="2000" u="none">
                <a:solidFill>
                  <a:schemeClr val="tx1"/>
                </a:solidFill>
                <a:latin typeface="+mn-lt"/>
              </a:defRPr>
            </a:lvl4pPr>
            <a:lvl5pPr algn="l" indent="-228600" lvl="4" marL="2057400" rtl="false">
              <a:lnSpc>
                <a:spcPct val="100000"/>
              </a:lnSpc>
              <a:spcBef>
                <a:spcPct val="20000"/>
              </a:spcBef>
              <a:spcAft>
                <a:spcPct val="0"/>
              </a:spcAft>
              <a:buChar char="»"/>
              <a:defRPr b="0" baseline="0" dirty="0" i="0" lang="zh-CN" sz="2000" u="none">
                <a:solidFill>
                  <a:schemeClr val="tx1"/>
                </a:solidFill>
                <a:latin typeface="+mn-lt"/>
              </a:defRPr>
            </a:lvl5pPr>
            <a:lvl6pPr algn="l" indent="-228600" lvl="5" marL="2514600" rtl="false">
              <a:spcBef>
                <a:spcPct val="20000"/>
              </a:spcBef>
              <a:spcAft>
                <a:spcPct val="0"/>
              </a:spcAft>
              <a:buChar char="»"/>
              <a:defRPr dirty="0" lang="zh-CN" sz="2000">
                <a:solidFill>
                  <a:schemeClr val="tx1"/>
                </a:solidFill>
                <a:latin typeface="+mn-lt"/>
              </a:defRPr>
            </a:lvl6pPr>
            <a:lvl7pPr algn="l" indent="-228600" lvl="6" marL="2971800" rtl="false">
              <a:spcBef>
                <a:spcPct val="20000"/>
              </a:spcBef>
              <a:spcAft>
                <a:spcPct val="0"/>
              </a:spcAft>
              <a:buChar char="»"/>
              <a:defRPr dirty="0" lang="zh-CN" sz="2000">
                <a:solidFill>
                  <a:schemeClr val="tx1"/>
                </a:solidFill>
                <a:latin typeface="+mn-lt"/>
              </a:defRPr>
            </a:lvl7pPr>
            <a:lvl8pPr algn="l" indent="-228600" lvl="7" marL="3429000" rtl="false">
              <a:spcBef>
                <a:spcPct val="20000"/>
              </a:spcBef>
              <a:spcAft>
                <a:spcPct val="0"/>
              </a:spcAft>
              <a:buChar char="»"/>
              <a:defRPr dirty="0" lang="zh-CN" sz="2000">
                <a:solidFill>
                  <a:schemeClr val="tx1"/>
                </a:solidFill>
                <a:latin typeface="+mn-lt"/>
              </a:defRPr>
            </a:lvl8pPr>
            <a:lvl9pPr algn="l" indent="-228600" lvl="8" marL="3886200" rtl="false">
              <a:spcBef>
                <a:spcPct val="20000"/>
              </a:spcBef>
              <a:spcAft>
                <a:spcPct val="0"/>
              </a:spcAft>
              <a:buChar char="»"/>
              <a:defRPr dirty="0" lang="zh-CN" sz="2000">
                <a:solidFill>
                  <a:schemeClr val="tx1"/>
                </a:solidFill>
                <a:latin typeface="+mn-lt"/>
              </a:defRPr>
            </a:lvl9pPr>
          </a:lstStyle>
          <a:p>
            <a:pPr indent="0" lvl="0" marL="0">
              <a:lnSpc>
                <a:spcPct val="90000"/>
              </a:lnSpc>
              <a:spcBef>
                <a:spcPct val="0"/>
              </a:spcBef>
              <a:buNone/>
            </a:pPr>
            <a:r>
              <a:rPr b="1" dirty="0" lang="zh-CN" sz="2800">
                <a:solidFill>
                  <a:schemeClr val="bg1"/>
                </a:solidFill>
                <a:latin typeface="黑体"/>
              </a:rPr>
              <a:t>听觉解码研究进展：重建</a:t>
            </a:r>
            <a:endParaRPr b="1" dirty="0" lang="zh-CN" sz="2800">
              <a:solidFill>
                <a:schemeClr val="bg1"/>
              </a:solidFill>
              <a:latin typeface="黑体"/>
            </a:endParaRPr>
          </a:p>
        </p:txBody>
      </p:sp>
      <p:sp>
        <p:nvSpPr>
          <p:cNvPr id="5" name="文本框 1" title="">
            <a:extLst>
              <a:ext uri="{2A2E6CA1-3310-4EA3-ABFC-1168D655D065}">
                <a16:creationId xmlns:a16="http://schemas.microsoft.com/office/drawing/2010/main" id="{3305996D-6E38-4869-89CC-4008E3BE800F}"/>
              </a:ext>
            </a:extLst>
          </p:cNvPr>
          <p:cNvSpPr txBox="1"/>
          <p:nvPr/>
        </p:nvSpPr>
        <p:spPr>
          <a:xfrm rot="0">
            <a:off x="3203575" y="3252788"/>
            <a:ext cx="3276600" cy="523875"/>
          </a:xfrm>
          <a:prstGeom prst="rect">
            <a:avLst/>
          </a:prstGeom>
          <a:noFill/>
          <a:ln>
            <a:noFill/>
            <a:miter lim="800000"/>
          </a:ln>
        </p:spPr>
        <p:txBody>
          <a:bodyPr rtlCol="0">
            <a:spAutoFit/>
          </a:bodyPr>
          <a:lstStyle>
            <a:lvl1pPr algn="l" indent="-342900" lvl="0" marL="342900" rtl="false">
              <a:lnSpc>
                <a:spcPct val="100000"/>
              </a:lnSpc>
              <a:spcBef>
                <a:spcPct val="20000"/>
              </a:spcBef>
              <a:spcAft>
                <a:spcPct val="0"/>
              </a:spcAft>
              <a:buChar char="•"/>
              <a:defRPr b="0" baseline="0" dirty="0" i="0" lang="zh-CN" sz="3200" u="none">
                <a:solidFill>
                  <a:schemeClr val="tx1"/>
                </a:solidFill>
                <a:latin typeface="+mn-lt"/>
              </a:defRPr>
            </a:lvl1pPr>
            <a:lvl2pPr algn="l" indent="-285750" lvl="1" marL="742950" rtl="false">
              <a:lnSpc>
                <a:spcPct val="100000"/>
              </a:lnSpc>
              <a:spcBef>
                <a:spcPct val="20000"/>
              </a:spcBef>
              <a:spcAft>
                <a:spcPct val="0"/>
              </a:spcAft>
              <a:buChar char="–"/>
              <a:defRPr b="0" baseline="0" dirty="0" i="0" lang="zh-CN" sz="2800" u="none">
                <a:solidFill>
                  <a:schemeClr val="tx1"/>
                </a:solidFill>
                <a:latin typeface="+mn-lt"/>
              </a:defRPr>
            </a:lvl2pPr>
            <a:lvl3pPr algn="l" indent="-228600" lvl="2" marL="1143000" rtl="false">
              <a:lnSpc>
                <a:spcPct val="100000"/>
              </a:lnSpc>
              <a:spcBef>
                <a:spcPct val="20000"/>
              </a:spcBef>
              <a:spcAft>
                <a:spcPct val="0"/>
              </a:spcAft>
              <a:buChar char="•"/>
              <a:defRPr b="0" baseline="0" dirty="0" i="0" lang="zh-CN" sz="2400" u="none">
                <a:solidFill>
                  <a:schemeClr val="tx1"/>
                </a:solidFill>
                <a:latin typeface="+mn-lt"/>
              </a:defRPr>
            </a:lvl3pPr>
            <a:lvl4pPr algn="l" indent="-228600" lvl="3" marL="1600200" rtl="false">
              <a:lnSpc>
                <a:spcPct val="100000"/>
              </a:lnSpc>
              <a:spcBef>
                <a:spcPct val="20000"/>
              </a:spcBef>
              <a:spcAft>
                <a:spcPct val="0"/>
              </a:spcAft>
              <a:buChar char="–"/>
              <a:defRPr b="0" baseline="0" dirty="0" i="0" lang="zh-CN" sz="2000" u="none">
                <a:solidFill>
                  <a:schemeClr val="tx1"/>
                </a:solidFill>
                <a:latin typeface="+mn-lt"/>
              </a:defRPr>
            </a:lvl4pPr>
            <a:lvl5pPr algn="l" indent="-228600" lvl="4" marL="2057400" rtl="false">
              <a:lnSpc>
                <a:spcPct val="100000"/>
              </a:lnSpc>
              <a:spcBef>
                <a:spcPct val="20000"/>
              </a:spcBef>
              <a:spcAft>
                <a:spcPct val="0"/>
              </a:spcAft>
              <a:buChar char="»"/>
              <a:defRPr b="0" baseline="0" dirty="0" i="0" lang="zh-CN" sz="2000" u="none">
                <a:solidFill>
                  <a:schemeClr val="tx1"/>
                </a:solidFill>
                <a:latin typeface="+mn-lt"/>
              </a:defRPr>
            </a:lvl5pPr>
            <a:lvl6pPr algn="l" indent="-228600" lvl="5" marL="2514600" rtl="false">
              <a:spcBef>
                <a:spcPct val="20000"/>
              </a:spcBef>
              <a:spcAft>
                <a:spcPct val="0"/>
              </a:spcAft>
              <a:buChar char="»"/>
              <a:defRPr dirty="0" lang="zh-CN" sz="2000">
                <a:solidFill>
                  <a:schemeClr val="tx1"/>
                </a:solidFill>
                <a:latin typeface="+mn-lt"/>
              </a:defRPr>
            </a:lvl6pPr>
            <a:lvl7pPr algn="l" indent="-228600" lvl="6" marL="2971800" rtl="false">
              <a:spcBef>
                <a:spcPct val="20000"/>
              </a:spcBef>
              <a:spcAft>
                <a:spcPct val="0"/>
              </a:spcAft>
              <a:buChar char="»"/>
              <a:defRPr dirty="0" lang="zh-CN" sz="2000">
                <a:solidFill>
                  <a:schemeClr val="tx1"/>
                </a:solidFill>
                <a:latin typeface="+mn-lt"/>
              </a:defRPr>
            </a:lvl7pPr>
            <a:lvl8pPr algn="l" indent="-228600" lvl="7" marL="3429000" rtl="false">
              <a:spcBef>
                <a:spcPct val="20000"/>
              </a:spcBef>
              <a:spcAft>
                <a:spcPct val="0"/>
              </a:spcAft>
              <a:buChar char="»"/>
              <a:defRPr dirty="0" lang="zh-CN" sz="2000">
                <a:solidFill>
                  <a:schemeClr val="tx1"/>
                </a:solidFill>
                <a:latin typeface="+mn-lt"/>
              </a:defRPr>
            </a:lvl8pPr>
            <a:lvl9pPr algn="l" indent="-228600" lvl="8" marL="3886200" rtl="false">
              <a:spcBef>
                <a:spcPct val="20000"/>
              </a:spcBef>
              <a:spcAft>
                <a:spcPct val="0"/>
              </a:spcAft>
              <a:buChar char="»"/>
              <a:defRPr dirty="0" lang="zh-CN" sz="2000">
                <a:solidFill>
                  <a:schemeClr val="tx1"/>
                </a:solidFill>
                <a:latin typeface="+mn-lt"/>
              </a:defRPr>
            </a:lvl9pPr>
          </a:lstStyle>
          <a:p>
            <a:pPr indent="0" lvl="0" marL="0">
              <a:spcBef>
                <a:spcPct val="0"/>
              </a:spcBef>
              <a:buNone/>
            </a:pPr>
            <a:r>
              <a:rPr dirty="0" lang="zh-CN" sz="2800"/>
              <a:t>听觉解码：重建</a:t>
            </a:r>
            <a:endParaRPr dirty="0" lang="zh-CN" sz="2800"/>
          </a:p>
        </p:txBody>
      </p:sp>
    </p:spTree>
    <p:extLst>
      <p:ext uri="{DA8F43D6-9595-44FD-B4DC-CFA9D5B0CBC5}">
        <p14:creationId xmlns:p14="http://schemas.microsoft.com/office/powerpoint/2010/main" val="1730983855262"/>
      </p:ext>
    </p:extLst>
  </p:cSld>
  <p:clrMapOvr>
    <a:masterClrMapping/>
  </p:clrMapOvr>
</p:sld>
</file>

<file path=ppt/slides/slide2.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2">
    <p:spTree>
      <p:nvGrpSpPr>
        <p:cNvPr id="1" name=""/>
        <p:cNvGrpSpPr/>
        <p:nvPr/>
      </p:nvGrpSpPr>
      <p:grpSpPr>
        <a:xfrm>
          <a:off x="0" y="0"/>
          <a:ext cx="0" cy="0"/>
          <a:chOff x="0" y="0"/>
          <a:chExt cx="0" cy="0"/>
        </a:xfrm>
      </p:grpSpPr>
      <p:pic>
        <p:nvPicPr>
          <p:cNvPr descr="a2" id="2" name="Picture 4" title="">
            <a:extLst>
              <a:ext uri="{9E7F071B-C0A0-41B7-91B8-FD57616CF445}">
                <a16:creationId xmlns:a16="http://schemas.microsoft.com/office/drawing/2010/main" id="{45CFC494-014D-4ECF-842E-53DDC0F40F8A}"/>
              </a:ext>
            </a:extLst>
          </p:cNvPr>
          <p:cNvPicPr>
            <a:picLocks noChangeAspect="true"/>
          </p:cNvPicPr>
          <p:nvPr/>
        </p:nvPicPr>
        <p:blipFill>
          <a:blip r:embed="rId2"/>
          <a:stretch>
            <a:fillRect/>
          </a:stretch>
        </p:blipFill>
        <p:spPr>
          <a:xfrm rot="0">
            <a:off x="0" y="0"/>
            <a:ext cx="9144000" cy="6858000"/>
          </a:xfrm>
          <a:prstGeom prst="rect">
            <a:avLst/>
          </a:prstGeom>
          <a:noFill/>
          <a:ln>
            <a:noFill/>
            <a:miter lim="800000"/>
          </a:ln>
        </p:spPr>
      </p:pic>
      <p:sp>
        <p:nvSpPr>
          <p:cNvPr id="3" name="标题 6" title="">
            <a:extLst>
              <a:ext uri="{B4EBEA24-A316-465A-818B-40FAECE51B2F}">
                <a16:creationId xmlns:a16="http://schemas.microsoft.com/office/drawing/2010/main" id="{E736EF20-B5CF-46F0-9C71-CD4014596B24}"/>
              </a:ext>
            </a:extLst>
          </p:cNvPr>
          <p:cNvSpPr txBox="1"/>
          <p:nvPr/>
        </p:nvSpPr>
        <p:spPr>
          <a:xfrm rot="0">
            <a:off x="2771775" y="109538"/>
            <a:ext cx="6372225" cy="585787"/>
          </a:xfrm>
          <a:prstGeom prst="rect">
            <a:avLst/>
          </a:prstGeom>
          <a:noFill/>
          <a:ln>
            <a:noFill/>
            <a:miter lim="800000"/>
          </a:ln>
        </p:spPr>
        <p:txBody>
          <a:bodyPr rtlCol="0">
            <a:noAutofit/>
          </a:bodyPr>
          <a:lstStyle>
            <a:lvl1pPr algn="l" indent="-342900" lvl="0" marL="342900" rtl="false">
              <a:lnSpc>
                <a:spcPct val="100000"/>
              </a:lnSpc>
              <a:spcBef>
                <a:spcPct val="20000"/>
              </a:spcBef>
              <a:spcAft>
                <a:spcPct val="0"/>
              </a:spcAft>
              <a:buChar char="•"/>
              <a:defRPr b="0" baseline="0" dirty="0" i="0" lang="zh-CN" sz="3200" u="none">
                <a:solidFill>
                  <a:schemeClr val="tx1"/>
                </a:solidFill>
                <a:latin typeface="+mn-lt"/>
              </a:defRPr>
            </a:lvl1pPr>
            <a:lvl2pPr algn="l" indent="-285750" lvl="1" marL="742950" rtl="false">
              <a:lnSpc>
                <a:spcPct val="100000"/>
              </a:lnSpc>
              <a:spcBef>
                <a:spcPct val="20000"/>
              </a:spcBef>
              <a:spcAft>
                <a:spcPct val="0"/>
              </a:spcAft>
              <a:buChar char="–"/>
              <a:defRPr b="0" baseline="0" dirty="0" i="0" lang="zh-CN" sz="2800" u="none">
                <a:solidFill>
                  <a:schemeClr val="tx1"/>
                </a:solidFill>
                <a:latin typeface="+mn-lt"/>
              </a:defRPr>
            </a:lvl2pPr>
            <a:lvl3pPr algn="l" indent="-228600" lvl="2" marL="1143000" rtl="false">
              <a:lnSpc>
                <a:spcPct val="100000"/>
              </a:lnSpc>
              <a:spcBef>
                <a:spcPct val="20000"/>
              </a:spcBef>
              <a:spcAft>
                <a:spcPct val="0"/>
              </a:spcAft>
              <a:buChar char="•"/>
              <a:defRPr b="0" baseline="0" dirty="0" i="0" lang="zh-CN" sz="2400" u="none">
                <a:solidFill>
                  <a:schemeClr val="tx1"/>
                </a:solidFill>
                <a:latin typeface="+mn-lt"/>
              </a:defRPr>
            </a:lvl3pPr>
            <a:lvl4pPr algn="l" indent="-228600" lvl="3" marL="1600200" rtl="false">
              <a:lnSpc>
                <a:spcPct val="100000"/>
              </a:lnSpc>
              <a:spcBef>
                <a:spcPct val="20000"/>
              </a:spcBef>
              <a:spcAft>
                <a:spcPct val="0"/>
              </a:spcAft>
              <a:buChar char="–"/>
              <a:defRPr b="0" baseline="0" dirty="0" i="0" lang="zh-CN" sz="2000" u="none">
                <a:solidFill>
                  <a:schemeClr val="tx1"/>
                </a:solidFill>
                <a:latin typeface="+mn-lt"/>
              </a:defRPr>
            </a:lvl4pPr>
            <a:lvl5pPr algn="l" indent="-228600" lvl="4" marL="2057400" rtl="false">
              <a:lnSpc>
                <a:spcPct val="100000"/>
              </a:lnSpc>
              <a:spcBef>
                <a:spcPct val="20000"/>
              </a:spcBef>
              <a:spcAft>
                <a:spcPct val="0"/>
              </a:spcAft>
              <a:buChar char="»"/>
              <a:defRPr b="0" baseline="0" dirty="0" i="0" lang="zh-CN" sz="2000" u="none">
                <a:solidFill>
                  <a:schemeClr val="tx1"/>
                </a:solidFill>
                <a:latin typeface="+mn-lt"/>
              </a:defRPr>
            </a:lvl5pPr>
            <a:lvl6pPr algn="l" indent="-228600" lvl="5" marL="2514600" rtl="false">
              <a:spcBef>
                <a:spcPct val="20000"/>
              </a:spcBef>
              <a:spcAft>
                <a:spcPct val="0"/>
              </a:spcAft>
              <a:buChar char="»"/>
              <a:defRPr dirty="0" lang="zh-CN" sz="2000">
                <a:solidFill>
                  <a:schemeClr val="tx1"/>
                </a:solidFill>
                <a:latin typeface="+mn-lt"/>
              </a:defRPr>
            </a:lvl6pPr>
            <a:lvl7pPr algn="l" indent="-228600" lvl="6" marL="2971800" rtl="false">
              <a:spcBef>
                <a:spcPct val="20000"/>
              </a:spcBef>
              <a:spcAft>
                <a:spcPct val="0"/>
              </a:spcAft>
              <a:buChar char="»"/>
              <a:defRPr dirty="0" lang="zh-CN" sz="2000">
                <a:solidFill>
                  <a:schemeClr val="tx1"/>
                </a:solidFill>
                <a:latin typeface="+mn-lt"/>
              </a:defRPr>
            </a:lvl7pPr>
            <a:lvl8pPr algn="l" indent="-228600" lvl="7" marL="3429000" rtl="false">
              <a:spcBef>
                <a:spcPct val="20000"/>
              </a:spcBef>
              <a:spcAft>
                <a:spcPct val="0"/>
              </a:spcAft>
              <a:buChar char="»"/>
              <a:defRPr dirty="0" lang="zh-CN" sz="2000">
                <a:solidFill>
                  <a:schemeClr val="tx1"/>
                </a:solidFill>
                <a:latin typeface="+mn-lt"/>
              </a:defRPr>
            </a:lvl8pPr>
            <a:lvl9pPr algn="l" indent="-228600" lvl="8" marL="3886200" rtl="false">
              <a:spcBef>
                <a:spcPct val="20000"/>
              </a:spcBef>
              <a:spcAft>
                <a:spcPct val="0"/>
              </a:spcAft>
              <a:buChar char="»"/>
              <a:defRPr dirty="0" lang="zh-CN" sz="2000">
                <a:solidFill>
                  <a:schemeClr val="tx1"/>
                </a:solidFill>
                <a:latin typeface="+mn-lt"/>
              </a:defRPr>
            </a:lvl9pPr>
          </a:lstStyle>
          <a:p>
            <a:pPr algn="ctr" indent="0" lvl="0" marL="0">
              <a:lnSpc>
                <a:spcPct val="90000"/>
              </a:lnSpc>
              <a:spcBef>
                <a:spcPct val="0"/>
              </a:spcBef>
              <a:buNone/>
            </a:pPr>
            <a:r>
              <a:rPr dirty="0" lang="zh-CN">
                <a:solidFill>
                  <a:schemeClr val="bg1"/>
                </a:solidFill>
                <a:latin typeface="黑体"/>
              </a:rPr>
              <a:t/>
            </a:r>
            <a:endParaRPr dirty="0" lang="zh-CN">
              <a:solidFill>
                <a:schemeClr val="bg1"/>
              </a:solidFill>
              <a:latin typeface="黑体"/>
            </a:endParaRPr>
          </a:p>
        </p:txBody>
      </p:sp>
      <p:sp>
        <p:nvSpPr>
          <p:cNvPr id="4" name="标题 6" title="">
            <a:extLst>
              <a:ext uri="{8D832CA8-414B-44B7-8E8D-EEE1F011B42C}">
                <a16:creationId xmlns:a16="http://schemas.microsoft.com/office/drawing/2010/main" id="{0AD57F68-28B5-44A1-BE7F-12E7E0159634}"/>
              </a:ext>
            </a:extLst>
          </p:cNvPr>
          <p:cNvSpPr txBox="1"/>
          <p:nvPr/>
        </p:nvSpPr>
        <p:spPr>
          <a:xfrm rot="0">
            <a:off x="2771775" y="106363"/>
            <a:ext cx="6353174" cy="585787"/>
          </a:xfrm>
          <a:prstGeom prst="rect">
            <a:avLst/>
          </a:prstGeom>
          <a:noFill/>
          <a:ln>
            <a:noFill/>
            <a:miter lim="800000"/>
          </a:ln>
        </p:spPr>
        <p:txBody>
          <a:bodyPr rtlCol="0">
            <a:noAutofit/>
          </a:bodyPr>
          <a:lstStyle>
            <a:lvl1pPr algn="l" indent="-342900" lvl="0" marL="342900" rtl="false">
              <a:lnSpc>
                <a:spcPct val="100000"/>
              </a:lnSpc>
              <a:spcBef>
                <a:spcPct val="20000"/>
              </a:spcBef>
              <a:spcAft>
                <a:spcPct val="0"/>
              </a:spcAft>
              <a:buChar char="•"/>
              <a:defRPr b="0" baseline="0" dirty="0" i="0" lang="zh-CN" sz="3200" u="none">
                <a:solidFill>
                  <a:schemeClr val="tx1"/>
                </a:solidFill>
                <a:latin typeface="+mn-lt"/>
              </a:defRPr>
            </a:lvl1pPr>
            <a:lvl2pPr algn="l" indent="-285750" lvl="1" marL="742950" rtl="false">
              <a:lnSpc>
                <a:spcPct val="100000"/>
              </a:lnSpc>
              <a:spcBef>
                <a:spcPct val="20000"/>
              </a:spcBef>
              <a:spcAft>
                <a:spcPct val="0"/>
              </a:spcAft>
              <a:buChar char="–"/>
              <a:defRPr b="0" baseline="0" dirty="0" i="0" lang="zh-CN" sz="2800" u="none">
                <a:solidFill>
                  <a:schemeClr val="tx1"/>
                </a:solidFill>
                <a:latin typeface="+mn-lt"/>
              </a:defRPr>
            </a:lvl2pPr>
            <a:lvl3pPr algn="l" indent="-228600" lvl="2" marL="1143000" rtl="false">
              <a:lnSpc>
                <a:spcPct val="100000"/>
              </a:lnSpc>
              <a:spcBef>
                <a:spcPct val="20000"/>
              </a:spcBef>
              <a:spcAft>
                <a:spcPct val="0"/>
              </a:spcAft>
              <a:buChar char="•"/>
              <a:defRPr b="0" baseline="0" dirty="0" i="0" lang="zh-CN" sz="2400" u="none">
                <a:solidFill>
                  <a:schemeClr val="tx1"/>
                </a:solidFill>
                <a:latin typeface="+mn-lt"/>
              </a:defRPr>
            </a:lvl3pPr>
            <a:lvl4pPr algn="l" indent="-228600" lvl="3" marL="1600200" rtl="false">
              <a:lnSpc>
                <a:spcPct val="100000"/>
              </a:lnSpc>
              <a:spcBef>
                <a:spcPct val="20000"/>
              </a:spcBef>
              <a:spcAft>
                <a:spcPct val="0"/>
              </a:spcAft>
              <a:buChar char="–"/>
              <a:defRPr b="0" baseline="0" dirty="0" i="0" lang="zh-CN" sz="2000" u="none">
                <a:solidFill>
                  <a:schemeClr val="tx1"/>
                </a:solidFill>
                <a:latin typeface="+mn-lt"/>
              </a:defRPr>
            </a:lvl4pPr>
            <a:lvl5pPr algn="l" indent="-228600" lvl="4" marL="2057400" rtl="false">
              <a:lnSpc>
                <a:spcPct val="100000"/>
              </a:lnSpc>
              <a:spcBef>
                <a:spcPct val="20000"/>
              </a:spcBef>
              <a:spcAft>
                <a:spcPct val="0"/>
              </a:spcAft>
              <a:buChar char="»"/>
              <a:defRPr b="0" baseline="0" dirty="0" i="0" lang="zh-CN" sz="2000" u="none">
                <a:solidFill>
                  <a:schemeClr val="tx1"/>
                </a:solidFill>
                <a:latin typeface="+mn-lt"/>
              </a:defRPr>
            </a:lvl5pPr>
            <a:lvl6pPr algn="l" indent="-228600" lvl="5" marL="2514600" rtl="false">
              <a:spcBef>
                <a:spcPct val="20000"/>
              </a:spcBef>
              <a:spcAft>
                <a:spcPct val="0"/>
              </a:spcAft>
              <a:buChar char="»"/>
              <a:defRPr dirty="0" lang="zh-CN" sz="2000">
                <a:solidFill>
                  <a:schemeClr val="tx1"/>
                </a:solidFill>
                <a:latin typeface="+mn-lt"/>
              </a:defRPr>
            </a:lvl6pPr>
            <a:lvl7pPr algn="l" indent="-228600" lvl="6" marL="2971800" rtl="false">
              <a:spcBef>
                <a:spcPct val="20000"/>
              </a:spcBef>
              <a:spcAft>
                <a:spcPct val="0"/>
              </a:spcAft>
              <a:buChar char="»"/>
              <a:defRPr dirty="0" lang="zh-CN" sz="2000">
                <a:solidFill>
                  <a:schemeClr val="tx1"/>
                </a:solidFill>
                <a:latin typeface="+mn-lt"/>
              </a:defRPr>
            </a:lvl7pPr>
            <a:lvl8pPr algn="l" indent="-228600" lvl="7" marL="3429000" rtl="false">
              <a:spcBef>
                <a:spcPct val="20000"/>
              </a:spcBef>
              <a:spcAft>
                <a:spcPct val="0"/>
              </a:spcAft>
              <a:buChar char="»"/>
              <a:defRPr dirty="0" lang="zh-CN" sz="2000">
                <a:solidFill>
                  <a:schemeClr val="tx1"/>
                </a:solidFill>
                <a:latin typeface="+mn-lt"/>
              </a:defRPr>
            </a:lvl8pPr>
            <a:lvl9pPr algn="l" indent="-228600" lvl="8" marL="3886200" rtl="false">
              <a:spcBef>
                <a:spcPct val="20000"/>
              </a:spcBef>
              <a:spcAft>
                <a:spcPct val="0"/>
              </a:spcAft>
              <a:buChar char="»"/>
              <a:defRPr dirty="0" lang="zh-CN" sz="2000">
                <a:solidFill>
                  <a:schemeClr val="tx1"/>
                </a:solidFill>
                <a:latin typeface="+mn-lt"/>
              </a:defRPr>
            </a:lvl9pPr>
          </a:lstStyle>
          <a:p>
            <a:pPr indent="0" lvl="0" marL="0">
              <a:lnSpc>
                <a:spcPct val="90000"/>
              </a:lnSpc>
              <a:spcBef>
                <a:spcPct val="0"/>
              </a:spcBef>
              <a:buNone/>
            </a:pPr>
            <a:r>
              <a:rPr b="1" dirty="0" lang="zh-CN" sz="2800">
                <a:solidFill>
                  <a:schemeClr val="bg1"/>
                </a:solidFill>
                <a:latin typeface="黑体"/>
              </a:rPr>
              <a:t>概述</a:t>
            </a:r>
            <a:endParaRPr b="1" dirty="0" lang="zh-CN" sz="2800">
              <a:solidFill>
                <a:schemeClr val="bg1"/>
              </a:solidFill>
              <a:latin typeface="黑体"/>
            </a:endParaRPr>
          </a:p>
        </p:txBody>
      </p:sp>
      <p:sp>
        <p:nvSpPr>
          <p:cNvPr id="5" name="文本框 10" title="">
            <a:extLst>
              <a:ext uri="{76D803E8-D1C3-4C69-B31E-3547500C0B5D}">
                <a16:creationId xmlns:a16="http://schemas.microsoft.com/office/drawing/2010/main" id="{2D42B946-B458-4F0A-A8C2-342FF7506550}"/>
              </a:ext>
            </a:extLst>
          </p:cNvPr>
          <p:cNvSpPr txBox="1"/>
          <p:nvPr/>
        </p:nvSpPr>
        <p:spPr>
          <a:xfrm rot="0">
            <a:off x="468313" y="950913"/>
            <a:ext cx="8158161" cy="2346325"/>
          </a:xfrm>
          <a:prstGeom prst="rect">
            <a:avLst/>
          </a:prstGeom>
          <a:noFill/>
          <a:ln>
            <a:noFill/>
            <a:miter lim="800000"/>
          </a:ln>
        </p:spPr>
        <p:txBody>
          <a:bodyPr rtlCol="0">
            <a:spAutoFit/>
          </a:bodyPr>
          <a:lstStyle>
            <a:lvl1pPr algn="l" indent="-342900" lvl="0" marL="342900" rtl="false">
              <a:lnSpc>
                <a:spcPct val="100000"/>
              </a:lnSpc>
              <a:spcBef>
                <a:spcPct val="20000"/>
              </a:spcBef>
              <a:spcAft>
                <a:spcPct val="0"/>
              </a:spcAft>
              <a:buChar char="•"/>
              <a:defRPr b="0" baseline="0" dirty="0" i="0" lang="zh-CN" sz="3200" u="none">
                <a:solidFill>
                  <a:schemeClr val="tx1"/>
                </a:solidFill>
                <a:latin typeface="+mn-lt"/>
              </a:defRPr>
            </a:lvl1pPr>
            <a:lvl2pPr algn="l" indent="-285750" lvl="1" marL="742950" rtl="false">
              <a:lnSpc>
                <a:spcPct val="100000"/>
              </a:lnSpc>
              <a:spcBef>
                <a:spcPct val="20000"/>
              </a:spcBef>
              <a:spcAft>
                <a:spcPct val="0"/>
              </a:spcAft>
              <a:buChar char="–"/>
              <a:defRPr b="0" baseline="0" dirty="0" i="0" lang="zh-CN" sz="2800" u="none">
                <a:solidFill>
                  <a:schemeClr val="tx1"/>
                </a:solidFill>
                <a:latin typeface="+mn-lt"/>
              </a:defRPr>
            </a:lvl2pPr>
            <a:lvl3pPr algn="l" indent="-228600" lvl="2" marL="1143000" rtl="false">
              <a:lnSpc>
                <a:spcPct val="100000"/>
              </a:lnSpc>
              <a:spcBef>
                <a:spcPct val="20000"/>
              </a:spcBef>
              <a:spcAft>
                <a:spcPct val="0"/>
              </a:spcAft>
              <a:buChar char="•"/>
              <a:defRPr b="0" baseline="0" dirty="0" i="0" lang="zh-CN" sz="2400" u="none">
                <a:solidFill>
                  <a:schemeClr val="tx1"/>
                </a:solidFill>
                <a:latin typeface="+mn-lt"/>
              </a:defRPr>
            </a:lvl3pPr>
            <a:lvl4pPr algn="l" indent="-228600" lvl="3" marL="1600200" rtl="false">
              <a:lnSpc>
                <a:spcPct val="100000"/>
              </a:lnSpc>
              <a:spcBef>
                <a:spcPct val="20000"/>
              </a:spcBef>
              <a:spcAft>
                <a:spcPct val="0"/>
              </a:spcAft>
              <a:buChar char="–"/>
              <a:defRPr b="0" baseline="0" dirty="0" i="0" lang="zh-CN" sz="2000" u="none">
                <a:solidFill>
                  <a:schemeClr val="tx1"/>
                </a:solidFill>
                <a:latin typeface="+mn-lt"/>
              </a:defRPr>
            </a:lvl4pPr>
            <a:lvl5pPr algn="l" indent="-228600" lvl="4" marL="2057400" rtl="false">
              <a:lnSpc>
                <a:spcPct val="100000"/>
              </a:lnSpc>
              <a:spcBef>
                <a:spcPct val="20000"/>
              </a:spcBef>
              <a:spcAft>
                <a:spcPct val="0"/>
              </a:spcAft>
              <a:buChar char="»"/>
              <a:defRPr b="0" baseline="0" dirty="0" i="0" lang="zh-CN" sz="2000" u="none">
                <a:solidFill>
                  <a:schemeClr val="tx1"/>
                </a:solidFill>
                <a:latin typeface="+mn-lt"/>
              </a:defRPr>
            </a:lvl5pPr>
            <a:lvl6pPr algn="l" indent="-228600" lvl="5" marL="2514600" rtl="false">
              <a:spcBef>
                <a:spcPct val="20000"/>
              </a:spcBef>
              <a:spcAft>
                <a:spcPct val="0"/>
              </a:spcAft>
              <a:buChar char="»"/>
              <a:defRPr dirty="0" lang="zh-CN" sz="2000">
                <a:solidFill>
                  <a:schemeClr val="tx1"/>
                </a:solidFill>
                <a:latin typeface="+mn-lt"/>
              </a:defRPr>
            </a:lvl6pPr>
            <a:lvl7pPr algn="l" indent="-228600" lvl="6" marL="2971800" rtl="false">
              <a:spcBef>
                <a:spcPct val="20000"/>
              </a:spcBef>
              <a:spcAft>
                <a:spcPct val="0"/>
              </a:spcAft>
              <a:buChar char="»"/>
              <a:defRPr dirty="0" lang="zh-CN" sz="2000">
                <a:solidFill>
                  <a:schemeClr val="tx1"/>
                </a:solidFill>
                <a:latin typeface="+mn-lt"/>
              </a:defRPr>
            </a:lvl7pPr>
            <a:lvl8pPr algn="l" indent="-228600" lvl="7" marL="3429000" rtl="false">
              <a:spcBef>
                <a:spcPct val="20000"/>
              </a:spcBef>
              <a:spcAft>
                <a:spcPct val="0"/>
              </a:spcAft>
              <a:buChar char="»"/>
              <a:defRPr dirty="0" lang="zh-CN" sz="2000">
                <a:solidFill>
                  <a:schemeClr val="tx1"/>
                </a:solidFill>
                <a:latin typeface="+mn-lt"/>
              </a:defRPr>
            </a:lvl8pPr>
            <a:lvl9pPr algn="l" indent="-228600" lvl="8" marL="3886200" rtl="false">
              <a:spcBef>
                <a:spcPct val="20000"/>
              </a:spcBef>
              <a:spcAft>
                <a:spcPct val="0"/>
              </a:spcAft>
              <a:buChar char="»"/>
              <a:defRPr dirty="0" lang="zh-CN" sz="2000">
                <a:solidFill>
                  <a:schemeClr val="tx1"/>
                </a:solidFill>
                <a:latin typeface="+mn-lt"/>
              </a:defRPr>
            </a:lvl9pPr>
          </a:lstStyle>
          <a:p>
            <a:pPr indent="-285750" lvl="0" marL="285750">
              <a:lnSpc>
                <a:spcPct val="150000"/>
              </a:lnSpc>
              <a:spcBef>
                <a:spcPct val="0"/>
              </a:spcBef>
              <a:buFont typeface="Wingdings"/>
            </a:pPr>
            <a:r>
              <a:rPr b="1" dirty="0" lang="zh-CN" sz="2000">
                <a:latin typeface="Times New Roman"/>
              </a:rPr>
              <a:t>基础定义：</a:t>
            </a:r>
          </a:p>
          <a:p>
            <a:pPr indent="-285750" lvl="0" marL="285750">
              <a:lnSpc>
                <a:spcPct val="150000"/>
              </a:lnSpc>
              <a:spcBef>
                <a:spcPct val="0"/>
              </a:spcBef>
            </a:pPr>
            <a:r>
              <a:rPr b="1" dirty="0" lang="zh-CN" sz="2000">
                <a:latin typeface="Times New Roman"/>
              </a:rPr>
              <a:t>神经编码</a:t>
            </a:r>
            <a:r>
              <a:rPr b="1" dirty="0" lang="zh-CN" sz="2000">
                <a:latin typeface="Times New Roman"/>
              </a:rPr>
              <a:t>（</a:t>
            </a:r>
            <a:r>
              <a:rPr dirty="0" lang="en-US" sz="2000">
                <a:latin typeface="Times New Roman"/>
              </a:rPr>
              <a:t>neural encoding</a:t>
            </a:r>
            <a:r>
              <a:rPr b="1" dirty="0" lang="zh-CN" sz="2000">
                <a:latin typeface="Times New Roman"/>
              </a:rPr>
              <a:t>）</a:t>
            </a:r>
            <a:r>
              <a:rPr dirty="0" lang="zh-CN" sz="2000">
                <a:latin typeface="Times New Roman"/>
              </a:rPr>
              <a:t>：理解大脑如何处理环境中的刺激，特别是在视觉中如何感知和响应自然视觉信息。</a:t>
            </a:r>
          </a:p>
          <a:p>
            <a:pPr indent="-285750" lvl="0" marL="285750">
              <a:lnSpc>
                <a:spcPct val="150000"/>
              </a:lnSpc>
              <a:spcBef>
                <a:spcPct val="0"/>
              </a:spcBef>
            </a:pPr>
            <a:r>
              <a:rPr b="1" dirty="0" lang="zh-CN" sz="2000">
                <a:latin typeface="Times New Roman"/>
              </a:rPr>
              <a:t>神经解码</a:t>
            </a:r>
            <a:r>
              <a:rPr b="1" dirty="0" lang="zh-CN" sz="2000">
                <a:latin typeface="Times New Roman"/>
              </a:rPr>
              <a:t>（</a:t>
            </a:r>
            <a:r>
              <a:rPr dirty="0" lang="en-US" sz="2000">
                <a:latin typeface="Times New Roman"/>
              </a:rPr>
              <a:t>neural decoding</a:t>
            </a:r>
            <a:r>
              <a:rPr b="1" dirty="0" lang="zh-CN" sz="2000">
                <a:latin typeface="Times New Roman"/>
              </a:rPr>
              <a:t>）</a:t>
            </a:r>
            <a:r>
              <a:rPr dirty="0" lang="zh-CN" sz="2000">
                <a:latin typeface="Times New Roman"/>
              </a:rPr>
              <a:t>：从神经信号中读取嵌入的信息，尤其是从神经反应中还原原始视觉刺激的重要性。 </a:t>
            </a:r>
            <a:endParaRPr dirty="0" lang="zh-CN" sz="2000">
              <a:latin typeface="Times New Roman"/>
            </a:endParaRPr>
          </a:p>
        </p:txBody>
      </p:sp>
      <p:sp>
        <p:nvSpPr>
          <p:cNvPr id="6" name="文本框 14" title="">
            <a:extLst>
              <a:ext uri="{05BF0B73-FDEC-4114-8274-9AE868544242}">
                <a16:creationId xmlns:a16="http://schemas.microsoft.com/office/drawing/2010/main" id="{89F299FD-C0CF-4124-AC61-D033854ADDE5}"/>
              </a:ext>
            </a:extLst>
          </p:cNvPr>
          <p:cNvSpPr txBox="1"/>
          <p:nvPr/>
        </p:nvSpPr>
        <p:spPr>
          <a:xfrm rot="0">
            <a:off x="468313" y="3400425"/>
            <a:ext cx="8158161" cy="3268663"/>
          </a:xfrm>
          <a:prstGeom prst="rect">
            <a:avLst/>
          </a:prstGeom>
          <a:noFill/>
          <a:ln>
            <a:noFill/>
            <a:miter lim="800000"/>
          </a:ln>
        </p:spPr>
        <p:txBody>
          <a:bodyPr rtlCol="0">
            <a:spAutoFit/>
          </a:bodyPr>
          <a:lstStyle>
            <a:lvl1pPr algn="l" indent="-342900" lvl="0" marL="342900" rtl="false">
              <a:lnSpc>
                <a:spcPct val="100000"/>
              </a:lnSpc>
              <a:spcBef>
                <a:spcPct val="20000"/>
              </a:spcBef>
              <a:spcAft>
                <a:spcPct val="0"/>
              </a:spcAft>
              <a:buChar char="•"/>
              <a:defRPr b="0" baseline="0" dirty="0" i="0" lang="zh-CN" sz="3200" u="none">
                <a:solidFill>
                  <a:schemeClr val="tx1"/>
                </a:solidFill>
                <a:latin typeface="+mn-lt"/>
              </a:defRPr>
            </a:lvl1pPr>
            <a:lvl2pPr algn="l" indent="-285750" lvl="1" marL="742950" rtl="false">
              <a:lnSpc>
                <a:spcPct val="100000"/>
              </a:lnSpc>
              <a:spcBef>
                <a:spcPct val="20000"/>
              </a:spcBef>
              <a:spcAft>
                <a:spcPct val="0"/>
              </a:spcAft>
              <a:buChar char="–"/>
              <a:defRPr b="0" baseline="0" dirty="0" i="0" lang="zh-CN" sz="2800" u="none">
                <a:solidFill>
                  <a:schemeClr val="tx1"/>
                </a:solidFill>
                <a:latin typeface="+mn-lt"/>
              </a:defRPr>
            </a:lvl2pPr>
            <a:lvl3pPr algn="l" indent="-228600" lvl="2" marL="1143000" rtl="false">
              <a:lnSpc>
                <a:spcPct val="100000"/>
              </a:lnSpc>
              <a:spcBef>
                <a:spcPct val="20000"/>
              </a:spcBef>
              <a:spcAft>
                <a:spcPct val="0"/>
              </a:spcAft>
              <a:buChar char="•"/>
              <a:defRPr b="0" baseline="0" dirty="0" i="0" lang="zh-CN" sz="2400" u="none">
                <a:solidFill>
                  <a:schemeClr val="tx1"/>
                </a:solidFill>
                <a:latin typeface="+mn-lt"/>
              </a:defRPr>
            </a:lvl3pPr>
            <a:lvl4pPr algn="l" indent="-228600" lvl="3" marL="1600200" rtl="false">
              <a:lnSpc>
                <a:spcPct val="100000"/>
              </a:lnSpc>
              <a:spcBef>
                <a:spcPct val="20000"/>
              </a:spcBef>
              <a:spcAft>
                <a:spcPct val="0"/>
              </a:spcAft>
              <a:buChar char="–"/>
              <a:defRPr b="0" baseline="0" dirty="0" i="0" lang="zh-CN" sz="2000" u="none">
                <a:solidFill>
                  <a:schemeClr val="tx1"/>
                </a:solidFill>
                <a:latin typeface="+mn-lt"/>
              </a:defRPr>
            </a:lvl4pPr>
            <a:lvl5pPr algn="l" indent="-228600" lvl="4" marL="2057400" rtl="false">
              <a:lnSpc>
                <a:spcPct val="100000"/>
              </a:lnSpc>
              <a:spcBef>
                <a:spcPct val="20000"/>
              </a:spcBef>
              <a:spcAft>
                <a:spcPct val="0"/>
              </a:spcAft>
              <a:buChar char="»"/>
              <a:defRPr b="0" baseline="0" dirty="0" i="0" lang="zh-CN" sz="2000" u="none">
                <a:solidFill>
                  <a:schemeClr val="tx1"/>
                </a:solidFill>
                <a:latin typeface="+mn-lt"/>
              </a:defRPr>
            </a:lvl5pPr>
            <a:lvl6pPr algn="l" indent="-228600" lvl="5" marL="2514600" rtl="false">
              <a:spcBef>
                <a:spcPct val="20000"/>
              </a:spcBef>
              <a:spcAft>
                <a:spcPct val="0"/>
              </a:spcAft>
              <a:buChar char="»"/>
              <a:defRPr dirty="0" lang="zh-CN" sz="2000">
                <a:solidFill>
                  <a:schemeClr val="tx1"/>
                </a:solidFill>
                <a:latin typeface="+mn-lt"/>
              </a:defRPr>
            </a:lvl6pPr>
            <a:lvl7pPr algn="l" indent="-228600" lvl="6" marL="2971800" rtl="false">
              <a:spcBef>
                <a:spcPct val="20000"/>
              </a:spcBef>
              <a:spcAft>
                <a:spcPct val="0"/>
              </a:spcAft>
              <a:buChar char="»"/>
              <a:defRPr dirty="0" lang="zh-CN" sz="2000">
                <a:solidFill>
                  <a:schemeClr val="tx1"/>
                </a:solidFill>
                <a:latin typeface="+mn-lt"/>
              </a:defRPr>
            </a:lvl7pPr>
            <a:lvl8pPr algn="l" indent="-228600" lvl="7" marL="3429000" rtl="false">
              <a:spcBef>
                <a:spcPct val="20000"/>
              </a:spcBef>
              <a:spcAft>
                <a:spcPct val="0"/>
              </a:spcAft>
              <a:buChar char="»"/>
              <a:defRPr dirty="0" lang="zh-CN" sz="2000">
                <a:solidFill>
                  <a:schemeClr val="tx1"/>
                </a:solidFill>
                <a:latin typeface="+mn-lt"/>
              </a:defRPr>
            </a:lvl8pPr>
            <a:lvl9pPr algn="l" indent="-228600" lvl="8" marL="3886200" rtl="false">
              <a:spcBef>
                <a:spcPct val="20000"/>
              </a:spcBef>
              <a:spcAft>
                <a:spcPct val="0"/>
              </a:spcAft>
              <a:buChar char="»"/>
              <a:defRPr dirty="0" lang="zh-CN" sz="2000">
                <a:solidFill>
                  <a:schemeClr val="tx1"/>
                </a:solidFill>
                <a:latin typeface="+mn-lt"/>
              </a:defRPr>
            </a:lvl9pPr>
          </a:lstStyle>
          <a:p>
            <a:pPr indent="-285750" lvl="0" marL="285750">
              <a:lnSpc>
                <a:spcPct val="150000"/>
              </a:lnSpc>
              <a:spcBef>
                <a:spcPct val="0"/>
              </a:spcBef>
              <a:buFont typeface="Wingdings"/>
            </a:pPr>
            <a:r>
              <a:rPr b="1" dirty="0" lang="zh-CN" sz="2000">
                <a:latin typeface="微软雅黑"/>
              </a:rPr>
              <a:t>视觉解码目标</a:t>
            </a:r>
            <a:r>
              <a:rPr dirty="0" lang="zh-CN" sz="2000">
                <a:latin typeface="微软雅黑"/>
              </a:rPr>
              <a:t>：</a:t>
            </a:r>
          </a:p>
          <a:p>
            <a:pPr indent="-285750" lvl="0" marL="285750">
              <a:lnSpc>
                <a:spcPct val="150000"/>
              </a:lnSpc>
              <a:spcBef>
                <a:spcPct val="0"/>
              </a:spcBef>
            </a:pPr>
            <a:r>
              <a:rPr dirty="0" lang="zh-CN" sz="2000">
                <a:latin typeface="微软雅黑"/>
              </a:rPr>
              <a:t>视觉刺激分类（</a:t>
            </a:r>
            <a:r>
              <a:rPr dirty="0" lang="en-US" sz="2000"/>
              <a:t>Visual stimulus classification</a:t>
            </a:r>
            <a:r>
              <a:rPr dirty="0" lang="zh-CN" sz="2000">
                <a:latin typeface="微软雅黑"/>
              </a:rPr>
              <a:t>）：将刺激分类为最佳匹配的图像集。</a:t>
            </a:r>
          </a:p>
          <a:p>
            <a:pPr indent="-285750" lvl="0" marL="285750">
              <a:lnSpc>
                <a:spcPct val="150000"/>
              </a:lnSpc>
              <a:spcBef>
                <a:spcPct val="0"/>
              </a:spcBef>
            </a:pPr>
            <a:r>
              <a:rPr dirty="0" lang="zh-CN" sz="2000">
                <a:latin typeface="微软雅黑"/>
              </a:rPr>
              <a:t>视觉刺激识别（</a:t>
            </a:r>
            <a:r>
              <a:rPr dirty="0" lang="en-US" sz="2000"/>
              <a:t>Visual stimulus identification</a:t>
            </a:r>
            <a:r>
              <a:rPr dirty="0" lang="zh-CN" sz="2000">
                <a:latin typeface="微软雅黑"/>
              </a:rPr>
              <a:t>）：识别具体的视觉对象。</a:t>
            </a:r>
          </a:p>
          <a:p>
            <a:pPr indent="-285750" lvl="0" marL="285750">
              <a:lnSpc>
                <a:spcPct val="150000"/>
              </a:lnSpc>
              <a:spcBef>
                <a:spcPct val="0"/>
              </a:spcBef>
            </a:pPr>
            <a:r>
              <a:rPr dirty="0" lang="zh-CN" sz="2000">
                <a:latin typeface="微软雅黑"/>
              </a:rPr>
              <a:t>视觉刺激重建（</a:t>
            </a:r>
            <a:r>
              <a:rPr dirty="0" lang="en-US" sz="2000"/>
              <a:t>Visual stimuli reconstruction</a:t>
            </a:r>
            <a:r>
              <a:rPr dirty="0" lang="zh-CN" sz="2000">
                <a:latin typeface="微软雅黑"/>
              </a:rPr>
              <a:t>）：通过神经反应重建对应的视觉刺激。</a:t>
            </a:r>
            <a:endParaRPr dirty="0" lang="zh-CN" sz="2000">
              <a:latin typeface="微软雅黑"/>
            </a:endParaRPr>
          </a:p>
        </p:txBody>
      </p:sp>
    </p:spTree>
    <p:extLst>
      <p:ext uri="{0B0F71F7-148E-4E61-8C7F-824EC2872769}">
        <p14:creationId xmlns:p14="http://schemas.microsoft.com/office/powerpoint/2010/main" val="1730983855122"/>
      </p:ext>
    </p:extLst>
  </p:cSld>
  <p:clrMapOvr>
    <a:masterClrMapping/>
  </p:clrMapOvr>
</p:sld>
</file>

<file path=ppt/slides/slide3.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3">
    <p:spTree>
      <p:nvGrpSpPr>
        <p:cNvPr id="1" name=""/>
        <p:cNvGrpSpPr/>
        <p:nvPr/>
      </p:nvGrpSpPr>
      <p:grpSpPr>
        <a:xfrm>
          <a:off x="0" y="0"/>
          <a:ext cx="0" cy="0"/>
          <a:chOff x="0" y="0"/>
          <a:chExt cx="0" cy="0"/>
        </a:xfrm>
      </p:grpSpPr>
      <p:pic>
        <p:nvPicPr>
          <p:cNvPr descr="a2" id="2" name="Picture 4" title="">
            <a:extLst>
              <a:ext uri="{4C054B48-8327-4F2A-9854-9ECE1D3A941F}">
                <a16:creationId xmlns:a16="http://schemas.microsoft.com/office/drawing/2010/main" id="{7665C422-7EC4-4E2B-B2D0-5E295AC013A1}"/>
              </a:ext>
            </a:extLst>
          </p:cNvPr>
          <p:cNvPicPr>
            <a:picLocks noChangeAspect="true"/>
          </p:cNvPicPr>
          <p:nvPr/>
        </p:nvPicPr>
        <p:blipFill>
          <a:blip r:embed="rId2"/>
          <a:stretch>
            <a:fillRect/>
          </a:stretch>
        </p:blipFill>
        <p:spPr>
          <a:xfrm rot="0">
            <a:off x="0" y="0"/>
            <a:ext cx="9144000" cy="6858000"/>
          </a:xfrm>
          <a:prstGeom prst="rect">
            <a:avLst/>
          </a:prstGeom>
          <a:noFill/>
          <a:ln>
            <a:noFill/>
            <a:miter lim="800000"/>
          </a:ln>
        </p:spPr>
      </p:pic>
      <p:sp>
        <p:nvSpPr>
          <p:cNvPr id="3" name="标题 6" title="">
            <a:extLst>
              <a:ext uri="{D8B72914-5CBC-4594-83B3-6A83A9F7075D}">
                <a16:creationId xmlns:a16="http://schemas.microsoft.com/office/drawing/2010/main" id="{2FAA58CF-C605-478A-96E4-348897A89ABB}"/>
              </a:ext>
            </a:extLst>
          </p:cNvPr>
          <p:cNvSpPr txBox="1"/>
          <p:nvPr/>
        </p:nvSpPr>
        <p:spPr>
          <a:xfrm rot="0">
            <a:off x="2771775" y="109538"/>
            <a:ext cx="6372225" cy="585787"/>
          </a:xfrm>
          <a:prstGeom prst="rect">
            <a:avLst/>
          </a:prstGeom>
          <a:noFill/>
          <a:ln>
            <a:noFill/>
            <a:miter lim="800000"/>
          </a:ln>
        </p:spPr>
        <p:txBody>
          <a:bodyPr rtlCol="0">
            <a:noAutofit/>
          </a:bodyPr>
          <a:lstStyle>
            <a:lvl1pPr algn="l" indent="-342900" lvl="0" marL="342900" rtl="false">
              <a:lnSpc>
                <a:spcPct val="100000"/>
              </a:lnSpc>
              <a:spcBef>
                <a:spcPct val="20000"/>
              </a:spcBef>
              <a:spcAft>
                <a:spcPct val="0"/>
              </a:spcAft>
              <a:buChar char="•"/>
              <a:defRPr b="0" baseline="0" dirty="0" i="0" lang="zh-CN" sz="3200" u="none">
                <a:solidFill>
                  <a:schemeClr val="tx1"/>
                </a:solidFill>
                <a:latin typeface="+mn-lt"/>
              </a:defRPr>
            </a:lvl1pPr>
            <a:lvl2pPr algn="l" indent="-285750" lvl="1" marL="742950" rtl="false">
              <a:lnSpc>
                <a:spcPct val="100000"/>
              </a:lnSpc>
              <a:spcBef>
                <a:spcPct val="20000"/>
              </a:spcBef>
              <a:spcAft>
                <a:spcPct val="0"/>
              </a:spcAft>
              <a:buChar char="–"/>
              <a:defRPr b="0" baseline="0" dirty="0" i="0" lang="zh-CN" sz="2800" u="none">
                <a:solidFill>
                  <a:schemeClr val="tx1"/>
                </a:solidFill>
                <a:latin typeface="+mn-lt"/>
              </a:defRPr>
            </a:lvl2pPr>
            <a:lvl3pPr algn="l" indent="-228600" lvl="2" marL="1143000" rtl="false">
              <a:lnSpc>
                <a:spcPct val="100000"/>
              </a:lnSpc>
              <a:spcBef>
                <a:spcPct val="20000"/>
              </a:spcBef>
              <a:spcAft>
                <a:spcPct val="0"/>
              </a:spcAft>
              <a:buChar char="•"/>
              <a:defRPr b="0" baseline="0" dirty="0" i="0" lang="zh-CN" sz="2400" u="none">
                <a:solidFill>
                  <a:schemeClr val="tx1"/>
                </a:solidFill>
                <a:latin typeface="+mn-lt"/>
              </a:defRPr>
            </a:lvl3pPr>
            <a:lvl4pPr algn="l" indent="-228600" lvl="3" marL="1600200" rtl="false">
              <a:lnSpc>
                <a:spcPct val="100000"/>
              </a:lnSpc>
              <a:spcBef>
                <a:spcPct val="20000"/>
              </a:spcBef>
              <a:spcAft>
                <a:spcPct val="0"/>
              </a:spcAft>
              <a:buChar char="–"/>
              <a:defRPr b="0" baseline="0" dirty="0" i="0" lang="zh-CN" sz="2000" u="none">
                <a:solidFill>
                  <a:schemeClr val="tx1"/>
                </a:solidFill>
                <a:latin typeface="+mn-lt"/>
              </a:defRPr>
            </a:lvl4pPr>
            <a:lvl5pPr algn="l" indent="-228600" lvl="4" marL="2057400" rtl="false">
              <a:lnSpc>
                <a:spcPct val="100000"/>
              </a:lnSpc>
              <a:spcBef>
                <a:spcPct val="20000"/>
              </a:spcBef>
              <a:spcAft>
                <a:spcPct val="0"/>
              </a:spcAft>
              <a:buChar char="»"/>
              <a:defRPr b="0" baseline="0" dirty="0" i="0" lang="zh-CN" sz="2000" u="none">
                <a:solidFill>
                  <a:schemeClr val="tx1"/>
                </a:solidFill>
                <a:latin typeface="+mn-lt"/>
              </a:defRPr>
            </a:lvl5pPr>
            <a:lvl6pPr algn="l" indent="-228600" lvl="5" marL="2514600" rtl="false">
              <a:spcBef>
                <a:spcPct val="20000"/>
              </a:spcBef>
              <a:spcAft>
                <a:spcPct val="0"/>
              </a:spcAft>
              <a:buChar char="»"/>
              <a:defRPr dirty="0" lang="zh-CN" sz="2000">
                <a:solidFill>
                  <a:schemeClr val="tx1"/>
                </a:solidFill>
                <a:latin typeface="+mn-lt"/>
              </a:defRPr>
            </a:lvl6pPr>
            <a:lvl7pPr algn="l" indent="-228600" lvl="6" marL="2971800" rtl="false">
              <a:spcBef>
                <a:spcPct val="20000"/>
              </a:spcBef>
              <a:spcAft>
                <a:spcPct val="0"/>
              </a:spcAft>
              <a:buChar char="»"/>
              <a:defRPr dirty="0" lang="zh-CN" sz="2000">
                <a:solidFill>
                  <a:schemeClr val="tx1"/>
                </a:solidFill>
                <a:latin typeface="+mn-lt"/>
              </a:defRPr>
            </a:lvl7pPr>
            <a:lvl8pPr algn="l" indent="-228600" lvl="7" marL="3429000" rtl="false">
              <a:spcBef>
                <a:spcPct val="20000"/>
              </a:spcBef>
              <a:spcAft>
                <a:spcPct val="0"/>
              </a:spcAft>
              <a:buChar char="»"/>
              <a:defRPr dirty="0" lang="zh-CN" sz="2000">
                <a:solidFill>
                  <a:schemeClr val="tx1"/>
                </a:solidFill>
                <a:latin typeface="+mn-lt"/>
              </a:defRPr>
            </a:lvl8pPr>
            <a:lvl9pPr algn="l" indent="-228600" lvl="8" marL="3886200" rtl="false">
              <a:spcBef>
                <a:spcPct val="20000"/>
              </a:spcBef>
              <a:spcAft>
                <a:spcPct val="0"/>
              </a:spcAft>
              <a:buChar char="»"/>
              <a:defRPr dirty="0" lang="zh-CN" sz="2000">
                <a:solidFill>
                  <a:schemeClr val="tx1"/>
                </a:solidFill>
                <a:latin typeface="+mn-lt"/>
              </a:defRPr>
            </a:lvl9pPr>
          </a:lstStyle>
          <a:p>
            <a:pPr algn="ctr" indent="0" lvl="0" marL="0">
              <a:lnSpc>
                <a:spcPct val="90000"/>
              </a:lnSpc>
              <a:spcBef>
                <a:spcPct val="0"/>
              </a:spcBef>
              <a:buNone/>
            </a:pPr>
            <a:r>
              <a:rPr dirty="0" lang="zh-CN">
                <a:solidFill>
                  <a:schemeClr val="bg1"/>
                </a:solidFill>
                <a:latin typeface="黑体"/>
              </a:rPr>
              <a:t/>
            </a:r>
            <a:endParaRPr dirty="0" lang="zh-CN">
              <a:solidFill>
                <a:schemeClr val="bg1"/>
              </a:solidFill>
              <a:latin typeface="黑体"/>
            </a:endParaRPr>
          </a:p>
        </p:txBody>
      </p:sp>
      <p:sp>
        <p:nvSpPr>
          <p:cNvPr id="4" name="标题 6" title="">
            <a:extLst>
              <a:ext uri="{070CC6CE-2ADE-442D-8C64-DF8AA6469027}">
                <a16:creationId xmlns:a16="http://schemas.microsoft.com/office/drawing/2010/main" id="{09E4965A-27F8-4773-8F89-45288D786167}"/>
              </a:ext>
            </a:extLst>
          </p:cNvPr>
          <p:cNvSpPr txBox="1"/>
          <p:nvPr/>
        </p:nvSpPr>
        <p:spPr>
          <a:xfrm rot="0">
            <a:off x="2771775" y="106363"/>
            <a:ext cx="6353174" cy="585787"/>
          </a:xfrm>
          <a:prstGeom prst="rect">
            <a:avLst/>
          </a:prstGeom>
          <a:noFill/>
          <a:ln>
            <a:noFill/>
            <a:miter lim="800000"/>
          </a:ln>
        </p:spPr>
        <p:txBody>
          <a:bodyPr rtlCol="0">
            <a:noAutofit/>
          </a:bodyPr>
          <a:lstStyle>
            <a:lvl1pPr algn="l" indent="-342900" lvl="0" marL="342900" rtl="false">
              <a:lnSpc>
                <a:spcPct val="100000"/>
              </a:lnSpc>
              <a:spcBef>
                <a:spcPct val="20000"/>
              </a:spcBef>
              <a:spcAft>
                <a:spcPct val="0"/>
              </a:spcAft>
              <a:buChar char="•"/>
              <a:defRPr b="0" baseline="0" dirty="0" i="0" lang="zh-CN" sz="3200" u="none">
                <a:solidFill>
                  <a:schemeClr val="tx1"/>
                </a:solidFill>
                <a:latin typeface="+mn-lt"/>
              </a:defRPr>
            </a:lvl1pPr>
            <a:lvl2pPr algn="l" indent="-285750" lvl="1" marL="742950" rtl="false">
              <a:lnSpc>
                <a:spcPct val="100000"/>
              </a:lnSpc>
              <a:spcBef>
                <a:spcPct val="20000"/>
              </a:spcBef>
              <a:spcAft>
                <a:spcPct val="0"/>
              </a:spcAft>
              <a:buChar char="–"/>
              <a:defRPr b="0" baseline="0" dirty="0" i="0" lang="zh-CN" sz="2800" u="none">
                <a:solidFill>
                  <a:schemeClr val="tx1"/>
                </a:solidFill>
                <a:latin typeface="+mn-lt"/>
              </a:defRPr>
            </a:lvl2pPr>
            <a:lvl3pPr algn="l" indent="-228600" lvl="2" marL="1143000" rtl="false">
              <a:lnSpc>
                <a:spcPct val="100000"/>
              </a:lnSpc>
              <a:spcBef>
                <a:spcPct val="20000"/>
              </a:spcBef>
              <a:spcAft>
                <a:spcPct val="0"/>
              </a:spcAft>
              <a:buChar char="•"/>
              <a:defRPr b="0" baseline="0" dirty="0" i="0" lang="zh-CN" sz="2400" u="none">
                <a:solidFill>
                  <a:schemeClr val="tx1"/>
                </a:solidFill>
                <a:latin typeface="+mn-lt"/>
              </a:defRPr>
            </a:lvl3pPr>
            <a:lvl4pPr algn="l" indent="-228600" lvl="3" marL="1600200" rtl="false">
              <a:lnSpc>
                <a:spcPct val="100000"/>
              </a:lnSpc>
              <a:spcBef>
                <a:spcPct val="20000"/>
              </a:spcBef>
              <a:spcAft>
                <a:spcPct val="0"/>
              </a:spcAft>
              <a:buChar char="–"/>
              <a:defRPr b="0" baseline="0" dirty="0" i="0" lang="zh-CN" sz="2000" u="none">
                <a:solidFill>
                  <a:schemeClr val="tx1"/>
                </a:solidFill>
                <a:latin typeface="+mn-lt"/>
              </a:defRPr>
            </a:lvl4pPr>
            <a:lvl5pPr algn="l" indent="-228600" lvl="4" marL="2057400" rtl="false">
              <a:lnSpc>
                <a:spcPct val="100000"/>
              </a:lnSpc>
              <a:spcBef>
                <a:spcPct val="20000"/>
              </a:spcBef>
              <a:spcAft>
                <a:spcPct val="0"/>
              </a:spcAft>
              <a:buChar char="»"/>
              <a:defRPr b="0" baseline="0" dirty="0" i="0" lang="zh-CN" sz="2000" u="none">
                <a:solidFill>
                  <a:schemeClr val="tx1"/>
                </a:solidFill>
                <a:latin typeface="+mn-lt"/>
              </a:defRPr>
            </a:lvl5pPr>
            <a:lvl6pPr algn="l" indent="-228600" lvl="5" marL="2514600" rtl="false">
              <a:spcBef>
                <a:spcPct val="20000"/>
              </a:spcBef>
              <a:spcAft>
                <a:spcPct val="0"/>
              </a:spcAft>
              <a:buChar char="»"/>
              <a:defRPr dirty="0" lang="zh-CN" sz="2000">
                <a:solidFill>
                  <a:schemeClr val="tx1"/>
                </a:solidFill>
                <a:latin typeface="+mn-lt"/>
              </a:defRPr>
            </a:lvl6pPr>
            <a:lvl7pPr algn="l" indent="-228600" lvl="6" marL="2971800" rtl="false">
              <a:spcBef>
                <a:spcPct val="20000"/>
              </a:spcBef>
              <a:spcAft>
                <a:spcPct val="0"/>
              </a:spcAft>
              <a:buChar char="»"/>
              <a:defRPr dirty="0" lang="zh-CN" sz="2000">
                <a:solidFill>
                  <a:schemeClr val="tx1"/>
                </a:solidFill>
                <a:latin typeface="+mn-lt"/>
              </a:defRPr>
            </a:lvl7pPr>
            <a:lvl8pPr algn="l" indent="-228600" lvl="7" marL="3429000" rtl="false">
              <a:spcBef>
                <a:spcPct val="20000"/>
              </a:spcBef>
              <a:spcAft>
                <a:spcPct val="0"/>
              </a:spcAft>
              <a:buChar char="»"/>
              <a:defRPr dirty="0" lang="zh-CN" sz="2000">
                <a:solidFill>
                  <a:schemeClr val="tx1"/>
                </a:solidFill>
                <a:latin typeface="+mn-lt"/>
              </a:defRPr>
            </a:lvl8pPr>
            <a:lvl9pPr algn="l" indent="-228600" lvl="8" marL="3886200" rtl="false">
              <a:spcBef>
                <a:spcPct val="20000"/>
              </a:spcBef>
              <a:spcAft>
                <a:spcPct val="0"/>
              </a:spcAft>
              <a:buChar char="»"/>
              <a:defRPr dirty="0" lang="zh-CN" sz="2000">
                <a:solidFill>
                  <a:schemeClr val="tx1"/>
                </a:solidFill>
                <a:latin typeface="+mn-lt"/>
              </a:defRPr>
            </a:lvl9pPr>
          </a:lstStyle>
          <a:p>
            <a:pPr indent="0" lvl="0" marL="0">
              <a:lnSpc>
                <a:spcPct val="90000"/>
              </a:lnSpc>
              <a:spcBef>
                <a:spcPct val="0"/>
              </a:spcBef>
              <a:buNone/>
            </a:pPr>
            <a:r>
              <a:rPr b="1" dirty="0" lang="zh-CN" sz="2800">
                <a:solidFill>
                  <a:schemeClr val="bg1"/>
                </a:solidFill>
                <a:latin typeface="黑体"/>
              </a:rPr>
              <a:t>视听觉解码研究进展整理思路</a:t>
            </a:r>
            <a:endParaRPr b="1" dirty="0" lang="zh-CN" sz="2800">
              <a:solidFill>
                <a:schemeClr val="bg1"/>
              </a:solidFill>
              <a:latin typeface="黑体"/>
            </a:endParaRPr>
          </a:p>
        </p:txBody>
      </p:sp>
      <p:sp>
        <p:nvSpPr>
          <p:cNvPr id="5" name="文本框 10" title="">
            <a:extLst>
              <a:ext uri="{D5C19118-77BD-42B9-9EF0-19550F99739B}">
                <a16:creationId xmlns:a16="http://schemas.microsoft.com/office/drawing/2010/main" id="{E0A19C1E-A366-4CFC-9DEC-966BF12C0E18}"/>
              </a:ext>
            </a:extLst>
          </p:cNvPr>
          <p:cNvSpPr txBox="1"/>
          <p:nvPr/>
        </p:nvSpPr>
        <p:spPr>
          <a:xfrm rot="0">
            <a:off x="468313" y="950913"/>
            <a:ext cx="8158161" cy="500062"/>
          </a:xfrm>
          <a:prstGeom prst="rect">
            <a:avLst/>
          </a:prstGeom>
          <a:noFill/>
          <a:ln>
            <a:noFill/>
            <a:miter lim="800000"/>
          </a:ln>
        </p:spPr>
        <p:txBody>
          <a:bodyPr rtlCol="0">
            <a:spAutoFit/>
          </a:bodyPr>
          <a:lstStyle>
            <a:lvl1pPr algn="l" indent="-342900" lvl="0" marL="342900" rtl="false">
              <a:lnSpc>
                <a:spcPct val="100000"/>
              </a:lnSpc>
              <a:spcBef>
                <a:spcPct val="20000"/>
              </a:spcBef>
              <a:spcAft>
                <a:spcPct val="0"/>
              </a:spcAft>
              <a:buChar char="•"/>
              <a:defRPr b="0" baseline="0" dirty="0" i="0" lang="zh-CN" sz="3200" u="none">
                <a:solidFill>
                  <a:schemeClr val="tx1"/>
                </a:solidFill>
                <a:latin typeface="+mn-lt"/>
              </a:defRPr>
            </a:lvl1pPr>
            <a:lvl2pPr algn="l" indent="-285750" lvl="1" marL="742950" rtl="false">
              <a:lnSpc>
                <a:spcPct val="100000"/>
              </a:lnSpc>
              <a:spcBef>
                <a:spcPct val="20000"/>
              </a:spcBef>
              <a:spcAft>
                <a:spcPct val="0"/>
              </a:spcAft>
              <a:buChar char="–"/>
              <a:defRPr b="0" baseline="0" dirty="0" i="0" lang="zh-CN" sz="2800" u="none">
                <a:solidFill>
                  <a:schemeClr val="tx1"/>
                </a:solidFill>
                <a:latin typeface="+mn-lt"/>
              </a:defRPr>
            </a:lvl2pPr>
            <a:lvl3pPr algn="l" indent="-228600" lvl="2" marL="1143000" rtl="false">
              <a:lnSpc>
                <a:spcPct val="100000"/>
              </a:lnSpc>
              <a:spcBef>
                <a:spcPct val="20000"/>
              </a:spcBef>
              <a:spcAft>
                <a:spcPct val="0"/>
              </a:spcAft>
              <a:buChar char="•"/>
              <a:defRPr b="0" baseline="0" dirty="0" i="0" lang="zh-CN" sz="2400" u="none">
                <a:solidFill>
                  <a:schemeClr val="tx1"/>
                </a:solidFill>
                <a:latin typeface="+mn-lt"/>
              </a:defRPr>
            </a:lvl3pPr>
            <a:lvl4pPr algn="l" indent="-228600" lvl="3" marL="1600200" rtl="false">
              <a:lnSpc>
                <a:spcPct val="100000"/>
              </a:lnSpc>
              <a:spcBef>
                <a:spcPct val="20000"/>
              </a:spcBef>
              <a:spcAft>
                <a:spcPct val="0"/>
              </a:spcAft>
              <a:buChar char="–"/>
              <a:defRPr b="0" baseline="0" dirty="0" i="0" lang="zh-CN" sz="2000" u="none">
                <a:solidFill>
                  <a:schemeClr val="tx1"/>
                </a:solidFill>
                <a:latin typeface="+mn-lt"/>
              </a:defRPr>
            </a:lvl4pPr>
            <a:lvl5pPr algn="l" indent="-228600" lvl="4" marL="2057400" rtl="false">
              <a:lnSpc>
                <a:spcPct val="100000"/>
              </a:lnSpc>
              <a:spcBef>
                <a:spcPct val="20000"/>
              </a:spcBef>
              <a:spcAft>
                <a:spcPct val="0"/>
              </a:spcAft>
              <a:buChar char="»"/>
              <a:defRPr b="0" baseline="0" dirty="0" i="0" lang="zh-CN" sz="2000" u="none">
                <a:solidFill>
                  <a:schemeClr val="tx1"/>
                </a:solidFill>
                <a:latin typeface="+mn-lt"/>
              </a:defRPr>
            </a:lvl5pPr>
            <a:lvl6pPr algn="l" indent="-228600" lvl="5" marL="2514600" rtl="false">
              <a:spcBef>
                <a:spcPct val="20000"/>
              </a:spcBef>
              <a:spcAft>
                <a:spcPct val="0"/>
              </a:spcAft>
              <a:buChar char="»"/>
              <a:defRPr dirty="0" lang="zh-CN" sz="2000">
                <a:solidFill>
                  <a:schemeClr val="tx1"/>
                </a:solidFill>
                <a:latin typeface="+mn-lt"/>
              </a:defRPr>
            </a:lvl6pPr>
            <a:lvl7pPr algn="l" indent="-228600" lvl="6" marL="2971800" rtl="false">
              <a:spcBef>
                <a:spcPct val="20000"/>
              </a:spcBef>
              <a:spcAft>
                <a:spcPct val="0"/>
              </a:spcAft>
              <a:buChar char="»"/>
              <a:defRPr dirty="0" lang="zh-CN" sz="2000">
                <a:solidFill>
                  <a:schemeClr val="tx1"/>
                </a:solidFill>
                <a:latin typeface="+mn-lt"/>
              </a:defRPr>
            </a:lvl7pPr>
            <a:lvl8pPr algn="l" indent="-228600" lvl="7" marL="3429000" rtl="false">
              <a:spcBef>
                <a:spcPct val="20000"/>
              </a:spcBef>
              <a:spcAft>
                <a:spcPct val="0"/>
              </a:spcAft>
              <a:buChar char="»"/>
              <a:defRPr dirty="0" lang="zh-CN" sz="2000">
                <a:solidFill>
                  <a:schemeClr val="tx1"/>
                </a:solidFill>
                <a:latin typeface="+mn-lt"/>
              </a:defRPr>
            </a:lvl8pPr>
            <a:lvl9pPr algn="l" indent="-228600" lvl="8" marL="3886200" rtl="false">
              <a:spcBef>
                <a:spcPct val="20000"/>
              </a:spcBef>
              <a:spcAft>
                <a:spcPct val="0"/>
              </a:spcAft>
              <a:buChar char="»"/>
              <a:defRPr dirty="0" lang="zh-CN" sz="2000">
                <a:solidFill>
                  <a:schemeClr val="tx1"/>
                </a:solidFill>
                <a:latin typeface="+mn-lt"/>
              </a:defRPr>
            </a:lvl9pPr>
          </a:lstStyle>
          <a:p>
            <a:pPr indent="-285750" lvl="0" marL="285750">
              <a:lnSpc>
                <a:spcPct val="150000"/>
              </a:lnSpc>
              <a:spcBef>
                <a:spcPct val="0"/>
              </a:spcBef>
              <a:buFont typeface="Wingdings"/>
            </a:pPr>
            <a:r>
              <a:rPr b="1" dirty="0" lang="zh-CN" sz="2000">
                <a:latin typeface="Times New Roman"/>
              </a:rPr>
              <a:t>说明：</a:t>
            </a:r>
            <a:endParaRPr b="1" dirty="0" lang="zh-CN" sz="2000">
              <a:latin typeface="Times New Roman"/>
            </a:endParaRPr>
          </a:p>
        </p:txBody>
      </p:sp>
      <p:sp>
        <p:nvSpPr>
          <p:cNvPr id="6" name="文本框 2">
            <a:extLst>
              <a:ext uri="{B40E21B9-B079-4C0A-B3F9-01F9086B77F5}">
                <a16:creationId xmlns:a16="http://schemas.microsoft.com/office/drawing/2010/main" id="{D4564DBC-6764-42C7-94FE-BD5584140B30}"/>
              </a:ext>
            </a:extLst>
          </p:cNvPr>
          <p:cNvSpPr txBox="1"/>
          <p:nvPr/>
        </p:nvSpPr>
        <p:spPr>
          <a:xfrm rot="0">
            <a:off x="490538" y="1474788"/>
            <a:ext cx="8302624" cy="5016500"/>
          </a:xfrm>
          <a:prstGeom prst="rect">
            <a:avLst/>
          </a:prstGeom>
          <a:noFill/>
        </p:spPr>
        <p:txBody>
          <a:bodyPr rtlCol="0">
            <a:spAutoFit/>
          </a:bodyPr>
          <a:lstStyle>
            <a:lvl1pPr algn="l" indent="0" lvl="0" marL="0" rtl="false">
              <a:lnSpc>
                <a:spcPct val="100000"/>
              </a:lnSpc>
              <a:spcBef>
                <a:spcPct val="0"/>
              </a:spcBef>
              <a:spcAft>
                <a:spcPct val="0"/>
              </a:spcAft>
              <a:buNone/>
              <a:defRPr b="0" baseline="0" dirty="0" i="0" lang="zh-CN" sz="1800" u="none">
                <a:solidFill>
                  <a:schemeClr val="tx1"/>
                </a:solidFill>
                <a:latin typeface="Arial"/>
              </a:defRPr>
            </a:lvl1pPr>
            <a:lvl2pPr algn="l" indent="0" lvl="1" marL="457200" rtl="false">
              <a:lnSpc>
                <a:spcPct val="100000"/>
              </a:lnSpc>
              <a:spcBef>
                <a:spcPct val="0"/>
              </a:spcBef>
              <a:spcAft>
                <a:spcPct val="0"/>
              </a:spcAft>
              <a:buNone/>
              <a:defRPr b="0" baseline="0" dirty="0" i="0" lang="zh-CN" sz="1800" u="none">
                <a:solidFill>
                  <a:schemeClr val="tx1"/>
                </a:solidFill>
                <a:latin typeface="Arial"/>
              </a:defRPr>
            </a:lvl2pPr>
            <a:lvl3pPr algn="l" indent="0" lvl="2" marL="914400" rtl="false">
              <a:lnSpc>
                <a:spcPct val="100000"/>
              </a:lnSpc>
              <a:spcBef>
                <a:spcPct val="0"/>
              </a:spcBef>
              <a:spcAft>
                <a:spcPct val="0"/>
              </a:spcAft>
              <a:buNone/>
              <a:defRPr b="0" baseline="0" dirty="0" i="0" lang="zh-CN" sz="1800" u="none">
                <a:solidFill>
                  <a:schemeClr val="tx1"/>
                </a:solidFill>
                <a:latin typeface="Arial"/>
              </a:defRPr>
            </a:lvl3pPr>
            <a:lvl4pPr algn="l" indent="0" lvl="3" marL="1371600" rtl="false">
              <a:lnSpc>
                <a:spcPct val="100000"/>
              </a:lnSpc>
              <a:spcBef>
                <a:spcPct val="0"/>
              </a:spcBef>
              <a:spcAft>
                <a:spcPct val="0"/>
              </a:spcAft>
              <a:buNone/>
              <a:defRPr b="0" baseline="0" dirty="0" i="0" lang="zh-CN" sz="1800" u="none">
                <a:solidFill>
                  <a:schemeClr val="tx1"/>
                </a:solidFill>
                <a:latin typeface="Arial"/>
              </a:defRPr>
            </a:lvl4pPr>
            <a:lvl5pPr algn="l" indent="0" lvl="4" marL="1828800" rtl="false">
              <a:lnSpc>
                <a:spcPct val="100000"/>
              </a:lnSpc>
              <a:spcBef>
                <a:spcPct val="0"/>
              </a:spcBef>
              <a:spcAft>
                <a:spcPct val="0"/>
              </a:spcAft>
              <a:buNone/>
              <a:defRPr b="0" baseline="0" dirty="0" i="0" lang="zh-CN" sz="1800" u="none">
                <a:solidFill>
                  <a:schemeClr val="tx1"/>
                </a:solidFill>
                <a:latin typeface="Arial"/>
              </a:defRPr>
            </a:lvl5pPr>
          </a:lstStyle>
          <a:p>
            <a:pPr indent="-342900" lvl="0" marL="342900">
              <a:lnSpc>
                <a:spcPct val="150000"/>
              </a:lnSpc>
              <a:buFont typeface=""/>
              <a:buAutoNum type="arabicPeriod"/>
            </a:pPr>
            <a:r>
              <a:rPr b="1" dirty="0" lang="zh-CN" spc="0" sz="1800">
                <a:latin typeface="+mj-lt"/>
              </a:rPr>
              <a:t>视觉和听觉的研究分开。</a:t>
            </a:r>
            <a:r>
              <a:rPr dirty="0" lang="zh-CN" spc="0" sz="1800"/>
              <a:t>因为视听觉刺激类型不同，大脑处理脑区不同和处理方式不同，研究现状不同。</a:t>
            </a:r>
          </a:p>
          <a:p>
            <a:pPr indent="-342900" lvl="0" marL="342900">
              <a:lnSpc>
                <a:spcPct val="150000"/>
              </a:lnSpc>
              <a:buFont typeface=""/>
              <a:buAutoNum type="arabicPeriod"/>
            </a:pPr>
            <a:r>
              <a:rPr b="1" dirty="0" lang="zh-CN" spc="0" sz="1800">
                <a:latin typeface="+mj-lt"/>
              </a:rPr>
              <a:t>不同任务类型的研究分开</a:t>
            </a:r>
            <a:r>
              <a:rPr dirty="0" lang="zh-CN" spc="0" sz="1800"/>
              <a:t>。其中有分类，识别，重建。</a:t>
            </a:r>
          </a:p>
          <a:p>
            <a:pPr indent="-342900" lvl="0" marL="342900">
              <a:lnSpc>
                <a:spcPct val="150000"/>
              </a:lnSpc>
              <a:buFont typeface=""/>
              <a:buAutoNum type="arabicPeriod"/>
            </a:pPr>
            <a:r>
              <a:rPr b="1" dirty="0" lang="zh-CN" spc="0" sz="1800">
                <a:latin typeface="+mj-lt"/>
              </a:rPr>
              <a:t>研究按照时间顺序从过去到现状排列</a:t>
            </a:r>
            <a:r>
              <a:rPr dirty="0" lang="zh-CN" spc="0" sz="1800"/>
              <a:t>。这样可以了解这个任务下的研究方法的发展脉络，了解研究方法的发展趋势，甚至可以预测未来的方法走向。</a:t>
            </a:r>
          </a:p>
          <a:p>
            <a:pPr indent="-342900" lvl="0" marL="342900">
              <a:lnSpc>
                <a:spcPct val="150000"/>
              </a:lnSpc>
              <a:buFont typeface=""/>
              <a:buAutoNum type="arabicPeriod"/>
            </a:pPr>
            <a:r>
              <a:rPr b="1" dirty="0" lang="zh-CN" spc="0" sz="1800">
                <a:latin typeface="+mj-lt"/>
              </a:rPr>
              <a:t>每项研究的整理按照</a:t>
            </a:r>
            <a:r>
              <a:rPr b="1" dirty="0" lang="zh-CN" spc="0" sz="1800">
                <a:solidFill>
                  <a:srgbClr val="ff0000"/>
                </a:solidFill>
                <a:latin typeface="+mj-lt"/>
              </a:rPr>
              <a:t>任务类型</a:t>
            </a:r>
            <a:r>
              <a:rPr b="1" dirty="0" lang="en-US" spc="0" sz="1800">
                <a:solidFill>
                  <a:srgbClr val="ff0000"/>
                </a:solidFill>
                <a:latin typeface="+mj-lt"/>
              </a:rPr>
              <a:t>-</a:t>
            </a:r>
            <a:r>
              <a:rPr b="1" dirty="0" lang="zh-CN" spc="0" sz="1800">
                <a:solidFill>
                  <a:srgbClr val="ff0000"/>
                </a:solidFill>
                <a:latin typeface="+mj-lt"/>
              </a:rPr>
              <a:t>数据</a:t>
            </a:r>
            <a:r>
              <a:rPr b="1" dirty="0" lang="en-US" spc="0" sz="1800">
                <a:solidFill>
                  <a:srgbClr val="ff0000"/>
                </a:solidFill>
                <a:latin typeface="+mj-lt"/>
              </a:rPr>
              <a:t>-</a:t>
            </a:r>
            <a:r>
              <a:rPr b="1" dirty="0" lang="zh-CN" spc="0" sz="1800">
                <a:solidFill>
                  <a:srgbClr val="ff0000"/>
                </a:solidFill>
                <a:latin typeface="+mj-lt"/>
              </a:rPr>
              <a:t>方法</a:t>
            </a:r>
            <a:r>
              <a:rPr b="1" dirty="0" lang="en-US" spc="0" sz="1800">
                <a:solidFill>
                  <a:srgbClr val="ff0000"/>
                </a:solidFill>
                <a:latin typeface="+mj-lt"/>
              </a:rPr>
              <a:t>-</a:t>
            </a:r>
            <a:r>
              <a:rPr b="1" dirty="0" lang="zh-CN" spc="0" sz="1800">
                <a:solidFill>
                  <a:srgbClr val="ff0000"/>
                </a:solidFill>
                <a:latin typeface="+mj-lt"/>
              </a:rPr>
              <a:t>结果</a:t>
            </a:r>
            <a:r>
              <a:rPr b="1" dirty="0" lang="en-US" spc="0" sz="1800">
                <a:solidFill>
                  <a:srgbClr val="ff0000"/>
                </a:solidFill>
                <a:latin typeface="+mj-lt"/>
              </a:rPr>
              <a:t>-</a:t>
            </a:r>
            <a:r>
              <a:rPr b="1" dirty="0" lang="zh-CN" spc="0" sz="1800">
                <a:solidFill>
                  <a:srgbClr val="ff0000"/>
                </a:solidFill>
                <a:latin typeface="+mj-lt"/>
              </a:rPr>
              <a:t>总结</a:t>
            </a:r>
            <a:r>
              <a:rPr b="1" dirty="0" lang="zh-CN" spc="0" sz="1800">
                <a:latin typeface="+mj-lt"/>
              </a:rPr>
              <a:t>的架构呈现</a:t>
            </a:r>
            <a:r>
              <a:rPr dirty="0" lang="zh-CN" spc="0" sz="1800"/>
              <a:t>。其中：</a:t>
            </a:r>
          </a:p>
          <a:p>
            <a:pPr indent="0" lvl="0" marL="0"/>
            <a:r>
              <a:rPr dirty="0" lang="en-US"/>
              <a:t/>
            </a:r>
          </a:p>
          <a:p>
            <a:pPr indent="-342900" lvl="0" marL="342900">
              <a:buFont typeface="宋体"/>
            </a:pPr>
            <a:r>
              <a:rPr dirty="0" lang="zh-CN" spc="0" sz="1800">
                <a:solidFill>
                  <a:srgbClr val="ff0000"/>
                </a:solidFill>
              </a:rPr>
              <a:t>任务类型</a:t>
            </a:r>
            <a:r>
              <a:rPr dirty="0" lang="zh-CN" spc="0" sz="1800"/>
              <a:t>：</a:t>
            </a:r>
            <a:r>
              <a:rPr dirty="0" lang="zh-CN" spc="0" sz="1600"/>
              <a:t>总结出任务类型：分类</a:t>
            </a:r>
            <a:r>
              <a:rPr dirty="0" lang="en-US" spc="0" sz="1600"/>
              <a:t>/</a:t>
            </a:r>
            <a:r>
              <a:rPr dirty="0" lang="zh-CN" spc="0" sz="1600"/>
              <a:t>识别</a:t>
            </a:r>
            <a:r>
              <a:rPr dirty="0" lang="en-US" spc="0" sz="1600"/>
              <a:t>/</a:t>
            </a:r>
            <a:r>
              <a:rPr dirty="0" lang="zh-CN" spc="0" sz="1600"/>
              <a:t>重建。一句话总结</a:t>
            </a:r>
          </a:p>
          <a:p>
            <a:pPr indent="-342900" lvl="0" marL="342900">
              <a:buFont typeface="宋体"/>
            </a:pPr>
            <a:r>
              <a:rPr dirty="0" lang="zh-CN" spc="0" sz="1800">
                <a:solidFill>
                  <a:srgbClr val="ff0000"/>
                </a:solidFill>
              </a:rPr>
              <a:t>数据</a:t>
            </a:r>
            <a:r>
              <a:rPr dirty="0" lang="zh-CN" spc="0" sz="1800"/>
              <a:t>：</a:t>
            </a:r>
            <a:r>
              <a:rPr dirty="0" lang="zh-CN" spc="0" sz="1600"/>
              <a:t>要说明刺激物是什么，实验范式是什么，数据处理做了什么，数据量的大小。</a:t>
            </a:r>
          </a:p>
          <a:p>
            <a:pPr indent="-342900" lvl="0" marL="342900">
              <a:buFont typeface="宋体"/>
            </a:pPr>
            <a:r>
              <a:rPr dirty="0" lang="zh-CN" spc="0" sz="1800">
                <a:solidFill>
                  <a:srgbClr val="ff0000"/>
                </a:solidFill>
              </a:rPr>
              <a:t>方法</a:t>
            </a:r>
            <a:r>
              <a:rPr dirty="0" lang="zh-CN" spc="0" sz="1800"/>
              <a:t>：</a:t>
            </a:r>
            <a:r>
              <a:rPr dirty="0" lang="zh-CN" spc="0" sz="1600"/>
              <a:t>提出的方法是什么？属于什么类型创新（全新方法类型</a:t>
            </a:r>
            <a:r>
              <a:rPr dirty="0" lang="en-US" spc="0" sz="1600"/>
              <a:t>/</a:t>
            </a:r>
            <a:r>
              <a:rPr dirty="0" lang="zh-CN" spc="0" sz="1600"/>
              <a:t>组合其他方法创新）？方法的流程图？拆解每一部分的目的和达到的效果（为未来借鉴模型准备）</a:t>
            </a:r>
          </a:p>
          <a:p>
            <a:pPr indent="-342900" lvl="0" marL="342900">
              <a:buFont typeface="宋体"/>
            </a:pPr>
            <a:r>
              <a:rPr dirty="0" lang="zh-CN" spc="0" sz="1800">
                <a:solidFill>
                  <a:srgbClr val="ff0000"/>
                </a:solidFill>
              </a:rPr>
              <a:t>结果</a:t>
            </a:r>
            <a:r>
              <a:rPr dirty="0" lang="zh-CN" spc="0" sz="1800"/>
              <a:t>：</a:t>
            </a:r>
            <a:r>
              <a:rPr dirty="0" lang="zh-CN" spc="0" sz="1600"/>
              <a:t>基于这个任务下使用这个方法取得的结果，包括阐述性能指标含义，达到的数值，与前任结果的</a:t>
            </a:r>
            <a:r>
              <a:rPr dirty="0" lang="zh-CN" spc="0" sz="1800"/>
              <a:t>对比，得到了什么样的结论</a:t>
            </a:r>
            <a:r>
              <a:rPr dirty="0" lang="en-US"/>
              <a:t>。</a:t>
            </a:r>
          </a:p>
          <a:p>
            <a:pPr indent="-342900" lvl="0" marL="342900">
              <a:buFont typeface="宋体"/>
            </a:pPr>
            <a:r>
              <a:rPr dirty="0" lang="zh-CN" spc="0" sz="1800">
                <a:solidFill>
                  <a:srgbClr val="ff0000"/>
                </a:solidFill>
              </a:rPr>
              <a:t>总结</a:t>
            </a:r>
            <a:r>
              <a:rPr dirty="0" lang="zh-CN" spc="0" sz="1800"/>
              <a:t>：</a:t>
            </a:r>
            <a:r>
              <a:rPr dirty="0" lang="zh-CN" spc="0" sz="1600"/>
              <a:t>总结研究的创新点，评价研究的优点和不足，能够改进的地方，未来研究能够借鉴里面的什么？</a:t>
            </a:r>
            <a:endParaRPr dirty="0" lang="zh-CN" spc="0" sz="1600"/>
          </a:p>
        </p:txBody>
      </p:sp>
    </p:spTree>
    <p:extLst>
      <p:ext uri="{84B7990A-F0FA-4AC4-B642-2AC174610355}">
        <p14:creationId xmlns:p14="http://schemas.microsoft.com/office/powerpoint/2010/main" val="1730983855130"/>
      </p:ext>
    </p:extLst>
  </p:cSld>
  <p:clrMapOvr>
    <a:masterClrMapping/>
  </p:clrMapOvr>
</p:sld>
</file>

<file path=ppt/slides/slide4.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4">
    <p:spTree>
      <p:nvGrpSpPr>
        <p:cNvPr id="1" name=""/>
        <p:cNvGrpSpPr/>
        <p:nvPr/>
      </p:nvGrpSpPr>
      <p:grpSpPr>
        <a:xfrm>
          <a:off x="0" y="0"/>
          <a:ext cx="0" cy="0"/>
          <a:chOff x="0" y="0"/>
          <a:chExt cx="0" cy="0"/>
        </a:xfrm>
      </p:grpSpPr>
      <p:pic>
        <p:nvPicPr>
          <p:cNvPr descr="a2" id="2" name="Picture 4" title="">
            <a:extLst>
              <a:ext uri="{61CD42A2-805C-430F-B4D3-9A241502D3CE}">
                <a16:creationId xmlns:a16="http://schemas.microsoft.com/office/drawing/2010/main" id="{A3BBA5AF-731B-4CBB-9CB3-3FD18713E457}"/>
              </a:ext>
            </a:extLst>
          </p:cNvPr>
          <p:cNvPicPr>
            <a:picLocks noChangeAspect="true"/>
          </p:cNvPicPr>
          <p:nvPr/>
        </p:nvPicPr>
        <p:blipFill>
          <a:blip r:embed="rId2"/>
          <a:stretch>
            <a:fillRect/>
          </a:stretch>
        </p:blipFill>
        <p:spPr>
          <a:xfrm rot="0">
            <a:off x="0" y="0"/>
            <a:ext cx="9144000" cy="6858000"/>
          </a:xfrm>
          <a:prstGeom prst="rect">
            <a:avLst/>
          </a:prstGeom>
          <a:noFill/>
          <a:ln>
            <a:noFill/>
            <a:miter lim="800000"/>
          </a:ln>
        </p:spPr>
      </p:pic>
      <p:sp>
        <p:nvSpPr>
          <p:cNvPr id="3" name="标题 6" title="">
            <a:extLst>
              <a:ext uri="{847D95C4-3BAB-4E91-ADF0-076991BFDAA7}">
                <a16:creationId xmlns:a16="http://schemas.microsoft.com/office/drawing/2010/main" id="{0ECEE0D0-B2CA-46E2-85EF-3A50F86724A4}"/>
              </a:ext>
            </a:extLst>
          </p:cNvPr>
          <p:cNvSpPr txBox="1"/>
          <p:nvPr/>
        </p:nvSpPr>
        <p:spPr>
          <a:xfrm rot="0">
            <a:off x="2771775" y="109538"/>
            <a:ext cx="6372225" cy="585787"/>
          </a:xfrm>
          <a:prstGeom prst="rect">
            <a:avLst/>
          </a:prstGeom>
          <a:noFill/>
          <a:ln>
            <a:noFill/>
            <a:miter lim="800000"/>
          </a:ln>
        </p:spPr>
        <p:txBody>
          <a:bodyPr rtlCol="0">
            <a:noAutofit/>
          </a:bodyPr>
          <a:lstStyle>
            <a:lvl1pPr algn="l" indent="-342900" lvl="0" marL="342900" rtl="false">
              <a:lnSpc>
                <a:spcPct val="100000"/>
              </a:lnSpc>
              <a:spcBef>
                <a:spcPct val="20000"/>
              </a:spcBef>
              <a:spcAft>
                <a:spcPct val="0"/>
              </a:spcAft>
              <a:buChar char="•"/>
              <a:defRPr b="0" baseline="0" dirty="0" i="0" lang="zh-CN" sz="3200" u="none">
                <a:solidFill>
                  <a:schemeClr val="tx1"/>
                </a:solidFill>
                <a:latin typeface="+mn-lt"/>
              </a:defRPr>
            </a:lvl1pPr>
            <a:lvl2pPr algn="l" indent="-285750" lvl="1" marL="742950" rtl="false">
              <a:lnSpc>
                <a:spcPct val="100000"/>
              </a:lnSpc>
              <a:spcBef>
                <a:spcPct val="20000"/>
              </a:spcBef>
              <a:spcAft>
                <a:spcPct val="0"/>
              </a:spcAft>
              <a:buChar char="–"/>
              <a:defRPr b="0" baseline="0" dirty="0" i="0" lang="zh-CN" sz="2800" u="none">
                <a:solidFill>
                  <a:schemeClr val="tx1"/>
                </a:solidFill>
                <a:latin typeface="+mn-lt"/>
              </a:defRPr>
            </a:lvl2pPr>
            <a:lvl3pPr algn="l" indent="-228600" lvl="2" marL="1143000" rtl="false">
              <a:lnSpc>
                <a:spcPct val="100000"/>
              </a:lnSpc>
              <a:spcBef>
                <a:spcPct val="20000"/>
              </a:spcBef>
              <a:spcAft>
                <a:spcPct val="0"/>
              </a:spcAft>
              <a:buChar char="•"/>
              <a:defRPr b="0" baseline="0" dirty="0" i="0" lang="zh-CN" sz="2400" u="none">
                <a:solidFill>
                  <a:schemeClr val="tx1"/>
                </a:solidFill>
                <a:latin typeface="+mn-lt"/>
              </a:defRPr>
            </a:lvl3pPr>
            <a:lvl4pPr algn="l" indent="-228600" lvl="3" marL="1600200" rtl="false">
              <a:lnSpc>
                <a:spcPct val="100000"/>
              </a:lnSpc>
              <a:spcBef>
                <a:spcPct val="20000"/>
              </a:spcBef>
              <a:spcAft>
                <a:spcPct val="0"/>
              </a:spcAft>
              <a:buChar char="–"/>
              <a:defRPr b="0" baseline="0" dirty="0" i="0" lang="zh-CN" sz="2000" u="none">
                <a:solidFill>
                  <a:schemeClr val="tx1"/>
                </a:solidFill>
                <a:latin typeface="+mn-lt"/>
              </a:defRPr>
            </a:lvl4pPr>
            <a:lvl5pPr algn="l" indent="-228600" lvl="4" marL="2057400" rtl="false">
              <a:lnSpc>
                <a:spcPct val="100000"/>
              </a:lnSpc>
              <a:spcBef>
                <a:spcPct val="20000"/>
              </a:spcBef>
              <a:spcAft>
                <a:spcPct val="0"/>
              </a:spcAft>
              <a:buChar char="»"/>
              <a:defRPr b="0" baseline="0" dirty="0" i="0" lang="zh-CN" sz="2000" u="none">
                <a:solidFill>
                  <a:schemeClr val="tx1"/>
                </a:solidFill>
                <a:latin typeface="+mn-lt"/>
              </a:defRPr>
            </a:lvl5pPr>
            <a:lvl6pPr algn="l" indent="-228600" lvl="5" marL="2514600" rtl="false">
              <a:spcBef>
                <a:spcPct val="20000"/>
              </a:spcBef>
              <a:spcAft>
                <a:spcPct val="0"/>
              </a:spcAft>
              <a:buChar char="»"/>
              <a:defRPr dirty="0" lang="zh-CN" sz="2000">
                <a:solidFill>
                  <a:schemeClr val="tx1"/>
                </a:solidFill>
                <a:latin typeface="+mn-lt"/>
              </a:defRPr>
            </a:lvl6pPr>
            <a:lvl7pPr algn="l" indent="-228600" lvl="6" marL="2971800" rtl="false">
              <a:spcBef>
                <a:spcPct val="20000"/>
              </a:spcBef>
              <a:spcAft>
                <a:spcPct val="0"/>
              </a:spcAft>
              <a:buChar char="»"/>
              <a:defRPr dirty="0" lang="zh-CN" sz="2000">
                <a:solidFill>
                  <a:schemeClr val="tx1"/>
                </a:solidFill>
                <a:latin typeface="+mn-lt"/>
              </a:defRPr>
            </a:lvl7pPr>
            <a:lvl8pPr algn="l" indent="-228600" lvl="7" marL="3429000" rtl="false">
              <a:spcBef>
                <a:spcPct val="20000"/>
              </a:spcBef>
              <a:spcAft>
                <a:spcPct val="0"/>
              </a:spcAft>
              <a:buChar char="»"/>
              <a:defRPr dirty="0" lang="zh-CN" sz="2000">
                <a:solidFill>
                  <a:schemeClr val="tx1"/>
                </a:solidFill>
                <a:latin typeface="+mn-lt"/>
              </a:defRPr>
            </a:lvl8pPr>
            <a:lvl9pPr algn="l" indent="-228600" lvl="8" marL="3886200" rtl="false">
              <a:spcBef>
                <a:spcPct val="20000"/>
              </a:spcBef>
              <a:spcAft>
                <a:spcPct val="0"/>
              </a:spcAft>
              <a:buChar char="»"/>
              <a:defRPr dirty="0" lang="zh-CN" sz="2000">
                <a:solidFill>
                  <a:schemeClr val="tx1"/>
                </a:solidFill>
                <a:latin typeface="+mn-lt"/>
              </a:defRPr>
            </a:lvl9pPr>
          </a:lstStyle>
          <a:p>
            <a:pPr algn="ctr" indent="0" lvl="0" marL="0">
              <a:lnSpc>
                <a:spcPct val="90000"/>
              </a:lnSpc>
              <a:spcBef>
                <a:spcPct val="0"/>
              </a:spcBef>
              <a:buNone/>
            </a:pPr>
            <a:r>
              <a:rPr dirty="0" lang="zh-CN">
                <a:solidFill>
                  <a:schemeClr val="bg1"/>
                </a:solidFill>
                <a:latin typeface="黑体"/>
              </a:rPr>
              <a:t/>
            </a:r>
            <a:endParaRPr dirty="0" lang="zh-CN">
              <a:solidFill>
                <a:schemeClr val="bg1"/>
              </a:solidFill>
              <a:latin typeface="黑体"/>
            </a:endParaRPr>
          </a:p>
        </p:txBody>
      </p:sp>
      <p:sp>
        <p:nvSpPr>
          <p:cNvPr id="4" name="标题 6" title="">
            <a:extLst>
              <a:ext uri="{C659F5DE-CC79-49B0-B7F3-5F8E3397DD3E}">
                <a16:creationId xmlns:a16="http://schemas.microsoft.com/office/drawing/2010/main" id="{AAE65748-AD55-44B8-B7EF-2B6E2721834F}"/>
              </a:ext>
            </a:extLst>
          </p:cNvPr>
          <p:cNvSpPr txBox="1"/>
          <p:nvPr/>
        </p:nvSpPr>
        <p:spPr>
          <a:xfrm rot="0">
            <a:off x="4067175" y="109538"/>
            <a:ext cx="3168650" cy="585787"/>
          </a:xfrm>
          <a:prstGeom prst="rect">
            <a:avLst/>
          </a:prstGeom>
          <a:noFill/>
          <a:ln>
            <a:noFill/>
            <a:miter lim="800000"/>
          </a:ln>
        </p:spPr>
        <p:txBody>
          <a:bodyPr rtlCol="0">
            <a:noAutofit/>
          </a:bodyPr>
          <a:lstStyle>
            <a:lvl1pPr algn="l" indent="-342900" lvl="0" marL="342900" rtl="false">
              <a:lnSpc>
                <a:spcPct val="100000"/>
              </a:lnSpc>
              <a:spcBef>
                <a:spcPct val="20000"/>
              </a:spcBef>
              <a:spcAft>
                <a:spcPct val="0"/>
              </a:spcAft>
              <a:buChar char="•"/>
              <a:defRPr b="0" baseline="0" dirty="0" i="0" lang="zh-CN" sz="3200" u="none">
                <a:solidFill>
                  <a:schemeClr val="tx1"/>
                </a:solidFill>
                <a:latin typeface="+mn-lt"/>
              </a:defRPr>
            </a:lvl1pPr>
            <a:lvl2pPr algn="l" indent="-285750" lvl="1" marL="742950" rtl="false">
              <a:lnSpc>
                <a:spcPct val="100000"/>
              </a:lnSpc>
              <a:spcBef>
                <a:spcPct val="20000"/>
              </a:spcBef>
              <a:spcAft>
                <a:spcPct val="0"/>
              </a:spcAft>
              <a:buChar char="–"/>
              <a:defRPr b="0" baseline="0" dirty="0" i="0" lang="zh-CN" sz="2800" u="none">
                <a:solidFill>
                  <a:schemeClr val="tx1"/>
                </a:solidFill>
                <a:latin typeface="+mn-lt"/>
              </a:defRPr>
            </a:lvl2pPr>
            <a:lvl3pPr algn="l" indent="-228600" lvl="2" marL="1143000" rtl="false">
              <a:lnSpc>
                <a:spcPct val="100000"/>
              </a:lnSpc>
              <a:spcBef>
                <a:spcPct val="20000"/>
              </a:spcBef>
              <a:spcAft>
                <a:spcPct val="0"/>
              </a:spcAft>
              <a:buChar char="•"/>
              <a:defRPr b="0" baseline="0" dirty="0" i="0" lang="zh-CN" sz="2400" u="none">
                <a:solidFill>
                  <a:schemeClr val="tx1"/>
                </a:solidFill>
                <a:latin typeface="+mn-lt"/>
              </a:defRPr>
            </a:lvl3pPr>
            <a:lvl4pPr algn="l" indent="-228600" lvl="3" marL="1600200" rtl="false">
              <a:lnSpc>
                <a:spcPct val="100000"/>
              </a:lnSpc>
              <a:spcBef>
                <a:spcPct val="20000"/>
              </a:spcBef>
              <a:spcAft>
                <a:spcPct val="0"/>
              </a:spcAft>
              <a:buChar char="–"/>
              <a:defRPr b="0" baseline="0" dirty="0" i="0" lang="zh-CN" sz="2000" u="none">
                <a:solidFill>
                  <a:schemeClr val="tx1"/>
                </a:solidFill>
                <a:latin typeface="+mn-lt"/>
              </a:defRPr>
            </a:lvl4pPr>
            <a:lvl5pPr algn="l" indent="-228600" lvl="4" marL="2057400" rtl="false">
              <a:lnSpc>
                <a:spcPct val="100000"/>
              </a:lnSpc>
              <a:spcBef>
                <a:spcPct val="20000"/>
              </a:spcBef>
              <a:spcAft>
                <a:spcPct val="0"/>
              </a:spcAft>
              <a:buChar char="»"/>
              <a:defRPr b="0" baseline="0" dirty="0" i="0" lang="zh-CN" sz="2000" u="none">
                <a:solidFill>
                  <a:schemeClr val="tx1"/>
                </a:solidFill>
                <a:latin typeface="+mn-lt"/>
              </a:defRPr>
            </a:lvl5pPr>
            <a:lvl6pPr algn="l" indent="-228600" lvl="5" marL="2514600" rtl="false">
              <a:spcBef>
                <a:spcPct val="20000"/>
              </a:spcBef>
              <a:spcAft>
                <a:spcPct val="0"/>
              </a:spcAft>
              <a:buChar char="»"/>
              <a:defRPr dirty="0" lang="zh-CN" sz="2000">
                <a:solidFill>
                  <a:schemeClr val="tx1"/>
                </a:solidFill>
                <a:latin typeface="+mn-lt"/>
              </a:defRPr>
            </a:lvl6pPr>
            <a:lvl7pPr algn="l" indent="-228600" lvl="6" marL="2971800" rtl="false">
              <a:spcBef>
                <a:spcPct val="20000"/>
              </a:spcBef>
              <a:spcAft>
                <a:spcPct val="0"/>
              </a:spcAft>
              <a:buChar char="»"/>
              <a:defRPr dirty="0" lang="zh-CN" sz="2000">
                <a:solidFill>
                  <a:schemeClr val="tx1"/>
                </a:solidFill>
                <a:latin typeface="+mn-lt"/>
              </a:defRPr>
            </a:lvl7pPr>
            <a:lvl8pPr algn="l" indent="-228600" lvl="7" marL="3429000" rtl="false">
              <a:spcBef>
                <a:spcPct val="20000"/>
              </a:spcBef>
              <a:spcAft>
                <a:spcPct val="0"/>
              </a:spcAft>
              <a:buChar char="»"/>
              <a:defRPr dirty="0" lang="zh-CN" sz="2000">
                <a:solidFill>
                  <a:schemeClr val="tx1"/>
                </a:solidFill>
                <a:latin typeface="+mn-lt"/>
              </a:defRPr>
            </a:lvl8pPr>
            <a:lvl9pPr algn="l" indent="-228600" lvl="8" marL="3886200" rtl="false">
              <a:spcBef>
                <a:spcPct val="20000"/>
              </a:spcBef>
              <a:spcAft>
                <a:spcPct val="0"/>
              </a:spcAft>
              <a:buChar char="»"/>
              <a:defRPr dirty="0" lang="zh-CN" sz="2000">
                <a:solidFill>
                  <a:schemeClr val="tx1"/>
                </a:solidFill>
                <a:latin typeface="+mn-lt"/>
              </a:defRPr>
            </a:lvl9pPr>
          </a:lstStyle>
          <a:p>
            <a:pPr indent="0" lvl="0" marL="0">
              <a:lnSpc>
                <a:spcPct val="90000"/>
              </a:lnSpc>
              <a:spcBef>
                <a:spcPct val="0"/>
              </a:spcBef>
              <a:buNone/>
            </a:pPr>
            <a:r>
              <a:rPr b="1" dirty="0" lang="zh-CN" sz="2800">
                <a:solidFill>
                  <a:schemeClr val="bg1"/>
                </a:solidFill>
                <a:latin typeface="黑体"/>
              </a:rPr>
              <a:t>视觉解码研究进展</a:t>
            </a:r>
            <a:endParaRPr b="1" dirty="0" lang="zh-CN" sz="2800">
              <a:solidFill>
                <a:schemeClr val="bg1"/>
              </a:solidFill>
              <a:latin typeface="黑体"/>
            </a:endParaRPr>
          </a:p>
        </p:txBody>
      </p:sp>
      <p:sp>
        <p:nvSpPr>
          <p:cNvPr id="5" name="矩形 2">
            <a:extLst>
              <a:ext uri="{ECCE662B-1364-4301-A071-CCF2FBEDABDA}">
                <a16:creationId xmlns:a16="http://schemas.microsoft.com/office/drawing/2010/main" id="{85B48262-F7F8-4DB0-AACF-BB93FD352C0E}"/>
              </a:ext>
            </a:extLst>
          </p:cNvPr>
          <p:cNvSpPr/>
          <p:nvPr/>
        </p:nvSpPr>
        <p:spPr>
          <a:xfrm rot="0">
            <a:off x="1862138" y="3636963"/>
            <a:ext cx="4105275" cy="1152525"/>
          </a:xfrm>
          <a:prstGeom prst="rect">
            <a:avLst/>
          </a:prstGeom>
          <a:no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noAutofit/>
          </a:bodyPr>
          <a:lstStyle>
            <a:lvl1pPr algn="l" indent="0" lvl="0" marL="0" rtl="false">
              <a:lnSpc>
                <a:spcPct val="100000"/>
              </a:lnSpc>
              <a:spcBef>
                <a:spcPct val="0"/>
              </a:spcBef>
              <a:spcAft>
                <a:spcPct val="0"/>
              </a:spcAft>
              <a:buNone/>
              <a:defRPr b="0" baseline="0" dirty="0" i="0" lang="zh-CN" sz="1800" u="none">
                <a:solidFill>
                  <a:schemeClr val="tx1"/>
                </a:solidFill>
                <a:latin typeface="Arial"/>
              </a:defRPr>
            </a:lvl1pPr>
            <a:lvl2pPr algn="l" indent="0" lvl="1" marL="457200" rtl="false">
              <a:lnSpc>
                <a:spcPct val="100000"/>
              </a:lnSpc>
              <a:spcBef>
                <a:spcPct val="0"/>
              </a:spcBef>
              <a:spcAft>
                <a:spcPct val="0"/>
              </a:spcAft>
              <a:buNone/>
              <a:defRPr b="0" baseline="0" dirty="0" i="0" lang="zh-CN" sz="1800" u="none">
                <a:solidFill>
                  <a:schemeClr val="tx1"/>
                </a:solidFill>
                <a:latin typeface="Arial"/>
              </a:defRPr>
            </a:lvl2pPr>
            <a:lvl3pPr algn="l" indent="0" lvl="2" marL="914400" rtl="false">
              <a:lnSpc>
                <a:spcPct val="100000"/>
              </a:lnSpc>
              <a:spcBef>
                <a:spcPct val="0"/>
              </a:spcBef>
              <a:spcAft>
                <a:spcPct val="0"/>
              </a:spcAft>
              <a:buNone/>
              <a:defRPr b="0" baseline="0" dirty="0" i="0" lang="zh-CN" sz="1800" u="none">
                <a:solidFill>
                  <a:schemeClr val="tx1"/>
                </a:solidFill>
                <a:latin typeface="Arial"/>
              </a:defRPr>
            </a:lvl3pPr>
            <a:lvl4pPr algn="l" indent="0" lvl="3" marL="1371600" rtl="false">
              <a:lnSpc>
                <a:spcPct val="100000"/>
              </a:lnSpc>
              <a:spcBef>
                <a:spcPct val="0"/>
              </a:spcBef>
              <a:spcAft>
                <a:spcPct val="0"/>
              </a:spcAft>
              <a:buNone/>
              <a:defRPr b="0" baseline="0" dirty="0" i="0" lang="zh-CN" sz="1800" u="none">
                <a:solidFill>
                  <a:schemeClr val="tx1"/>
                </a:solidFill>
                <a:latin typeface="Arial"/>
              </a:defRPr>
            </a:lvl4pPr>
            <a:lvl5pPr algn="l" indent="0" lvl="4" marL="1828800" rtl="false">
              <a:lnSpc>
                <a:spcPct val="100000"/>
              </a:lnSpc>
              <a:spcBef>
                <a:spcPct val="0"/>
              </a:spcBef>
              <a:spcAft>
                <a:spcPct val="0"/>
              </a:spcAft>
              <a:buNone/>
              <a:defRPr b="0" baseline="0" dirty="0" i="0" lang="zh-CN" sz="1800" u="none">
                <a:solidFill>
                  <a:schemeClr val="tx1"/>
                </a:solidFill>
                <a:latin typeface="Arial"/>
              </a:defRPr>
            </a:lvl5pPr>
          </a:lstStyle>
          <a:p>
            <a:pPr algn="ctr" indent="0" lvl="0" marL="0"/>
            <a:r>
              <a:rPr dirty="0" lang="zh-CN">
                <a:solidFill>
                  <a:srgbClr val="ffffff"/>
                </a:solidFill>
              </a:rPr>
              <a:t/>
            </a:r>
            <a:endParaRPr dirty="0" lang="zh-CN">
              <a:solidFill>
                <a:srgbClr val="ffffff"/>
              </a:solidFill>
            </a:endParaRPr>
          </a:p>
        </p:txBody>
      </p:sp>
      <p:sp>
        <p:nvSpPr>
          <p:cNvPr id="6" name="矩形: 圆角 7">
            <a:extLst>
              <a:ext uri="{17B685B3-5560-4212-B746-2DF653BFEF84}">
                <a16:creationId xmlns:a16="http://schemas.microsoft.com/office/drawing/2010/main" id="{CD11D09C-4116-4FA9-B9F8-1543BAB1A3B3}"/>
              </a:ext>
            </a:extLst>
          </p:cNvPr>
          <p:cNvSpPr/>
          <p:nvPr/>
        </p:nvSpPr>
        <p:spPr>
          <a:xfrm rot="0">
            <a:off x="2411413" y="2852738"/>
            <a:ext cx="3960812" cy="1152525"/>
          </a:xfrm>
          <a:prstGeom prst="roundRect">
            <a:avLst/>
          </a:prstGeom>
          <a:solidFill>
            <a:srgbClr val="b0252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numCol="1" rtlCol="0" spcCol="0" vert="horz">
            <a:noAutofit/>
          </a:bodyPr>
          <a:lstStyle>
            <a:lvl1pPr algn="l" indent="0" lvl="0" marL="0" rtl="false">
              <a:lnSpc>
                <a:spcPct val="100000"/>
              </a:lnSpc>
              <a:spcBef>
                <a:spcPct val="0"/>
              </a:spcBef>
              <a:spcAft>
                <a:spcPct val="0"/>
              </a:spcAft>
              <a:buNone/>
              <a:defRPr b="0" baseline="0" dirty="0" i="0" lang="zh-CN" sz="1800" u="none">
                <a:solidFill>
                  <a:schemeClr val="tx1"/>
                </a:solidFill>
                <a:latin typeface="Arial"/>
              </a:defRPr>
            </a:lvl1pPr>
            <a:lvl2pPr algn="l" indent="0" lvl="1" marL="457200" rtl="false">
              <a:lnSpc>
                <a:spcPct val="100000"/>
              </a:lnSpc>
              <a:spcBef>
                <a:spcPct val="0"/>
              </a:spcBef>
              <a:spcAft>
                <a:spcPct val="0"/>
              </a:spcAft>
              <a:buNone/>
              <a:defRPr b="0" baseline="0" dirty="0" i="0" lang="zh-CN" sz="1800" u="none">
                <a:solidFill>
                  <a:schemeClr val="tx1"/>
                </a:solidFill>
                <a:latin typeface="Arial"/>
              </a:defRPr>
            </a:lvl2pPr>
            <a:lvl3pPr algn="l" indent="0" lvl="2" marL="914400" rtl="false">
              <a:lnSpc>
                <a:spcPct val="100000"/>
              </a:lnSpc>
              <a:spcBef>
                <a:spcPct val="0"/>
              </a:spcBef>
              <a:spcAft>
                <a:spcPct val="0"/>
              </a:spcAft>
              <a:buNone/>
              <a:defRPr b="0" baseline="0" dirty="0" i="0" lang="zh-CN" sz="1800" u="none">
                <a:solidFill>
                  <a:schemeClr val="tx1"/>
                </a:solidFill>
                <a:latin typeface="Arial"/>
              </a:defRPr>
            </a:lvl3pPr>
            <a:lvl4pPr algn="l" indent="0" lvl="3" marL="1371600" rtl="false">
              <a:lnSpc>
                <a:spcPct val="100000"/>
              </a:lnSpc>
              <a:spcBef>
                <a:spcPct val="0"/>
              </a:spcBef>
              <a:spcAft>
                <a:spcPct val="0"/>
              </a:spcAft>
              <a:buNone/>
              <a:defRPr b="0" baseline="0" dirty="0" i="0" lang="zh-CN" sz="1800" u="none">
                <a:solidFill>
                  <a:schemeClr val="tx1"/>
                </a:solidFill>
                <a:latin typeface="Arial"/>
              </a:defRPr>
            </a:lvl4pPr>
            <a:lvl5pPr algn="l" indent="0" lvl="4" marL="1828800" rtl="false">
              <a:lnSpc>
                <a:spcPct val="100000"/>
              </a:lnSpc>
              <a:spcBef>
                <a:spcPct val="0"/>
              </a:spcBef>
              <a:spcAft>
                <a:spcPct val="0"/>
              </a:spcAft>
              <a:buNone/>
              <a:defRPr b="0" baseline="0" dirty="0" i="0" lang="zh-CN" sz="1800" u="none">
                <a:solidFill>
                  <a:schemeClr val="tx1"/>
                </a:solidFill>
                <a:latin typeface="Arial"/>
              </a:defRPr>
            </a:lvl5pPr>
          </a:lstStyle>
          <a:p>
            <a:pPr algn="ctr" indent="0" lvl="0" marL="0"/>
            <a:r>
              <a:rPr dirty="0" lang="zh-CN">
                <a:solidFill>
                  <a:srgbClr val="ffffff"/>
                </a:solidFill>
              </a:rPr>
              <a:t/>
            </a:r>
            <a:endParaRPr dirty="0" lang="zh-CN">
              <a:solidFill>
                <a:srgbClr val="ffffff"/>
              </a:solidFill>
            </a:endParaRPr>
          </a:p>
        </p:txBody>
      </p:sp>
      <p:sp>
        <p:nvSpPr>
          <p:cNvPr id="7" name="文本框 1">
            <a:extLst>
              <a:ext uri="{BA4417B4-0360-4FC2-BF33-3459F6B41F60}">
                <a16:creationId xmlns:a16="http://schemas.microsoft.com/office/drawing/2010/main" id="{F2213279-C8A7-4109-9995-4933E26D96B7}"/>
              </a:ext>
            </a:extLst>
          </p:cNvPr>
          <p:cNvSpPr txBox="1">
            <a:spLocks noChangeArrowheads="true"/>
          </p:cNvSpPr>
          <p:nvPr/>
        </p:nvSpPr>
        <p:spPr>
          <a:xfrm rot="0">
            <a:off x="2753915" y="3167389"/>
            <a:ext cx="3276600" cy="523220"/>
          </a:xfrm>
          <a:prstGeom prst="rect">
            <a:avLst/>
          </a:prstGeom>
          <a:noFill/>
          <a:ln>
            <a:noFill/>
          </a:ln>
        </p:spPr>
        <p:txBody>
          <a:bodyPr rtlCol="0">
            <a:spAutoFit/>
          </a:bodyPr>
          <a:lstStyle>
            <a:lvl1pPr algn="l" indent="-342900" lvl="0" marL="342900" rtl="false">
              <a:lnSpc>
                <a:spcPct val="100000"/>
              </a:lnSpc>
              <a:spcBef>
                <a:spcPct val="20000"/>
              </a:spcBef>
              <a:spcAft>
                <a:spcPct val="0"/>
              </a:spcAft>
              <a:buChar char="•"/>
              <a:defRPr b="0" baseline="0" dirty="0" i="0" lang="zh-CN" sz="3200" u="none">
                <a:solidFill>
                  <a:schemeClr val="tx1"/>
                </a:solidFill>
                <a:latin typeface="+mn-lt"/>
              </a:defRPr>
            </a:lvl1pPr>
            <a:lvl2pPr algn="l" indent="-285750" lvl="1" marL="742950" rtl="false">
              <a:lnSpc>
                <a:spcPct val="100000"/>
              </a:lnSpc>
              <a:spcBef>
                <a:spcPct val="20000"/>
              </a:spcBef>
              <a:spcAft>
                <a:spcPct val="0"/>
              </a:spcAft>
              <a:buChar char="–"/>
              <a:defRPr b="0" baseline="0" dirty="0" i="0" lang="zh-CN" sz="2800" u="none">
                <a:solidFill>
                  <a:schemeClr val="tx1"/>
                </a:solidFill>
                <a:latin typeface="+mn-lt"/>
              </a:defRPr>
            </a:lvl2pPr>
            <a:lvl3pPr algn="l" indent="-228600" lvl="2" marL="1143000" rtl="false">
              <a:lnSpc>
                <a:spcPct val="100000"/>
              </a:lnSpc>
              <a:spcBef>
                <a:spcPct val="20000"/>
              </a:spcBef>
              <a:spcAft>
                <a:spcPct val="0"/>
              </a:spcAft>
              <a:buChar char="•"/>
              <a:defRPr b="0" baseline="0" dirty="0" i="0" lang="zh-CN" sz="2400" u="none">
                <a:solidFill>
                  <a:schemeClr val="tx1"/>
                </a:solidFill>
                <a:latin typeface="+mn-lt"/>
              </a:defRPr>
            </a:lvl3pPr>
            <a:lvl4pPr algn="l" indent="-228600" lvl="3" marL="1600200" rtl="false">
              <a:lnSpc>
                <a:spcPct val="100000"/>
              </a:lnSpc>
              <a:spcBef>
                <a:spcPct val="20000"/>
              </a:spcBef>
              <a:spcAft>
                <a:spcPct val="0"/>
              </a:spcAft>
              <a:buChar char="–"/>
              <a:defRPr b="0" baseline="0" dirty="0" i="0" lang="zh-CN" sz="2000" u="none">
                <a:solidFill>
                  <a:schemeClr val="tx1"/>
                </a:solidFill>
                <a:latin typeface="+mn-lt"/>
              </a:defRPr>
            </a:lvl4pPr>
            <a:lvl5pPr algn="l" indent="-228600" lvl="4" marL="2057400" rtl="false">
              <a:lnSpc>
                <a:spcPct val="100000"/>
              </a:lnSpc>
              <a:spcBef>
                <a:spcPct val="20000"/>
              </a:spcBef>
              <a:spcAft>
                <a:spcPct val="0"/>
              </a:spcAft>
              <a:buChar char="»"/>
              <a:defRPr b="0" baseline="0" dirty="0" i="0" lang="zh-CN" sz="2000" u="none">
                <a:solidFill>
                  <a:schemeClr val="tx1"/>
                </a:solidFill>
                <a:latin typeface="+mn-lt"/>
              </a:defRPr>
            </a:lvl5pPr>
            <a:lvl6pPr algn="l" indent="-228600" lvl="5" marL="2514600" rtl="false">
              <a:spcBef>
                <a:spcPct val="20000"/>
              </a:spcBef>
              <a:spcAft>
                <a:spcPct val="0"/>
              </a:spcAft>
              <a:buChar char="»"/>
              <a:defRPr dirty="0" lang="zh-CN" sz="2000">
                <a:solidFill>
                  <a:schemeClr val="tx1"/>
                </a:solidFill>
                <a:latin typeface="+mn-lt"/>
              </a:defRPr>
            </a:lvl6pPr>
            <a:lvl7pPr algn="l" indent="-228600" lvl="6" marL="2971800" rtl="false">
              <a:spcBef>
                <a:spcPct val="20000"/>
              </a:spcBef>
              <a:spcAft>
                <a:spcPct val="0"/>
              </a:spcAft>
              <a:buChar char="»"/>
              <a:defRPr dirty="0" lang="zh-CN" sz="2000">
                <a:solidFill>
                  <a:schemeClr val="tx1"/>
                </a:solidFill>
                <a:latin typeface="+mn-lt"/>
              </a:defRPr>
            </a:lvl7pPr>
            <a:lvl8pPr algn="l" indent="-228600" lvl="7" marL="3429000" rtl="false">
              <a:spcBef>
                <a:spcPct val="20000"/>
              </a:spcBef>
              <a:spcAft>
                <a:spcPct val="0"/>
              </a:spcAft>
              <a:buChar char="»"/>
              <a:defRPr dirty="0" lang="zh-CN" sz="2000">
                <a:solidFill>
                  <a:schemeClr val="tx1"/>
                </a:solidFill>
                <a:latin typeface="+mn-lt"/>
              </a:defRPr>
            </a:lvl8pPr>
            <a:lvl9pPr algn="l" indent="-228600" lvl="8" marL="3886200" rtl="false">
              <a:spcBef>
                <a:spcPct val="20000"/>
              </a:spcBef>
              <a:spcAft>
                <a:spcPct val="0"/>
              </a:spcAft>
              <a:buChar char="»"/>
              <a:defRPr dirty="0" lang="zh-CN" sz="2000">
                <a:solidFill>
                  <a:schemeClr val="tx1"/>
                </a:solidFill>
                <a:latin typeface="+mn-lt"/>
              </a:defRPr>
            </a:lvl9pPr>
          </a:lstStyle>
          <a:p>
            <a:pPr indent="0" lvl="0" marL="0">
              <a:spcBef>
                <a:spcPct val="0"/>
              </a:spcBef>
              <a:buNone/>
            </a:pPr>
            <a:r>
              <a:rPr dirty="0" lang="zh-CN" spc="0" sz="2800">
                <a:solidFill>
                  <a:srgbClr val="f2f2f2"/>
                </a:solidFill>
              </a:rPr>
              <a:t>视觉解码研究进展</a:t>
            </a:r>
            <a:endParaRPr dirty="0" lang="zh-CN" spc="0" sz="2800">
              <a:solidFill>
                <a:srgbClr val="f2f2f2"/>
              </a:solidFill>
            </a:endParaRPr>
          </a:p>
        </p:txBody>
      </p:sp>
      <p:sp>
        <p:nvSpPr>
          <p:cNvPr id="8" name="矩形 9">
            <a:extLst>
              <a:ext uri="{EAD9A70F-DFD8-407C-BD2F-0710D2A08B8F}">
                <a16:creationId xmlns:a16="http://schemas.microsoft.com/office/drawing/2010/main" id="{B63164AF-7F2E-4B5B-AF34-B0071F00D0AC}"/>
              </a:ext>
            </a:extLst>
          </p:cNvPr>
          <p:cNvSpPr/>
          <p:nvPr/>
        </p:nvSpPr>
        <p:spPr>
          <a:xfrm rot="0">
            <a:off x="2014538" y="3789363"/>
            <a:ext cx="4105275" cy="1152525"/>
          </a:xfrm>
          <a:prstGeom prst="rect">
            <a:avLst/>
          </a:prstGeom>
          <a:no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noAutofit/>
          </a:bodyPr>
          <a:lstStyle>
            <a:lvl1pPr algn="l" indent="0" lvl="0" marL="0" rtl="false">
              <a:lnSpc>
                <a:spcPct val="100000"/>
              </a:lnSpc>
              <a:spcBef>
                <a:spcPct val="0"/>
              </a:spcBef>
              <a:spcAft>
                <a:spcPct val="0"/>
              </a:spcAft>
              <a:buNone/>
              <a:defRPr b="0" baseline="0" dirty="0" i="0" lang="zh-CN" sz="1800" u="none">
                <a:solidFill>
                  <a:schemeClr val="tx1"/>
                </a:solidFill>
                <a:latin typeface="Arial"/>
              </a:defRPr>
            </a:lvl1pPr>
            <a:lvl2pPr algn="l" indent="0" lvl="1" marL="457200" rtl="false">
              <a:lnSpc>
                <a:spcPct val="100000"/>
              </a:lnSpc>
              <a:spcBef>
                <a:spcPct val="0"/>
              </a:spcBef>
              <a:spcAft>
                <a:spcPct val="0"/>
              </a:spcAft>
              <a:buNone/>
              <a:defRPr b="0" baseline="0" dirty="0" i="0" lang="zh-CN" sz="1800" u="none">
                <a:solidFill>
                  <a:schemeClr val="tx1"/>
                </a:solidFill>
                <a:latin typeface="Arial"/>
              </a:defRPr>
            </a:lvl2pPr>
            <a:lvl3pPr algn="l" indent="0" lvl="2" marL="914400" rtl="false">
              <a:lnSpc>
                <a:spcPct val="100000"/>
              </a:lnSpc>
              <a:spcBef>
                <a:spcPct val="0"/>
              </a:spcBef>
              <a:spcAft>
                <a:spcPct val="0"/>
              </a:spcAft>
              <a:buNone/>
              <a:defRPr b="0" baseline="0" dirty="0" i="0" lang="zh-CN" sz="1800" u="none">
                <a:solidFill>
                  <a:schemeClr val="tx1"/>
                </a:solidFill>
                <a:latin typeface="Arial"/>
              </a:defRPr>
            </a:lvl3pPr>
            <a:lvl4pPr algn="l" indent="0" lvl="3" marL="1371600" rtl="false">
              <a:lnSpc>
                <a:spcPct val="100000"/>
              </a:lnSpc>
              <a:spcBef>
                <a:spcPct val="0"/>
              </a:spcBef>
              <a:spcAft>
                <a:spcPct val="0"/>
              </a:spcAft>
              <a:buNone/>
              <a:defRPr b="0" baseline="0" dirty="0" i="0" lang="zh-CN" sz="1800" u="none">
                <a:solidFill>
                  <a:schemeClr val="tx1"/>
                </a:solidFill>
                <a:latin typeface="Arial"/>
              </a:defRPr>
            </a:lvl4pPr>
            <a:lvl5pPr algn="l" indent="0" lvl="4" marL="1828800" rtl="false">
              <a:lnSpc>
                <a:spcPct val="100000"/>
              </a:lnSpc>
              <a:spcBef>
                <a:spcPct val="0"/>
              </a:spcBef>
              <a:spcAft>
                <a:spcPct val="0"/>
              </a:spcAft>
              <a:buNone/>
              <a:defRPr b="0" baseline="0" dirty="0" i="0" lang="zh-CN" sz="1800" u="none">
                <a:solidFill>
                  <a:schemeClr val="tx1"/>
                </a:solidFill>
                <a:latin typeface="Arial"/>
              </a:defRPr>
            </a:lvl5pPr>
          </a:lstStyle>
          <a:p>
            <a:pPr algn="ctr" indent="0" lvl="0" marL="0"/>
            <a:r>
              <a:rPr dirty="0" lang="zh-CN">
                <a:solidFill>
                  <a:srgbClr val="ffffff"/>
                </a:solidFill>
              </a:rPr>
              <a:t/>
            </a:r>
            <a:endParaRPr dirty="0" lang="zh-CN">
              <a:solidFill>
                <a:srgbClr val="ffffff"/>
              </a:solidFill>
            </a:endParaRPr>
          </a:p>
        </p:txBody>
      </p:sp>
    </p:spTree>
    <p:extLst>
      <p:ext uri="{6E66539C-3937-4223-865D-6DB70A85A9DD}">
        <p14:creationId xmlns:p14="http://schemas.microsoft.com/office/powerpoint/2010/main" val="1730983855137"/>
      </p:ext>
    </p:extLst>
  </p:cSld>
  <p:clrMapOvr>
    <a:masterClrMapping/>
  </p:clrMapOvr>
</p:sld>
</file>

<file path=ppt/slides/slide5.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5">
    <p:spTree>
      <p:nvGrpSpPr>
        <p:cNvPr id="1" name=""/>
        <p:cNvGrpSpPr/>
        <p:nvPr/>
      </p:nvGrpSpPr>
      <p:grpSpPr>
        <a:xfrm>
          <a:off x="0" y="0"/>
          <a:ext cx="0" cy="0"/>
          <a:chOff x="0" y="0"/>
          <a:chExt cx="0" cy="0"/>
        </a:xfrm>
      </p:grpSpPr>
      <p:pic>
        <p:nvPicPr>
          <p:cNvPr descr="a2" id="2" name="Picture 4" title="">
            <a:extLst>
              <a:ext uri="{1DFFC91F-24B8-456A-A4EE-80973DC8AFCF}">
                <a16:creationId xmlns:a16="http://schemas.microsoft.com/office/drawing/2010/main" id="{98AB3BE1-1801-4409-9BDD-62F4EE3AFF5E}"/>
              </a:ext>
            </a:extLst>
          </p:cNvPr>
          <p:cNvPicPr>
            <a:picLocks noChangeAspect="true"/>
          </p:cNvPicPr>
          <p:nvPr/>
        </p:nvPicPr>
        <p:blipFill>
          <a:blip r:embed="rId2"/>
          <a:stretch>
            <a:fillRect/>
          </a:stretch>
        </p:blipFill>
        <p:spPr>
          <a:xfrm rot="0">
            <a:off x="0" y="0"/>
            <a:ext cx="9144000" cy="6858000"/>
          </a:xfrm>
          <a:prstGeom prst="rect">
            <a:avLst/>
          </a:prstGeom>
          <a:noFill/>
          <a:ln>
            <a:noFill/>
            <a:miter lim="800000"/>
          </a:ln>
        </p:spPr>
      </p:pic>
      <p:sp>
        <p:nvSpPr>
          <p:cNvPr id="3" name="标题 6" title="">
            <a:extLst>
              <a:ext uri="{598B73F1-34A8-4C10-8DF6-0233875472F8}">
                <a16:creationId xmlns:a16="http://schemas.microsoft.com/office/drawing/2010/main" id="{9D287D15-472A-4A53-8875-5C6667D971BC}"/>
              </a:ext>
            </a:extLst>
          </p:cNvPr>
          <p:cNvSpPr txBox="1"/>
          <p:nvPr/>
        </p:nvSpPr>
        <p:spPr>
          <a:xfrm rot="0">
            <a:off x="2771775" y="109538"/>
            <a:ext cx="6372225" cy="585787"/>
          </a:xfrm>
          <a:prstGeom prst="rect">
            <a:avLst/>
          </a:prstGeom>
          <a:noFill/>
          <a:ln>
            <a:noFill/>
            <a:miter lim="800000"/>
          </a:ln>
        </p:spPr>
        <p:txBody>
          <a:bodyPr rtlCol="0">
            <a:noAutofit/>
          </a:bodyPr>
          <a:lstStyle>
            <a:lvl1pPr algn="l" indent="-342900" lvl="0" marL="342900" rtl="false">
              <a:lnSpc>
                <a:spcPct val="100000"/>
              </a:lnSpc>
              <a:spcBef>
                <a:spcPct val="20000"/>
              </a:spcBef>
              <a:spcAft>
                <a:spcPct val="0"/>
              </a:spcAft>
              <a:buChar char="•"/>
              <a:defRPr b="0" baseline="0" dirty="0" i="0" lang="zh-CN" sz="3200" u="none">
                <a:solidFill>
                  <a:schemeClr val="tx1"/>
                </a:solidFill>
                <a:latin typeface="+mn-lt"/>
              </a:defRPr>
            </a:lvl1pPr>
            <a:lvl2pPr algn="l" indent="-285750" lvl="1" marL="742950" rtl="false">
              <a:lnSpc>
                <a:spcPct val="100000"/>
              </a:lnSpc>
              <a:spcBef>
                <a:spcPct val="20000"/>
              </a:spcBef>
              <a:spcAft>
                <a:spcPct val="0"/>
              </a:spcAft>
              <a:buChar char="–"/>
              <a:defRPr b="0" baseline="0" dirty="0" i="0" lang="zh-CN" sz="2800" u="none">
                <a:solidFill>
                  <a:schemeClr val="tx1"/>
                </a:solidFill>
                <a:latin typeface="+mn-lt"/>
              </a:defRPr>
            </a:lvl2pPr>
            <a:lvl3pPr algn="l" indent="-228600" lvl="2" marL="1143000" rtl="false">
              <a:lnSpc>
                <a:spcPct val="100000"/>
              </a:lnSpc>
              <a:spcBef>
                <a:spcPct val="20000"/>
              </a:spcBef>
              <a:spcAft>
                <a:spcPct val="0"/>
              </a:spcAft>
              <a:buChar char="•"/>
              <a:defRPr b="0" baseline="0" dirty="0" i="0" lang="zh-CN" sz="2400" u="none">
                <a:solidFill>
                  <a:schemeClr val="tx1"/>
                </a:solidFill>
                <a:latin typeface="+mn-lt"/>
              </a:defRPr>
            </a:lvl3pPr>
            <a:lvl4pPr algn="l" indent="-228600" lvl="3" marL="1600200" rtl="false">
              <a:lnSpc>
                <a:spcPct val="100000"/>
              </a:lnSpc>
              <a:spcBef>
                <a:spcPct val="20000"/>
              </a:spcBef>
              <a:spcAft>
                <a:spcPct val="0"/>
              </a:spcAft>
              <a:buChar char="–"/>
              <a:defRPr b="0" baseline="0" dirty="0" i="0" lang="zh-CN" sz="2000" u="none">
                <a:solidFill>
                  <a:schemeClr val="tx1"/>
                </a:solidFill>
                <a:latin typeface="+mn-lt"/>
              </a:defRPr>
            </a:lvl4pPr>
            <a:lvl5pPr algn="l" indent="-228600" lvl="4" marL="2057400" rtl="false">
              <a:lnSpc>
                <a:spcPct val="100000"/>
              </a:lnSpc>
              <a:spcBef>
                <a:spcPct val="20000"/>
              </a:spcBef>
              <a:spcAft>
                <a:spcPct val="0"/>
              </a:spcAft>
              <a:buChar char="»"/>
              <a:defRPr b="0" baseline="0" dirty="0" i="0" lang="zh-CN" sz="2000" u="none">
                <a:solidFill>
                  <a:schemeClr val="tx1"/>
                </a:solidFill>
                <a:latin typeface="+mn-lt"/>
              </a:defRPr>
            </a:lvl5pPr>
            <a:lvl6pPr algn="l" indent="-228600" lvl="5" marL="2514600" rtl="false">
              <a:spcBef>
                <a:spcPct val="20000"/>
              </a:spcBef>
              <a:spcAft>
                <a:spcPct val="0"/>
              </a:spcAft>
              <a:buChar char="»"/>
              <a:defRPr dirty="0" lang="zh-CN" sz="2000">
                <a:solidFill>
                  <a:schemeClr val="tx1"/>
                </a:solidFill>
                <a:latin typeface="+mn-lt"/>
              </a:defRPr>
            </a:lvl6pPr>
            <a:lvl7pPr algn="l" indent="-228600" lvl="6" marL="2971800" rtl="false">
              <a:spcBef>
                <a:spcPct val="20000"/>
              </a:spcBef>
              <a:spcAft>
                <a:spcPct val="0"/>
              </a:spcAft>
              <a:buChar char="»"/>
              <a:defRPr dirty="0" lang="zh-CN" sz="2000">
                <a:solidFill>
                  <a:schemeClr val="tx1"/>
                </a:solidFill>
                <a:latin typeface="+mn-lt"/>
              </a:defRPr>
            </a:lvl7pPr>
            <a:lvl8pPr algn="l" indent="-228600" lvl="7" marL="3429000" rtl="false">
              <a:spcBef>
                <a:spcPct val="20000"/>
              </a:spcBef>
              <a:spcAft>
                <a:spcPct val="0"/>
              </a:spcAft>
              <a:buChar char="»"/>
              <a:defRPr dirty="0" lang="zh-CN" sz="2000">
                <a:solidFill>
                  <a:schemeClr val="tx1"/>
                </a:solidFill>
                <a:latin typeface="+mn-lt"/>
              </a:defRPr>
            </a:lvl8pPr>
            <a:lvl9pPr algn="l" indent="-228600" lvl="8" marL="3886200" rtl="false">
              <a:spcBef>
                <a:spcPct val="20000"/>
              </a:spcBef>
              <a:spcAft>
                <a:spcPct val="0"/>
              </a:spcAft>
              <a:buChar char="»"/>
              <a:defRPr dirty="0" lang="zh-CN" sz="2000">
                <a:solidFill>
                  <a:schemeClr val="tx1"/>
                </a:solidFill>
                <a:latin typeface="+mn-lt"/>
              </a:defRPr>
            </a:lvl9pPr>
          </a:lstStyle>
          <a:p>
            <a:pPr algn="ctr" indent="0" lvl="0" marL="0">
              <a:lnSpc>
                <a:spcPct val="90000"/>
              </a:lnSpc>
              <a:spcBef>
                <a:spcPct val="0"/>
              </a:spcBef>
              <a:buNone/>
            </a:pPr>
            <a:r>
              <a:rPr dirty="0" lang="zh-CN">
                <a:solidFill>
                  <a:schemeClr val="bg1"/>
                </a:solidFill>
                <a:latin typeface="黑体"/>
              </a:rPr>
              <a:t/>
            </a:r>
            <a:endParaRPr dirty="0" lang="zh-CN">
              <a:solidFill>
                <a:schemeClr val="bg1"/>
              </a:solidFill>
              <a:latin typeface="黑体"/>
            </a:endParaRPr>
          </a:p>
        </p:txBody>
      </p:sp>
      <p:sp>
        <p:nvSpPr>
          <p:cNvPr id="4" name="标题 6" title="">
            <a:extLst>
              <a:ext uri="{534409D7-41E2-492E-A9D8-94E9439EB781}">
                <a16:creationId xmlns:a16="http://schemas.microsoft.com/office/drawing/2010/main" id="{566C7A77-71EB-48B0-807D-43D4C5DA3A84}"/>
              </a:ext>
            </a:extLst>
          </p:cNvPr>
          <p:cNvSpPr txBox="1"/>
          <p:nvPr/>
        </p:nvSpPr>
        <p:spPr>
          <a:xfrm rot="0">
            <a:off x="3762375" y="127000"/>
            <a:ext cx="4391025" cy="585788"/>
          </a:xfrm>
          <a:prstGeom prst="rect">
            <a:avLst/>
          </a:prstGeom>
          <a:noFill/>
          <a:ln>
            <a:noFill/>
            <a:miter lim="800000"/>
          </a:ln>
        </p:spPr>
        <p:txBody>
          <a:bodyPr rtlCol="0">
            <a:noAutofit/>
          </a:bodyPr>
          <a:lstStyle>
            <a:lvl1pPr algn="l" indent="-342900" lvl="0" marL="342900" rtl="false">
              <a:lnSpc>
                <a:spcPct val="100000"/>
              </a:lnSpc>
              <a:spcBef>
                <a:spcPct val="20000"/>
              </a:spcBef>
              <a:spcAft>
                <a:spcPct val="0"/>
              </a:spcAft>
              <a:buChar char="•"/>
              <a:defRPr b="0" baseline="0" dirty="0" i="0" lang="zh-CN" sz="3200" u="none">
                <a:solidFill>
                  <a:schemeClr val="tx1"/>
                </a:solidFill>
                <a:latin typeface="+mn-lt"/>
              </a:defRPr>
            </a:lvl1pPr>
            <a:lvl2pPr algn="l" indent="-285750" lvl="1" marL="742950" rtl="false">
              <a:lnSpc>
                <a:spcPct val="100000"/>
              </a:lnSpc>
              <a:spcBef>
                <a:spcPct val="20000"/>
              </a:spcBef>
              <a:spcAft>
                <a:spcPct val="0"/>
              </a:spcAft>
              <a:buChar char="–"/>
              <a:defRPr b="0" baseline="0" dirty="0" i="0" lang="zh-CN" sz="2800" u="none">
                <a:solidFill>
                  <a:schemeClr val="tx1"/>
                </a:solidFill>
                <a:latin typeface="+mn-lt"/>
              </a:defRPr>
            </a:lvl2pPr>
            <a:lvl3pPr algn="l" indent="-228600" lvl="2" marL="1143000" rtl="false">
              <a:lnSpc>
                <a:spcPct val="100000"/>
              </a:lnSpc>
              <a:spcBef>
                <a:spcPct val="20000"/>
              </a:spcBef>
              <a:spcAft>
                <a:spcPct val="0"/>
              </a:spcAft>
              <a:buChar char="•"/>
              <a:defRPr b="0" baseline="0" dirty="0" i="0" lang="zh-CN" sz="2400" u="none">
                <a:solidFill>
                  <a:schemeClr val="tx1"/>
                </a:solidFill>
                <a:latin typeface="+mn-lt"/>
              </a:defRPr>
            </a:lvl3pPr>
            <a:lvl4pPr algn="l" indent="-228600" lvl="3" marL="1600200" rtl="false">
              <a:lnSpc>
                <a:spcPct val="100000"/>
              </a:lnSpc>
              <a:spcBef>
                <a:spcPct val="20000"/>
              </a:spcBef>
              <a:spcAft>
                <a:spcPct val="0"/>
              </a:spcAft>
              <a:buChar char="–"/>
              <a:defRPr b="0" baseline="0" dirty="0" i="0" lang="zh-CN" sz="2000" u="none">
                <a:solidFill>
                  <a:schemeClr val="tx1"/>
                </a:solidFill>
                <a:latin typeface="+mn-lt"/>
              </a:defRPr>
            </a:lvl4pPr>
            <a:lvl5pPr algn="l" indent="-228600" lvl="4" marL="2057400" rtl="false">
              <a:lnSpc>
                <a:spcPct val="100000"/>
              </a:lnSpc>
              <a:spcBef>
                <a:spcPct val="20000"/>
              </a:spcBef>
              <a:spcAft>
                <a:spcPct val="0"/>
              </a:spcAft>
              <a:buChar char="»"/>
              <a:defRPr b="0" baseline="0" dirty="0" i="0" lang="zh-CN" sz="2000" u="none">
                <a:solidFill>
                  <a:schemeClr val="tx1"/>
                </a:solidFill>
                <a:latin typeface="+mn-lt"/>
              </a:defRPr>
            </a:lvl5pPr>
            <a:lvl6pPr algn="l" indent="-228600" lvl="5" marL="2514600" rtl="false">
              <a:spcBef>
                <a:spcPct val="20000"/>
              </a:spcBef>
              <a:spcAft>
                <a:spcPct val="0"/>
              </a:spcAft>
              <a:buChar char="»"/>
              <a:defRPr dirty="0" lang="zh-CN" sz="2000">
                <a:solidFill>
                  <a:schemeClr val="tx1"/>
                </a:solidFill>
                <a:latin typeface="+mn-lt"/>
              </a:defRPr>
            </a:lvl6pPr>
            <a:lvl7pPr algn="l" indent="-228600" lvl="6" marL="2971800" rtl="false">
              <a:spcBef>
                <a:spcPct val="20000"/>
              </a:spcBef>
              <a:spcAft>
                <a:spcPct val="0"/>
              </a:spcAft>
              <a:buChar char="»"/>
              <a:defRPr dirty="0" lang="zh-CN" sz="2000">
                <a:solidFill>
                  <a:schemeClr val="tx1"/>
                </a:solidFill>
                <a:latin typeface="+mn-lt"/>
              </a:defRPr>
            </a:lvl7pPr>
            <a:lvl8pPr algn="l" indent="-228600" lvl="7" marL="3429000" rtl="false">
              <a:spcBef>
                <a:spcPct val="20000"/>
              </a:spcBef>
              <a:spcAft>
                <a:spcPct val="0"/>
              </a:spcAft>
              <a:buChar char="»"/>
              <a:defRPr dirty="0" lang="zh-CN" sz="2000">
                <a:solidFill>
                  <a:schemeClr val="tx1"/>
                </a:solidFill>
                <a:latin typeface="+mn-lt"/>
              </a:defRPr>
            </a:lvl8pPr>
            <a:lvl9pPr algn="l" indent="-228600" lvl="8" marL="3886200" rtl="false">
              <a:spcBef>
                <a:spcPct val="20000"/>
              </a:spcBef>
              <a:spcAft>
                <a:spcPct val="0"/>
              </a:spcAft>
              <a:buChar char="»"/>
              <a:defRPr dirty="0" lang="zh-CN" sz="2000">
                <a:solidFill>
                  <a:schemeClr val="tx1"/>
                </a:solidFill>
                <a:latin typeface="+mn-lt"/>
              </a:defRPr>
            </a:lvl9pPr>
          </a:lstStyle>
          <a:p>
            <a:pPr indent="0" lvl="0" marL="0">
              <a:lnSpc>
                <a:spcPct val="90000"/>
              </a:lnSpc>
              <a:spcBef>
                <a:spcPct val="0"/>
              </a:spcBef>
              <a:buNone/>
            </a:pPr>
            <a:r>
              <a:rPr b="1" dirty="0" lang="zh-CN" sz="2800">
                <a:solidFill>
                  <a:schemeClr val="bg1"/>
                </a:solidFill>
                <a:latin typeface="黑体"/>
              </a:rPr>
              <a:t>视觉解码研究进展：分类</a:t>
            </a:r>
            <a:endParaRPr b="1" dirty="0" lang="zh-CN" sz="2800">
              <a:solidFill>
                <a:schemeClr val="bg1"/>
              </a:solidFill>
              <a:latin typeface="黑体"/>
            </a:endParaRPr>
          </a:p>
        </p:txBody>
      </p:sp>
      <p:sp>
        <p:nvSpPr>
          <p:cNvPr id="5" name="文本框 1" title="">
            <a:extLst>
              <a:ext uri="{B99880CE-DF91-4E1A-B7D1-EE8A28D6C5F5}">
                <a16:creationId xmlns:a16="http://schemas.microsoft.com/office/drawing/2010/main" id="{C5073BBE-9FD2-4EF3-B5AA-3ADC50BFF2CA}"/>
              </a:ext>
            </a:extLst>
          </p:cNvPr>
          <p:cNvSpPr txBox="1"/>
          <p:nvPr/>
        </p:nvSpPr>
        <p:spPr>
          <a:xfrm rot="0">
            <a:off x="3203575" y="3252788"/>
            <a:ext cx="3276600" cy="523875"/>
          </a:xfrm>
          <a:prstGeom prst="rect">
            <a:avLst/>
          </a:prstGeom>
          <a:noFill/>
          <a:ln>
            <a:noFill/>
            <a:miter lim="800000"/>
          </a:ln>
        </p:spPr>
        <p:txBody>
          <a:bodyPr rtlCol="0">
            <a:spAutoFit/>
          </a:bodyPr>
          <a:lstStyle>
            <a:lvl1pPr algn="l" indent="-342900" lvl="0" marL="342900" rtl="false">
              <a:lnSpc>
                <a:spcPct val="100000"/>
              </a:lnSpc>
              <a:spcBef>
                <a:spcPct val="20000"/>
              </a:spcBef>
              <a:spcAft>
                <a:spcPct val="0"/>
              </a:spcAft>
              <a:buChar char="•"/>
              <a:defRPr b="0" baseline="0" dirty="0" i="0" lang="zh-CN" sz="3200" u="none">
                <a:solidFill>
                  <a:schemeClr val="tx1"/>
                </a:solidFill>
                <a:latin typeface="+mn-lt"/>
              </a:defRPr>
            </a:lvl1pPr>
            <a:lvl2pPr algn="l" indent="-285750" lvl="1" marL="742950" rtl="false">
              <a:lnSpc>
                <a:spcPct val="100000"/>
              </a:lnSpc>
              <a:spcBef>
                <a:spcPct val="20000"/>
              </a:spcBef>
              <a:spcAft>
                <a:spcPct val="0"/>
              </a:spcAft>
              <a:buChar char="–"/>
              <a:defRPr b="0" baseline="0" dirty="0" i="0" lang="zh-CN" sz="2800" u="none">
                <a:solidFill>
                  <a:schemeClr val="tx1"/>
                </a:solidFill>
                <a:latin typeface="+mn-lt"/>
              </a:defRPr>
            </a:lvl2pPr>
            <a:lvl3pPr algn="l" indent="-228600" lvl="2" marL="1143000" rtl="false">
              <a:lnSpc>
                <a:spcPct val="100000"/>
              </a:lnSpc>
              <a:spcBef>
                <a:spcPct val="20000"/>
              </a:spcBef>
              <a:spcAft>
                <a:spcPct val="0"/>
              </a:spcAft>
              <a:buChar char="•"/>
              <a:defRPr b="0" baseline="0" dirty="0" i="0" lang="zh-CN" sz="2400" u="none">
                <a:solidFill>
                  <a:schemeClr val="tx1"/>
                </a:solidFill>
                <a:latin typeface="+mn-lt"/>
              </a:defRPr>
            </a:lvl3pPr>
            <a:lvl4pPr algn="l" indent="-228600" lvl="3" marL="1600200" rtl="false">
              <a:lnSpc>
                <a:spcPct val="100000"/>
              </a:lnSpc>
              <a:spcBef>
                <a:spcPct val="20000"/>
              </a:spcBef>
              <a:spcAft>
                <a:spcPct val="0"/>
              </a:spcAft>
              <a:buChar char="–"/>
              <a:defRPr b="0" baseline="0" dirty="0" i="0" lang="zh-CN" sz="2000" u="none">
                <a:solidFill>
                  <a:schemeClr val="tx1"/>
                </a:solidFill>
                <a:latin typeface="+mn-lt"/>
              </a:defRPr>
            </a:lvl4pPr>
            <a:lvl5pPr algn="l" indent="-228600" lvl="4" marL="2057400" rtl="false">
              <a:lnSpc>
                <a:spcPct val="100000"/>
              </a:lnSpc>
              <a:spcBef>
                <a:spcPct val="20000"/>
              </a:spcBef>
              <a:spcAft>
                <a:spcPct val="0"/>
              </a:spcAft>
              <a:buChar char="»"/>
              <a:defRPr b="0" baseline="0" dirty="0" i="0" lang="zh-CN" sz="2000" u="none">
                <a:solidFill>
                  <a:schemeClr val="tx1"/>
                </a:solidFill>
                <a:latin typeface="+mn-lt"/>
              </a:defRPr>
            </a:lvl5pPr>
            <a:lvl6pPr algn="l" indent="-228600" lvl="5" marL="2514600" rtl="false">
              <a:spcBef>
                <a:spcPct val="20000"/>
              </a:spcBef>
              <a:spcAft>
                <a:spcPct val="0"/>
              </a:spcAft>
              <a:buChar char="»"/>
              <a:defRPr dirty="0" lang="zh-CN" sz="2000">
                <a:solidFill>
                  <a:schemeClr val="tx1"/>
                </a:solidFill>
                <a:latin typeface="+mn-lt"/>
              </a:defRPr>
            </a:lvl6pPr>
            <a:lvl7pPr algn="l" indent="-228600" lvl="6" marL="2971800" rtl="false">
              <a:spcBef>
                <a:spcPct val="20000"/>
              </a:spcBef>
              <a:spcAft>
                <a:spcPct val="0"/>
              </a:spcAft>
              <a:buChar char="»"/>
              <a:defRPr dirty="0" lang="zh-CN" sz="2000">
                <a:solidFill>
                  <a:schemeClr val="tx1"/>
                </a:solidFill>
                <a:latin typeface="+mn-lt"/>
              </a:defRPr>
            </a:lvl7pPr>
            <a:lvl8pPr algn="l" indent="-228600" lvl="7" marL="3429000" rtl="false">
              <a:spcBef>
                <a:spcPct val="20000"/>
              </a:spcBef>
              <a:spcAft>
                <a:spcPct val="0"/>
              </a:spcAft>
              <a:buChar char="»"/>
              <a:defRPr dirty="0" lang="zh-CN" sz="2000">
                <a:solidFill>
                  <a:schemeClr val="tx1"/>
                </a:solidFill>
                <a:latin typeface="+mn-lt"/>
              </a:defRPr>
            </a:lvl8pPr>
            <a:lvl9pPr algn="l" indent="-228600" lvl="8" marL="3886200" rtl="false">
              <a:spcBef>
                <a:spcPct val="20000"/>
              </a:spcBef>
              <a:spcAft>
                <a:spcPct val="0"/>
              </a:spcAft>
              <a:buChar char="»"/>
              <a:defRPr dirty="0" lang="zh-CN" sz="2000">
                <a:solidFill>
                  <a:schemeClr val="tx1"/>
                </a:solidFill>
                <a:latin typeface="+mn-lt"/>
              </a:defRPr>
            </a:lvl9pPr>
          </a:lstStyle>
          <a:p>
            <a:pPr indent="0" lvl="0" marL="0">
              <a:spcBef>
                <a:spcPct val="0"/>
              </a:spcBef>
              <a:buNone/>
            </a:pPr>
            <a:r>
              <a:rPr dirty="0" lang="zh-CN" sz="2800"/>
              <a:t>视觉解码：分类</a:t>
            </a:r>
            <a:endParaRPr dirty="0" lang="zh-CN" sz="2800"/>
          </a:p>
        </p:txBody>
      </p:sp>
    </p:spTree>
    <p:extLst>
      <p:ext uri="{EC647AA2-2F1A-47FA-A4CF-125C692A0ADB}">
        <p14:creationId xmlns:p14="http://schemas.microsoft.com/office/powerpoint/2010/main" val="1730983855147"/>
      </p:ext>
    </p:extLst>
  </p:cSld>
  <p:clrMapOvr>
    <a:masterClrMapping/>
  </p:clrMapOvr>
</p:sld>
</file>

<file path=ppt/slides/slide6.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6">
    <p:spTree>
      <p:nvGrpSpPr>
        <p:cNvPr id="1" name=""/>
        <p:cNvGrpSpPr/>
        <p:nvPr/>
      </p:nvGrpSpPr>
      <p:grpSpPr>
        <a:xfrm>
          <a:off x="0" y="0"/>
          <a:ext cx="0" cy="0"/>
          <a:chOff x="0" y="0"/>
          <a:chExt cx="0" cy="0"/>
        </a:xfrm>
      </p:grpSpPr>
      <p:pic>
        <p:nvPicPr>
          <p:cNvPr descr="a2" id="2" name="Picture 4" title="">
            <a:extLst>
              <a:ext uri="{69A4070A-48BF-4DA6-A182-72EBB9714083}">
                <a16:creationId xmlns:a16="http://schemas.microsoft.com/office/drawing/2010/main" id="{4977C75C-995C-484F-B411-897886DF9D1A}"/>
              </a:ext>
            </a:extLst>
          </p:cNvPr>
          <p:cNvPicPr>
            <a:picLocks noChangeAspect="true"/>
          </p:cNvPicPr>
          <p:nvPr/>
        </p:nvPicPr>
        <p:blipFill>
          <a:blip r:embed="rId2"/>
          <a:stretch>
            <a:fillRect/>
          </a:stretch>
        </p:blipFill>
        <p:spPr>
          <a:xfrm rot="0">
            <a:off x="0" y="0"/>
            <a:ext cx="9144000" cy="6858000"/>
          </a:xfrm>
          <a:prstGeom prst="rect">
            <a:avLst/>
          </a:prstGeom>
          <a:noFill/>
          <a:ln>
            <a:noFill/>
            <a:miter lim="800000"/>
          </a:ln>
        </p:spPr>
      </p:pic>
      <p:grpSp>
        <p:nvGrpSpPr>
          <p:cNvPr id="3" name="组合 14" title="">
            <a:extLst>
              <a:ext uri="{6E7AE637-94AA-4A06-AED5-51FCC5FDD0A9}">
                <a16:creationId xmlns:a16="http://schemas.microsoft.com/office/drawing/2010/main" id="{1E2BFEA4-D365-4121-95F5-39A0CF202CB3}"/>
              </a:ext>
            </a:extLst>
          </p:cNvPr>
          <p:cNvGrpSpPr/>
          <p:nvPr/>
        </p:nvGrpSpPr>
        <p:grpSpPr>
          <a:xfrm rot="0">
            <a:off x="3175" y="1335088"/>
            <a:ext cx="9140825" cy="4949825"/>
            <a:chOff x="-293017" y="1384362"/>
            <a:chExt cx="8847222" cy="4922998"/>
          </a:xfrm>
        </p:grpSpPr>
        <p:sp>
          <p:nvSpPr>
            <p:cNvPr id="4" name="矩形 9">
              <a:extLst>
                <a:ext uri="{D2DC68C0-9AD0-46B4-AC3B-89E72D1E1CCD}">
                  <a16:creationId xmlns:a16="http://schemas.microsoft.com/office/drawing/2010/main" id="{DE4747CA-2B04-490D-8B65-338D0993EEE3}"/>
                </a:ext>
              </a:extLst>
            </p:cNvPr>
            <p:cNvSpPr/>
            <p:nvPr/>
          </p:nvSpPr>
          <p:spPr>
            <a:xfrm rot="0">
              <a:off x="-287609" y="1410311"/>
              <a:ext cx="8833793" cy="4897048"/>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noAutofit/>
            </a:bodyPr>
            <a:lstStyle>
              <a:lvl1pPr algn="l" indent="0" lvl="0" marL="0" rtl="false">
                <a:lnSpc>
                  <a:spcPct val="100000"/>
                </a:lnSpc>
                <a:spcBef>
                  <a:spcPct val="0"/>
                </a:spcBef>
                <a:spcAft>
                  <a:spcPct val="0"/>
                </a:spcAft>
                <a:buNone/>
                <a:defRPr b="0" baseline="0" dirty="0" i="0" lang="zh-CN" sz="1800" u="none">
                  <a:solidFill>
                    <a:schemeClr val="tx1"/>
                  </a:solidFill>
                  <a:latin typeface="Arial"/>
                </a:defRPr>
              </a:lvl1pPr>
              <a:lvl2pPr algn="l" indent="0" lvl="1" marL="457200" rtl="false">
                <a:lnSpc>
                  <a:spcPct val="100000"/>
                </a:lnSpc>
                <a:spcBef>
                  <a:spcPct val="0"/>
                </a:spcBef>
                <a:spcAft>
                  <a:spcPct val="0"/>
                </a:spcAft>
                <a:buNone/>
                <a:defRPr b="0" baseline="0" dirty="0" i="0" lang="zh-CN" sz="1800" u="none">
                  <a:solidFill>
                    <a:schemeClr val="tx1"/>
                  </a:solidFill>
                  <a:latin typeface="Arial"/>
                </a:defRPr>
              </a:lvl2pPr>
              <a:lvl3pPr algn="l" indent="0" lvl="2" marL="914400" rtl="false">
                <a:lnSpc>
                  <a:spcPct val="100000"/>
                </a:lnSpc>
                <a:spcBef>
                  <a:spcPct val="0"/>
                </a:spcBef>
                <a:spcAft>
                  <a:spcPct val="0"/>
                </a:spcAft>
                <a:buNone/>
                <a:defRPr b="0" baseline="0" dirty="0" i="0" lang="zh-CN" sz="1800" u="none">
                  <a:solidFill>
                    <a:schemeClr val="tx1"/>
                  </a:solidFill>
                  <a:latin typeface="Arial"/>
                </a:defRPr>
              </a:lvl3pPr>
              <a:lvl4pPr algn="l" indent="0" lvl="3" marL="1371600" rtl="false">
                <a:lnSpc>
                  <a:spcPct val="100000"/>
                </a:lnSpc>
                <a:spcBef>
                  <a:spcPct val="0"/>
                </a:spcBef>
                <a:spcAft>
                  <a:spcPct val="0"/>
                </a:spcAft>
                <a:buNone/>
                <a:defRPr b="0" baseline="0" dirty="0" i="0" lang="zh-CN" sz="1800" u="none">
                  <a:solidFill>
                    <a:schemeClr val="tx1"/>
                  </a:solidFill>
                  <a:latin typeface="Arial"/>
                </a:defRPr>
              </a:lvl4pPr>
              <a:lvl5pPr algn="l" indent="0" lvl="4" marL="1828800" rtl="false">
                <a:lnSpc>
                  <a:spcPct val="100000"/>
                </a:lnSpc>
                <a:spcBef>
                  <a:spcPct val="0"/>
                </a:spcBef>
                <a:spcAft>
                  <a:spcPct val="0"/>
                </a:spcAft>
                <a:buNone/>
                <a:defRPr b="0" baseline="0" dirty="0" i="0" lang="zh-CN" sz="1800" u="none">
                  <a:solidFill>
                    <a:schemeClr val="tx1"/>
                  </a:solidFill>
                  <a:latin typeface="Arial"/>
                </a:defRPr>
              </a:lvl5pPr>
            </a:lstStyle>
            <a:p>
              <a:pPr algn="ctr" indent="0" lvl="0" marL="0"/>
              <a:r>
                <a:rPr dirty="0" lang="zh-CN">
                  <a:solidFill>
                    <a:srgbClr val="ffffff"/>
                  </a:solidFill>
                </a:rPr>
                <a:t/>
              </a:r>
              <a:endParaRPr dirty="0" lang="zh-CN">
                <a:solidFill>
                  <a:srgbClr val="ffffff"/>
                </a:solidFill>
              </a:endParaRPr>
            </a:p>
          </p:txBody>
        </p:sp>
        <p:sp>
          <p:nvSpPr>
            <p:cNvPr id="5" name="矩形 10">
              <a:extLst>
                <a:ext uri="{7C17E501-4353-49C3-BB5F-3A21EC6F0365}">
                  <a16:creationId xmlns:a16="http://schemas.microsoft.com/office/drawing/2010/main" id="{1C91BA0C-D47E-4A0E-8160-CB69F024E98E}"/>
                </a:ext>
              </a:extLst>
            </p:cNvPr>
            <p:cNvSpPr/>
            <p:nvPr/>
          </p:nvSpPr>
          <p:spPr>
            <a:xfrm rot="0">
              <a:off x="-293017" y="1384362"/>
              <a:ext cx="8847222" cy="369330"/>
            </a:xfrm>
            <a:prstGeom prst="rect">
              <a:avLst/>
            </a:prstGeom>
            <a:solidFill>
              <a:srgbClr val="b0252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noAutofit/>
            </a:bodyPr>
            <a:lstStyle>
              <a:lvl1pPr algn="l" indent="0" lvl="0" marL="0" rtl="false">
                <a:lnSpc>
                  <a:spcPct val="100000"/>
                </a:lnSpc>
                <a:spcBef>
                  <a:spcPct val="0"/>
                </a:spcBef>
                <a:spcAft>
                  <a:spcPct val="0"/>
                </a:spcAft>
                <a:buNone/>
                <a:defRPr b="0" baseline="0" dirty="0" i="0" lang="zh-CN" sz="1800" u="none">
                  <a:solidFill>
                    <a:schemeClr val="tx1"/>
                  </a:solidFill>
                  <a:latin typeface="Arial"/>
                </a:defRPr>
              </a:lvl1pPr>
              <a:lvl2pPr algn="l" indent="0" lvl="1" marL="457200" rtl="false">
                <a:lnSpc>
                  <a:spcPct val="100000"/>
                </a:lnSpc>
                <a:spcBef>
                  <a:spcPct val="0"/>
                </a:spcBef>
                <a:spcAft>
                  <a:spcPct val="0"/>
                </a:spcAft>
                <a:buNone/>
                <a:defRPr b="0" baseline="0" dirty="0" i="0" lang="zh-CN" sz="1800" u="none">
                  <a:solidFill>
                    <a:schemeClr val="tx1"/>
                  </a:solidFill>
                  <a:latin typeface="Arial"/>
                </a:defRPr>
              </a:lvl2pPr>
              <a:lvl3pPr algn="l" indent="0" lvl="2" marL="914400" rtl="false">
                <a:lnSpc>
                  <a:spcPct val="100000"/>
                </a:lnSpc>
                <a:spcBef>
                  <a:spcPct val="0"/>
                </a:spcBef>
                <a:spcAft>
                  <a:spcPct val="0"/>
                </a:spcAft>
                <a:buNone/>
                <a:defRPr b="0" baseline="0" dirty="0" i="0" lang="zh-CN" sz="1800" u="none">
                  <a:solidFill>
                    <a:schemeClr val="tx1"/>
                  </a:solidFill>
                  <a:latin typeface="Arial"/>
                </a:defRPr>
              </a:lvl3pPr>
              <a:lvl4pPr algn="l" indent="0" lvl="3" marL="1371600" rtl="false">
                <a:lnSpc>
                  <a:spcPct val="100000"/>
                </a:lnSpc>
                <a:spcBef>
                  <a:spcPct val="0"/>
                </a:spcBef>
                <a:spcAft>
                  <a:spcPct val="0"/>
                </a:spcAft>
                <a:buNone/>
                <a:defRPr b="0" baseline="0" dirty="0" i="0" lang="zh-CN" sz="1800" u="none">
                  <a:solidFill>
                    <a:schemeClr val="tx1"/>
                  </a:solidFill>
                  <a:latin typeface="Arial"/>
                </a:defRPr>
              </a:lvl4pPr>
              <a:lvl5pPr algn="l" indent="0" lvl="4" marL="1828800" rtl="false">
                <a:lnSpc>
                  <a:spcPct val="100000"/>
                </a:lnSpc>
                <a:spcBef>
                  <a:spcPct val="0"/>
                </a:spcBef>
                <a:spcAft>
                  <a:spcPct val="0"/>
                </a:spcAft>
                <a:buNone/>
                <a:defRPr b="0" baseline="0" dirty="0" i="0" lang="zh-CN" sz="1800" u="none">
                  <a:solidFill>
                    <a:schemeClr val="tx1"/>
                  </a:solidFill>
                  <a:latin typeface="Arial"/>
                </a:defRPr>
              </a:lvl5pPr>
            </a:lstStyle>
            <a:p>
              <a:pPr algn="ctr" indent="0" lvl="0" marL="0"/>
              <a:r>
                <a:rPr dirty="0" lang="zh-CN">
                  <a:solidFill>
                    <a:srgbClr val="ffffff"/>
                  </a:solidFill>
                </a:rPr>
                <a:t/>
              </a:r>
              <a:endParaRPr dirty="0" lang="zh-CN">
                <a:solidFill>
                  <a:srgbClr val="ffffff"/>
                </a:solidFill>
              </a:endParaRPr>
            </a:p>
          </p:txBody>
        </p:sp>
      </p:grpSp>
      <p:sp>
        <p:nvSpPr>
          <p:cNvPr id="6" name="标题 6" title="">
            <a:extLst>
              <a:ext uri="{81FB356C-B8C4-4619-853E-193F49801D20}">
                <a16:creationId xmlns:a16="http://schemas.microsoft.com/office/drawing/2010/main" id="{1182A276-22A8-44DA-8F95-8B44DD1982AB}"/>
              </a:ext>
            </a:extLst>
          </p:cNvPr>
          <p:cNvSpPr txBox="1"/>
          <p:nvPr/>
        </p:nvSpPr>
        <p:spPr>
          <a:xfrm rot="0">
            <a:off x="2771775" y="109538"/>
            <a:ext cx="6372225" cy="585787"/>
          </a:xfrm>
          <a:prstGeom prst="rect">
            <a:avLst/>
          </a:prstGeom>
          <a:noFill/>
          <a:ln>
            <a:noFill/>
            <a:miter lim="800000"/>
          </a:ln>
        </p:spPr>
        <p:txBody>
          <a:bodyPr rtlCol="0">
            <a:noAutofit/>
          </a:bodyPr>
          <a:lstStyle>
            <a:lvl1pPr algn="l" indent="-342900" lvl="0" marL="342900" rtl="false">
              <a:lnSpc>
                <a:spcPct val="100000"/>
              </a:lnSpc>
              <a:spcBef>
                <a:spcPct val="20000"/>
              </a:spcBef>
              <a:spcAft>
                <a:spcPct val="0"/>
              </a:spcAft>
              <a:buChar char="•"/>
              <a:defRPr b="0" baseline="0" dirty="0" i="0" lang="zh-CN" sz="3200" u="none">
                <a:solidFill>
                  <a:schemeClr val="tx1"/>
                </a:solidFill>
                <a:latin typeface="+mn-lt"/>
              </a:defRPr>
            </a:lvl1pPr>
            <a:lvl2pPr algn="l" indent="-285750" lvl="1" marL="742950" rtl="false">
              <a:lnSpc>
                <a:spcPct val="100000"/>
              </a:lnSpc>
              <a:spcBef>
                <a:spcPct val="20000"/>
              </a:spcBef>
              <a:spcAft>
                <a:spcPct val="0"/>
              </a:spcAft>
              <a:buChar char="–"/>
              <a:defRPr b="0" baseline="0" dirty="0" i="0" lang="zh-CN" sz="2800" u="none">
                <a:solidFill>
                  <a:schemeClr val="tx1"/>
                </a:solidFill>
                <a:latin typeface="+mn-lt"/>
              </a:defRPr>
            </a:lvl2pPr>
            <a:lvl3pPr algn="l" indent="-228600" lvl="2" marL="1143000" rtl="false">
              <a:lnSpc>
                <a:spcPct val="100000"/>
              </a:lnSpc>
              <a:spcBef>
                <a:spcPct val="20000"/>
              </a:spcBef>
              <a:spcAft>
                <a:spcPct val="0"/>
              </a:spcAft>
              <a:buChar char="•"/>
              <a:defRPr b="0" baseline="0" dirty="0" i="0" lang="zh-CN" sz="2400" u="none">
                <a:solidFill>
                  <a:schemeClr val="tx1"/>
                </a:solidFill>
                <a:latin typeface="+mn-lt"/>
              </a:defRPr>
            </a:lvl3pPr>
            <a:lvl4pPr algn="l" indent="-228600" lvl="3" marL="1600200" rtl="false">
              <a:lnSpc>
                <a:spcPct val="100000"/>
              </a:lnSpc>
              <a:spcBef>
                <a:spcPct val="20000"/>
              </a:spcBef>
              <a:spcAft>
                <a:spcPct val="0"/>
              </a:spcAft>
              <a:buChar char="–"/>
              <a:defRPr b="0" baseline="0" dirty="0" i="0" lang="zh-CN" sz="2000" u="none">
                <a:solidFill>
                  <a:schemeClr val="tx1"/>
                </a:solidFill>
                <a:latin typeface="+mn-lt"/>
              </a:defRPr>
            </a:lvl4pPr>
            <a:lvl5pPr algn="l" indent="-228600" lvl="4" marL="2057400" rtl="false">
              <a:lnSpc>
                <a:spcPct val="100000"/>
              </a:lnSpc>
              <a:spcBef>
                <a:spcPct val="20000"/>
              </a:spcBef>
              <a:spcAft>
                <a:spcPct val="0"/>
              </a:spcAft>
              <a:buChar char="»"/>
              <a:defRPr b="0" baseline="0" dirty="0" i="0" lang="zh-CN" sz="2000" u="none">
                <a:solidFill>
                  <a:schemeClr val="tx1"/>
                </a:solidFill>
                <a:latin typeface="+mn-lt"/>
              </a:defRPr>
            </a:lvl5pPr>
            <a:lvl6pPr algn="l" indent="-228600" lvl="5" marL="2514600" rtl="false">
              <a:spcBef>
                <a:spcPct val="20000"/>
              </a:spcBef>
              <a:spcAft>
                <a:spcPct val="0"/>
              </a:spcAft>
              <a:buChar char="»"/>
              <a:defRPr dirty="0" lang="zh-CN" sz="2000">
                <a:solidFill>
                  <a:schemeClr val="tx1"/>
                </a:solidFill>
                <a:latin typeface="+mn-lt"/>
              </a:defRPr>
            </a:lvl6pPr>
            <a:lvl7pPr algn="l" indent="-228600" lvl="6" marL="2971800" rtl="false">
              <a:spcBef>
                <a:spcPct val="20000"/>
              </a:spcBef>
              <a:spcAft>
                <a:spcPct val="0"/>
              </a:spcAft>
              <a:buChar char="»"/>
              <a:defRPr dirty="0" lang="zh-CN" sz="2000">
                <a:solidFill>
                  <a:schemeClr val="tx1"/>
                </a:solidFill>
                <a:latin typeface="+mn-lt"/>
              </a:defRPr>
            </a:lvl7pPr>
            <a:lvl8pPr algn="l" indent="-228600" lvl="7" marL="3429000" rtl="false">
              <a:spcBef>
                <a:spcPct val="20000"/>
              </a:spcBef>
              <a:spcAft>
                <a:spcPct val="0"/>
              </a:spcAft>
              <a:buChar char="»"/>
              <a:defRPr dirty="0" lang="zh-CN" sz="2000">
                <a:solidFill>
                  <a:schemeClr val="tx1"/>
                </a:solidFill>
                <a:latin typeface="+mn-lt"/>
              </a:defRPr>
            </a:lvl8pPr>
            <a:lvl9pPr algn="l" indent="-228600" lvl="8" marL="3886200" rtl="false">
              <a:spcBef>
                <a:spcPct val="20000"/>
              </a:spcBef>
              <a:spcAft>
                <a:spcPct val="0"/>
              </a:spcAft>
              <a:buChar char="»"/>
              <a:defRPr dirty="0" lang="zh-CN" sz="2000">
                <a:solidFill>
                  <a:schemeClr val="tx1"/>
                </a:solidFill>
                <a:latin typeface="+mn-lt"/>
              </a:defRPr>
            </a:lvl9pPr>
          </a:lstStyle>
          <a:p>
            <a:pPr algn="ctr" indent="0" lvl="0" marL="0">
              <a:lnSpc>
                <a:spcPct val="90000"/>
              </a:lnSpc>
              <a:spcBef>
                <a:spcPct val="0"/>
              </a:spcBef>
              <a:buNone/>
            </a:pPr>
            <a:r>
              <a:rPr dirty="0" lang="zh-CN">
                <a:solidFill>
                  <a:schemeClr val="bg1"/>
                </a:solidFill>
                <a:latin typeface="黑体"/>
              </a:rPr>
              <a:t/>
            </a:r>
            <a:endParaRPr dirty="0" lang="zh-CN">
              <a:solidFill>
                <a:schemeClr val="bg1"/>
              </a:solidFill>
              <a:latin typeface="黑体"/>
            </a:endParaRPr>
          </a:p>
        </p:txBody>
      </p:sp>
      <p:sp>
        <p:nvSpPr>
          <p:cNvPr id="7" name="标题 6" title="">
            <a:extLst>
              <a:ext uri="{CFA0D209-76C4-473E-9476-A8768596DC47}">
                <a16:creationId xmlns:a16="http://schemas.microsoft.com/office/drawing/2010/main" id="{99711B42-3A79-44AF-9556-25E0F0CC5801}"/>
              </a:ext>
            </a:extLst>
          </p:cNvPr>
          <p:cNvSpPr txBox="1"/>
          <p:nvPr/>
        </p:nvSpPr>
        <p:spPr>
          <a:xfrm rot="0">
            <a:off x="2916238" y="117475"/>
            <a:ext cx="6227762" cy="585788"/>
          </a:xfrm>
          <a:prstGeom prst="rect">
            <a:avLst/>
          </a:prstGeom>
          <a:noFill/>
          <a:ln>
            <a:noFill/>
            <a:miter lim="800000"/>
          </a:ln>
        </p:spPr>
        <p:txBody>
          <a:bodyPr rtlCol="0">
            <a:noAutofit/>
          </a:bodyPr>
          <a:lstStyle>
            <a:lvl1pPr algn="l" indent="-342900" lvl="0" marL="342900" rtl="false">
              <a:lnSpc>
                <a:spcPct val="100000"/>
              </a:lnSpc>
              <a:spcBef>
                <a:spcPct val="20000"/>
              </a:spcBef>
              <a:spcAft>
                <a:spcPct val="0"/>
              </a:spcAft>
              <a:buChar char="•"/>
              <a:defRPr b="0" baseline="0" dirty="0" i="0" lang="zh-CN" sz="3200" u="none">
                <a:solidFill>
                  <a:schemeClr val="tx1"/>
                </a:solidFill>
                <a:latin typeface="+mn-lt"/>
              </a:defRPr>
            </a:lvl1pPr>
            <a:lvl2pPr algn="l" indent="-285750" lvl="1" marL="742950" rtl="false">
              <a:lnSpc>
                <a:spcPct val="100000"/>
              </a:lnSpc>
              <a:spcBef>
                <a:spcPct val="20000"/>
              </a:spcBef>
              <a:spcAft>
                <a:spcPct val="0"/>
              </a:spcAft>
              <a:buChar char="–"/>
              <a:defRPr b="0" baseline="0" dirty="0" i="0" lang="zh-CN" sz="2800" u="none">
                <a:solidFill>
                  <a:schemeClr val="tx1"/>
                </a:solidFill>
                <a:latin typeface="+mn-lt"/>
              </a:defRPr>
            </a:lvl2pPr>
            <a:lvl3pPr algn="l" indent="-228600" lvl="2" marL="1143000" rtl="false">
              <a:lnSpc>
                <a:spcPct val="100000"/>
              </a:lnSpc>
              <a:spcBef>
                <a:spcPct val="20000"/>
              </a:spcBef>
              <a:spcAft>
                <a:spcPct val="0"/>
              </a:spcAft>
              <a:buChar char="•"/>
              <a:defRPr b="0" baseline="0" dirty="0" i="0" lang="zh-CN" sz="2400" u="none">
                <a:solidFill>
                  <a:schemeClr val="tx1"/>
                </a:solidFill>
                <a:latin typeface="+mn-lt"/>
              </a:defRPr>
            </a:lvl3pPr>
            <a:lvl4pPr algn="l" indent="-228600" lvl="3" marL="1600200" rtl="false">
              <a:lnSpc>
                <a:spcPct val="100000"/>
              </a:lnSpc>
              <a:spcBef>
                <a:spcPct val="20000"/>
              </a:spcBef>
              <a:spcAft>
                <a:spcPct val="0"/>
              </a:spcAft>
              <a:buChar char="–"/>
              <a:defRPr b="0" baseline="0" dirty="0" i="0" lang="zh-CN" sz="2000" u="none">
                <a:solidFill>
                  <a:schemeClr val="tx1"/>
                </a:solidFill>
                <a:latin typeface="+mn-lt"/>
              </a:defRPr>
            </a:lvl4pPr>
            <a:lvl5pPr algn="l" indent="-228600" lvl="4" marL="2057400" rtl="false">
              <a:lnSpc>
                <a:spcPct val="100000"/>
              </a:lnSpc>
              <a:spcBef>
                <a:spcPct val="20000"/>
              </a:spcBef>
              <a:spcAft>
                <a:spcPct val="0"/>
              </a:spcAft>
              <a:buChar char="»"/>
              <a:defRPr b="0" baseline="0" dirty="0" i="0" lang="zh-CN" sz="2000" u="none">
                <a:solidFill>
                  <a:schemeClr val="tx1"/>
                </a:solidFill>
                <a:latin typeface="+mn-lt"/>
              </a:defRPr>
            </a:lvl5pPr>
            <a:lvl6pPr algn="l" indent="-228600" lvl="5" marL="2514600" rtl="false">
              <a:spcBef>
                <a:spcPct val="20000"/>
              </a:spcBef>
              <a:spcAft>
                <a:spcPct val="0"/>
              </a:spcAft>
              <a:buChar char="»"/>
              <a:defRPr dirty="0" lang="zh-CN" sz="2000">
                <a:solidFill>
                  <a:schemeClr val="tx1"/>
                </a:solidFill>
                <a:latin typeface="+mn-lt"/>
              </a:defRPr>
            </a:lvl6pPr>
            <a:lvl7pPr algn="l" indent="-228600" lvl="6" marL="2971800" rtl="false">
              <a:spcBef>
                <a:spcPct val="20000"/>
              </a:spcBef>
              <a:spcAft>
                <a:spcPct val="0"/>
              </a:spcAft>
              <a:buChar char="»"/>
              <a:defRPr dirty="0" lang="zh-CN" sz="2000">
                <a:solidFill>
                  <a:schemeClr val="tx1"/>
                </a:solidFill>
                <a:latin typeface="+mn-lt"/>
              </a:defRPr>
            </a:lvl7pPr>
            <a:lvl8pPr algn="l" indent="-228600" lvl="7" marL="3429000" rtl="false">
              <a:spcBef>
                <a:spcPct val="20000"/>
              </a:spcBef>
              <a:spcAft>
                <a:spcPct val="0"/>
              </a:spcAft>
              <a:buChar char="»"/>
              <a:defRPr dirty="0" lang="zh-CN" sz="2000">
                <a:solidFill>
                  <a:schemeClr val="tx1"/>
                </a:solidFill>
                <a:latin typeface="+mn-lt"/>
              </a:defRPr>
            </a:lvl8pPr>
            <a:lvl9pPr algn="l" indent="-228600" lvl="8" marL="3886200" rtl="false">
              <a:spcBef>
                <a:spcPct val="20000"/>
              </a:spcBef>
              <a:spcAft>
                <a:spcPct val="0"/>
              </a:spcAft>
              <a:buChar char="»"/>
              <a:defRPr dirty="0" lang="zh-CN" sz="2000">
                <a:solidFill>
                  <a:schemeClr val="tx1"/>
                </a:solidFill>
                <a:latin typeface="+mn-lt"/>
              </a:defRPr>
            </a:lvl9pPr>
          </a:lstStyle>
          <a:p>
            <a:pPr indent="0" lvl="0" marL="0">
              <a:lnSpc>
                <a:spcPct val="90000"/>
              </a:lnSpc>
              <a:spcBef>
                <a:spcPct val="0"/>
              </a:spcBef>
              <a:buNone/>
            </a:pPr>
            <a:r>
              <a:rPr b="1" dirty="0" lang="zh-CN" sz="2800">
                <a:solidFill>
                  <a:schemeClr val="bg1"/>
                </a:solidFill>
                <a:latin typeface="黑体"/>
              </a:rPr>
              <a:t>视觉解码研究进展：分类（</a:t>
            </a:r>
            <a:r>
              <a:rPr b="1" dirty="0" lang="zh-CN" sz="2800">
                <a:solidFill>
                  <a:srgbClr val="ffff00"/>
                </a:solidFill>
                <a:latin typeface="黑体"/>
              </a:rPr>
              <a:t>模板</a:t>
            </a:r>
            <a:r>
              <a:rPr b="1" dirty="0" lang="zh-CN" sz="2800">
                <a:solidFill>
                  <a:schemeClr val="bg1"/>
                </a:solidFill>
                <a:latin typeface="黑体"/>
              </a:rPr>
              <a:t>）</a:t>
            </a:r>
            <a:endParaRPr b="1" dirty="0" lang="zh-CN" sz="2800">
              <a:solidFill>
                <a:schemeClr val="bg1"/>
              </a:solidFill>
              <a:latin typeface="黑体"/>
            </a:endParaRPr>
          </a:p>
        </p:txBody>
      </p:sp>
      <p:cxnSp>
        <p:nvCxnSpPr>
          <p:cNvPr id="8" name="直接连接符 2" title="">
            <a:extLst>
              <a:ext uri="{6AA22C72-3592-4A85-B6CE-DE69CE435DE5}">
                <a16:creationId xmlns:a16="http://schemas.microsoft.com/office/drawing/2010/main" id="{09D94327-ED0E-4613-AD91-4CB6BC519308}"/>
              </a:ext>
            </a:extLst>
          </p:cNvPr>
          <p:cNvCxnSpPr/>
          <p:nvPr/>
        </p:nvCxnSpPr>
        <p:spPr>
          <a:xfrm rot="0">
            <a:off x="4763" y="6294438"/>
            <a:ext cx="9139237" cy="0"/>
          </a:xfrm>
          <a:prstGeom prst="line">
            <a:avLst/>
          </a:prstGeom>
          <a:noFill/>
          <a:ln w="38100">
            <a:solidFill>
              <a:srgbClr val="b0252a"/>
            </a:solidFill>
            <a:miter lim="800000"/>
          </a:ln>
          <a:effectLst>
            <a:outerShdw blurRad="50800" dir="16200000" dist="38100">
              <a:srgbClr val="000000">
                <a:alpha val="39998"/>
              </a:srgbClr>
            </a:outerShdw>
          </a:effectLst>
        </p:spPr>
      </p:cxnSp>
      <p:sp>
        <p:nvSpPr>
          <p:cNvPr id="9" name="文本框 21" title="">
            <a:extLst>
              <a:ext uri="{E53DD905-6E15-476C-9005-9D0590470F45}">
                <a16:creationId xmlns:a16="http://schemas.microsoft.com/office/drawing/2010/main" id="{135CB811-99DE-445D-9CD2-E856A9C83E9C}"/>
              </a:ext>
            </a:extLst>
          </p:cNvPr>
          <p:cNvSpPr txBox="1"/>
          <p:nvPr/>
        </p:nvSpPr>
        <p:spPr>
          <a:xfrm rot="0">
            <a:off x="179388" y="6442074"/>
            <a:ext cx="9091613" cy="246063"/>
          </a:xfrm>
          <a:prstGeom prst="rect">
            <a:avLst/>
          </a:prstGeom>
          <a:noFill/>
          <a:ln>
            <a:noFill/>
            <a:miter lim="800000"/>
          </a:ln>
        </p:spPr>
        <p:txBody>
          <a:bodyPr rtlCol="0">
            <a:spAutoFit/>
          </a:bodyPr>
          <a:lstStyle>
            <a:lvl1pPr algn="l" indent="0" lvl="0" marL="0" rtl="false">
              <a:lnSpc>
                <a:spcPct val="100000"/>
              </a:lnSpc>
              <a:spcBef>
                <a:spcPct val="0"/>
              </a:spcBef>
              <a:spcAft>
                <a:spcPct val="0"/>
              </a:spcAft>
              <a:buNone/>
              <a:defRPr b="0" baseline="0" dirty="0" i="0" lang="zh-CN" sz="1800" u="none">
                <a:solidFill>
                  <a:schemeClr val="tx1"/>
                </a:solidFill>
                <a:latin typeface="Arial"/>
              </a:defRPr>
            </a:lvl1pPr>
            <a:lvl2pPr algn="l" indent="0" lvl="1" marL="457200" rtl="false">
              <a:lnSpc>
                <a:spcPct val="100000"/>
              </a:lnSpc>
              <a:spcBef>
                <a:spcPct val="0"/>
              </a:spcBef>
              <a:spcAft>
                <a:spcPct val="0"/>
              </a:spcAft>
              <a:buNone/>
              <a:defRPr b="0" baseline="0" dirty="0" i="0" lang="zh-CN" sz="1800" u="none">
                <a:solidFill>
                  <a:schemeClr val="tx1"/>
                </a:solidFill>
                <a:latin typeface="Arial"/>
              </a:defRPr>
            </a:lvl2pPr>
            <a:lvl3pPr algn="l" indent="0" lvl="2" marL="914400" rtl="false">
              <a:lnSpc>
                <a:spcPct val="100000"/>
              </a:lnSpc>
              <a:spcBef>
                <a:spcPct val="0"/>
              </a:spcBef>
              <a:spcAft>
                <a:spcPct val="0"/>
              </a:spcAft>
              <a:buNone/>
              <a:defRPr b="0" baseline="0" dirty="0" i="0" lang="zh-CN" sz="1800" u="none">
                <a:solidFill>
                  <a:schemeClr val="tx1"/>
                </a:solidFill>
                <a:latin typeface="Arial"/>
              </a:defRPr>
            </a:lvl3pPr>
            <a:lvl4pPr algn="l" indent="0" lvl="3" marL="1371600" rtl="false">
              <a:lnSpc>
                <a:spcPct val="100000"/>
              </a:lnSpc>
              <a:spcBef>
                <a:spcPct val="0"/>
              </a:spcBef>
              <a:spcAft>
                <a:spcPct val="0"/>
              </a:spcAft>
              <a:buNone/>
              <a:defRPr b="0" baseline="0" dirty="0" i="0" lang="zh-CN" sz="1800" u="none">
                <a:solidFill>
                  <a:schemeClr val="tx1"/>
                </a:solidFill>
                <a:latin typeface="Arial"/>
              </a:defRPr>
            </a:lvl4pPr>
            <a:lvl5pPr algn="l" indent="0" lvl="4" marL="1828800" rtl="false">
              <a:lnSpc>
                <a:spcPct val="100000"/>
              </a:lnSpc>
              <a:spcBef>
                <a:spcPct val="0"/>
              </a:spcBef>
              <a:spcAft>
                <a:spcPct val="0"/>
              </a:spcAft>
              <a:buNone/>
              <a:defRPr b="0" baseline="0" dirty="0" i="0" lang="zh-CN" sz="1800" u="none">
                <a:solidFill>
                  <a:schemeClr val="tx1"/>
                </a:solidFill>
                <a:latin typeface="Arial"/>
              </a:defRPr>
            </a:lvl5pPr>
          </a:lstStyle>
          <a:p>
            <a:pPr indent="0" lvl="0" marL="0"/>
            <a:r>
              <a:rPr dirty="0" lang="zh-CN" sz="1000"/>
              <a:t>参考文献</a:t>
            </a:r>
            <a:endParaRPr dirty="0" lang="zh-CN" sz="1000"/>
          </a:p>
        </p:txBody>
      </p:sp>
      <p:sp>
        <p:nvSpPr>
          <p:cNvPr id="10" name="文本框 12" title="">
            <a:extLst>
              <a:ext uri="{1933C32B-B737-4515-A44C-F3D95E2BC6FF}">
                <a16:creationId xmlns:a16="http://schemas.microsoft.com/office/drawing/2010/main" id="{CF23E111-D532-472F-B6ED-944186145E38}"/>
              </a:ext>
            </a:extLst>
          </p:cNvPr>
          <p:cNvSpPr txBox="1"/>
          <p:nvPr/>
        </p:nvSpPr>
        <p:spPr>
          <a:xfrm rot="0">
            <a:off x="4189413" y="1338263"/>
            <a:ext cx="765175" cy="371475"/>
          </a:xfrm>
          <a:prstGeom prst="rect">
            <a:avLst/>
          </a:prstGeom>
          <a:noFill/>
          <a:ln>
            <a:noFill/>
            <a:miter lim="800000"/>
          </a:ln>
        </p:spPr>
        <p:txBody>
          <a:bodyPr rtlCol="0">
            <a:spAutoFit/>
          </a:bodyPr>
          <a:lstStyle>
            <a:lvl1pPr algn="l" indent="0" lvl="0" marL="0" rtl="false">
              <a:lnSpc>
                <a:spcPct val="100000"/>
              </a:lnSpc>
              <a:spcBef>
                <a:spcPct val="0"/>
              </a:spcBef>
              <a:spcAft>
                <a:spcPct val="0"/>
              </a:spcAft>
              <a:buNone/>
              <a:defRPr b="0" baseline="0" dirty="0" i="0" lang="zh-CN" sz="1800" u="none">
                <a:solidFill>
                  <a:schemeClr val="tx1"/>
                </a:solidFill>
                <a:latin typeface="Arial"/>
              </a:defRPr>
            </a:lvl1pPr>
            <a:lvl2pPr algn="l" indent="0" lvl="1" marL="457200" rtl="false">
              <a:lnSpc>
                <a:spcPct val="100000"/>
              </a:lnSpc>
              <a:spcBef>
                <a:spcPct val="0"/>
              </a:spcBef>
              <a:spcAft>
                <a:spcPct val="0"/>
              </a:spcAft>
              <a:buNone/>
              <a:defRPr b="0" baseline="0" dirty="0" i="0" lang="zh-CN" sz="1800" u="none">
                <a:solidFill>
                  <a:schemeClr val="tx1"/>
                </a:solidFill>
                <a:latin typeface="Arial"/>
              </a:defRPr>
            </a:lvl2pPr>
            <a:lvl3pPr algn="l" indent="0" lvl="2" marL="914400" rtl="false">
              <a:lnSpc>
                <a:spcPct val="100000"/>
              </a:lnSpc>
              <a:spcBef>
                <a:spcPct val="0"/>
              </a:spcBef>
              <a:spcAft>
                <a:spcPct val="0"/>
              </a:spcAft>
              <a:buNone/>
              <a:defRPr b="0" baseline="0" dirty="0" i="0" lang="zh-CN" sz="1800" u="none">
                <a:solidFill>
                  <a:schemeClr val="tx1"/>
                </a:solidFill>
                <a:latin typeface="Arial"/>
              </a:defRPr>
            </a:lvl3pPr>
            <a:lvl4pPr algn="l" indent="0" lvl="3" marL="1371600" rtl="false">
              <a:lnSpc>
                <a:spcPct val="100000"/>
              </a:lnSpc>
              <a:spcBef>
                <a:spcPct val="0"/>
              </a:spcBef>
              <a:spcAft>
                <a:spcPct val="0"/>
              </a:spcAft>
              <a:buNone/>
              <a:defRPr b="0" baseline="0" dirty="0" i="0" lang="zh-CN" sz="1800" u="none">
                <a:solidFill>
                  <a:schemeClr val="tx1"/>
                </a:solidFill>
                <a:latin typeface="Arial"/>
              </a:defRPr>
            </a:lvl4pPr>
            <a:lvl5pPr algn="l" indent="0" lvl="4" marL="1828800" rtl="false">
              <a:lnSpc>
                <a:spcPct val="100000"/>
              </a:lnSpc>
              <a:spcBef>
                <a:spcPct val="0"/>
              </a:spcBef>
              <a:spcAft>
                <a:spcPct val="0"/>
              </a:spcAft>
              <a:buNone/>
              <a:defRPr b="0" baseline="0" dirty="0" i="0" lang="zh-CN" sz="1800" u="none">
                <a:solidFill>
                  <a:schemeClr val="tx1"/>
                </a:solidFill>
                <a:latin typeface="Arial"/>
              </a:defRPr>
            </a:lvl5pPr>
          </a:lstStyle>
          <a:p>
            <a:pPr indent="0" lvl="0" marL="0"/>
            <a:r>
              <a:rPr b="1" dirty="0" lang="zh-CN">
                <a:solidFill>
                  <a:schemeClr val="bg1"/>
                </a:solidFill>
                <a:latin typeface="+mj-lt"/>
              </a:rPr>
              <a:t>数据</a:t>
            </a:r>
            <a:endParaRPr b="1" dirty="0" lang="zh-CN">
              <a:solidFill>
                <a:schemeClr val="bg1"/>
              </a:solidFill>
              <a:latin typeface="+mj-lt"/>
            </a:endParaRPr>
          </a:p>
        </p:txBody>
      </p:sp>
      <p:grpSp>
        <p:nvGrpSpPr>
          <p:cNvPr id="11" name="组合 20" title="">
            <a:extLst>
              <a:ext uri="{EC622D71-EC22-4EEB-B1B9-FEA3002E5E91}">
                <a16:creationId xmlns:a16="http://schemas.microsoft.com/office/drawing/2010/main" id="{2AAE6107-8566-4911-9AE4-3D1848E4F124}"/>
              </a:ext>
            </a:extLst>
          </p:cNvPr>
          <p:cNvGrpSpPr/>
          <p:nvPr/>
        </p:nvGrpSpPr>
        <p:grpSpPr>
          <a:xfrm rot="0">
            <a:off x="-3175" y="917574"/>
            <a:ext cx="9150350" cy="312738"/>
            <a:chOff x="-1124741" y="1321712"/>
            <a:chExt cx="9149405" cy="312857"/>
          </a:xfrm>
        </p:grpSpPr>
        <p:sp>
          <p:nvSpPr>
            <p:cNvPr id="12" name="矩形 16">
              <a:extLst>
                <a:ext uri="{79EBC983-BFF8-4494-A26B-3F2979D10471}">
                  <a16:creationId xmlns:a16="http://schemas.microsoft.com/office/drawing/2010/main" id="{FFAD272E-9731-4D44-A155-A17CAF3F4E7A}"/>
                </a:ext>
              </a:extLst>
            </p:cNvPr>
            <p:cNvSpPr/>
            <p:nvPr/>
          </p:nvSpPr>
          <p:spPr>
            <a:xfrm rot="0">
              <a:off x="-1116632" y="1329086"/>
              <a:ext cx="9141297" cy="305482"/>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numCol="1" rtlCol="0" spcCol="0" vert="horz">
              <a:noAutofit/>
            </a:bodyPr>
            <a:lstStyle>
              <a:lvl1pPr algn="l" indent="0" lvl="0" marL="0" rtl="false">
                <a:lnSpc>
                  <a:spcPct val="100000"/>
                </a:lnSpc>
                <a:spcBef>
                  <a:spcPct val="0"/>
                </a:spcBef>
                <a:spcAft>
                  <a:spcPct val="0"/>
                </a:spcAft>
                <a:buNone/>
                <a:defRPr b="0" baseline="0" dirty="0" i="0" lang="zh-CN" sz="1800" u="none">
                  <a:solidFill>
                    <a:schemeClr val="tx1"/>
                  </a:solidFill>
                  <a:latin typeface="Arial"/>
                </a:defRPr>
              </a:lvl1pPr>
              <a:lvl2pPr algn="l" indent="0" lvl="1" marL="457200" rtl="false">
                <a:lnSpc>
                  <a:spcPct val="100000"/>
                </a:lnSpc>
                <a:spcBef>
                  <a:spcPct val="0"/>
                </a:spcBef>
                <a:spcAft>
                  <a:spcPct val="0"/>
                </a:spcAft>
                <a:buNone/>
                <a:defRPr b="0" baseline="0" dirty="0" i="0" lang="zh-CN" sz="1800" u="none">
                  <a:solidFill>
                    <a:schemeClr val="tx1"/>
                  </a:solidFill>
                  <a:latin typeface="Arial"/>
                </a:defRPr>
              </a:lvl2pPr>
              <a:lvl3pPr algn="l" indent="0" lvl="2" marL="914400" rtl="false">
                <a:lnSpc>
                  <a:spcPct val="100000"/>
                </a:lnSpc>
                <a:spcBef>
                  <a:spcPct val="0"/>
                </a:spcBef>
                <a:spcAft>
                  <a:spcPct val="0"/>
                </a:spcAft>
                <a:buNone/>
                <a:defRPr b="0" baseline="0" dirty="0" i="0" lang="zh-CN" sz="1800" u="none">
                  <a:solidFill>
                    <a:schemeClr val="tx1"/>
                  </a:solidFill>
                  <a:latin typeface="Arial"/>
                </a:defRPr>
              </a:lvl3pPr>
              <a:lvl4pPr algn="l" indent="0" lvl="3" marL="1371600" rtl="false">
                <a:lnSpc>
                  <a:spcPct val="100000"/>
                </a:lnSpc>
                <a:spcBef>
                  <a:spcPct val="0"/>
                </a:spcBef>
                <a:spcAft>
                  <a:spcPct val="0"/>
                </a:spcAft>
                <a:buNone/>
                <a:defRPr b="0" baseline="0" dirty="0" i="0" lang="zh-CN" sz="1800" u="none">
                  <a:solidFill>
                    <a:schemeClr val="tx1"/>
                  </a:solidFill>
                  <a:latin typeface="Arial"/>
                </a:defRPr>
              </a:lvl4pPr>
              <a:lvl5pPr algn="l" indent="0" lvl="4" marL="1828800" rtl="false">
                <a:lnSpc>
                  <a:spcPct val="100000"/>
                </a:lnSpc>
                <a:spcBef>
                  <a:spcPct val="0"/>
                </a:spcBef>
                <a:spcAft>
                  <a:spcPct val="0"/>
                </a:spcAft>
                <a:buNone/>
                <a:defRPr b="0" baseline="0" dirty="0" i="0" lang="zh-CN" sz="1800" u="none">
                  <a:solidFill>
                    <a:schemeClr val="tx1"/>
                  </a:solidFill>
                  <a:latin typeface="Arial"/>
                </a:defRPr>
              </a:lvl5pPr>
            </a:lstStyle>
            <a:p>
              <a:pPr algn="ctr" indent="0" lvl="0" marL="0"/>
              <a:r>
                <a:rPr dirty="0" lang="zh-CN">
                  <a:solidFill>
                    <a:srgbClr val="ffffff"/>
                  </a:solidFill>
                </a:rPr>
                <a:t/>
              </a:r>
              <a:endParaRPr dirty="0" lang="zh-CN">
                <a:solidFill>
                  <a:srgbClr val="ffffff"/>
                </a:solidFill>
              </a:endParaRPr>
            </a:p>
          </p:txBody>
        </p:sp>
        <p:sp>
          <p:nvSpPr>
            <p:cNvPr id="13" name="矩形 18">
              <a:extLst>
                <a:ext uri="{C4E10F7A-F1DE-444A-A568-AA79303C611D}">
                  <a16:creationId xmlns:a16="http://schemas.microsoft.com/office/drawing/2010/main" id="{92113EB8-8B4C-4E1A-9A79-9FC9CFE23247}"/>
                </a:ext>
              </a:extLst>
            </p:cNvPr>
            <p:cNvSpPr/>
            <p:nvPr/>
          </p:nvSpPr>
          <p:spPr>
            <a:xfrm rot="0">
              <a:off x="-1124741" y="1321712"/>
              <a:ext cx="583256" cy="312857"/>
            </a:xfrm>
            <a:prstGeom prst="rect">
              <a:avLst/>
            </a:prstGeom>
            <a:solidFill>
              <a:srgbClr val="b0252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noAutofit/>
            </a:bodyPr>
            <a:lstStyle>
              <a:lvl1pPr algn="l" indent="0" lvl="0" marL="0" rtl="false">
                <a:lnSpc>
                  <a:spcPct val="100000"/>
                </a:lnSpc>
                <a:spcBef>
                  <a:spcPct val="0"/>
                </a:spcBef>
                <a:spcAft>
                  <a:spcPct val="0"/>
                </a:spcAft>
                <a:buNone/>
                <a:defRPr b="0" baseline="0" dirty="0" i="0" lang="zh-CN" sz="1800" u="none">
                  <a:solidFill>
                    <a:schemeClr val="tx1"/>
                  </a:solidFill>
                  <a:latin typeface="Arial"/>
                </a:defRPr>
              </a:lvl1pPr>
              <a:lvl2pPr algn="l" indent="0" lvl="1" marL="457200" rtl="false">
                <a:lnSpc>
                  <a:spcPct val="100000"/>
                </a:lnSpc>
                <a:spcBef>
                  <a:spcPct val="0"/>
                </a:spcBef>
                <a:spcAft>
                  <a:spcPct val="0"/>
                </a:spcAft>
                <a:buNone/>
                <a:defRPr b="0" baseline="0" dirty="0" i="0" lang="zh-CN" sz="1800" u="none">
                  <a:solidFill>
                    <a:schemeClr val="tx1"/>
                  </a:solidFill>
                  <a:latin typeface="Arial"/>
                </a:defRPr>
              </a:lvl2pPr>
              <a:lvl3pPr algn="l" indent="0" lvl="2" marL="914400" rtl="false">
                <a:lnSpc>
                  <a:spcPct val="100000"/>
                </a:lnSpc>
                <a:spcBef>
                  <a:spcPct val="0"/>
                </a:spcBef>
                <a:spcAft>
                  <a:spcPct val="0"/>
                </a:spcAft>
                <a:buNone/>
                <a:defRPr b="0" baseline="0" dirty="0" i="0" lang="zh-CN" sz="1800" u="none">
                  <a:solidFill>
                    <a:schemeClr val="tx1"/>
                  </a:solidFill>
                  <a:latin typeface="Arial"/>
                </a:defRPr>
              </a:lvl3pPr>
              <a:lvl4pPr algn="l" indent="0" lvl="3" marL="1371600" rtl="false">
                <a:lnSpc>
                  <a:spcPct val="100000"/>
                </a:lnSpc>
                <a:spcBef>
                  <a:spcPct val="0"/>
                </a:spcBef>
                <a:spcAft>
                  <a:spcPct val="0"/>
                </a:spcAft>
                <a:buNone/>
                <a:defRPr b="0" baseline="0" dirty="0" i="0" lang="zh-CN" sz="1800" u="none">
                  <a:solidFill>
                    <a:schemeClr val="tx1"/>
                  </a:solidFill>
                  <a:latin typeface="Arial"/>
                </a:defRPr>
              </a:lvl4pPr>
              <a:lvl5pPr algn="l" indent="0" lvl="4" marL="1828800" rtl="false">
                <a:lnSpc>
                  <a:spcPct val="100000"/>
                </a:lnSpc>
                <a:spcBef>
                  <a:spcPct val="0"/>
                </a:spcBef>
                <a:spcAft>
                  <a:spcPct val="0"/>
                </a:spcAft>
                <a:buNone/>
                <a:defRPr b="0" baseline="0" dirty="0" i="0" lang="zh-CN" sz="1800" u="none">
                  <a:solidFill>
                    <a:schemeClr val="tx1"/>
                  </a:solidFill>
                  <a:latin typeface="Arial"/>
                </a:defRPr>
              </a:lvl5pPr>
            </a:lstStyle>
            <a:p>
              <a:pPr algn="ctr" indent="0" lvl="0" marL="0"/>
              <a:r>
                <a:rPr dirty="0" lang="zh-CN">
                  <a:solidFill>
                    <a:srgbClr val="ffffff"/>
                  </a:solidFill>
                </a:rPr>
                <a:t/>
              </a:r>
              <a:endParaRPr dirty="0" lang="zh-CN">
                <a:solidFill>
                  <a:srgbClr val="ffffff"/>
                </a:solidFill>
              </a:endParaRPr>
            </a:p>
          </p:txBody>
        </p:sp>
      </p:grpSp>
      <p:sp>
        <p:nvSpPr>
          <p:cNvPr id="14" name="文本框 37" title="">
            <a:extLst>
              <a:ext uri="{C9DFA8B4-6D07-497D-971F-34B9E0466115}">
                <a16:creationId xmlns:a16="http://schemas.microsoft.com/office/drawing/2010/main" id="{7AB572C2-C5A4-4A67-A3CD-07A3B2FB665F}"/>
              </a:ext>
            </a:extLst>
          </p:cNvPr>
          <p:cNvSpPr txBox="1"/>
          <p:nvPr/>
        </p:nvSpPr>
        <p:spPr>
          <a:xfrm rot="0">
            <a:off x="-23812" y="871538"/>
            <a:ext cx="663574" cy="369887"/>
          </a:xfrm>
          <a:prstGeom prst="rect">
            <a:avLst/>
          </a:prstGeom>
          <a:noFill/>
          <a:ln>
            <a:noFill/>
            <a:miter lim="800000"/>
          </a:ln>
        </p:spPr>
        <p:txBody>
          <a:bodyPr rtlCol="0">
            <a:spAutoFit/>
          </a:bodyPr>
          <a:lstStyle>
            <a:lvl1pPr algn="l" indent="0" lvl="0" marL="0" rtl="false">
              <a:lnSpc>
                <a:spcPct val="100000"/>
              </a:lnSpc>
              <a:spcBef>
                <a:spcPct val="0"/>
              </a:spcBef>
              <a:spcAft>
                <a:spcPct val="0"/>
              </a:spcAft>
              <a:buNone/>
              <a:defRPr b="0" baseline="0" dirty="0" i="0" lang="zh-CN" sz="1800" u="none">
                <a:solidFill>
                  <a:schemeClr val="tx1"/>
                </a:solidFill>
                <a:latin typeface="Arial"/>
              </a:defRPr>
            </a:lvl1pPr>
            <a:lvl2pPr algn="l" indent="0" lvl="1" marL="457200" rtl="false">
              <a:lnSpc>
                <a:spcPct val="100000"/>
              </a:lnSpc>
              <a:spcBef>
                <a:spcPct val="0"/>
              </a:spcBef>
              <a:spcAft>
                <a:spcPct val="0"/>
              </a:spcAft>
              <a:buNone/>
              <a:defRPr b="0" baseline="0" dirty="0" i="0" lang="zh-CN" sz="1800" u="none">
                <a:solidFill>
                  <a:schemeClr val="tx1"/>
                </a:solidFill>
                <a:latin typeface="Arial"/>
              </a:defRPr>
            </a:lvl2pPr>
            <a:lvl3pPr algn="l" indent="0" lvl="2" marL="914400" rtl="false">
              <a:lnSpc>
                <a:spcPct val="100000"/>
              </a:lnSpc>
              <a:spcBef>
                <a:spcPct val="0"/>
              </a:spcBef>
              <a:spcAft>
                <a:spcPct val="0"/>
              </a:spcAft>
              <a:buNone/>
              <a:defRPr b="0" baseline="0" dirty="0" i="0" lang="zh-CN" sz="1800" u="none">
                <a:solidFill>
                  <a:schemeClr val="tx1"/>
                </a:solidFill>
                <a:latin typeface="Arial"/>
              </a:defRPr>
            </a:lvl3pPr>
            <a:lvl4pPr algn="l" indent="0" lvl="3" marL="1371600" rtl="false">
              <a:lnSpc>
                <a:spcPct val="100000"/>
              </a:lnSpc>
              <a:spcBef>
                <a:spcPct val="0"/>
              </a:spcBef>
              <a:spcAft>
                <a:spcPct val="0"/>
              </a:spcAft>
              <a:buNone/>
              <a:defRPr b="0" baseline="0" dirty="0" i="0" lang="zh-CN" sz="1800" u="none">
                <a:solidFill>
                  <a:schemeClr val="tx1"/>
                </a:solidFill>
                <a:latin typeface="Arial"/>
              </a:defRPr>
            </a:lvl4pPr>
            <a:lvl5pPr algn="l" indent="0" lvl="4" marL="1828800" rtl="false">
              <a:lnSpc>
                <a:spcPct val="100000"/>
              </a:lnSpc>
              <a:spcBef>
                <a:spcPct val="0"/>
              </a:spcBef>
              <a:spcAft>
                <a:spcPct val="0"/>
              </a:spcAft>
              <a:buNone/>
              <a:defRPr b="0" baseline="0" dirty="0" i="0" lang="zh-CN" sz="1800" u="none">
                <a:solidFill>
                  <a:schemeClr val="tx1"/>
                </a:solidFill>
                <a:latin typeface="Arial"/>
              </a:defRPr>
            </a:lvl5pPr>
          </a:lstStyle>
          <a:p>
            <a:pPr indent="0" lvl="0" marL="0"/>
            <a:r>
              <a:rPr b="1" dirty="0" lang="zh-CN">
                <a:solidFill>
                  <a:schemeClr val="bg1"/>
                </a:solidFill>
                <a:latin typeface="+mj-lt"/>
              </a:rPr>
              <a:t>任务</a:t>
            </a:r>
            <a:endParaRPr b="1" dirty="0" lang="zh-CN">
              <a:solidFill>
                <a:schemeClr val="bg1"/>
              </a:solidFill>
              <a:latin typeface="+mj-lt"/>
            </a:endParaRPr>
          </a:p>
        </p:txBody>
      </p:sp>
      <p:sp>
        <p:nvSpPr>
          <p:cNvPr id="15" name="文本框 23" title="">
            <a:extLst>
              <a:ext uri="{A6B674D9-37B3-42E4-AB7E-0D319F562344}">
                <a16:creationId xmlns:a16="http://schemas.microsoft.com/office/drawing/2010/main" id="{757B12DF-84FC-4407-8F4F-90862CC506C0}"/>
              </a:ext>
            </a:extLst>
          </p:cNvPr>
          <p:cNvSpPr txBox="1"/>
          <p:nvPr/>
        </p:nvSpPr>
        <p:spPr>
          <a:xfrm rot="0">
            <a:off x="776288" y="860424"/>
            <a:ext cx="5380036" cy="369888"/>
          </a:xfrm>
          <a:prstGeom prst="rect">
            <a:avLst/>
          </a:prstGeom>
          <a:noFill/>
          <a:ln>
            <a:noFill/>
            <a:miter lim="800000"/>
          </a:ln>
        </p:spPr>
        <p:txBody>
          <a:bodyPr rtlCol="0">
            <a:spAutoFit/>
          </a:bodyPr>
          <a:lstStyle>
            <a:lvl1pPr algn="l" indent="0" lvl="0" marL="0" rtl="false">
              <a:lnSpc>
                <a:spcPct val="100000"/>
              </a:lnSpc>
              <a:spcBef>
                <a:spcPct val="0"/>
              </a:spcBef>
              <a:spcAft>
                <a:spcPct val="0"/>
              </a:spcAft>
              <a:buNone/>
              <a:defRPr b="0" baseline="0" dirty="0" i="0" lang="zh-CN" sz="1800" u="none">
                <a:solidFill>
                  <a:schemeClr val="tx1"/>
                </a:solidFill>
                <a:latin typeface="Arial"/>
              </a:defRPr>
            </a:lvl1pPr>
            <a:lvl2pPr algn="l" indent="0" lvl="1" marL="457200" rtl="false">
              <a:lnSpc>
                <a:spcPct val="100000"/>
              </a:lnSpc>
              <a:spcBef>
                <a:spcPct val="0"/>
              </a:spcBef>
              <a:spcAft>
                <a:spcPct val="0"/>
              </a:spcAft>
              <a:buNone/>
              <a:defRPr b="0" baseline="0" dirty="0" i="0" lang="zh-CN" sz="1800" u="none">
                <a:solidFill>
                  <a:schemeClr val="tx1"/>
                </a:solidFill>
                <a:latin typeface="Arial"/>
              </a:defRPr>
            </a:lvl2pPr>
            <a:lvl3pPr algn="l" indent="0" lvl="2" marL="914400" rtl="false">
              <a:lnSpc>
                <a:spcPct val="100000"/>
              </a:lnSpc>
              <a:spcBef>
                <a:spcPct val="0"/>
              </a:spcBef>
              <a:spcAft>
                <a:spcPct val="0"/>
              </a:spcAft>
              <a:buNone/>
              <a:defRPr b="0" baseline="0" dirty="0" i="0" lang="zh-CN" sz="1800" u="none">
                <a:solidFill>
                  <a:schemeClr val="tx1"/>
                </a:solidFill>
                <a:latin typeface="Arial"/>
              </a:defRPr>
            </a:lvl3pPr>
            <a:lvl4pPr algn="l" indent="0" lvl="3" marL="1371600" rtl="false">
              <a:lnSpc>
                <a:spcPct val="100000"/>
              </a:lnSpc>
              <a:spcBef>
                <a:spcPct val="0"/>
              </a:spcBef>
              <a:spcAft>
                <a:spcPct val="0"/>
              </a:spcAft>
              <a:buNone/>
              <a:defRPr b="0" baseline="0" dirty="0" i="0" lang="zh-CN" sz="1800" u="none">
                <a:solidFill>
                  <a:schemeClr val="tx1"/>
                </a:solidFill>
                <a:latin typeface="Arial"/>
              </a:defRPr>
            </a:lvl4pPr>
            <a:lvl5pPr algn="l" indent="0" lvl="4" marL="1828800" rtl="false">
              <a:lnSpc>
                <a:spcPct val="100000"/>
              </a:lnSpc>
              <a:spcBef>
                <a:spcPct val="0"/>
              </a:spcBef>
              <a:spcAft>
                <a:spcPct val="0"/>
              </a:spcAft>
              <a:buNone/>
              <a:defRPr b="0" baseline="0" dirty="0" i="0" lang="zh-CN" sz="1800" u="none">
                <a:solidFill>
                  <a:schemeClr val="tx1"/>
                </a:solidFill>
                <a:latin typeface="Arial"/>
              </a:defRPr>
            </a:lvl5pPr>
          </a:lstStyle>
          <a:p>
            <a:pPr indent="0" lvl="0" marL="0"/>
            <a:r>
              <a:rPr dirty="0" lang="en-US"/>
              <a:t>任务描述（年份）</a:t>
            </a:r>
            <a:endParaRPr dirty="0" lang="en-US"/>
          </a:p>
        </p:txBody>
      </p:sp>
      <p:sp>
        <p:nvSpPr>
          <p:cNvPr id="16" name="文本框 1" title="">
            <a:extLst>
              <a:ext uri="{8AF4D391-80D3-4100-8093-D629ED38D306}">
                <a16:creationId xmlns:a16="http://schemas.microsoft.com/office/drawing/2010/main" id="{88CE1F89-FFDB-4DEC-86E9-F9FCA12D2F8B}"/>
              </a:ext>
            </a:extLst>
          </p:cNvPr>
          <p:cNvSpPr txBox="1"/>
          <p:nvPr/>
        </p:nvSpPr>
        <p:spPr>
          <a:xfrm rot="0">
            <a:off x="1436687" y="3354388"/>
            <a:ext cx="7034212" cy="646112"/>
          </a:xfrm>
          <a:prstGeom prst="rect">
            <a:avLst/>
          </a:prstGeom>
          <a:noFill/>
          <a:ln>
            <a:noFill/>
            <a:miter lim="800000"/>
          </a:ln>
        </p:spPr>
        <p:txBody>
          <a:bodyPr rtlCol="0">
            <a:spAutoFit/>
          </a:bodyPr>
          <a:lstStyle>
            <a:lvl1pPr algn="l" indent="0" lvl="0" marL="0" rtl="false">
              <a:lnSpc>
                <a:spcPct val="100000"/>
              </a:lnSpc>
              <a:spcBef>
                <a:spcPct val="0"/>
              </a:spcBef>
              <a:spcAft>
                <a:spcPct val="0"/>
              </a:spcAft>
              <a:buNone/>
              <a:defRPr b="0" baseline="0" dirty="0" i="0" lang="zh-CN" sz="1800" u="none">
                <a:solidFill>
                  <a:schemeClr val="tx1"/>
                </a:solidFill>
                <a:latin typeface="Arial"/>
              </a:defRPr>
            </a:lvl1pPr>
            <a:lvl2pPr algn="l" indent="0" lvl="1" marL="457200" rtl="false">
              <a:lnSpc>
                <a:spcPct val="100000"/>
              </a:lnSpc>
              <a:spcBef>
                <a:spcPct val="0"/>
              </a:spcBef>
              <a:spcAft>
                <a:spcPct val="0"/>
              </a:spcAft>
              <a:buNone/>
              <a:defRPr b="0" baseline="0" dirty="0" i="0" lang="zh-CN" sz="1800" u="none">
                <a:solidFill>
                  <a:schemeClr val="tx1"/>
                </a:solidFill>
                <a:latin typeface="Arial"/>
              </a:defRPr>
            </a:lvl2pPr>
            <a:lvl3pPr algn="l" indent="0" lvl="2" marL="914400" rtl="false">
              <a:lnSpc>
                <a:spcPct val="100000"/>
              </a:lnSpc>
              <a:spcBef>
                <a:spcPct val="0"/>
              </a:spcBef>
              <a:spcAft>
                <a:spcPct val="0"/>
              </a:spcAft>
              <a:buNone/>
              <a:defRPr b="0" baseline="0" dirty="0" i="0" lang="zh-CN" sz="1800" u="none">
                <a:solidFill>
                  <a:schemeClr val="tx1"/>
                </a:solidFill>
                <a:latin typeface="Arial"/>
              </a:defRPr>
            </a:lvl3pPr>
            <a:lvl4pPr algn="l" indent="0" lvl="3" marL="1371600" rtl="false">
              <a:lnSpc>
                <a:spcPct val="100000"/>
              </a:lnSpc>
              <a:spcBef>
                <a:spcPct val="0"/>
              </a:spcBef>
              <a:spcAft>
                <a:spcPct val="0"/>
              </a:spcAft>
              <a:buNone/>
              <a:defRPr b="0" baseline="0" dirty="0" i="0" lang="zh-CN" sz="1800" u="none">
                <a:solidFill>
                  <a:schemeClr val="tx1"/>
                </a:solidFill>
                <a:latin typeface="Arial"/>
              </a:defRPr>
            </a:lvl4pPr>
            <a:lvl5pPr algn="l" indent="0" lvl="4" marL="1828800" rtl="false">
              <a:lnSpc>
                <a:spcPct val="100000"/>
              </a:lnSpc>
              <a:spcBef>
                <a:spcPct val="0"/>
              </a:spcBef>
              <a:spcAft>
                <a:spcPct val="0"/>
              </a:spcAft>
              <a:buNone/>
              <a:defRPr b="0" baseline="0" dirty="0" i="0" lang="zh-CN" sz="1800" u="none">
                <a:solidFill>
                  <a:schemeClr val="tx1"/>
                </a:solidFill>
                <a:latin typeface="Arial"/>
              </a:defRPr>
            </a:lvl5pPr>
          </a:lstStyle>
          <a:p>
            <a:pPr indent="0" lvl="0" marL="0"/>
            <a:r>
              <a:rPr dirty="0" lang="en-US"/>
              <a:t>数据要说明刺激物是什么，实验范式是什么，数据处理做了什么，数据量的大小</a:t>
            </a:r>
            <a:r>
              <a:rPr dirty="0" lang="en-US"/>
              <a:t>…</a:t>
            </a:r>
            <a:endParaRPr dirty="0" lang="en-US"/>
          </a:p>
        </p:txBody>
      </p:sp>
    </p:spTree>
    <p:extLst>
      <p:ext uri="{F4407D92-C05F-44C9-9C57-592C6185190F}">
        <p14:creationId xmlns:p14="http://schemas.microsoft.com/office/powerpoint/2010/main" val="1730983855157"/>
      </p:ext>
    </p:extLst>
  </p:cSld>
  <p:clrMapOvr>
    <a:masterClrMapping/>
  </p:clrMapOvr>
</p:sld>
</file>

<file path=ppt/slides/slide7.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7">
    <p:spTree>
      <p:nvGrpSpPr>
        <p:cNvPr id="1" name=""/>
        <p:cNvGrpSpPr/>
        <p:nvPr/>
      </p:nvGrpSpPr>
      <p:grpSpPr>
        <a:xfrm>
          <a:off x="0" y="0"/>
          <a:ext cx="0" cy="0"/>
          <a:chOff x="0" y="0"/>
          <a:chExt cx="0" cy="0"/>
        </a:xfrm>
      </p:grpSpPr>
      <p:pic>
        <p:nvPicPr>
          <p:cNvPr descr="a2" id="2" name="Picture 4" title="">
            <a:extLst>
              <a:ext uri="{714BAE4E-0D6B-4A5F-BF2C-8C3EDC88977A}">
                <a16:creationId xmlns:a16="http://schemas.microsoft.com/office/drawing/2010/main" id="{9738B04F-F48E-4A06-922B-FC7100577A6D}"/>
              </a:ext>
            </a:extLst>
          </p:cNvPr>
          <p:cNvPicPr>
            <a:picLocks noChangeAspect="true"/>
          </p:cNvPicPr>
          <p:nvPr/>
        </p:nvPicPr>
        <p:blipFill>
          <a:blip r:embed="rId2"/>
          <a:stretch>
            <a:fillRect/>
          </a:stretch>
        </p:blipFill>
        <p:spPr>
          <a:xfrm rot="0">
            <a:off x="0" y="0"/>
            <a:ext cx="9144000" cy="6858000"/>
          </a:xfrm>
          <a:prstGeom prst="rect">
            <a:avLst/>
          </a:prstGeom>
          <a:noFill/>
          <a:ln>
            <a:noFill/>
            <a:miter lim="800000"/>
          </a:ln>
        </p:spPr>
      </p:pic>
      <p:sp>
        <p:nvSpPr>
          <p:cNvPr id="3" name="标题 6" title="">
            <a:extLst>
              <a:ext uri="{6C075FCB-691C-41C6-89E7-33EB836E6FFA}">
                <a16:creationId xmlns:a16="http://schemas.microsoft.com/office/drawing/2010/main" id="{BB825AD0-0992-4496-B0DC-FFD74D975DFB}"/>
              </a:ext>
            </a:extLst>
          </p:cNvPr>
          <p:cNvSpPr txBox="1"/>
          <p:nvPr/>
        </p:nvSpPr>
        <p:spPr>
          <a:xfrm rot="0">
            <a:off x="2771775" y="109538"/>
            <a:ext cx="6372225" cy="585787"/>
          </a:xfrm>
          <a:prstGeom prst="rect">
            <a:avLst/>
          </a:prstGeom>
          <a:noFill/>
          <a:ln>
            <a:noFill/>
            <a:miter lim="800000"/>
          </a:ln>
        </p:spPr>
        <p:txBody>
          <a:bodyPr rtlCol="0">
            <a:noAutofit/>
          </a:bodyPr>
          <a:lstStyle>
            <a:lvl1pPr algn="l" indent="-342900" lvl="0" marL="342900" rtl="false">
              <a:lnSpc>
                <a:spcPct val="100000"/>
              </a:lnSpc>
              <a:spcBef>
                <a:spcPct val="20000"/>
              </a:spcBef>
              <a:spcAft>
                <a:spcPct val="0"/>
              </a:spcAft>
              <a:buChar char="•"/>
              <a:defRPr b="0" baseline="0" dirty="0" i="0" lang="zh-CN" sz="3200" u="none">
                <a:solidFill>
                  <a:schemeClr val="tx1"/>
                </a:solidFill>
                <a:latin typeface="+mn-lt"/>
              </a:defRPr>
            </a:lvl1pPr>
            <a:lvl2pPr algn="l" indent="-285750" lvl="1" marL="742950" rtl="false">
              <a:lnSpc>
                <a:spcPct val="100000"/>
              </a:lnSpc>
              <a:spcBef>
                <a:spcPct val="20000"/>
              </a:spcBef>
              <a:spcAft>
                <a:spcPct val="0"/>
              </a:spcAft>
              <a:buChar char="–"/>
              <a:defRPr b="0" baseline="0" dirty="0" i="0" lang="zh-CN" sz="2800" u="none">
                <a:solidFill>
                  <a:schemeClr val="tx1"/>
                </a:solidFill>
                <a:latin typeface="+mn-lt"/>
              </a:defRPr>
            </a:lvl2pPr>
            <a:lvl3pPr algn="l" indent="-228600" lvl="2" marL="1143000" rtl="false">
              <a:lnSpc>
                <a:spcPct val="100000"/>
              </a:lnSpc>
              <a:spcBef>
                <a:spcPct val="20000"/>
              </a:spcBef>
              <a:spcAft>
                <a:spcPct val="0"/>
              </a:spcAft>
              <a:buChar char="•"/>
              <a:defRPr b="0" baseline="0" dirty="0" i="0" lang="zh-CN" sz="2400" u="none">
                <a:solidFill>
                  <a:schemeClr val="tx1"/>
                </a:solidFill>
                <a:latin typeface="+mn-lt"/>
              </a:defRPr>
            </a:lvl3pPr>
            <a:lvl4pPr algn="l" indent="-228600" lvl="3" marL="1600200" rtl="false">
              <a:lnSpc>
                <a:spcPct val="100000"/>
              </a:lnSpc>
              <a:spcBef>
                <a:spcPct val="20000"/>
              </a:spcBef>
              <a:spcAft>
                <a:spcPct val="0"/>
              </a:spcAft>
              <a:buChar char="–"/>
              <a:defRPr b="0" baseline="0" dirty="0" i="0" lang="zh-CN" sz="2000" u="none">
                <a:solidFill>
                  <a:schemeClr val="tx1"/>
                </a:solidFill>
                <a:latin typeface="+mn-lt"/>
              </a:defRPr>
            </a:lvl4pPr>
            <a:lvl5pPr algn="l" indent="-228600" lvl="4" marL="2057400" rtl="false">
              <a:lnSpc>
                <a:spcPct val="100000"/>
              </a:lnSpc>
              <a:spcBef>
                <a:spcPct val="20000"/>
              </a:spcBef>
              <a:spcAft>
                <a:spcPct val="0"/>
              </a:spcAft>
              <a:buChar char="»"/>
              <a:defRPr b="0" baseline="0" dirty="0" i="0" lang="zh-CN" sz="2000" u="none">
                <a:solidFill>
                  <a:schemeClr val="tx1"/>
                </a:solidFill>
                <a:latin typeface="+mn-lt"/>
              </a:defRPr>
            </a:lvl5pPr>
            <a:lvl6pPr algn="l" indent="-228600" lvl="5" marL="2514600" rtl="false">
              <a:spcBef>
                <a:spcPct val="20000"/>
              </a:spcBef>
              <a:spcAft>
                <a:spcPct val="0"/>
              </a:spcAft>
              <a:buChar char="»"/>
              <a:defRPr dirty="0" lang="zh-CN" sz="2000">
                <a:solidFill>
                  <a:schemeClr val="tx1"/>
                </a:solidFill>
                <a:latin typeface="+mn-lt"/>
              </a:defRPr>
            </a:lvl6pPr>
            <a:lvl7pPr algn="l" indent="-228600" lvl="6" marL="2971800" rtl="false">
              <a:spcBef>
                <a:spcPct val="20000"/>
              </a:spcBef>
              <a:spcAft>
                <a:spcPct val="0"/>
              </a:spcAft>
              <a:buChar char="»"/>
              <a:defRPr dirty="0" lang="zh-CN" sz="2000">
                <a:solidFill>
                  <a:schemeClr val="tx1"/>
                </a:solidFill>
                <a:latin typeface="+mn-lt"/>
              </a:defRPr>
            </a:lvl7pPr>
            <a:lvl8pPr algn="l" indent="-228600" lvl="7" marL="3429000" rtl="false">
              <a:spcBef>
                <a:spcPct val="20000"/>
              </a:spcBef>
              <a:spcAft>
                <a:spcPct val="0"/>
              </a:spcAft>
              <a:buChar char="»"/>
              <a:defRPr dirty="0" lang="zh-CN" sz="2000">
                <a:solidFill>
                  <a:schemeClr val="tx1"/>
                </a:solidFill>
                <a:latin typeface="+mn-lt"/>
              </a:defRPr>
            </a:lvl8pPr>
            <a:lvl9pPr algn="l" indent="-228600" lvl="8" marL="3886200" rtl="false">
              <a:spcBef>
                <a:spcPct val="20000"/>
              </a:spcBef>
              <a:spcAft>
                <a:spcPct val="0"/>
              </a:spcAft>
              <a:buChar char="»"/>
              <a:defRPr dirty="0" lang="zh-CN" sz="2000">
                <a:solidFill>
                  <a:schemeClr val="tx1"/>
                </a:solidFill>
                <a:latin typeface="+mn-lt"/>
              </a:defRPr>
            </a:lvl9pPr>
          </a:lstStyle>
          <a:p>
            <a:pPr algn="ctr" indent="0" lvl="0" marL="0">
              <a:lnSpc>
                <a:spcPct val="90000"/>
              </a:lnSpc>
              <a:spcBef>
                <a:spcPct val="0"/>
              </a:spcBef>
              <a:buNone/>
            </a:pPr>
            <a:r>
              <a:rPr dirty="0" lang="zh-CN">
                <a:solidFill>
                  <a:schemeClr val="bg1"/>
                </a:solidFill>
                <a:latin typeface="黑体"/>
              </a:rPr>
              <a:t/>
            </a:r>
            <a:endParaRPr dirty="0" lang="zh-CN">
              <a:solidFill>
                <a:schemeClr val="bg1"/>
              </a:solidFill>
              <a:latin typeface="黑体"/>
            </a:endParaRPr>
          </a:p>
        </p:txBody>
      </p:sp>
      <p:sp>
        <p:nvSpPr>
          <p:cNvPr id="4" name="标题 6" title="">
            <a:extLst>
              <a:ext uri="{32195B71-3997-4A8A-AFBA-CDAB955646B0}">
                <a16:creationId xmlns:a16="http://schemas.microsoft.com/office/drawing/2010/main" id="{5092E0AB-F6CC-4E0F-AAB1-F918C4077C19}"/>
              </a:ext>
            </a:extLst>
          </p:cNvPr>
          <p:cNvSpPr txBox="1"/>
          <p:nvPr/>
        </p:nvSpPr>
        <p:spPr>
          <a:xfrm rot="0">
            <a:off x="2916238" y="117475"/>
            <a:ext cx="6227762" cy="585788"/>
          </a:xfrm>
          <a:prstGeom prst="rect">
            <a:avLst/>
          </a:prstGeom>
          <a:noFill/>
          <a:ln>
            <a:noFill/>
            <a:miter lim="800000"/>
          </a:ln>
        </p:spPr>
        <p:txBody>
          <a:bodyPr rtlCol="0">
            <a:noAutofit/>
          </a:bodyPr>
          <a:lstStyle>
            <a:lvl1pPr algn="l" indent="-342900" lvl="0" marL="342900" rtl="false">
              <a:lnSpc>
                <a:spcPct val="100000"/>
              </a:lnSpc>
              <a:spcBef>
                <a:spcPct val="20000"/>
              </a:spcBef>
              <a:spcAft>
                <a:spcPct val="0"/>
              </a:spcAft>
              <a:buChar char="•"/>
              <a:defRPr b="0" baseline="0" dirty="0" i="0" lang="zh-CN" sz="3200" u="none">
                <a:solidFill>
                  <a:schemeClr val="tx1"/>
                </a:solidFill>
                <a:latin typeface="+mn-lt"/>
              </a:defRPr>
            </a:lvl1pPr>
            <a:lvl2pPr algn="l" indent="-285750" lvl="1" marL="742950" rtl="false">
              <a:lnSpc>
                <a:spcPct val="100000"/>
              </a:lnSpc>
              <a:spcBef>
                <a:spcPct val="20000"/>
              </a:spcBef>
              <a:spcAft>
                <a:spcPct val="0"/>
              </a:spcAft>
              <a:buChar char="–"/>
              <a:defRPr b="0" baseline="0" dirty="0" i="0" lang="zh-CN" sz="2800" u="none">
                <a:solidFill>
                  <a:schemeClr val="tx1"/>
                </a:solidFill>
                <a:latin typeface="+mn-lt"/>
              </a:defRPr>
            </a:lvl2pPr>
            <a:lvl3pPr algn="l" indent="-228600" lvl="2" marL="1143000" rtl="false">
              <a:lnSpc>
                <a:spcPct val="100000"/>
              </a:lnSpc>
              <a:spcBef>
                <a:spcPct val="20000"/>
              </a:spcBef>
              <a:spcAft>
                <a:spcPct val="0"/>
              </a:spcAft>
              <a:buChar char="•"/>
              <a:defRPr b="0" baseline="0" dirty="0" i="0" lang="zh-CN" sz="2400" u="none">
                <a:solidFill>
                  <a:schemeClr val="tx1"/>
                </a:solidFill>
                <a:latin typeface="+mn-lt"/>
              </a:defRPr>
            </a:lvl3pPr>
            <a:lvl4pPr algn="l" indent="-228600" lvl="3" marL="1600200" rtl="false">
              <a:lnSpc>
                <a:spcPct val="100000"/>
              </a:lnSpc>
              <a:spcBef>
                <a:spcPct val="20000"/>
              </a:spcBef>
              <a:spcAft>
                <a:spcPct val="0"/>
              </a:spcAft>
              <a:buChar char="–"/>
              <a:defRPr b="0" baseline="0" dirty="0" i="0" lang="zh-CN" sz="2000" u="none">
                <a:solidFill>
                  <a:schemeClr val="tx1"/>
                </a:solidFill>
                <a:latin typeface="+mn-lt"/>
              </a:defRPr>
            </a:lvl4pPr>
            <a:lvl5pPr algn="l" indent="-228600" lvl="4" marL="2057400" rtl="false">
              <a:lnSpc>
                <a:spcPct val="100000"/>
              </a:lnSpc>
              <a:spcBef>
                <a:spcPct val="20000"/>
              </a:spcBef>
              <a:spcAft>
                <a:spcPct val="0"/>
              </a:spcAft>
              <a:buChar char="»"/>
              <a:defRPr b="0" baseline="0" dirty="0" i="0" lang="zh-CN" sz="2000" u="none">
                <a:solidFill>
                  <a:schemeClr val="tx1"/>
                </a:solidFill>
                <a:latin typeface="+mn-lt"/>
              </a:defRPr>
            </a:lvl5pPr>
            <a:lvl6pPr algn="l" indent="-228600" lvl="5" marL="2514600" rtl="false">
              <a:spcBef>
                <a:spcPct val="20000"/>
              </a:spcBef>
              <a:spcAft>
                <a:spcPct val="0"/>
              </a:spcAft>
              <a:buChar char="»"/>
              <a:defRPr dirty="0" lang="zh-CN" sz="2000">
                <a:solidFill>
                  <a:schemeClr val="tx1"/>
                </a:solidFill>
                <a:latin typeface="+mn-lt"/>
              </a:defRPr>
            </a:lvl6pPr>
            <a:lvl7pPr algn="l" indent="-228600" lvl="6" marL="2971800" rtl="false">
              <a:spcBef>
                <a:spcPct val="20000"/>
              </a:spcBef>
              <a:spcAft>
                <a:spcPct val="0"/>
              </a:spcAft>
              <a:buChar char="»"/>
              <a:defRPr dirty="0" lang="zh-CN" sz="2000">
                <a:solidFill>
                  <a:schemeClr val="tx1"/>
                </a:solidFill>
                <a:latin typeface="+mn-lt"/>
              </a:defRPr>
            </a:lvl7pPr>
            <a:lvl8pPr algn="l" indent="-228600" lvl="7" marL="3429000" rtl="false">
              <a:spcBef>
                <a:spcPct val="20000"/>
              </a:spcBef>
              <a:spcAft>
                <a:spcPct val="0"/>
              </a:spcAft>
              <a:buChar char="»"/>
              <a:defRPr dirty="0" lang="zh-CN" sz="2000">
                <a:solidFill>
                  <a:schemeClr val="tx1"/>
                </a:solidFill>
                <a:latin typeface="+mn-lt"/>
              </a:defRPr>
            </a:lvl8pPr>
            <a:lvl9pPr algn="l" indent="-228600" lvl="8" marL="3886200" rtl="false">
              <a:spcBef>
                <a:spcPct val="20000"/>
              </a:spcBef>
              <a:spcAft>
                <a:spcPct val="0"/>
              </a:spcAft>
              <a:buChar char="»"/>
              <a:defRPr dirty="0" lang="zh-CN" sz="2000">
                <a:solidFill>
                  <a:schemeClr val="tx1"/>
                </a:solidFill>
                <a:latin typeface="+mn-lt"/>
              </a:defRPr>
            </a:lvl9pPr>
          </a:lstStyle>
          <a:p>
            <a:pPr indent="0" lvl="0" marL="0">
              <a:lnSpc>
                <a:spcPct val="90000"/>
              </a:lnSpc>
              <a:spcBef>
                <a:spcPct val="0"/>
              </a:spcBef>
              <a:buNone/>
            </a:pPr>
            <a:r>
              <a:rPr b="1" dirty="0" lang="zh-CN" sz="2800">
                <a:solidFill>
                  <a:schemeClr val="bg1"/>
                </a:solidFill>
                <a:latin typeface="黑体"/>
              </a:rPr>
              <a:t>视觉解码研究进展：分类（</a:t>
            </a:r>
            <a:r>
              <a:rPr b="1" baseline="0" dirty="0" i="0" lang="zh-CN" sz="2800" u="none">
                <a:solidFill>
                  <a:srgbClr val="ffff00"/>
                </a:solidFill>
                <a:latin typeface="黑体"/>
              </a:rPr>
              <a:t>模板</a:t>
            </a:r>
            <a:r>
              <a:rPr b="1" dirty="0" lang="zh-CN" sz="2800">
                <a:solidFill>
                  <a:schemeClr val="bg1"/>
                </a:solidFill>
                <a:latin typeface="黑体"/>
              </a:rPr>
              <a:t>）</a:t>
            </a:r>
            <a:endParaRPr b="1" dirty="0" lang="zh-CN" sz="2800">
              <a:solidFill>
                <a:schemeClr val="bg1"/>
              </a:solidFill>
              <a:latin typeface="黑体"/>
            </a:endParaRPr>
          </a:p>
        </p:txBody>
      </p:sp>
      <p:sp>
        <p:nvSpPr>
          <p:cNvPr id="5" name="文本框 13" title="">
            <a:extLst>
              <a:ext uri="{5CBD5C20-3F1A-4B6E-B45E-357C913C063C}">
                <a16:creationId xmlns:a16="http://schemas.microsoft.com/office/drawing/2010/main" id="{83D390A8-93CE-4582-93AE-FF6B090D5E7C}"/>
              </a:ext>
            </a:extLst>
          </p:cNvPr>
          <p:cNvSpPr txBox="1"/>
          <p:nvPr/>
        </p:nvSpPr>
        <p:spPr>
          <a:xfrm rot="0">
            <a:off x="188913" y="6364288"/>
            <a:ext cx="9090025" cy="246062"/>
          </a:xfrm>
          <a:prstGeom prst="rect">
            <a:avLst/>
          </a:prstGeom>
          <a:noFill/>
          <a:ln>
            <a:noFill/>
            <a:miter lim="800000"/>
          </a:ln>
        </p:spPr>
        <p:txBody>
          <a:bodyPr rtlCol="0">
            <a:spAutoFit/>
          </a:bodyPr>
          <a:lstStyle>
            <a:lvl1pPr algn="l" indent="0" lvl="0" marL="0" rtl="false">
              <a:lnSpc>
                <a:spcPct val="100000"/>
              </a:lnSpc>
              <a:spcBef>
                <a:spcPct val="0"/>
              </a:spcBef>
              <a:spcAft>
                <a:spcPct val="0"/>
              </a:spcAft>
              <a:buNone/>
              <a:defRPr b="0" baseline="0" dirty="0" i="0" lang="zh-CN" sz="1800" u="none">
                <a:solidFill>
                  <a:schemeClr val="tx1"/>
                </a:solidFill>
                <a:latin typeface="Arial"/>
              </a:defRPr>
            </a:lvl1pPr>
            <a:lvl2pPr algn="l" indent="0" lvl="1" marL="457200" rtl="false">
              <a:lnSpc>
                <a:spcPct val="100000"/>
              </a:lnSpc>
              <a:spcBef>
                <a:spcPct val="0"/>
              </a:spcBef>
              <a:spcAft>
                <a:spcPct val="0"/>
              </a:spcAft>
              <a:buNone/>
              <a:defRPr b="0" baseline="0" dirty="0" i="0" lang="zh-CN" sz="1800" u="none">
                <a:solidFill>
                  <a:schemeClr val="tx1"/>
                </a:solidFill>
                <a:latin typeface="Arial"/>
              </a:defRPr>
            </a:lvl2pPr>
            <a:lvl3pPr algn="l" indent="0" lvl="2" marL="914400" rtl="false">
              <a:lnSpc>
                <a:spcPct val="100000"/>
              </a:lnSpc>
              <a:spcBef>
                <a:spcPct val="0"/>
              </a:spcBef>
              <a:spcAft>
                <a:spcPct val="0"/>
              </a:spcAft>
              <a:buNone/>
              <a:defRPr b="0" baseline="0" dirty="0" i="0" lang="zh-CN" sz="1800" u="none">
                <a:solidFill>
                  <a:schemeClr val="tx1"/>
                </a:solidFill>
                <a:latin typeface="Arial"/>
              </a:defRPr>
            </a:lvl3pPr>
            <a:lvl4pPr algn="l" indent="0" lvl="3" marL="1371600" rtl="false">
              <a:lnSpc>
                <a:spcPct val="100000"/>
              </a:lnSpc>
              <a:spcBef>
                <a:spcPct val="0"/>
              </a:spcBef>
              <a:spcAft>
                <a:spcPct val="0"/>
              </a:spcAft>
              <a:buNone/>
              <a:defRPr b="0" baseline="0" dirty="0" i="0" lang="zh-CN" sz="1800" u="none">
                <a:solidFill>
                  <a:schemeClr val="tx1"/>
                </a:solidFill>
                <a:latin typeface="Arial"/>
              </a:defRPr>
            </a:lvl4pPr>
            <a:lvl5pPr algn="l" indent="0" lvl="4" marL="1828800" rtl="false">
              <a:lnSpc>
                <a:spcPct val="100000"/>
              </a:lnSpc>
              <a:spcBef>
                <a:spcPct val="0"/>
              </a:spcBef>
              <a:spcAft>
                <a:spcPct val="0"/>
              </a:spcAft>
              <a:buNone/>
              <a:defRPr b="0" baseline="0" dirty="0" i="0" lang="zh-CN" sz="1800" u="none">
                <a:solidFill>
                  <a:schemeClr val="tx1"/>
                </a:solidFill>
                <a:latin typeface="Arial"/>
              </a:defRPr>
            </a:lvl5pPr>
          </a:lstStyle>
          <a:p>
            <a:pPr indent="0" lvl="0" marL="0"/>
            <a:r>
              <a:rPr dirty="0" lang="zh-CN" sz="1000"/>
              <a:t>参考文献</a:t>
            </a:r>
            <a:endParaRPr dirty="0" lang="zh-CN" sz="1000"/>
          </a:p>
        </p:txBody>
      </p:sp>
      <p:sp>
        <p:nvSpPr>
          <p:cNvPr id="6" name="文本框 19" title="">
            <a:extLst>
              <a:ext uri="{58DE5127-CE8F-41E4-8491-B5049B129925}">
                <a16:creationId xmlns:a16="http://schemas.microsoft.com/office/drawing/2010/main" id="{20FB8E49-7EDD-4251-819D-24CE13C7FE3A}"/>
              </a:ext>
            </a:extLst>
          </p:cNvPr>
          <p:cNvSpPr txBox="1"/>
          <p:nvPr/>
        </p:nvSpPr>
        <p:spPr>
          <a:xfrm rot="0">
            <a:off x="-61912" y="920750"/>
            <a:ext cx="808037" cy="369888"/>
          </a:xfrm>
          <a:prstGeom prst="rect">
            <a:avLst/>
          </a:prstGeom>
          <a:noFill/>
          <a:ln>
            <a:noFill/>
            <a:miter lim="800000"/>
          </a:ln>
        </p:spPr>
        <p:txBody>
          <a:bodyPr rtlCol="0">
            <a:spAutoFit/>
          </a:bodyPr>
          <a:lstStyle>
            <a:lvl1pPr algn="l" indent="0" lvl="0" marL="0" rtl="false">
              <a:lnSpc>
                <a:spcPct val="100000"/>
              </a:lnSpc>
              <a:spcBef>
                <a:spcPct val="0"/>
              </a:spcBef>
              <a:spcAft>
                <a:spcPct val="0"/>
              </a:spcAft>
              <a:buNone/>
              <a:defRPr b="0" baseline="0" dirty="0" i="0" lang="zh-CN" sz="1800" u="none">
                <a:solidFill>
                  <a:schemeClr val="tx1"/>
                </a:solidFill>
                <a:latin typeface="Arial"/>
              </a:defRPr>
            </a:lvl1pPr>
            <a:lvl2pPr algn="l" indent="0" lvl="1" marL="457200" rtl="false">
              <a:lnSpc>
                <a:spcPct val="100000"/>
              </a:lnSpc>
              <a:spcBef>
                <a:spcPct val="0"/>
              </a:spcBef>
              <a:spcAft>
                <a:spcPct val="0"/>
              </a:spcAft>
              <a:buNone/>
              <a:defRPr b="0" baseline="0" dirty="0" i="0" lang="zh-CN" sz="1800" u="none">
                <a:solidFill>
                  <a:schemeClr val="tx1"/>
                </a:solidFill>
                <a:latin typeface="Arial"/>
              </a:defRPr>
            </a:lvl2pPr>
            <a:lvl3pPr algn="l" indent="0" lvl="2" marL="914400" rtl="false">
              <a:lnSpc>
                <a:spcPct val="100000"/>
              </a:lnSpc>
              <a:spcBef>
                <a:spcPct val="0"/>
              </a:spcBef>
              <a:spcAft>
                <a:spcPct val="0"/>
              </a:spcAft>
              <a:buNone/>
              <a:defRPr b="0" baseline="0" dirty="0" i="0" lang="zh-CN" sz="1800" u="none">
                <a:solidFill>
                  <a:schemeClr val="tx1"/>
                </a:solidFill>
                <a:latin typeface="Arial"/>
              </a:defRPr>
            </a:lvl3pPr>
            <a:lvl4pPr algn="l" indent="0" lvl="3" marL="1371600" rtl="false">
              <a:lnSpc>
                <a:spcPct val="100000"/>
              </a:lnSpc>
              <a:spcBef>
                <a:spcPct val="0"/>
              </a:spcBef>
              <a:spcAft>
                <a:spcPct val="0"/>
              </a:spcAft>
              <a:buNone/>
              <a:defRPr b="0" baseline="0" dirty="0" i="0" lang="zh-CN" sz="1800" u="none">
                <a:solidFill>
                  <a:schemeClr val="tx1"/>
                </a:solidFill>
                <a:latin typeface="Arial"/>
              </a:defRPr>
            </a:lvl4pPr>
            <a:lvl5pPr algn="l" indent="0" lvl="4" marL="1828800" rtl="false">
              <a:lnSpc>
                <a:spcPct val="100000"/>
              </a:lnSpc>
              <a:spcBef>
                <a:spcPct val="0"/>
              </a:spcBef>
              <a:spcAft>
                <a:spcPct val="0"/>
              </a:spcAft>
              <a:buNone/>
              <a:defRPr b="0" baseline="0" dirty="0" i="0" lang="zh-CN" sz="1800" u="none">
                <a:solidFill>
                  <a:schemeClr val="tx1"/>
                </a:solidFill>
                <a:latin typeface="Arial"/>
              </a:defRPr>
            </a:lvl5pPr>
          </a:lstStyle>
          <a:p>
            <a:pPr indent="0" lvl="0" marL="0"/>
            <a:r>
              <a:rPr b="1" dirty="0" lang="zh-CN">
                <a:solidFill>
                  <a:schemeClr val="bg1"/>
                </a:solidFill>
                <a:latin typeface="+mj-lt"/>
              </a:rPr>
              <a:t>方法</a:t>
            </a:r>
            <a:endParaRPr b="1" dirty="0" lang="zh-CN">
              <a:solidFill>
                <a:schemeClr val="bg1"/>
              </a:solidFill>
              <a:latin typeface="+mj-lt"/>
            </a:endParaRPr>
          </a:p>
        </p:txBody>
      </p:sp>
      <p:cxnSp>
        <p:nvCxnSpPr>
          <p:cNvPr id="7" name="直接连接符 22" title="">
            <a:extLst>
              <a:ext uri="{3C6A46A2-4E92-4937-BDD0-233DB5EC29BA}">
                <a16:creationId xmlns:a16="http://schemas.microsoft.com/office/drawing/2010/main" id="{D6864F9A-9255-42EE-9846-3C531F0C1C3E}"/>
              </a:ext>
            </a:extLst>
          </p:cNvPr>
          <p:cNvCxnSpPr/>
          <p:nvPr/>
        </p:nvCxnSpPr>
        <p:spPr>
          <a:xfrm rot="0">
            <a:off x="4763" y="6294438"/>
            <a:ext cx="9139237" cy="0"/>
          </a:xfrm>
          <a:prstGeom prst="line">
            <a:avLst/>
          </a:prstGeom>
          <a:noFill/>
          <a:ln w="38100">
            <a:solidFill>
              <a:srgbClr val="b0252a"/>
            </a:solidFill>
            <a:miter lim="800000"/>
          </a:ln>
          <a:effectLst>
            <a:outerShdw blurRad="50800" dir="16200000" dist="38100">
              <a:srgbClr val="000000">
                <a:alpha val="39998"/>
              </a:srgbClr>
            </a:outerShdw>
          </a:effectLst>
        </p:spPr>
      </p:cxnSp>
      <p:grpSp>
        <p:nvGrpSpPr>
          <p:cNvPr id="8" name="组合 26" title="">
            <a:extLst>
              <a:ext uri="{9734F23E-D25E-4FE6-920E-CEB89AE19A18}">
                <a16:creationId xmlns:a16="http://schemas.microsoft.com/office/drawing/2010/main" id="{87577D41-CBF7-42D9-9EDB-F6F329FF71DC}"/>
              </a:ext>
            </a:extLst>
          </p:cNvPr>
          <p:cNvGrpSpPr/>
          <p:nvPr/>
        </p:nvGrpSpPr>
        <p:grpSpPr>
          <a:xfrm rot="0">
            <a:off x="-3175" y="917574"/>
            <a:ext cx="9150350" cy="312738"/>
            <a:chOff x="-1124741" y="1321712"/>
            <a:chExt cx="9149405" cy="312857"/>
          </a:xfrm>
        </p:grpSpPr>
        <p:sp>
          <p:nvSpPr>
            <p:cNvPr id="9" name="矩形 27">
              <a:extLst>
                <a:ext uri="{85E73795-4995-478E-AAE6-5B1C0BB6DC33}">
                  <a16:creationId xmlns:a16="http://schemas.microsoft.com/office/drawing/2010/main" id="{84B7E1B8-C636-4460-9287-67BD78B74664}"/>
                </a:ext>
              </a:extLst>
            </p:cNvPr>
            <p:cNvSpPr/>
            <p:nvPr/>
          </p:nvSpPr>
          <p:spPr>
            <a:xfrm rot="0">
              <a:off x="-1116632" y="1329086"/>
              <a:ext cx="9141297" cy="305482"/>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numCol="1" rtlCol="0" spcCol="0" vert="horz">
              <a:noAutofit/>
            </a:bodyPr>
            <a:lstStyle>
              <a:lvl1pPr algn="l" indent="0" lvl="0" marL="0" rtl="false">
                <a:lnSpc>
                  <a:spcPct val="100000"/>
                </a:lnSpc>
                <a:spcBef>
                  <a:spcPct val="0"/>
                </a:spcBef>
                <a:spcAft>
                  <a:spcPct val="0"/>
                </a:spcAft>
                <a:buNone/>
                <a:defRPr b="0" baseline="0" dirty="0" i="0" lang="zh-CN" sz="1800" u="none">
                  <a:solidFill>
                    <a:schemeClr val="tx1"/>
                  </a:solidFill>
                  <a:latin typeface="Arial"/>
                </a:defRPr>
              </a:lvl1pPr>
              <a:lvl2pPr algn="l" indent="0" lvl="1" marL="457200" rtl="false">
                <a:lnSpc>
                  <a:spcPct val="100000"/>
                </a:lnSpc>
                <a:spcBef>
                  <a:spcPct val="0"/>
                </a:spcBef>
                <a:spcAft>
                  <a:spcPct val="0"/>
                </a:spcAft>
                <a:buNone/>
                <a:defRPr b="0" baseline="0" dirty="0" i="0" lang="zh-CN" sz="1800" u="none">
                  <a:solidFill>
                    <a:schemeClr val="tx1"/>
                  </a:solidFill>
                  <a:latin typeface="Arial"/>
                </a:defRPr>
              </a:lvl2pPr>
              <a:lvl3pPr algn="l" indent="0" lvl="2" marL="914400" rtl="false">
                <a:lnSpc>
                  <a:spcPct val="100000"/>
                </a:lnSpc>
                <a:spcBef>
                  <a:spcPct val="0"/>
                </a:spcBef>
                <a:spcAft>
                  <a:spcPct val="0"/>
                </a:spcAft>
                <a:buNone/>
                <a:defRPr b="0" baseline="0" dirty="0" i="0" lang="zh-CN" sz="1800" u="none">
                  <a:solidFill>
                    <a:schemeClr val="tx1"/>
                  </a:solidFill>
                  <a:latin typeface="Arial"/>
                </a:defRPr>
              </a:lvl3pPr>
              <a:lvl4pPr algn="l" indent="0" lvl="3" marL="1371600" rtl="false">
                <a:lnSpc>
                  <a:spcPct val="100000"/>
                </a:lnSpc>
                <a:spcBef>
                  <a:spcPct val="0"/>
                </a:spcBef>
                <a:spcAft>
                  <a:spcPct val="0"/>
                </a:spcAft>
                <a:buNone/>
                <a:defRPr b="0" baseline="0" dirty="0" i="0" lang="zh-CN" sz="1800" u="none">
                  <a:solidFill>
                    <a:schemeClr val="tx1"/>
                  </a:solidFill>
                  <a:latin typeface="Arial"/>
                </a:defRPr>
              </a:lvl4pPr>
              <a:lvl5pPr algn="l" indent="0" lvl="4" marL="1828800" rtl="false">
                <a:lnSpc>
                  <a:spcPct val="100000"/>
                </a:lnSpc>
                <a:spcBef>
                  <a:spcPct val="0"/>
                </a:spcBef>
                <a:spcAft>
                  <a:spcPct val="0"/>
                </a:spcAft>
                <a:buNone/>
                <a:defRPr b="0" baseline="0" dirty="0" i="0" lang="zh-CN" sz="1800" u="none">
                  <a:solidFill>
                    <a:schemeClr val="tx1"/>
                  </a:solidFill>
                  <a:latin typeface="Arial"/>
                </a:defRPr>
              </a:lvl5pPr>
            </a:lstStyle>
            <a:p>
              <a:pPr algn="ctr" indent="0" lvl="0" marL="0"/>
              <a:r>
                <a:rPr dirty="0" lang="zh-CN">
                  <a:solidFill>
                    <a:srgbClr val="ffffff"/>
                  </a:solidFill>
                </a:rPr>
                <a:t/>
              </a:r>
              <a:endParaRPr dirty="0" lang="zh-CN">
                <a:solidFill>
                  <a:srgbClr val="ffffff"/>
                </a:solidFill>
              </a:endParaRPr>
            </a:p>
          </p:txBody>
        </p:sp>
        <p:sp>
          <p:nvSpPr>
            <p:cNvPr id="10" name="矩形 28">
              <a:extLst>
                <a:ext uri="{3219D6AD-FC66-40FE-A2F9-34498FC57B5F}">
                  <a16:creationId xmlns:a16="http://schemas.microsoft.com/office/drawing/2010/main" id="{44C0F20E-E083-4E1B-A893-9133760BC5B2}"/>
                </a:ext>
              </a:extLst>
            </p:cNvPr>
            <p:cNvSpPr/>
            <p:nvPr/>
          </p:nvSpPr>
          <p:spPr>
            <a:xfrm rot="0">
              <a:off x="-1124741" y="1321712"/>
              <a:ext cx="583256" cy="312857"/>
            </a:xfrm>
            <a:prstGeom prst="rect">
              <a:avLst/>
            </a:prstGeom>
            <a:solidFill>
              <a:srgbClr val="b0252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noAutofit/>
            </a:bodyPr>
            <a:lstStyle>
              <a:lvl1pPr algn="l" indent="0" lvl="0" marL="0" rtl="false">
                <a:lnSpc>
                  <a:spcPct val="100000"/>
                </a:lnSpc>
                <a:spcBef>
                  <a:spcPct val="0"/>
                </a:spcBef>
                <a:spcAft>
                  <a:spcPct val="0"/>
                </a:spcAft>
                <a:buNone/>
                <a:defRPr b="0" baseline="0" dirty="0" i="0" lang="zh-CN" sz="1800" u="none">
                  <a:solidFill>
                    <a:schemeClr val="tx1"/>
                  </a:solidFill>
                  <a:latin typeface="Arial"/>
                </a:defRPr>
              </a:lvl1pPr>
              <a:lvl2pPr algn="l" indent="0" lvl="1" marL="457200" rtl="false">
                <a:lnSpc>
                  <a:spcPct val="100000"/>
                </a:lnSpc>
                <a:spcBef>
                  <a:spcPct val="0"/>
                </a:spcBef>
                <a:spcAft>
                  <a:spcPct val="0"/>
                </a:spcAft>
                <a:buNone/>
                <a:defRPr b="0" baseline="0" dirty="0" i="0" lang="zh-CN" sz="1800" u="none">
                  <a:solidFill>
                    <a:schemeClr val="tx1"/>
                  </a:solidFill>
                  <a:latin typeface="Arial"/>
                </a:defRPr>
              </a:lvl2pPr>
              <a:lvl3pPr algn="l" indent="0" lvl="2" marL="914400" rtl="false">
                <a:lnSpc>
                  <a:spcPct val="100000"/>
                </a:lnSpc>
                <a:spcBef>
                  <a:spcPct val="0"/>
                </a:spcBef>
                <a:spcAft>
                  <a:spcPct val="0"/>
                </a:spcAft>
                <a:buNone/>
                <a:defRPr b="0" baseline="0" dirty="0" i="0" lang="zh-CN" sz="1800" u="none">
                  <a:solidFill>
                    <a:schemeClr val="tx1"/>
                  </a:solidFill>
                  <a:latin typeface="Arial"/>
                </a:defRPr>
              </a:lvl3pPr>
              <a:lvl4pPr algn="l" indent="0" lvl="3" marL="1371600" rtl="false">
                <a:lnSpc>
                  <a:spcPct val="100000"/>
                </a:lnSpc>
                <a:spcBef>
                  <a:spcPct val="0"/>
                </a:spcBef>
                <a:spcAft>
                  <a:spcPct val="0"/>
                </a:spcAft>
                <a:buNone/>
                <a:defRPr b="0" baseline="0" dirty="0" i="0" lang="zh-CN" sz="1800" u="none">
                  <a:solidFill>
                    <a:schemeClr val="tx1"/>
                  </a:solidFill>
                  <a:latin typeface="Arial"/>
                </a:defRPr>
              </a:lvl4pPr>
              <a:lvl5pPr algn="l" indent="0" lvl="4" marL="1828800" rtl="false">
                <a:lnSpc>
                  <a:spcPct val="100000"/>
                </a:lnSpc>
                <a:spcBef>
                  <a:spcPct val="0"/>
                </a:spcBef>
                <a:spcAft>
                  <a:spcPct val="0"/>
                </a:spcAft>
                <a:buNone/>
                <a:defRPr b="0" baseline="0" dirty="0" i="0" lang="zh-CN" sz="1800" u="none">
                  <a:solidFill>
                    <a:schemeClr val="tx1"/>
                  </a:solidFill>
                  <a:latin typeface="Arial"/>
                </a:defRPr>
              </a:lvl5pPr>
            </a:lstStyle>
            <a:p>
              <a:pPr algn="ctr" indent="0" lvl="0" marL="0"/>
              <a:r>
                <a:rPr dirty="0" lang="zh-CN">
                  <a:solidFill>
                    <a:srgbClr val="ffffff"/>
                  </a:solidFill>
                </a:rPr>
                <a:t/>
              </a:r>
              <a:endParaRPr dirty="0" lang="zh-CN">
                <a:solidFill>
                  <a:srgbClr val="ffffff"/>
                </a:solidFill>
              </a:endParaRPr>
            </a:p>
          </p:txBody>
        </p:sp>
      </p:grpSp>
      <p:sp>
        <p:nvSpPr>
          <p:cNvPr id="11" name="文本框 29" title="">
            <a:extLst>
              <a:ext uri="{4A93AA5C-6D25-4F15-8223-D8A29378B46B}">
                <a16:creationId xmlns:a16="http://schemas.microsoft.com/office/drawing/2010/main" id="{7086DC69-A3C7-4BAD-A48E-C8A34783AEEC}"/>
              </a:ext>
            </a:extLst>
          </p:cNvPr>
          <p:cNvSpPr txBox="1"/>
          <p:nvPr/>
        </p:nvSpPr>
        <p:spPr>
          <a:xfrm rot="0">
            <a:off x="809625" y="882650"/>
            <a:ext cx="5329238" cy="646112"/>
          </a:xfrm>
          <a:prstGeom prst="rect">
            <a:avLst/>
          </a:prstGeom>
          <a:noFill/>
          <a:ln>
            <a:noFill/>
            <a:miter lim="800000"/>
          </a:ln>
        </p:spPr>
        <p:txBody>
          <a:bodyPr rtlCol="0">
            <a:spAutoFit/>
          </a:bodyPr>
          <a:lstStyle>
            <a:lvl1pPr algn="l" indent="0" lvl="0" marL="0" rtl="false">
              <a:lnSpc>
                <a:spcPct val="100000"/>
              </a:lnSpc>
              <a:spcBef>
                <a:spcPct val="0"/>
              </a:spcBef>
              <a:spcAft>
                <a:spcPct val="0"/>
              </a:spcAft>
              <a:buNone/>
              <a:defRPr b="0" baseline="0" dirty="0" i="0" lang="zh-CN" sz="1800" u="none">
                <a:solidFill>
                  <a:schemeClr val="tx1"/>
                </a:solidFill>
                <a:latin typeface="Arial"/>
              </a:defRPr>
            </a:lvl1pPr>
            <a:lvl2pPr algn="l" indent="0" lvl="1" marL="457200" rtl="false">
              <a:lnSpc>
                <a:spcPct val="100000"/>
              </a:lnSpc>
              <a:spcBef>
                <a:spcPct val="0"/>
              </a:spcBef>
              <a:spcAft>
                <a:spcPct val="0"/>
              </a:spcAft>
              <a:buNone/>
              <a:defRPr b="0" baseline="0" dirty="0" i="0" lang="zh-CN" sz="1800" u="none">
                <a:solidFill>
                  <a:schemeClr val="tx1"/>
                </a:solidFill>
                <a:latin typeface="Arial"/>
              </a:defRPr>
            </a:lvl2pPr>
            <a:lvl3pPr algn="l" indent="0" lvl="2" marL="914400" rtl="false">
              <a:lnSpc>
                <a:spcPct val="100000"/>
              </a:lnSpc>
              <a:spcBef>
                <a:spcPct val="0"/>
              </a:spcBef>
              <a:spcAft>
                <a:spcPct val="0"/>
              </a:spcAft>
              <a:buNone/>
              <a:defRPr b="0" baseline="0" dirty="0" i="0" lang="zh-CN" sz="1800" u="none">
                <a:solidFill>
                  <a:schemeClr val="tx1"/>
                </a:solidFill>
                <a:latin typeface="Arial"/>
              </a:defRPr>
            </a:lvl3pPr>
            <a:lvl4pPr algn="l" indent="0" lvl="3" marL="1371600" rtl="false">
              <a:lnSpc>
                <a:spcPct val="100000"/>
              </a:lnSpc>
              <a:spcBef>
                <a:spcPct val="0"/>
              </a:spcBef>
              <a:spcAft>
                <a:spcPct val="0"/>
              </a:spcAft>
              <a:buNone/>
              <a:defRPr b="0" baseline="0" dirty="0" i="0" lang="zh-CN" sz="1800" u="none">
                <a:solidFill>
                  <a:schemeClr val="tx1"/>
                </a:solidFill>
                <a:latin typeface="Arial"/>
              </a:defRPr>
            </a:lvl4pPr>
            <a:lvl5pPr algn="l" indent="0" lvl="4" marL="1828800" rtl="false">
              <a:lnSpc>
                <a:spcPct val="100000"/>
              </a:lnSpc>
              <a:spcBef>
                <a:spcPct val="0"/>
              </a:spcBef>
              <a:spcAft>
                <a:spcPct val="0"/>
              </a:spcAft>
              <a:buNone/>
              <a:defRPr b="0" baseline="0" dirty="0" i="0" lang="zh-CN" sz="1800" u="none">
                <a:solidFill>
                  <a:schemeClr val="tx1"/>
                </a:solidFill>
                <a:latin typeface="Arial"/>
              </a:defRPr>
            </a:lvl5pPr>
          </a:lstStyle>
          <a:p>
            <a:pPr indent="0" lvl="0" marL="0"/>
            <a:r>
              <a:rPr dirty="0" lang="en-US"/>
              <a:t>方法名（创新形式）</a:t>
            </a:r>
          </a:p>
          <a:p>
            <a:pPr indent="0" lvl="0" marL="0"/>
            <a:r>
              <a:rPr dirty="0" lang="en-US"/>
              <a:t/>
            </a:r>
            <a:endParaRPr dirty="0" lang="en-US"/>
          </a:p>
        </p:txBody>
      </p:sp>
      <p:sp>
        <p:nvSpPr>
          <p:cNvPr id="12" name="文本框 9" title="">
            <a:extLst>
              <a:ext uri="{9923BA14-63AF-410A-B5CA-77A96D726F45}">
                <a16:creationId xmlns:a16="http://schemas.microsoft.com/office/drawing/2010/main" id="{07F79816-8846-4D11-9B30-001716AA5C67}"/>
              </a:ext>
            </a:extLst>
          </p:cNvPr>
          <p:cNvSpPr txBox="1"/>
          <p:nvPr/>
        </p:nvSpPr>
        <p:spPr>
          <a:xfrm rot="0">
            <a:off x="-42862" y="882650"/>
            <a:ext cx="663574" cy="369888"/>
          </a:xfrm>
          <a:prstGeom prst="rect">
            <a:avLst/>
          </a:prstGeom>
          <a:noFill/>
          <a:ln>
            <a:noFill/>
            <a:miter lim="800000"/>
          </a:ln>
        </p:spPr>
        <p:txBody>
          <a:bodyPr rtlCol="0">
            <a:spAutoFit/>
          </a:bodyPr>
          <a:lstStyle>
            <a:lvl1pPr algn="l" indent="0" lvl="0" marL="0" rtl="false">
              <a:lnSpc>
                <a:spcPct val="100000"/>
              </a:lnSpc>
              <a:spcBef>
                <a:spcPct val="0"/>
              </a:spcBef>
              <a:spcAft>
                <a:spcPct val="0"/>
              </a:spcAft>
              <a:buNone/>
              <a:defRPr b="0" baseline="0" dirty="0" i="0" lang="zh-CN" sz="1800" u="none">
                <a:solidFill>
                  <a:schemeClr val="tx1"/>
                </a:solidFill>
                <a:latin typeface="Arial"/>
              </a:defRPr>
            </a:lvl1pPr>
            <a:lvl2pPr algn="l" indent="0" lvl="1" marL="457200" rtl="false">
              <a:lnSpc>
                <a:spcPct val="100000"/>
              </a:lnSpc>
              <a:spcBef>
                <a:spcPct val="0"/>
              </a:spcBef>
              <a:spcAft>
                <a:spcPct val="0"/>
              </a:spcAft>
              <a:buNone/>
              <a:defRPr b="0" baseline="0" dirty="0" i="0" lang="zh-CN" sz="1800" u="none">
                <a:solidFill>
                  <a:schemeClr val="tx1"/>
                </a:solidFill>
                <a:latin typeface="Arial"/>
              </a:defRPr>
            </a:lvl2pPr>
            <a:lvl3pPr algn="l" indent="0" lvl="2" marL="914400" rtl="false">
              <a:lnSpc>
                <a:spcPct val="100000"/>
              </a:lnSpc>
              <a:spcBef>
                <a:spcPct val="0"/>
              </a:spcBef>
              <a:spcAft>
                <a:spcPct val="0"/>
              </a:spcAft>
              <a:buNone/>
              <a:defRPr b="0" baseline="0" dirty="0" i="0" lang="zh-CN" sz="1800" u="none">
                <a:solidFill>
                  <a:schemeClr val="tx1"/>
                </a:solidFill>
                <a:latin typeface="Arial"/>
              </a:defRPr>
            </a:lvl3pPr>
            <a:lvl4pPr algn="l" indent="0" lvl="3" marL="1371600" rtl="false">
              <a:lnSpc>
                <a:spcPct val="100000"/>
              </a:lnSpc>
              <a:spcBef>
                <a:spcPct val="0"/>
              </a:spcBef>
              <a:spcAft>
                <a:spcPct val="0"/>
              </a:spcAft>
              <a:buNone/>
              <a:defRPr b="0" baseline="0" dirty="0" i="0" lang="zh-CN" sz="1800" u="none">
                <a:solidFill>
                  <a:schemeClr val="tx1"/>
                </a:solidFill>
                <a:latin typeface="Arial"/>
              </a:defRPr>
            </a:lvl4pPr>
            <a:lvl5pPr algn="l" indent="0" lvl="4" marL="1828800" rtl="false">
              <a:lnSpc>
                <a:spcPct val="100000"/>
              </a:lnSpc>
              <a:spcBef>
                <a:spcPct val="0"/>
              </a:spcBef>
              <a:spcAft>
                <a:spcPct val="0"/>
              </a:spcAft>
              <a:buNone/>
              <a:defRPr b="0" baseline="0" dirty="0" i="0" lang="zh-CN" sz="1800" u="none">
                <a:solidFill>
                  <a:schemeClr val="tx1"/>
                </a:solidFill>
                <a:latin typeface="Arial"/>
              </a:defRPr>
            </a:lvl5pPr>
          </a:lstStyle>
          <a:p>
            <a:pPr indent="0" lvl="0" marL="0"/>
            <a:r>
              <a:rPr b="1" dirty="0" lang="zh-CN">
                <a:solidFill>
                  <a:schemeClr val="bg1"/>
                </a:solidFill>
                <a:latin typeface="+mj-lt"/>
              </a:rPr>
              <a:t>方法</a:t>
            </a:r>
            <a:endParaRPr b="1" dirty="0" lang="zh-CN">
              <a:solidFill>
                <a:schemeClr val="bg1"/>
              </a:solidFill>
              <a:latin typeface="+mj-lt"/>
            </a:endParaRPr>
          </a:p>
        </p:txBody>
      </p:sp>
      <p:cxnSp>
        <p:nvCxnSpPr>
          <p:cNvPr id="13" name="直接连接符 31" title="">
            <a:extLst>
              <a:ext uri="{591C5E58-A33E-4991-95B5-C2500F4D2FA7}">
                <a16:creationId xmlns:a16="http://schemas.microsoft.com/office/drawing/2010/main" id="{9DFB8215-F6EB-4A99-9852-EDC6112DCAC0}"/>
              </a:ext>
            </a:extLst>
          </p:cNvPr>
          <p:cNvCxnSpPr/>
          <p:nvPr/>
        </p:nvCxnSpPr>
        <p:spPr>
          <a:xfrm rot="0">
            <a:off x="4763" y="1363663"/>
            <a:ext cx="9139237" cy="0"/>
          </a:xfrm>
          <a:prstGeom prst="line">
            <a:avLst/>
          </a:prstGeom>
          <a:noFill/>
          <a:ln w="38100">
            <a:solidFill>
              <a:srgbClr val="b0252a"/>
            </a:solidFill>
            <a:miter lim="800000"/>
          </a:ln>
          <a:effectLst>
            <a:outerShdw blurRad="50800" dir="8100000" dist="38100">
              <a:srgbClr val="000000">
                <a:alpha val="39998"/>
              </a:srgbClr>
            </a:outerShdw>
          </a:effectLst>
        </p:spPr>
      </p:cxnSp>
      <p:sp>
        <p:nvSpPr>
          <p:cNvPr id="14" name="文本框 20" title="">
            <a:extLst>
              <a:ext uri="{E66AAA23-2EF2-404E-BEA4-F77E93F0375E}">
                <a16:creationId xmlns:a16="http://schemas.microsoft.com/office/drawing/2010/main" id="{9E9FB612-A75D-4461-B7D0-4517C4FB4D4C}"/>
              </a:ext>
            </a:extLst>
          </p:cNvPr>
          <p:cNvSpPr txBox="1"/>
          <p:nvPr/>
        </p:nvSpPr>
        <p:spPr>
          <a:xfrm rot="0">
            <a:off x="746124" y="2840038"/>
            <a:ext cx="7426324" cy="922337"/>
          </a:xfrm>
          <a:prstGeom prst="rect">
            <a:avLst/>
          </a:prstGeom>
          <a:noFill/>
          <a:ln>
            <a:noFill/>
            <a:miter lim="800000"/>
          </a:ln>
        </p:spPr>
        <p:txBody>
          <a:bodyPr rtlCol="0">
            <a:spAutoFit/>
          </a:bodyPr>
          <a:lstStyle>
            <a:lvl1pPr algn="l" indent="0" lvl="0" marL="0" rtl="false">
              <a:lnSpc>
                <a:spcPct val="100000"/>
              </a:lnSpc>
              <a:spcBef>
                <a:spcPct val="0"/>
              </a:spcBef>
              <a:spcAft>
                <a:spcPct val="0"/>
              </a:spcAft>
              <a:buNone/>
              <a:defRPr b="0" baseline="0" dirty="0" i="0" lang="zh-CN" sz="1800" u="none">
                <a:solidFill>
                  <a:schemeClr val="tx1"/>
                </a:solidFill>
                <a:latin typeface="Arial"/>
              </a:defRPr>
            </a:lvl1pPr>
            <a:lvl2pPr algn="l" indent="0" lvl="1" marL="457200" rtl="false">
              <a:lnSpc>
                <a:spcPct val="100000"/>
              </a:lnSpc>
              <a:spcBef>
                <a:spcPct val="0"/>
              </a:spcBef>
              <a:spcAft>
                <a:spcPct val="0"/>
              </a:spcAft>
              <a:buNone/>
              <a:defRPr b="0" baseline="0" dirty="0" i="0" lang="zh-CN" sz="1800" u="none">
                <a:solidFill>
                  <a:schemeClr val="tx1"/>
                </a:solidFill>
                <a:latin typeface="Arial"/>
              </a:defRPr>
            </a:lvl2pPr>
            <a:lvl3pPr algn="l" indent="0" lvl="2" marL="914400" rtl="false">
              <a:lnSpc>
                <a:spcPct val="100000"/>
              </a:lnSpc>
              <a:spcBef>
                <a:spcPct val="0"/>
              </a:spcBef>
              <a:spcAft>
                <a:spcPct val="0"/>
              </a:spcAft>
              <a:buNone/>
              <a:defRPr b="0" baseline="0" dirty="0" i="0" lang="zh-CN" sz="1800" u="none">
                <a:solidFill>
                  <a:schemeClr val="tx1"/>
                </a:solidFill>
                <a:latin typeface="Arial"/>
              </a:defRPr>
            </a:lvl3pPr>
            <a:lvl4pPr algn="l" indent="0" lvl="3" marL="1371600" rtl="false">
              <a:lnSpc>
                <a:spcPct val="100000"/>
              </a:lnSpc>
              <a:spcBef>
                <a:spcPct val="0"/>
              </a:spcBef>
              <a:spcAft>
                <a:spcPct val="0"/>
              </a:spcAft>
              <a:buNone/>
              <a:defRPr b="0" baseline="0" dirty="0" i="0" lang="zh-CN" sz="1800" u="none">
                <a:solidFill>
                  <a:schemeClr val="tx1"/>
                </a:solidFill>
                <a:latin typeface="Arial"/>
              </a:defRPr>
            </a:lvl4pPr>
            <a:lvl5pPr algn="l" indent="0" lvl="4" marL="1828800" rtl="false">
              <a:lnSpc>
                <a:spcPct val="100000"/>
              </a:lnSpc>
              <a:spcBef>
                <a:spcPct val="0"/>
              </a:spcBef>
              <a:spcAft>
                <a:spcPct val="0"/>
              </a:spcAft>
              <a:buNone/>
              <a:defRPr b="0" baseline="0" dirty="0" i="0" lang="zh-CN" sz="1800" u="none">
                <a:solidFill>
                  <a:schemeClr val="tx1"/>
                </a:solidFill>
                <a:latin typeface="Arial"/>
              </a:defRPr>
            </a:lvl5pPr>
          </a:lstStyle>
          <a:p>
            <a:pPr indent="0" lvl="0" marL="0"/>
            <a:r>
              <a:rPr dirty="0" lang="en-US"/>
              <a:t>提出的方法是什么？属于什么类型创新（全新方法类型</a:t>
            </a:r>
            <a:r>
              <a:rPr dirty="0" lang="en-US"/>
              <a:t>/</a:t>
            </a:r>
            <a:r>
              <a:rPr dirty="0" lang="en-US"/>
              <a:t>组合其他方法创新）？方法的流程图？拆解每一部分的目的和达到的效果（为未来借鉴模型准备）</a:t>
            </a:r>
            <a:endParaRPr dirty="0" lang="en-US"/>
          </a:p>
        </p:txBody>
      </p:sp>
    </p:spTree>
    <p:extLst>
      <p:ext uri="{DF3C15D7-4515-4A05-A499-02ABA8E2538E}">
        <p14:creationId xmlns:p14="http://schemas.microsoft.com/office/powerpoint/2010/main" val="1730983855166"/>
      </p:ext>
    </p:extLst>
  </p:cSld>
  <p:clrMapOvr>
    <a:masterClrMapping/>
  </p:clrMapOvr>
</p:sld>
</file>

<file path=ppt/slides/slide8.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8">
    <p:spTree>
      <p:nvGrpSpPr>
        <p:cNvPr id="1" name=""/>
        <p:cNvGrpSpPr/>
        <p:nvPr/>
      </p:nvGrpSpPr>
      <p:grpSpPr>
        <a:xfrm>
          <a:off x="0" y="0"/>
          <a:ext cx="0" cy="0"/>
          <a:chOff x="0" y="0"/>
          <a:chExt cx="0" cy="0"/>
        </a:xfrm>
      </p:grpSpPr>
      <p:pic>
        <p:nvPicPr>
          <p:cNvPr descr="a2" id="2" name="Picture 4" title="">
            <a:extLst>
              <a:ext uri="{389CD4B7-2534-44CE-B3C9-5840338D2CB2}">
                <a16:creationId xmlns:a16="http://schemas.microsoft.com/office/drawing/2010/main" id="{CCD6D5B7-B375-4C9C-B31A-E58CB4173F4D}"/>
              </a:ext>
            </a:extLst>
          </p:cNvPr>
          <p:cNvPicPr>
            <a:picLocks noChangeAspect="true"/>
          </p:cNvPicPr>
          <p:nvPr/>
        </p:nvPicPr>
        <p:blipFill>
          <a:blip r:embed="rId2"/>
          <a:stretch>
            <a:fillRect/>
          </a:stretch>
        </p:blipFill>
        <p:spPr>
          <a:xfrm rot="0">
            <a:off x="0" y="0"/>
            <a:ext cx="9144000" cy="6858000"/>
          </a:xfrm>
          <a:prstGeom prst="rect">
            <a:avLst/>
          </a:prstGeom>
          <a:noFill/>
          <a:ln>
            <a:noFill/>
            <a:miter lim="800000"/>
          </a:ln>
        </p:spPr>
      </p:pic>
      <p:sp>
        <p:nvSpPr>
          <p:cNvPr id="3" name="标题 6" title="">
            <a:extLst>
              <a:ext uri="{BE0B3297-E9B2-42DD-9739-46463653A5DC}">
                <a16:creationId xmlns:a16="http://schemas.microsoft.com/office/drawing/2010/main" id="{6E2EC5F1-4CC2-4313-BE3A-4F76E0C58612}"/>
              </a:ext>
            </a:extLst>
          </p:cNvPr>
          <p:cNvSpPr txBox="1"/>
          <p:nvPr/>
        </p:nvSpPr>
        <p:spPr>
          <a:xfrm rot="0">
            <a:off x="2771775" y="109538"/>
            <a:ext cx="6372225" cy="585787"/>
          </a:xfrm>
          <a:prstGeom prst="rect">
            <a:avLst/>
          </a:prstGeom>
          <a:noFill/>
          <a:ln>
            <a:noFill/>
            <a:miter lim="800000"/>
          </a:ln>
        </p:spPr>
        <p:txBody>
          <a:bodyPr rtlCol="0">
            <a:noAutofit/>
          </a:bodyPr>
          <a:lstStyle>
            <a:lvl1pPr algn="l" indent="-342900" lvl="0" marL="342900" rtl="false">
              <a:lnSpc>
                <a:spcPct val="100000"/>
              </a:lnSpc>
              <a:spcBef>
                <a:spcPct val="20000"/>
              </a:spcBef>
              <a:spcAft>
                <a:spcPct val="0"/>
              </a:spcAft>
              <a:buChar char="•"/>
              <a:defRPr b="0" baseline="0" dirty="0" i="0" lang="zh-CN" sz="3200" u="none">
                <a:solidFill>
                  <a:schemeClr val="tx1"/>
                </a:solidFill>
                <a:latin typeface="+mn-lt"/>
              </a:defRPr>
            </a:lvl1pPr>
            <a:lvl2pPr algn="l" indent="-285750" lvl="1" marL="742950" rtl="false">
              <a:lnSpc>
                <a:spcPct val="100000"/>
              </a:lnSpc>
              <a:spcBef>
                <a:spcPct val="20000"/>
              </a:spcBef>
              <a:spcAft>
                <a:spcPct val="0"/>
              </a:spcAft>
              <a:buChar char="–"/>
              <a:defRPr b="0" baseline="0" dirty="0" i="0" lang="zh-CN" sz="2800" u="none">
                <a:solidFill>
                  <a:schemeClr val="tx1"/>
                </a:solidFill>
                <a:latin typeface="+mn-lt"/>
              </a:defRPr>
            </a:lvl2pPr>
            <a:lvl3pPr algn="l" indent="-228600" lvl="2" marL="1143000" rtl="false">
              <a:lnSpc>
                <a:spcPct val="100000"/>
              </a:lnSpc>
              <a:spcBef>
                <a:spcPct val="20000"/>
              </a:spcBef>
              <a:spcAft>
                <a:spcPct val="0"/>
              </a:spcAft>
              <a:buChar char="•"/>
              <a:defRPr b="0" baseline="0" dirty="0" i="0" lang="zh-CN" sz="2400" u="none">
                <a:solidFill>
                  <a:schemeClr val="tx1"/>
                </a:solidFill>
                <a:latin typeface="+mn-lt"/>
              </a:defRPr>
            </a:lvl3pPr>
            <a:lvl4pPr algn="l" indent="-228600" lvl="3" marL="1600200" rtl="false">
              <a:lnSpc>
                <a:spcPct val="100000"/>
              </a:lnSpc>
              <a:spcBef>
                <a:spcPct val="20000"/>
              </a:spcBef>
              <a:spcAft>
                <a:spcPct val="0"/>
              </a:spcAft>
              <a:buChar char="–"/>
              <a:defRPr b="0" baseline="0" dirty="0" i="0" lang="zh-CN" sz="2000" u="none">
                <a:solidFill>
                  <a:schemeClr val="tx1"/>
                </a:solidFill>
                <a:latin typeface="+mn-lt"/>
              </a:defRPr>
            </a:lvl4pPr>
            <a:lvl5pPr algn="l" indent="-228600" lvl="4" marL="2057400" rtl="false">
              <a:lnSpc>
                <a:spcPct val="100000"/>
              </a:lnSpc>
              <a:spcBef>
                <a:spcPct val="20000"/>
              </a:spcBef>
              <a:spcAft>
                <a:spcPct val="0"/>
              </a:spcAft>
              <a:buChar char="»"/>
              <a:defRPr b="0" baseline="0" dirty="0" i="0" lang="zh-CN" sz="2000" u="none">
                <a:solidFill>
                  <a:schemeClr val="tx1"/>
                </a:solidFill>
                <a:latin typeface="+mn-lt"/>
              </a:defRPr>
            </a:lvl5pPr>
            <a:lvl6pPr algn="l" indent="-228600" lvl="5" marL="2514600" rtl="false">
              <a:spcBef>
                <a:spcPct val="20000"/>
              </a:spcBef>
              <a:spcAft>
                <a:spcPct val="0"/>
              </a:spcAft>
              <a:buChar char="»"/>
              <a:defRPr dirty="0" lang="zh-CN" sz="2000">
                <a:solidFill>
                  <a:schemeClr val="tx1"/>
                </a:solidFill>
                <a:latin typeface="+mn-lt"/>
              </a:defRPr>
            </a:lvl6pPr>
            <a:lvl7pPr algn="l" indent="-228600" lvl="6" marL="2971800" rtl="false">
              <a:spcBef>
                <a:spcPct val="20000"/>
              </a:spcBef>
              <a:spcAft>
                <a:spcPct val="0"/>
              </a:spcAft>
              <a:buChar char="»"/>
              <a:defRPr dirty="0" lang="zh-CN" sz="2000">
                <a:solidFill>
                  <a:schemeClr val="tx1"/>
                </a:solidFill>
                <a:latin typeface="+mn-lt"/>
              </a:defRPr>
            </a:lvl7pPr>
            <a:lvl8pPr algn="l" indent="-228600" lvl="7" marL="3429000" rtl="false">
              <a:spcBef>
                <a:spcPct val="20000"/>
              </a:spcBef>
              <a:spcAft>
                <a:spcPct val="0"/>
              </a:spcAft>
              <a:buChar char="»"/>
              <a:defRPr dirty="0" lang="zh-CN" sz="2000">
                <a:solidFill>
                  <a:schemeClr val="tx1"/>
                </a:solidFill>
                <a:latin typeface="+mn-lt"/>
              </a:defRPr>
            </a:lvl8pPr>
            <a:lvl9pPr algn="l" indent="-228600" lvl="8" marL="3886200" rtl="false">
              <a:spcBef>
                <a:spcPct val="20000"/>
              </a:spcBef>
              <a:spcAft>
                <a:spcPct val="0"/>
              </a:spcAft>
              <a:buChar char="»"/>
              <a:defRPr dirty="0" lang="zh-CN" sz="2000">
                <a:solidFill>
                  <a:schemeClr val="tx1"/>
                </a:solidFill>
                <a:latin typeface="+mn-lt"/>
              </a:defRPr>
            </a:lvl9pPr>
          </a:lstStyle>
          <a:p>
            <a:pPr algn="ctr" indent="0" lvl="0" marL="0">
              <a:lnSpc>
                <a:spcPct val="90000"/>
              </a:lnSpc>
              <a:spcBef>
                <a:spcPct val="0"/>
              </a:spcBef>
              <a:buNone/>
            </a:pPr>
            <a:r>
              <a:rPr dirty="0" lang="zh-CN">
                <a:solidFill>
                  <a:schemeClr val="bg1"/>
                </a:solidFill>
                <a:latin typeface="黑体"/>
              </a:rPr>
              <a:t/>
            </a:r>
            <a:endParaRPr dirty="0" lang="zh-CN">
              <a:solidFill>
                <a:schemeClr val="bg1"/>
              </a:solidFill>
              <a:latin typeface="黑体"/>
            </a:endParaRPr>
          </a:p>
        </p:txBody>
      </p:sp>
      <p:sp>
        <p:nvSpPr>
          <p:cNvPr id="4" name="标题 6" title="">
            <a:extLst>
              <a:ext uri="{7EDDC384-52E5-414A-99D4-1871915A82B2}">
                <a16:creationId xmlns:a16="http://schemas.microsoft.com/office/drawing/2010/main" id="{052EED70-6A95-4946-BF46-B1FFC33F0164}"/>
              </a:ext>
            </a:extLst>
          </p:cNvPr>
          <p:cNvSpPr txBox="1"/>
          <p:nvPr/>
        </p:nvSpPr>
        <p:spPr>
          <a:xfrm rot="0">
            <a:off x="2916238" y="117475"/>
            <a:ext cx="6227762" cy="585788"/>
          </a:xfrm>
          <a:prstGeom prst="rect">
            <a:avLst/>
          </a:prstGeom>
          <a:noFill/>
          <a:ln>
            <a:noFill/>
            <a:miter lim="800000"/>
          </a:ln>
        </p:spPr>
        <p:txBody>
          <a:bodyPr rtlCol="0">
            <a:noAutofit/>
          </a:bodyPr>
          <a:lstStyle>
            <a:lvl1pPr algn="l" indent="-342900" lvl="0" marL="342900" rtl="false">
              <a:lnSpc>
                <a:spcPct val="100000"/>
              </a:lnSpc>
              <a:spcBef>
                <a:spcPct val="20000"/>
              </a:spcBef>
              <a:spcAft>
                <a:spcPct val="0"/>
              </a:spcAft>
              <a:buChar char="•"/>
              <a:defRPr b="0" baseline="0" dirty="0" i="0" lang="zh-CN" sz="3200" u="none">
                <a:solidFill>
                  <a:schemeClr val="tx1"/>
                </a:solidFill>
                <a:latin typeface="+mn-lt"/>
              </a:defRPr>
            </a:lvl1pPr>
            <a:lvl2pPr algn="l" indent="-285750" lvl="1" marL="742950" rtl="false">
              <a:lnSpc>
                <a:spcPct val="100000"/>
              </a:lnSpc>
              <a:spcBef>
                <a:spcPct val="20000"/>
              </a:spcBef>
              <a:spcAft>
                <a:spcPct val="0"/>
              </a:spcAft>
              <a:buChar char="–"/>
              <a:defRPr b="0" baseline="0" dirty="0" i="0" lang="zh-CN" sz="2800" u="none">
                <a:solidFill>
                  <a:schemeClr val="tx1"/>
                </a:solidFill>
                <a:latin typeface="+mn-lt"/>
              </a:defRPr>
            </a:lvl2pPr>
            <a:lvl3pPr algn="l" indent="-228600" lvl="2" marL="1143000" rtl="false">
              <a:lnSpc>
                <a:spcPct val="100000"/>
              </a:lnSpc>
              <a:spcBef>
                <a:spcPct val="20000"/>
              </a:spcBef>
              <a:spcAft>
                <a:spcPct val="0"/>
              </a:spcAft>
              <a:buChar char="•"/>
              <a:defRPr b="0" baseline="0" dirty="0" i="0" lang="zh-CN" sz="2400" u="none">
                <a:solidFill>
                  <a:schemeClr val="tx1"/>
                </a:solidFill>
                <a:latin typeface="+mn-lt"/>
              </a:defRPr>
            </a:lvl3pPr>
            <a:lvl4pPr algn="l" indent="-228600" lvl="3" marL="1600200" rtl="false">
              <a:lnSpc>
                <a:spcPct val="100000"/>
              </a:lnSpc>
              <a:spcBef>
                <a:spcPct val="20000"/>
              </a:spcBef>
              <a:spcAft>
                <a:spcPct val="0"/>
              </a:spcAft>
              <a:buChar char="–"/>
              <a:defRPr b="0" baseline="0" dirty="0" i="0" lang="zh-CN" sz="2000" u="none">
                <a:solidFill>
                  <a:schemeClr val="tx1"/>
                </a:solidFill>
                <a:latin typeface="+mn-lt"/>
              </a:defRPr>
            </a:lvl4pPr>
            <a:lvl5pPr algn="l" indent="-228600" lvl="4" marL="2057400" rtl="false">
              <a:lnSpc>
                <a:spcPct val="100000"/>
              </a:lnSpc>
              <a:spcBef>
                <a:spcPct val="20000"/>
              </a:spcBef>
              <a:spcAft>
                <a:spcPct val="0"/>
              </a:spcAft>
              <a:buChar char="»"/>
              <a:defRPr b="0" baseline="0" dirty="0" i="0" lang="zh-CN" sz="2000" u="none">
                <a:solidFill>
                  <a:schemeClr val="tx1"/>
                </a:solidFill>
                <a:latin typeface="+mn-lt"/>
              </a:defRPr>
            </a:lvl5pPr>
            <a:lvl6pPr algn="l" indent="-228600" lvl="5" marL="2514600" rtl="false">
              <a:spcBef>
                <a:spcPct val="20000"/>
              </a:spcBef>
              <a:spcAft>
                <a:spcPct val="0"/>
              </a:spcAft>
              <a:buChar char="»"/>
              <a:defRPr dirty="0" lang="zh-CN" sz="2000">
                <a:solidFill>
                  <a:schemeClr val="tx1"/>
                </a:solidFill>
                <a:latin typeface="+mn-lt"/>
              </a:defRPr>
            </a:lvl6pPr>
            <a:lvl7pPr algn="l" indent="-228600" lvl="6" marL="2971800" rtl="false">
              <a:spcBef>
                <a:spcPct val="20000"/>
              </a:spcBef>
              <a:spcAft>
                <a:spcPct val="0"/>
              </a:spcAft>
              <a:buChar char="»"/>
              <a:defRPr dirty="0" lang="zh-CN" sz="2000">
                <a:solidFill>
                  <a:schemeClr val="tx1"/>
                </a:solidFill>
                <a:latin typeface="+mn-lt"/>
              </a:defRPr>
            </a:lvl7pPr>
            <a:lvl8pPr algn="l" indent="-228600" lvl="7" marL="3429000" rtl="false">
              <a:spcBef>
                <a:spcPct val="20000"/>
              </a:spcBef>
              <a:spcAft>
                <a:spcPct val="0"/>
              </a:spcAft>
              <a:buChar char="»"/>
              <a:defRPr dirty="0" lang="zh-CN" sz="2000">
                <a:solidFill>
                  <a:schemeClr val="tx1"/>
                </a:solidFill>
                <a:latin typeface="+mn-lt"/>
              </a:defRPr>
            </a:lvl8pPr>
            <a:lvl9pPr algn="l" indent="-228600" lvl="8" marL="3886200" rtl="false">
              <a:spcBef>
                <a:spcPct val="20000"/>
              </a:spcBef>
              <a:spcAft>
                <a:spcPct val="0"/>
              </a:spcAft>
              <a:buChar char="»"/>
              <a:defRPr dirty="0" lang="zh-CN" sz="2000">
                <a:solidFill>
                  <a:schemeClr val="tx1"/>
                </a:solidFill>
                <a:latin typeface="+mn-lt"/>
              </a:defRPr>
            </a:lvl9pPr>
          </a:lstStyle>
          <a:p>
            <a:pPr indent="0" lvl="0" marL="0">
              <a:lnSpc>
                <a:spcPct val="90000"/>
              </a:lnSpc>
              <a:spcBef>
                <a:spcPct val="0"/>
              </a:spcBef>
              <a:buNone/>
            </a:pPr>
            <a:r>
              <a:rPr b="1" dirty="0" lang="zh-CN" sz="2800">
                <a:solidFill>
                  <a:schemeClr val="bg1"/>
                </a:solidFill>
                <a:latin typeface="黑体"/>
              </a:rPr>
              <a:t>视觉解码研究进展：分类（</a:t>
            </a:r>
            <a:r>
              <a:rPr b="1" baseline="0" dirty="0" i="0" lang="zh-CN" sz="2800" u="none">
                <a:solidFill>
                  <a:srgbClr val="ffff00"/>
                </a:solidFill>
                <a:latin typeface="黑体"/>
              </a:rPr>
              <a:t>模板</a:t>
            </a:r>
            <a:r>
              <a:rPr b="1" dirty="0" lang="zh-CN" sz="2800">
                <a:solidFill>
                  <a:schemeClr val="bg1"/>
                </a:solidFill>
                <a:latin typeface="黑体"/>
              </a:rPr>
              <a:t>）</a:t>
            </a:r>
            <a:endParaRPr b="1" dirty="0" lang="zh-CN" sz="2800">
              <a:solidFill>
                <a:schemeClr val="bg1"/>
              </a:solidFill>
              <a:latin typeface="黑体"/>
            </a:endParaRPr>
          </a:p>
        </p:txBody>
      </p:sp>
      <p:sp>
        <p:nvSpPr>
          <p:cNvPr id="5" name="文本框 24" title="">
            <a:extLst>
              <a:ext uri="{458179FE-0F51-40D5-A344-4C7B0CAD6399}">
                <a16:creationId xmlns:a16="http://schemas.microsoft.com/office/drawing/2010/main" id="{B7E1C076-4BFF-4F1E-B59A-08762671E721}"/>
              </a:ext>
            </a:extLst>
          </p:cNvPr>
          <p:cNvSpPr txBox="1"/>
          <p:nvPr/>
        </p:nvSpPr>
        <p:spPr>
          <a:xfrm rot="0">
            <a:off x="188913" y="6364288"/>
            <a:ext cx="9090025" cy="246062"/>
          </a:xfrm>
          <a:prstGeom prst="rect">
            <a:avLst/>
          </a:prstGeom>
          <a:noFill/>
          <a:ln>
            <a:noFill/>
            <a:miter lim="800000"/>
          </a:ln>
        </p:spPr>
        <p:txBody>
          <a:bodyPr rtlCol="0">
            <a:spAutoFit/>
          </a:bodyPr>
          <a:lstStyle>
            <a:lvl1pPr algn="l" indent="0" lvl="0" marL="0" rtl="false">
              <a:lnSpc>
                <a:spcPct val="100000"/>
              </a:lnSpc>
              <a:spcBef>
                <a:spcPct val="0"/>
              </a:spcBef>
              <a:spcAft>
                <a:spcPct val="0"/>
              </a:spcAft>
              <a:buNone/>
              <a:defRPr b="0" baseline="0" dirty="0" i="0" lang="zh-CN" sz="1800" u="none">
                <a:solidFill>
                  <a:schemeClr val="tx1"/>
                </a:solidFill>
                <a:latin typeface="Arial"/>
              </a:defRPr>
            </a:lvl1pPr>
            <a:lvl2pPr algn="l" indent="0" lvl="1" marL="457200" rtl="false">
              <a:lnSpc>
                <a:spcPct val="100000"/>
              </a:lnSpc>
              <a:spcBef>
                <a:spcPct val="0"/>
              </a:spcBef>
              <a:spcAft>
                <a:spcPct val="0"/>
              </a:spcAft>
              <a:buNone/>
              <a:defRPr b="0" baseline="0" dirty="0" i="0" lang="zh-CN" sz="1800" u="none">
                <a:solidFill>
                  <a:schemeClr val="tx1"/>
                </a:solidFill>
                <a:latin typeface="Arial"/>
              </a:defRPr>
            </a:lvl2pPr>
            <a:lvl3pPr algn="l" indent="0" lvl="2" marL="914400" rtl="false">
              <a:lnSpc>
                <a:spcPct val="100000"/>
              </a:lnSpc>
              <a:spcBef>
                <a:spcPct val="0"/>
              </a:spcBef>
              <a:spcAft>
                <a:spcPct val="0"/>
              </a:spcAft>
              <a:buNone/>
              <a:defRPr b="0" baseline="0" dirty="0" i="0" lang="zh-CN" sz="1800" u="none">
                <a:solidFill>
                  <a:schemeClr val="tx1"/>
                </a:solidFill>
                <a:latin typeface="Arial"/>
              </a:defRPr>
            </a:lvl3pPr>
            <a:lvl4pPr algn="l" indent="0" lvl="3" marL="1371600" rtl="false">
              <a:lnSpc>
                <a:spcPct val="100000"/>
              </a:lnSpc>
              <a:spcBef>
                <a:spcPct val="0"/>
              </a:spcBef>
              <a:spcAft>
                <a:spcPct val="0"/>
              </a:spcAft>
              <a:buNone/>
              <a:defRPr b="0" baseline="0" dirty="0" i="0" lang="zh-CN" sz="1800" u="none">
                <a:solidFill>
                  <a:schemeClr val="tx1"/>
                </a:solidFill>
                <a:latin typeface="Arial"/>
              </a:defRPr>
            </a:lvl4pPr>
            <a:lvl5pPr algn="l" indent="0" lvl="4" marL="1828800" rtl="false">
              <a:lnSpc>
                <a:spcPct val="100000"/>
              </a:lnSpc>
              <a:spcBef>
                <a:spcPct val="0"/>
              </a:spcBef>
              <a:spcAft>
                <a:spcPct val="0"/>
              </a:spcAft>
              <a:buNone/>
              <a:defRPr b="0" baseline="0" dirty="0" i="0" lang="zh-CN" sz="1800" u="none">
                <a:solidFill>
                  <a:schemeClr val="tx1"/>
                </a:solidFill>
                <a:latin typeface="Arial"/>
              </a:defRPr>
            </a:lvl5pPr>
          </a:lstStyle>
          <a:p>
            <a:pPr indent="0" lvl="0" marL="0"/>
            <a:r>
              <a:rPr dirty="0" lang="zh-CN" sz="1000"/>
              <a:t>参考文献</a:t>
            </a:r>
            <a:endParaRPr dirty="0" lang="zh-CN" sz="1000"/>
          </a:p>
        </p:txBody>
      </p:sp>
      <p:cxnSp>
        <p:nvCxnSpPr>
          <p:cNvPr id="6" name="直接连接符 34" title="">
            <a:extLst>
              <a:ext uri="{4F355EA6-70B2-4FE8-A485-E36FD079DD4D}">
                <a16:creationId xmlns:a16="http://schemas.microsoft.com/office/drawing/2010/main" id="{7B3CE3CB-BE2C-4402-957E-FD242B6B2737}"/>
              </a:ext>
            </a:extLst>
          </p:cNvPr>
          <p:cNvCxnSpPr/>
          <p:nvPr/>
        </p:nvCxnSpPr>
        <p:spPr>
          <a:xfrm rot="0">
            <a:off x="4763" y="6294438"/>
            <a:ext cx="9139237" cy="0"/>
          </a:xfrm>
          <a:prstGeom prst="line">
            <a:avLst/>
          </a:prstGeom>
          <a:noFill/>
          <a:ln w="38100">
            <a:solidFill>
              <a:srgbClr val="b0252a"/>
            </a:solidFill>
            <a:miter lim="800000"/>
          </a:ln>
          <a:effectLst>
            <a:outerShdw blurRad="50800" dir="16200000" dist="38100">
              <a:srgbClr val="000000">
                <a:alpha val="39998"/>
              </a:srgbClr>
            </a:outerShdw>
          </a:effectLst>
        </p:spPr>
      </p:cxnSp>
      <p:grpSp>
        <p:nvGrpSpPr>
          <p:cNvPr id="7" name="组合 55" title="">
            <a:extLst>
              <a:ext uri="{CA19DECF-2C74-4519-918B-4651FF0FEC57}">
                <a16:creationId xmlns:a16="http://schemas.microsoft.com/office/drawing/2010/main" id="{65EEF632-54E1-4A21-9475-3A1973B0786E}"/>
              </a:ext>
            </a:extLst>
          </p:cNvPr>
          <p:cNvGrpSpPr/>
          <p:nvPr/>
        </p:nvGrpSpPr>
        <p:grpSpPr>
          <a:xfrm rot="0">
            <a:off x="-1587" y="954088"/>
            <a:ext cx="9142412" cy="5138737"/>
            <a:chOff x="-293017" y="1384362"/>
            <a:chExt cx="8847222" cy="4821459"/>
          </a:xfrm>
        </p:grpSpPr>
        <p:sp>
          <p:nvSpPr>
            <p:cNvPr id="8" name="矩形 56">
              <a:extLst>
                <a:ext uri="{4CD41D3E-DB80-4690-BC97-E0CBFB61EC44}">
                  <a16:creationId xmlns:a16="http://schemas.microsoft.com/office/drawing/2010/main" id="{9A3E6CA3-E460-40EE-B52B-B9C5514845F0}"/>
                </a:ext>
              </a:extLst>
            </p:cNvPr>
            <p:cNvSpPr/>
            <p:nvPr/>
          </p:nvSpPr>
          <p:spPr>
            <a:xfrm rot="0">
              <a:off x="-287609" y="1410311"/>
              <a:ext cx="8833793" cy="479551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noAutofit/>
            </a:bodyPr>
            <a:lstStyle>
              <a:lvl1pPr algn="l" indent="0" lvl="0" marL="0" rtl="false">
                <a:lnSpc>
                  <a:spcPct val="100000"/>
                </a:lnSpc>
                <a:spcBef>
                  <a:spcPct val="0"/>
                </a:spcBef>
                <a:spcAft>
                  <a:spcPct val="0"/>
                </a:spcAft>
                <a:buNone/>
                <a:defRPr b="0" baseline="0" dirty="0" i="0" lang="zh-CN" sz="1800" u="none">
                  <a:solidFill>
                    <a:schemeClr val="tx1"/>
                  </a:solidFill>
                  <a:latin typeface="Arial"/>
                </a:defRPr>
              </a:lvl1pPr>
              <a:lvl2pPr algn="l" indent="0" lvl="1" marL="457200" rtl="false">
                <a:lnSpc>
                  <a:spcPct val="100000"/>
                </a:lnSpc>
                <a:spcBef>
                  <a:spcPct val="0"/>
                </a:spcBef>
                <a:spcAft>
                  <a:spcPct val="0"/>
                </a:spcAft>
                <a:buNone/>
                <a:defRPr b="0" baseline="0" dirty="0" i="0" lang="zh-CN" sz="1800" u="none">
                  <a:solidFill>
                    <a:schemeClr val="tx1"/>
                  </a:solidFill>
                  <a:latin typeface="Arial"/>
                </a:defRPr>
              </a:lvl2pPr>
              <a:lvl3pPr algn="l" indent="0" lvl="2" marL="914400" rtl="false">
                <a:lnSpc>
                  <a:spcPct val="100000"/>
                </a:lnSpc>
                <a:spcBef>
                  <a:spcPct val="0"/>
                </a:spcBef>
                <a:spcAft>
                  <a:spcPct val="0"/>
                </a:spcAft>
                <a:buNone/>
                <a:defRPr b="0" baseline="0" dirty="0" i="0" lang="zh-CN" sz="1800" u="none">
                  <a:solidFill>
                    <a:schemeClr val="tx1"/>
                  </a:solidFill>
                  <a:latin typeface="Arial"/>
                </a:defRPr>
              </a:lvl3pPr>
              <a:lvl4pPr algn="l" indent="0" lvl="3" marL="1371600" rtl="false">
                <a:lnSpc>
                  <a:spcPct val="100000"/>
                </a:lnSpc>
                <a:spcBef>
                  <a:spcPct val="0"/>
                </a:spcBef>
                <a:spcAft>
                  <a:spcPct val="0"/>
                </a:spcAft>
                <a:buNone/>
                <a:defRPr b="0" baseline="0" dirty="0" i="0" lang="zh-CN" sz="1800" u="none">
                  <a:solidFill>
                    <a:schemeClr val="tx1"/>
                  </a:solidFill>
                  <a:latin typeface="Arial"/>
                </a:defRPr>
              </a:lvl4pPr>
              <a:lvl5pPr algn="l" indent="0" lvl="4" marL="1828800" rtl="false">
                <a:lnSpc>
                  <a:spcPct val="100000"/>
                </a:lnSpc>
                <a:spcBef>
                  <a:spcPct val="0"/>
                </a:spcBef>
                <a:spcAft>
                  <a:spcPct val="0"/>
                </a:spcAft>
                <a:buNone/>
                <a:defRPr b="0" baseline="0" dirty="0" i="0" lang="zh-CN" sz="1800" u="none">
                  <a:solidFill>
                    <a:schemeClr val="tx1"/>
                  </a:solidFill>
                  <a:latin typeface="Arial"/>
                </a:defRPr>
              </a:lvl5pPr>
            </a:lstStyle>
            <a:p>
              <a:pPr algn="ctr" indent="0" lvl="0" marL="0"/>
              <a:r>
                <a:rPr dirty="0" lang="zh-CN">
                  <a:solidFill>
                    <a:srgbClr val="ffffff"/>
                  </a:solidFill>
                </a:rPr>
                <a:t/>
              </a:r>
              <a:endParaRPr dirty="0" lang="zh-CN">
                <a:solidFill>
                  <a:srgbClr val="ffffff"/>
                </a:solidFill>
              </a:endParaRPr>
            </a:p>
          </p:txBody>
        </p:sp>
        <p:sp>
          <p:nvSpPr>
            <p:cNvPr id="9" name="矩形 57">
              <a:extLst>
                <a:ext uri="{C3A92F7A-E47C-462E-B943-4C82F7066AE2}">
                  <a16:creationId xmlns:a16="http://schemas.microsoft.com/office/drawing/2010/main" id="{3CA4C445-0A4D-490D-ACD3-645F1C8CB749}"/>
                </a:ext>
              </a:extLst>
            </p:cNvPr>
            <p:cNvSpPr/>
            <p:nvPr/>
          </p:nvSpPr>
          <p:spPr>
            <a:xfrm rot="0">
              <a:off x="-293017" y="1384362"/>
              <a:ext cx="8847222" cy="369330"/>
            </a:xfrm>
            <a:prstGeom prst="rect">
              <a:avLst/>
            </a:prstGeom>
            <a:solidFill>
              <a:srgbClr val="b0252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noAutofit/>
            </a:bodyPr>
            <a:lstStyle>
              <a:lvl1pPr algn="l" indent="0" lvl="0" marL="0" rtl="false">
                <a:lnSpc>
                  <a:spcPct val="100000"/>
                </a:lnSpc>
                <a:spcBef>
                  <a:spcPct val="0"/>
                </a:spcBef>
                <a:spcAft>
                  <a:spcPct val="0"/>
                </a:spcAft>
                <a:buNone/>
                <a:defRPr b="0" baseline="0" dirty="0" i="0" lang="zh-CN" sz="1800" u="none">
                  <a:solidFill>
                    <a:schemeClr val="tx1"/>
                  </a:solidFill>
                  <a:latin typeface="Arial"/>
                </a:defRPr>
              </a:lvl1pPr>
              <a:lvl2pPr algn="l" indent="0" lvl="1" marL="457200" rtl="false">
                <a:lnSpc>
                  <a:spcPct val="100000"/>
                </a:lnSpc>
                <a:spcBef>
                  <a:spcPct val="0"/>
                </a:spcBef>
                <a:spcAft>
                  <a:spcPct val="0"/>
                </a:spcAft>
                <a:buNone/>
                <a:defRPr b="0" baseline="0" dirty="0" i="0" lang="zh-CN" sz="1800" u="none">
                  <a:solidFill>
                    <a:schemeClr val="tx1"/>
                  </a:solidFill>
                  <a:latin typeface="Arial"/>
                </a:defRPr>
              </a:lvl2pPr>
              <a:lvl3pPr algn="l" indent="0" lvl="2" marL="914400" rtl="false">
                <a:lnSpc>
                  <a:spcPct val="100000"/>
                </a:lnSpc>
                <a:spcBef>
                  <a:spcPct val="0"/>
                </a:spcBef>
                <a:spcAft>
                  <a:spcPct val="0"/>
                </a:spcAft>
                <a:buNone/>
                <a:defRPr b="0" baseline="0" dirty="0" i="0" lang="zh-CN" sz="1800" u="none">
                  <a:solidFill>
                    <a:schemeClr val="tx1"/>
                  </a:solidFill>
                  <a:latin typeface="Arial"/>
                </a:defRPr>
              </a:lvl3pPr>
              <a:lvl4pPr algn="l" indent="0" lvl="3" marL="1371600" rtl="false">
                <a:lnSpc>
                  <a:spcPct val="100000"/>
                </a:lnSpc>
                <a:spcBef>
                  <a:spcPct val="0"/>
                </a:spcBef>
                <a:spcAft>
                  <a:spcPct val="0"/>
                </a:spcAft>
                <a:buNone/>
                <a:defRPr b="0" baseline="0" dirty="0" i="0" lang="zh-CN" sz="1800" u="none">
                  <a:solidFill>
                    <a:schemeClr val="tx1"/>
                  </a:solidFill>
                  <a:latin typeface="Arial"/>
                </a:defRPr>
              </a:lvl4pPr>
              <a:lvl5pPr algn="l" indent="0" lvl="4" marL="1828800" rtl="false">
                <a:lnSpc>
                  <a:spcPct val="100000"/>
                </a:lnSpc>
                <a:spcBef>
                  <a:spcPct val="0"/>
                </a:spcBef>
                <a:spcAft>
                  <a:spcPct val="0"/>
                </a:spcAft>
                <a:buNone/>
                <a:defRPr b="0" baseline="0" dirty="0" i="0" lang="zh-CN" sz="1800" u="none">
                  <a:solidFill>
                    <a:schemeClr val="tx1"/>
                  </a:solidFill>
                  <a:latin typeface="Arial"/>
                </a:defRPr>
              </a:lvl5pPr>
            </a:lstStyle>
            <a:p>
              <a:pPr algn="ctr" indent="0" lvl="0" marL="0"/>
              <a:r>
                <a:rPr dirty="0" lang="zh-CN">
                  <a:solidFill>
                    <a:srgbClr val="ffffff"/>
                  </a:solidFill>
                </a:rPr>
                <a:t/>
              </a:r>
              <a:endParaRPr dirty="0" lang="zh-CN">
                <a:solidFill>
                  <a:srgbClr val="ffffff"/>
                </a:solidFill>
              </a:endParaRPr>
            </a:p>
          </p:txBody>
        </p:sp>
      </p:grpSp>
      <p:sp>
        <p:nvSpPr>
          <p:cNvPr id="10" name="文本框 58" title="">
            <a:extLst>
              <a:ext uri="{99266B23-00F3-4CA1-A32B-2E9A80ED870B}">
                <a16:creationId xmlns:a16="http://schemas.microsoft.com/office/drawing/2010/main" id="{3EB7211D-C431-4CB0-8828-59FBC507F203}"/>
              </a:ext>
            </a:extLst>
          </p:cNvPr>
          <p:cNvSpPr txBox="1"/>
          <p:nvPr/>
        </p:nvSpPr>
        <p:spPr>
          <a:xfrm rot="0">
            <a:off x="4181475" y="962025"/>
            <a:ext cx="792163" cy="369888"/>
          </a:xfrm>
          <a:prstGeom prst="rect">
            <a:avLst/>
          </a:prstGeom>
          <a:noFill/>
          <a:ln>
            <a:noFill/>
            <a:miter lim="800000"/>
          </a:ln>
        </p:spPr>
        <p:txBody>
          <a:bodyPr rtlCol="0">
            <a:spAutoFit/>
          </a:bodyPr>
          <a:lstStyle>
            <a:lvl1pPr algn="l" indent="0" lvl="0" marL="0" rtl="false">
              <a:lnSpc>
                <a:spcPct val="100000"/>
              </a:lnSpc>
              <a:spcBef>
                <a:spcPct val="0"/>
              </a:spcBef>
              <a:spcAft>
                <a:spcPct val="0"/>
              </a:spcAft>
              <a:buNone/>
              <a:defRPr b="0" baseline="0" dirty="0" i="0" lang="zh-CN" sz="1800" u="none">
                <a:solidFill>
                  <a:schemeClr val="tx1"/>
                </a:solidFill>
                <a:latin typeface="Arial"/>
              </a:defRPr>
            </a:lvl1pPr>
            <a:lvl2pPr algn="l" indent="0" lvl="1" marL="457200" rtl="false">
              <a:lnSpc>
                <a:spcPct val="100000"/>
              </a:lnSpc>
              <a:spcBef>
                <a:spcPct val="0"/>
              </a:spcBef>
              <a:spcAft>
                <a:spcPct val="0"/>
              </a:spcAft>
              <a:buNone/>
              <a:defRPr b="0" baseline="0" dirty="0" i="0" lang="zh-CN" sz="1800" u="none">
                <a:solidFill>
                  <a:schemeClr val="tx1"/>
                </a:solidFill>
                <a:latin typeface="Arial"/>
              </a:defRPr>
            </a:lvl2pPr>
            <a:lvl3pPr algn="l" indent="0" lvl="2" marL="914400" rtl="false">
              <a:lnSpc>
                <a:spcPct val="100000"/>
              </a:lnSpc>
              <a:spcBef>
                <a:spcPct val="0"/>
              </a:spcBef>
              <a:spcAft>
                <a:spcPct val="0"/>
              </a:spcAft>
              <a:buNone/>
              <a:defRPr b="0" baseline="0" dirty="0" i="0" lang="zh-CN" sz="1800" u="none">
                <a:solidFill>
                  <a:schemeClr val="tx1"/>
                </a:solidFill>
                <a:latin typeface="Arial"/>
              </a:defRPr>
            </a:lvl3pPr>
            <a:lvl4pPr algn="l" indent="0" lvl="3" marL="1371600" rtl="false">
              <a:lnSpc>
                <a:spcPct val="100000"/>
              </a:lnSpc>
              <a:spcBef>
                <a:spcPct val="0"/>
              </a:spcBef>
              <a:spcAft>
                <a:spcPct val="0"/>
              </a:spcAft>
              <a:buNone/>
              <a:defRPr b="0" baseline="0" dirty="0" i="0" lang="zh-CN" sz="1800" u="none">
                <a:solidFill>
                  <a:schemeClr val="tx1"/>
                </a:solidFill>
                <a:latin typeface="Arial"/>
              </a:defRPr>
            </a:lvl4pPr>
            <a:lvl5pPr algn="l" indent="0" lvl="4" marL="1828800" rtl="false">
              <a:lnSpc>
                <a:spcPct val="100000"/>
              </a:lnSpc>
              <a:spcBef>
                <a:spcPct val="0"/>
              </a:spcBef>
              <a:spcAft>
                <a:spcPct val="0"/>
              </a:spcAft>
              <a:buNone/>
              <a:defRPr b="0" baseline="0" dirty="0" i="0" lang="zh-CN" sz="1800" u="none">
                <a:solidFill>
                  <a:schemeClr val="tx1"/>
                </a:solidFill>
                <a:latin typeface="Arial"/>
              </a:defRPr>
            </a:lvl5pPr>
          </a:lstStyle>
          <a:p>
            <a:pPr indent="0" lvl="0" marL="0"/>
            <a:r>
              <a:rPr b="1" dirty="0" lang="zh-CN">
                <a:solidFill>
                  <a:schemeClr val="bg1"/>
                </a:solidFill>
                <a:latin typeface="+mj-lt"/>
              </a:rPr>
              <a:t>结果</a:t>
            </a:r>
            <a:endParaRPr b="1" dirty="0" lang="zh-CN">
              <a:solidFill>
                <a:schemeClr val="bg1"/>
              </a:solidFill>
              <a:latin typeface="+mj-lt"/>
            </a:endParaRPr>
          </a:p>
        </p:txBody>
      </p:sp>
      <p:sp>
        <p:nvSpPr>
          <p:cNvPr id="11" name="文本框 16" title="">
            <a:extLst>
              <a:ext uri="{585BA0C2-198B-40B2-9B45-79F9765DC3DC}">
                <a16:creationId xmlns:a16="http://schemas.microsoft.com/office/drawing/2010/main" id="{213D5E58-BA35-4DDE-8998-D714066D1561}"/>
              </a:ext>
            </a:extLst>
          </p:cNvPr>
          <p:cNvSpPr txBox="1"/>
          <p:nvPr/>
        </p:nvSpPr>
        <p:spPr>
          <a:xfrm rot="0">
            <a:off x="1141413" y="2967038"/>
            <a:ext cx="6865936" cy="646112"/>
          </a:xfrm>
          <a:prstGeom prst="rect">
            <a:avLst/>
          </a:prstGeom>
          <a:noFill/>
          <a:ln>
            <a:noFill/>
            <a:miter lim="800000"/>
          </a:ln>
        </p:spPr>
        <p:txBody>
          <a:bodyPr rtlCol="0">
            <a:spAutoFit/>
          </a:bodyPr>
          <a:lstStyle>
            <a:lvl1pPr algn="l" indent="0" lvl="0" marL="0" rtl="false">
              <a:lnSpc>
                <a:spcPct val="100000"/>
              </a:lnSpc>
              <a:spcBef>
                <a:spcPct val="0"/>
              </a:spcBef>
              <a:spcAft>
                <a:spcPct val="0"/>
              </a:spcAft>
              <a:buNone/>
              <a:defRPr b="0" baseline="0" dirty="0" i="0" lang="zh-CN" sz="1800" u="none">
                <a:solidFill>
                  <a:schemeClr val="tx1"/>
                </a:solidFill>
                <a:latin typeface="Arial"/>
              </a:defRPr>
            </a:lvl1pPr>
            <a:lvl2pPr algn="l" indent="0" lvl="1" marL="457200" rtl="false">
              <a:lnSpc>
                <a:spcPct val="100000"/>
              </a:lnSpc>
              <a:spcBef>
                <a:spcPct val="0"/>
              </a:spcBef>
              <a:spcAft>
                <a:spcPct val="0"/>
              </a:spcAft>
              <a:buNone/>
              <a:defRPr b="0" baseline="0" dirty="0" i="0" lang="zh-CN" sz="1800" u="none">
                <a:solidFill>
                  <a:schemeClr val="tx1"/>
                </a:solidFill>
                <a:latin typeface="Arial"/>
              </a:defRPr>
            </a:lvl2pPr>
            <a:lvl3pPr algn="l" indent="0" lvl="2" marL="914400" rtl="false">
              <a:lnSpc>
                <a:spcPct val="100000"/>
              </a:lnSpc>
              <a:spcBef>
                <a:spcPct val="0"/>
              </a:spcBef>
              <a:spcAft>
                <a:spcPct val="0"/>
              </a:spcAft>
              <a:buNone/>
              <a:defRPr b="0" baseline="0" dirty="0" i="0" lang="zh-CN" sz="1800" u="none">
                <a:solidFill>
                  <a:schemeClr val="tx1"/>
                </a:solidFill>
                <a:latin typeface="Arial"/>
              </a:defRPr>
            </a:lvl3pPr>
            <a:lvl4pPr algn="l" indent="0" lvl="3" marL="1371600" rtl="false">
              <a:lnSpc>
                <a:spcPct val="100000"/>
              </a:lnSpc>
              <a:spcBef>
                <a:spcPct val="0"/>
              </a:spcBef>
              <a:spcAft>
                <a:spcPct val="0"/>
              </a:spcAft>
              <a:buNone/>
              <a:defRPr b="0" baseline="0" dirty="0" i="0" lang="zh-CN" sz="1800" u="none">
                <a:solidFill>
                  <a:schemeClr val="tx1"/>
                </a:solidFill>
                <a:latin typeface="Arial"/>
              </a:defRPr>
            </a:lvl4pPr>
            <a:lvl5pPr algn="l" indent="0" lvl="4" marL="1828800" rtl="false">
              <a:lnSpc>
                <a:spcPct val="100000"/>
              </a:lnSpc>
              <a:spcBef>
                <a:spcPct val="0"/>
              </a:spcBef>
              <a:spcAft>
                <a:spcPct val="0"/>
              </a:spcAft>
              <a:buNone/>
              <a:defRPr b="0" baseline="0" dirty="0" i="0" lang="zh-CN" sz="1800" u="none">
                <a:solidFill>
                  <a:schemeClr val="tx1"/>
                </a:solidFill>
                <a:latin typeface="Arial"/>
              </a:defRPr>
            </a:lvl5pPr>
          </a:lstStyle>
          <a:p>
            <a:pPr indent="0" lvl="0" marL="0"/>
            <a:r>
              <a:rPr dirty="0" lang="en-US"/>
              <a:t>基于这个任务下使用这个方法取得的结果，包括阐述性能指标含义，达到的数值，与前任结果的对比，得到了什么样的结论。</a:t>
            </a:r>
            <a:endParaRPr dirty="0" lang="en-US"/>
          </a:p>
        </p:txBody>
      </p:sp>
    </p:spTree>
    <p:extLst>
      <p:ext uri="{8E7D6D89-28E1-4FB1-ADA4-F28BEC0B53E0}">
        <p14:creationId xmlns:p14="http://schemas.microsoft.com/office/powerpoint/2010/main" val="1730983855175"/>
      </p:ext>
    </p:extLst>
  </p:cSld>
  <p:clrMapOvr>
    <a:masterClrMapping/>
  </p:clrMapOvr>
</p:sld>
</file>

<file path=ppt/slides/slide9.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9">
    <p:spTree>
      <p:nvGrpSpPr>
        <p:cNvPr id="1" name=""/>
        <p:cNvGrpSpPr/>
        <p:nvPr/>
      </p:nvGrpSpPr>
      <p:grpSpPr>
        <a:xfrm>
          <a:off x="0" y="0"/>
          <a:ext cx="0" cy="0"/>
          <a:chOff x="0" y="0"/>
          <a:chExt cx="0" cy="0"/>
        </a:xfrm>
      </p:grpSpPr>
      <p:pic>
        <p:nvPicPr>
          <p:cNvPr descr="a2" id="2" name="Picture 4" title="">
            <a:extLst>
              <a:ext uri="{9B924709-673D-44A0-9FBB-A42D721FBC0D}">
                <a16:creationId xmlns:a16="http://schemas.microsoft.com/office/drawing/2010/main" id="{F2AAF6C7-6EE3-4478-ADEA-ECB9BF07B403}"/>
              </a:ext>
            </a:extLst>
          </p:cNvPr>
          <p:cNvPicPr>
            <a:picLocks noChangeAspect="true"/>
          </p:cNvPicPr>
          <p:nvPr/>
        </p:nvPicPr>
        <p:blipFill>
          <a:blip r:embed="rId2"/>
          <a:stretch>
            <a:fillRect/>
          </a:stretch>
        </p:blipFill>
        <p:spPr>
          <a:xfrm rot="0">
            <a:off x="0" y="0"/>
            <a:ext cx="9144000" cy="6858000"/>
          </a:xfrm>
          <a:prstGeom prst="rect">
            <a:avLst/>
          </a:prstGeom>
          <a:noFill/>
          <a:ln>
            <a:noFill/>
            <a:miter lim="800000"/>
          </a:ln>
        </p:spPr>
      </p:pic>
      <p:sp>
        <p:nvSpPr>
          <p:cNvPr id="3" name="标题 6" title="">
            <a:extLst>
              <a:ext uri="{494EC436-EACF-43DA-AC0F-2891A054EECD}">
                <a16:creationId xmlns:a16="http://schemas.microsoft.com/office/drawing/2010/main" id="{C2469712-77B5-44C6-A13A-13C383DD8003}"/>
              </a:ext>
            </a:extLst>
          </p:cNvPr>
          <p:cNvSpPr txBox="1"/>
          <p:nvPr/>
        </p:nvSpPr>
        <p:spPr>
          <a:xfrm rot="0">
            <a:off x="2771775" y="109538"/>
            <a:ext cx="6372225" cy="585787"/>
          </a:xfrm>
          <a:prstGeom prst="rect">
            <a:avLst/>
          </a:prstGeom>
          <a:noFill/>
          <a:ln>
            <a:noFill/>
            <a:miter lim="800000"/>
          </a:ln>
        </p:spPr>
        <p:txBody>
          <a:bodyPr rtlCol="0">
            <a:noAutofit/>
          </a:bodyPr>
          <a:lstStyle>
            <a:lvl1pPr algn="l" indent="-342900" lvl="0" marL="342900" rtl="false">
              <a:lnSpc>
                <a:spcPct val="100000"/>
              </a:lnSpc>
              <a:spcBef>
                <a:spcPct val="20000"/>
              </a:spcBef>
              <a:spcAft>
                <a:spcPct val="0"/>
              </a:spcAft>
              <a:buChar char="•"/>
              <a:defRPr b="0" baseline="0" dirty="0" i="0" lang="zh-CN" sz="3200" u="none">
                <a:solidFill>
                  <a:schemeClr val="tx1"/>
                </a:solidFill>
                <a:latin typeface="+mn-lt"/>
              </a:defRPr>
            </a:lvl1pPr>
            <a:lvl2pPr algn="l" indent="-285750" lvl="1" marL="742950" rtl="false">
              <a:lnSpc>
                <a:spcPct val="100000"/>
              </a:lnSpc>
              <a:spcBef>
                <a:spcPct val="20000"/>
              </a:spcBef>
              <a:spcAft>
                <a:spcPct val="0"/>
              </a:spcAft>
              <a:buChar char="–"/>
              <a:defRPr b="0" baseline="0" dirty="0" i="0" lang="zh-CN" sz="2800" u="none">
                <a:solidFill>
                  <a:schemeClr val="tx1"/>
                </a:solidFill>
                <a:latin typeface="+mn-lt"/>
              </a:defRPr>
            </a:lvl2pPr>
            <a:lvl3pPr algn="l" indent="-228600" lvl="2" marL="1143000" rtl="false">
              <a:lnSpc>
                <a:spcPct val="100000"/>
              </a:lnSpc>
              <a:spcBef>
                <a:spcPct val="20000"/>
              </a:spcBef>
              <a:spcAft>
                <a:spcPct val="0"/>
              </a:spcAft>
              <a:buChar char="•"/>
              <a:defRPr b="0" baseline="0" dirty="0" i="0" lang="zh-CN" sz="2400" u="none">
                <a:solidFill>
                  <a:schemeClr val="tx1"/>
                </a:solidFill>
                <a:latin typeface="+mn-lt"/>
              </a:defRPr>
            </a:lvl3pPr>
            <a:lvl4pPr algn="l" indent="-228600" lvl="3" marL="1600200" rtl="false">
              <a:lnSpc>
                <a:spcPct val="100000"/>
              </a:lnSpc>
              <a:spcBef>
                <a:spcPct val="20000"/>
              </a:spcBef>
              <a:spcAft>
                <a:spcPct val="0"/>
              </a:spcAft>
              <a:buChar char="–"/>
              <a:defRPr b="0" baseline="0" dirty="0" i="0" lang="zh-CN" sz="2000" u="none">
                <a:solidFill>
                  <a:schemeClr val="tx1"/>
                </a:solidFill>
                <a:latin typeface="+mn-lt"/>
              </a:defRPr>
            </a:lvl4pPr>
            <a:lvl5pPr algn="l" indent="-228600" lvl="4" marL="2057400" rtl="false">
              <a:lnSpc>
                <a:spcPct val="100000"/>
              </a:lnSpc>
              <a:spcBef>
                <a:spcPct val="20000"/>
              </a:spcBef>
              <a:spcAft>
                <a:spcPct val="0"/>
              </a:spcAft>
              <a:buChar char="»"/>
              <a:defRPr b="0" baseline="0" dirty="0" i="0" lang="zh-CN" sz="2000" u="none">
                <a:solidFill>
                  <a:schemeClr val="tx1"/>
                </a:solidFill>
                <a:latin typeface="+mn-lt"/>
              </a:defRPr>
            </a:lvl5pPr>
            <a:lvl6pPr algn="l" indent="-228600" lvl="5" marL="2514600" rtl="false">
              <a:spcBef>
                <a:spcPct val="20000"/>
              </a:spcBef>
              <a:spcAft>
                <a:spcPct val="0"/>
              </a:spcAft>
              <a:buChar char="»"/>
              <a:defRPr dirty="0" lang="zh-CN" sz="2000">
                <a:solidFill>
                  <a:schemeClr val="tx1"/>
                </a:solidFill>
                <a:latin typeface="+mn-lt"/>
              </a:defRPr>
            </a:lvl6pPr>
            <a:lvl7pPr algn="l" indent="-228600" lvl="6" marL="2971800" rtl="false">
              <a:spcBef>
                <a:spcPct val="20000"/>
              </a:spcBef>
              <a:spcAft>
                <a:spcPct val="0"/>
              </a:spcAft>
              <a:buChar char="»"/>
              <a:defRPr dirty="0" lang="zh-CN" sz="2000">
                <a:solidFill>
                  <a:schemeClr val="tx1"/>
                </a:solidFill>
                <a:latin typeface="+mn-lt"/>
              </a:defRPr>
            </a:lvl7pPr>
            <a:lvl8pPr algn="l" indent="-228600" lvl="7" marL="3429000" rtl="false">
              <a:spcBef>
                <a:spcPct val="20000"/>
              </a:spcBef>
              <a:spcAft>
                <a:spcPct val="0"/>
              </a:spcAft>
              <a:buChar char="»"/>
              <a:defRPr dirty="0" lang="zh-CN" sz="2000">
                <a:solidFill>
                  <a:schemeClr val="tx1"/>
                </a:solidFill>
                <a:latin typeface="+mn-lt"/>
              </a:defRPr>
            </a:lvl8pPr>
            <a:lvl9pPr algn="l" indent="-228600" lvl="8" marL="3886200" rtl="false">
              <a:spcBef>
                <a:spcPct val="20000"/>
              </a:spcBef>
              <a:spcAft>
                <a:spcPct val="0"/>
              </a:spcAft>
              <a:buChar char="»"/>
              <a:defRPr dirty="0" lang="zh-CN" sz="2000">
                <a:solidFill>
                  <a:schemeClr val="tx1"/>
                </a:solidFill>
                <a:latin typeface="+mn-lt"/>
              </a:defRPr>
            </a:lvl9pPr>
          </a:lstStyle>
          <a:p>
            <a:pPr algn="ctr" indent="0" lvl="0" marL="0">
              <a:lnSpc>
                <a:spcPct val="90000"/>
              </a:lnSpc>
              <a:spcBef>
                <a:spcPct val="0"/>
              </a:spcBef>
              <a:buNone/>
            </a:pPr>
            <a:r>
              <a:rPr dirty="0" lang="zh-CN">
                <a:solidFill>
                  <a:schemeClr val="bg1"/>
                </a:solidFill>
                <a:latin typeface="黑体"/>
              </a:rPr>
              <a:t/>
            </a:r>
            <a:endParaRPr dirty="0" lang="zh-CN">
              <a:solidFill>
                <a:schemeClr val="bg1"/>
              </a:solidFill>
              <a:latin typeface="黑体"/>
            </a:endParaRPr>
          </a:p>
        </p:txBody>
      </p:sp>
      <p:sp>
        <p:nvSpPr>
          <p:cNvPr id="4" name="标题 6" title="">
            <a:extLst>
              <a:ext uri="{790702D3-7674-4EFB-9FB5-7755A2D72E7D}">
                <a16:creationId xmlns:a16="http://schemas.microsoft.com/office/drawing/2010/main" id="{8145FC3B-E8A8-43C6-BC5D-9AEC97D1656E}"/>
              </a:ext>
            </a:extLst>
          </p:cNvPr>
          <p:cNvSpPr txBox="1"/>
          <p:nvPr/>
        </p:nvSpPr>
        <p:spPr>
          <a:xfrm rot="0">
            <a:off x="2916238" y="117475"/>
            <a:ext cx="6227762" cy="585788"/>
          </a:xfrm>
          <a:prstGeom prst="rect">
            <a:avLst/>
          </a:prstGeom>
          <a:noFill/>
          <a:ln>
            <a:noFill/>
            <a:miter lim="800000"/>
          </a:ln>
        </p:spPr>
        <p:txBody>
          <a:bodyPr rtlCol="0">
            <a:noAutofit/>
          </a:bodyPr>
          <a:lstStyle>
            <a:lvl1pPr algn="l" indent="-342900" lvl="0" marL="342900" rtl="false">
              <a:lnSpc>
                <a:spcPct val="100000"/>
              </a:lnSpc>
              <a:spcBef>
                <a:spcPct val="20000"/>
              </a:spcBef>
              <a:spcAft>
                <a:spcPct val="0"/>
              </a:spcAft>
              <a:buChar char="•"/>
              <a:defRPr b="0" baseline="0" dirty="0" i="0" lang="zh-CN" sz="3200" u="none">
                <a:solidFill>
                  <a:schemeClr val="tx1"/>
                </a:solidFill>
                <a:latin typeface="+mn-lt"/>
              </a:defRPr>
            </a:lvl1pPr>
            <a:lvl2pPr algn="l" indent="-285750" lvl="1" marL="742950" rtl="false">
              <a:lnSpc>
                <a:spcPct val="100000"/>
              </a:lnSpc>
              <a:spcBef>
                <a:spcPct val="20000"/>
              </a:spcBef>
              <a:spcAft>
                <a:spcPct val="0"/>
              </a:spcAft>
              <a:buChar char="–"/>
              <a:defRPr b="0" baseline="0" dirty="0" i="0" lang="zh-CN" sz="2800" u="none">
                <a:solidFill>
                  <a:schemeClr val="tx1"/>
                </a:solidFill>
                <a:latin typeface="+mn-lt"/>
              </a:defRPr>
            </a:lvl2pPr>
            <a:lvl3pPr algn="l" indent="-228600" lvl="2" marL="1143000" rtl="false">
              <a:lnSpc>
                <a:spcPct val="100000"/>
              </a:lnSpc>
              <a:spcBef>
                <a:spcPct val="20000"/>
              </a:spcBef>
              <a:spcAft>
                <a:spcPct val="0"/>
              </a:spcAft>
              <a:buChar char="•"/>
              <a:defRPr b="0" baseline="0" dirty="0" i="0" lang="zh-CN" sz="2400" u="none">
                <a:solidFill>
                  <a:schemeClr val="tx1"/>
                </a:solidFill>
                <a:latin typeface="+mn-lt"/>
              </a:defRPr>
            </a:lvl3pPr>
            <a:lvl4pPr algn="l" indent="-228600" lvl="3" marL="1600200" rtl="false">
              <a:lnSpc>
                <a:spcPct val="100000"/>
              </a:lnSpc>
              <a:spcBef>
                <a:spcPct val="20000"/>
              </a:spcBef>
              <a:spcAft>
                <a:spcPct val="0"/>
              </a:spcAft>
              <a:buChar char="–"/>
              <a:defRPr b="0" baseline="0" dirty="0" i="0" lang="zh-CN" sz="2000" u="none">
                <a:solidFill>
                  <a:schemeClr val="tx1"/>
                </a:solidFill>
                <a:latin typeface="+mn-lt"/>
              </a:defRPr>
            </a:lvl4pPr>
            <a:lvl5pPr algn="l" indent="-228600" lvl="4" marL="2057400" rtl="false">
              <a:lnSpc>
                <a:spcPct val="100000"/>
              </a:lnSpc>
              <a:spcBef>
                <a:spcPct val="20000"/>
              </a:spcBef>
              <a:spcAft>
                <a:spcPct val="0"/>
              </a:spcAft>
              <a:buChar char="»"/>
              <a:defRPr b="0" baseline="0" dirty="0" i="0" lang="zh-CN" sz="2000" u="none">
                <a:solidFill>
                  <a:schemeClr val="tx1"/>
                </a:solidFill>
                <a:latin typeface="+mn-lt"/>
              </a:defRPr>
            </a:lvl5pPr>
            <a:lvl6pPr algn="l" indent="-228600" lvl="5" marL="2514600" rtl="false">
              <a:spcBef>
                <a:spcPct val="20000"/>
              </a:spcBef>
              <a:spcAft>
                <a:spcPct val="0"/>
              </a:spcAft>
              <a:buChar char="»"/>
              <a:defRPr dirty="0" lang="zh-CN" sz="2000">
                <a:solidFill>
                  <a:schemeClr val="tx1"/>
                </a:solidFill>
                <a:latin typeface="+mn-lt"/>
              </a:defRPr>
            </a:lvl6pPr>
            <a:lvl7pPr algn="l" indent="-228600" lvl="6" marL="2971800" rtl="false">
              <a:spcBef>
                <a:spcPct val="20000"/>
              </a:spcBef>
              <a:spcAft>
                <a:spcPct val="0"/>
              </a:spcAft>
              <a:buChar char="»"/>
              <a:defRPr dirty="0" lang="zh-CN" sz="2000">
                <a:solidFill>
                  <a:schemeClr val="tx1"/>
                </a:solidFill>
                <a:latin typeface="+mn-lt"/>
              </a:defRPr>
            </a:lvl7pPr>
            <a:lvl8pPr algn="l" indent="-228600" lvl="7" marL="3429000" rtl="false">
              <a:spcBef>
                <a:spcPct val="20000"/>
              </a:spcBef>
              <a:spcAft>
                <a:spcPct val="0"/>
              </a:spcAft>
              <a:buChar char="»"/>
              <a:defRPr dirty="0" lang="zh-CN" sz="2000">
                <a:solidFill>
                  <a:schemeClr val="tx1"/>
                </a:solidFill>
                <a:latin typeface="+mn-lt"/>
              </a:defRPr>
            </a:lvl8pPr>
            <a:lvl9pPr algn="l" indent="-228600" lvl="8" marL="3886200" rtl="false">
              <a:spcBef>
                <a:spcPct val="20000"/>
              </a:spcBef>
              <a:spcAft>
                <a:spcPct val="0"/>
              </a:spcAft>
              <a:buChar char="»"/>
              <a:defRPr dirty="0" lang="zh-CN" sz="2000">
                <a:solidFill>
                  <a:schemeClr val="tx1"/>
                </a:solidFill>
                <a:latin typeface="+mn-lt"/>
              </a:defRPr>
            </a:lvl9pPr>
          </a:lstStyle>
          <a:p>
            <a:pPr indent="0" lvl="0" marL="0">
              <a:lnSpc>
                <a:spcPct val="90000"/>
              </a:lnSpc>
              <a:spcBef>
                <a:spcPct val="0"/>
              </a:spcBef>
              <a:buNone/>
            </a:pPr>
            <a:r>
              <a:rPr b="1" dirty="0" lang="zh-CN" sz="2800">
                <a:solidFill>
                  <a:schemeClr val="bg1"/>
                </a:solidFill>
                <a:latin typeface="黑体"/>
              </a:rPr>
              <a:t>视觉解码研究进展：分类（</a:t>
            </a:r>
            <a:r>
              <a:rPr b="1" baseline="0" dirty="0" i="0" lang="zh-CN" sz="2800" u="none">
                <a:solidFill>
                  <a:srgbClr val="ffff00"/>
                </a:solidFill>
                <a:latin typeface="黑体"/>
              </a:rPr>
              <a:t>模板</a:t>
            </a:r>
            <a:r>
              <a:rPr b="1" dirty="0" lang="zh-CN" sz="2800">
                <a:solidFill>
                  <a:schemeClr val="bg1"/>
                </a:solidFill>
                <a:latin typeface="黑体"/>
              </a:rPr>
              <a:t>）</a:t>
            </a:r>
            <a:endParaRPr b="1" dirty="0" lang="zh-CN" sz="2800">
              <a:solidFill>
                <a:schemeClr val="bg1"/>
              </a:solidFill>
              <a:latin typeface="黑体"/>
            </a:endParaRPr>
          </a:p>
        </p:txBody>
      </p:sp>
      <p:sp>
        <p:nvSpPr>
          <p:cNvPr id="5" name="文本框 24" title="">
            <a:extLst>
              <a:ext uri="{B8AFD69F-BCA7-4B21-9BC2-EB9D07F416B8}">
                <a16:creationId xmlns:a16="http://schemas.microsoft.com/office/drawing/2010/main" id="{4393F3BF-AB77-4F5F-A760-264BE4B2C392}"/>
              </a:ext>
            </a:extLst>
          </p:cNvPr>
          <p:cNvSpPr txBox="1"/>
          <p:nvPr/>
        </p:nvSpPr>
        <p:spPr>
          <a:xfrm rot="0">
            <a:off x="188913" y="6364288"/>
            <a:ext cx="9090025" cy="246062"/>
          </a:xfrm>
          <a:prstGeom prst="rect">
            <a:avLst/>
          </a:prstGeom>
          <a:noFill/>
          <a:ln>
            <a:noFill/>
            <a:miter lim="800000"/>
          </a:ln>
        </p:spPr>
        <p:txBody>
          <a:bodyPr rtlCol="0">
            <a:spAutoFit/>
          </a:bodyPr>
          <a:lstStyle>
            <a:lvl1pPr algn="l" indent="0" lvl="0" marL="0" rtl="false">
              <a:lnSpc>
                <a:spcPct val="100000"/>
              </a:lnSpc>
              <a:spcBef>
                <a:spcPct val="0"/>
              </a:spcBef>
              <a:spcAft>
                <a:spcPct val="0"/>
              </a:spcAft>
              <a:buNone/>
              <a:defRPr b="0" baseline="0" dirty="0" i="0" lang="zh-CN" sz="1800" u="none">
                <a:solidFill>
                  <a:schemeClr val="tx1"/>
                </a:solidFill>
                <a:latin typeface="Arial"/>
              </a:defRPr>
            </a:lvl1pPr>
            <a:lvl2pPr algn="l" indent="0" lvl="1" marL="457200" rtl="false">
              <a:lnSpc>
                <a:spcPct val="100000"/>
              </a:lnSpc>
              <a:spcBef>
                <a:spcPct val="0"/>
              </a:spcBef>
              <a:spcAft>
                <a:spcPct val="0"/>
              </a:spcAft>
              <a:buNone/>
              <a:defRPr b="0" baseline="0" dirty="0" i="0" lang="zh-CN" sz="1800" u="none">
                <a:solidFill>
                  <a:schemeClr val="tx1"/>
                </a:solidFill>
                <a:latin typeface="Arial"/>
              </a:defRPr>
            </a:lvl2pPr>
            <a:lvl3pPr algn="l" indent="0" lvl="2" marL="914400" rtl="false">
              <a:lnSpc>
                <a:spcPct val="100000"/>
              </a:lnSpc>
              <a:spcBef>
                <a:spcPct val="0"/>
              </a:spcBef>
              <a:spcAft>
                <a:spcPct val="0"/>
              </a:spcAft>
              <a:buNone/>
              <a:defRPr b="0" baseline="0" dirty="0" i="0" lang="zh-CN" sz="1800" u="none">
                <a:solidFill>
                  <a:schemeClr val="tx1"/>
                </a:solidFill>
                <a:latin typeface="Arial"/>
              </a:defRPr>
            </a:lvl3pPr>
            <a:lvl4pPr algn="l" indent="0" lvl="3" marL="1371600" rtl="false">
              <a:lnSpc>
                <a:spcPct val="100000"/>
              </a:lnSpc>
              <a:spcBef>
                <a:spcPct val="0"/>
              </a:spcBef>
              <a:spcAft>
                <a:spcPct val="0"/>
              </a:spcAft>
              <a:buNone/>
              <a:defRPr b="0" baseline="0" dirty="0" i="0" lang="zh-CN" sz="1800" u="none">
                <a:solidFill>
                  <a:schemeClr val="tx1"/>
                </a:solidFill>
                <a:latin typeface="Arial"/>
              </a:defRPr>
            </a:lvl4pPr>
            <a:lvl5pPr algn="l" indent="0" lvl="4" marL="1828800" rtl="false">
              <a:lnSpc>
                <a:spcPct val="100000"/>
              </a:lnSpc>
              <a:spcBef>
                <a:spcPct val="0"/>
              </a:spcBef>
              <a:spcAft>
                <a:spcPct val="0"/>
              </a:spcAft>
              <a:buNone/>
              <a:defRPr b="0" baseline="0" dirty="0" i="0" lang="zh-CN" sz="1800" u="none">
                <a:solidFill>
                  <a:schemeClr val="tx1"/>
                </a:solidFill>
                <a:latin typeface="Arial"/>
              </a:defRPr>
            </a:lvl5pPr>
          </a:lstStyle>
          <a:p>
            <a:pPr indent="0" lvl="0" marL="0"/>
            <a:r>
              <a:rPr dirty="0" lang="zh-CN" sz="1000"/>
              <a:t>参考文献</a:t>
            </a:r>
            <a:endParaRPr dirty="0" lang="zh-CN" sz="1000"/>
          </a:p>
        </p:txBody>
      </p:sp>
      <p:grpSp>
        <p:nvGrpSpPr>
          <p:cNvPr id="6" name="组合 15" title="">
            <a:extLst>
              <a:ext uri="{388A6165-AEE5-4068-8A52-5BC5503BF275}">
                <a16:creationId xmlns:a16="http://schemas.microsoft.com/office/drawing/2010/main" id="{392B7B39-E58A-4CD9-AB15-4C66B60D8C9A}"/>
              </a:ext>
            </a:extLst>
          </p:cNvPr>
          <p:cNvGrpSpPr/>
          <p:nvPr/>
        </p:nvGrpSpPr>
        <p:grpSpPr>
          <a:xfrm rot="0">
            <a:off x="-1587" y="954088"/>
            <a:ext cx="9142412" cy="5138737"/>
            <a:chOff x="-293017" y="1384362"/>
            <a:chExt cx="8847222" cy="4821459"/>
          </a:xfrm>
        </p:grpSpPr>
        <p:sp>
          <p:nvSpPr>
            <p:cNvPr id="7" name="矩形 17">
              <a:extLst>
                <a:ext uri="{0DE075F5-DDD7-43C1-B5CF-DB99F8BBC59D}">
                  <a16:creationId xmlns:a16="http://schemas.microsoft.com/office/drawing/2010/main" id="{797998B6-EFD8-46A7-9C53-DCFC717CF1F1}"/>
                </a:ext>
              </a:extLst>
            </p:cNvPr>
            <p:cNvSpPr/>
            <p:nvPr/>
          </p:nvSpPr>
          <p:spPr>
            <a:xfrm rot="0">
              <a:off x="-287609" y="1410311"/>
              <a:ext cx="8833793" cy="479551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noAutofit/>
            </a:bodyPr>
            <a:lstStyle>
              <a:lvl1pPr algn="l" indent="0" lvl="0" marL="0" rtl="false">
                <a:lnSpc>
                  <a:spcPct val="100000"/>
                </a:lnSpc>
                <a:spcBef>
                  <a:spcPct val="0"/>
                </a:spcBef>
                <a:spcAft>
                  <a:spcPct val="0"/>
                </a:spcAft>
                <a:buNone/>
                <a:defRPr b="0" baseline="0" dirty="0" i="0" lang="zh-CN" sz="1800" u="none">
                  <a:solidFill>
                    <a:schemeClr val="tx1"/>
                  </a:solidFill>
                  <a:latin typeface="Arial"/>
                </a:defRPr>
              </a:lvl1pPr>
              <a:lvl2pPr algn="l" indent="0" lvl="1" marL="457200" rtl="false">
                <a:lnSpc>
                  <a:spcPct val="100000"/>
                </a:lnSpc>
                <a:spcBef>
                  <a:spcPct val="0"/>
                </a:spcBef>
                <a:spcAft>
                  <a:spcPct val="0"/>
                </a:spcAft>
                <a:buNone/>
                <a:defRPr b="0" baseline="0" dirty="0" i="0" lang="zh-CN" sz="1800" u="none">
                  <a:solidFill>
                    <a:schemeClr val="tx1"/>
                  </a:solidFill>
                  <a:latin typeface="Arial"/>
                </a:defRPr>
              </a:lvl2pPr>
              <a:lvl3pPr algn="l" indent="0" lvl="2" marL="914400" rtl="false">
                <a:lnSpc>
                  <a:spcPct val="100000"/>
                </a:lnSpc>
                <a:spcBef>
                  <a:spcPct val="0"/>
                </a:spcBef>
                <a:spcAft>
                  <a:spcPct val="0"/>
                </a:spcAft>
                <a:buNone/>
                <a:defRPr b="0" baseline="0" dirty="0" i="0" lang="zh-CN" sz="1800" u="none">
                  <a:solidFill>
                    <a:schemeClr val="tx1"/>
                  </a:solidFill>
                  <a:latin typeface="Arial"/>
                </a:defRPr>
              </a:lvl3pPr>
              <a:lvl4pPr algn="l" indent="0" lvl="3" marL="1371600" rtl="false">
                <a:lnSpc>
                  <a:spcPct val="100000"/>
                </a:lnSpc>
                <a:spcBef>
                  <a:spcPct val="0"/>
                </a:spcBef>
                <a:spcAft>
                  <a:spcPct val="0"/>
                </a:spcAft>
                <a:buNone/>
                <a:defRPr b="0" baseline="0" dirty="0" i="0" lang="zh-CN" sz="1800" u="none">
                  <a:solidFill>
                    <a:schemeClr val="tx1"/>
                  </a:solidFill>
                  <a:latin typeface="Arial"/>
                </a:defRPr>
              </a:lvl4pPr>
              <a:lvl5pPr algn="l" indent="0" lvl="4" marL="1828800" rtl="false">
                <a:lnSpc>
                  <a:spcPct val="100000"/>
                </a:lnSpc>
                <a:spcBef>
                  <a:spcPct val="0"/>
                </a:spcBef>
                <a:spcAft>
                  <a:spcPct val="0"/>
                </a:spcAft>
                <a:buNone/>
                <a:defRPr b="0" baseline="0" dirty="0" i="0" lang="zh-CN" sz="1800" u="none">
                  <a:solidFill>
                    <a:schemeClr val="tx1"/>
                  </a:solidFill>
                  <a:latin typeface="Arial"/>
                </a:defRPr>
              </a:lvl5pPr>
            </a:lstStyle>
            <a:p>
              <a:pPr algn="ctr" indent="0" lvl="0" marL="0"/>
              <a:r>
                <a:rPr dirty="0" lang="zh-CN">
                  <a:solidFill>
                    <a:srgbClr val="ffffff"/>
                  </a:solidFill>
                </a:rPr>
                <a:t/>
              </a:r>
              <a:endParaRPr dirty="0" lang="zh-CN">
                <a:solidFill>
                  <a:srgbClr val="ffffff"/>
                </a:solidFill>
              </a:endParaRPr>
            </a:p>
          </p:txBody>
        </p:sp>
        <p:sp>
          <p:nvSpPr>
            <p:cNvPr id="8" name="矩形 18">
              <a:extLst>
                <a:ext uri="{DCF32EF2-7961-4A08-B8C7-15924A3DFE25}">
                  <a16:creationId xmlns:a16="http://schemas.microsoft.com/office/drawing/2010/main" id="{26C1CA2D-A4A2-4358-A092-EF219F9D34F9}"/>
                </a:ext>
              </a:extLst>
            </p:cNvPr>
            <p:cNvSpPr/>
            <p:nvPr/>
          </p:nvSpPr>
          <p:spPr>
            <a:xfrm rot="0">
              <a:off x="-293017" y="1384362"/>
              <a:ext cx="8847222" cy="369330"/>
            </a:xfrm>
            <a:prstGeom prst="rect">
              <a:avLst/>
            </a:prstGeom>
            <a:solidFill>
              <a:srgbClr val="b0252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noAutofit/>
            </a:bodyPr>
            <a:lstStyle>
              <a:lvl1pPr algn="l" indent="0" lvl="0" marL="0" rtl="false">
                <a:lnSpc>
                  <a:spcPct val="100000"/>
                </a:lnSpc>
                <a:spcBef>
                  <a:spcPct val="0"/>
                </a:spcBef>
                <a:spcAft>
                  <a:spcPct val="0"/>
                </a:spcAft>
                <a:buNone/>
                <a:defRPr b="0" baseline="0" dirty="0" i="0" lang="zh-CN" sz="1800" u="none">
                  <a:solidFill>
                    <a:schemeClr val="tx1"/>
                  </a:solidFill>
                  <a:latin typeface="Arial"/>
                </a:defRPr>
              </a:lvl1pPr>
              <a:lvl2pPr algn="l" indent="0" lvl="1" marL="457200" rtl="false">
                <a:lnSpc>
                  <a:spcPct val="100000"/>
                </a:lnSpc>
                <a:spcBef>
                  <a:spcPct val="0"/>
                </a:spcBef>
                <a:spcAft>
                  <a:spcPct val="0"/>
                </a:spcAft>
                <a:buNone/>
                <a:defRPr b="0" baseline="0" dirty="0" i="0" lang="zh-CN" sz="1800" u="none">
                  <a:solidFill>
                    <a:schemeClr val="tx1"/>
                  </a:solidFill>
                  <a:latin typeface="Arial"/>
                </a:defRPr>
              </a:lvl2pPr>
              <a:lvl3pPr algn="l" indent="0" lvl="2" marL="914400" rtl="false">
                <a:lnSpc>
                  <a:spcPct val="100000"/>
                </a:lnSpc>
                <a:spcBef>
                  <a:spcPct val="0"/>
                </a:spcBef>
                <a:spcAft>
                  <a:spcPct val="0"/>
                </a:spcAft>
                <a:buNone/>
                <a:defRPr b="0" baseline="0" dirty="0" i="0" lang="zh-CN" sz="1800" u="none">
                  <a:solidFill>
                    <a:schemeClr val="tx1"/>
                  </a:solidFill>
                  <a:latin typeface="Arial"/>
                </a:defRPr>
              </a:lvl3pPr>
              <a:lvl4pPr algn="l" indent="0" lvl="3" marL="1371600" rtl="false">
                <a:lnSpc>
                  <a:spcPct val="100000"/>
                </a:lnSpc>
                <a:spcBef>
                  <a:spcPct val="0"/>
                </a:spcBef>
                <a:spcAft>
                  <a:spcPct val="0"/>
                </a:spcAft>
                <a:buNone/>
                <a:defRPr b="0" baseline="0" dirty="0" i="0" lang="zh-CN" sz="1800" u="none">
                  <a:solidFill>
                    <a:schemeClr val="tx1"/>
                  </a:solidFill>
                  <a:latin typeface="Arial"/>
                </a:defRPr>
              </a:lvl4pPr>
              <a:lvl5pPr algn="l" indent="0" lvl="4" marL="1828800" rtl="false">
                <a:lnSpc>
                  <a:spcPct val="100000"/>
                </a:lnSpc>
                <a:spcBef>
                  <a:spcPct val="0"/>
                </a:spcBef>
                <a:spcAft>
                  <a:spcPct val="0"/>
                </a:spcAft>
                <a:buNone/>
                <a:defRPr b="0" baseline="0" dirty="0" i="0" lang="zh-CN" sz="1800" u="none">
                  <a:solidFill>
                    <a:schemeClr val="tx1"/>
                  </a:solidFill>
                  <a:latin typeface="Arial"/>
                </a:defRPr>
              </a:lvl5pPr>
            </a:lstStyle>
            <a:p>
              <a:pPr algn="ctr" indent="0" lvl="0" marL="0"/>
              <a:r>
                <a:rPr dirty="0" lang="zh-CN">
                  <a:solidFill>
                    <a:srgbClr val="ffffff"/>
                  </a:solidFill>
                </a:rPr>
                <a:t/>
              </a:r>
              <a:endParaRPr dirty="0" lang="zh-CN">
                <a:solidFill>
                  <a:srgbClr val="ffffff"/>
                </a:solidFill>
              </a:endParaRPr>
            </a:p>
          </p:txBody>
        </p:sp>
      </p:grpSp>
      <p:sp>
        <p:nvSpPr>
          <p:cNvPr id="9" name="文本框 5" title="">
            <a:extLst>
              <a:ext uri="{B2965700-FC79-4C85-B6D6-D17A52CA1D97}">
                <a16:creationId xmlns:a16="http://schemas.microsoft.com/office/drawing/2010/main" id="{55F8CDC9-8270-4021-96BD-F8FD0C50FE5F}"/>
              </a:ext>
            </a:extLst>
          </p:cNvPr>
          <p:cNvSpPr txBox="1"/>
          <p:nvPr/>
        </p:nvSpPr>
        <p:spPr>
          <a:xfrm rot="0">
            <a:off x="4181475" y="962025"/>
            <a:ext cx="792163" cy="369888"/>
          </a:xfrm>
          <a:prstGeom prst="rect">
            <a:avLst/>
          </a:prstGeom>
          <a:noFill/>
          <a:ln>
            <a:noFill/>
            <a:miter lim="800000"/>
          </a:ln>
        </p:spPr>
        <p:txBody>
          <a:bodyPr rtlCol="0">
            <a:spAutoFit/>
          </a:bodyPr>
          <a:lstStyle>
            <a:lvl1pPr algn="l" indent="0" lvl="0" marL="0" rtl="false">
              <a:lnSpc>
                <a:spcPct val="100000"/>
              </a:lnSpc>
              <a:spcBef>
                <a:spcPct val="0"/>
              </a:spcBef>
              <a:spcAft>
                <a:spcPct val="0"/>
              </a:spcAft>
              <a:buNone/>
              <a:defRPr b="0" baseline="0" dirty="0" i="0" lang="zh-CN" sz="1800" u="none">
                <a:solidFill>
                  <a:schemeClr val="tx1"/>
                </a:solidFill>
                <a:latin typeface="Arial"/>
              </a:defRPr>
            </a:lvl1pPr>
            <a:lvl2pPr algn="l" indent="0" lvl="1" marL="457200" rtl="false">
              <a:lnSpc>
                <a:spcPct val="100000"/>
              </a:lnSpc>
              <a:spcBef>
                <a:spcPct val="0"/>
              </a:spcBef>
              <a:spcAft>
                <a:spcPct val="0"/>
              </a:spcAft>
              <a:buNone/>
              <a:defRPr b="0" baseline="0" dirty="0" i="0" lang="zh-CN" sz="1800" u="none">
                <a:solidFill>
                  <a:schemeClr val="tx1"/>
                </a:solidFill>
                <a:latin typeface="Arial"/>
              </a:defRPr>
            </a:lvl2pPr>
            <a:lvl3pPr algn="l" indent="0" lvl="2" marL="914400" rtl="false">
              <a:lnSpc>
                <a:spcPct val="100000"/>
              </a:lnSpc>
              <a:spcBef>
                <a:spcPct val="0"/>
              </a:spcBef>
              <a:spcAft>
                <a:spcPct val="0"/>
              </a:spcAft>
              <a:buNone/>
              <a:defRPr b="0" baseline="0" dirty="0" i="0" lang="zh-CN" sz="1800" u="none">
                <a:solidFill>
                  <a:schemeClr val="tx1"/>
                </a:solidFill>
                <a:latin typeface="Arial"/>
              </a:defRPr>
            </a:lvl3pPr>
            <a:lvl4pPr algn="l" indent="0" lvl="3" marL="1371600" rtl="false">
              <a:lnSpc>
                <a:spcPct val="100000"/>
              </a:lnSpc>
              <a:spcBef>
                <a:spcPct val="0"/>
              </a:spcBef>
              <a:spcAft>
                <a:spcPct val="0"/>
              </a:spcAft>
              <a:buNone/>
              <a:defRPr b="0" baseline="0" dirty="0" i="0" lang="zh-CN" sz="1800" u="none">
                <a:solidFill>
                  <a:schemeClr val="tx1"/>
                </a:solidFill>
                <a:latin typeface="Arial"/>
              </a:defRPr>
            </a:lvl4pPr>
            <a:lvl5pPr algn="l" indent="0" lvl="4" marL="1828800" rtl="false">
              <a:lnSpc>
                <a:spcPct val="100000"/>
              </a:lnSpc>
              <a:spcBef>
                <a:spcPct val="0"/>
              </a:spcBef>
              <a:spcAft>
                <a:spcPct val="0"/>
              </a:spcAft>
              <a:buNone/>
              <a:defRPr b="0" baseline="0" dirty="0" i="0" lang="zh-CN" sz="1800" u="none">
                <a:solidFill>
                  <a:schemeClr val="tx1"/>
                </a:solidFill>
                <a:latin typeface="Arial"/>
              </a:defRPr>
            </a:lvl5pPr>
          </a:lstStyle>
          <a:p>
            <a:pPr indent="0" lvl="0" marL="0"/>
            <a:r>
              <a:rPr b="1" dirty="0" lang="zh-CN">
                <a:solidFill>
                  <a:schemeClr val="bg1"/>
                </a:solidFill>
                <a:latin typeface="+mj-lt"/>
              </a:rPr>
              <a:t>总结</a:t>
            </a:r>
            <a:endParaRPr b="1" dirty="0" lang="zh-CN">
              <a:solidFill>
                <a:schemeClr val="bg1"/>
              </a:solidFill>
              <a:latin typeface="+mj-lt"/>
            </a:endParaRPr>
          </a:p>
        </p:txBody>
      </p:sp>
      <p:sp>
        <p:nvSpPr>
          <p:cNvPr id="10" name="文本框 12" title="">
            <a:extLst>
              <a:ext uri="{9CF5F966-60F4-4A2C-ABAD-6AA139AD172A}">
                <a16:creationId xmlns:a16="http://schemas.microsoft.com/office/drawing/2010/main" id="{764119E6-31A3-43D3-A44C-749D471369B3}"/>
              </a:ext>
            </a:extLst>
          </p:cNvPr>
          <p:cNvSpPr txBox="1"/>
          <p:nvPr/>
        </p:nvSpPr>
        <p:spPr>
          <a:xfrm rot="0">
            <a:off x="1323975" y="2886075"/>
            <a:ext cx="6502400" cy="647700"/>
          </a:xfrm>
          <a:prstGeom prst="rect">
            <a:avLst/>
          </a:prstGeom>
          <a:noFill/>
          <a:ln>
            <a:noFill/>
            <a:miter lim="800000"/>
          </a:ln>
        </p:spPr>
        <p:txBody>
          <a:bodyPr rtlCol="0">
            <a:spAutoFit/>
          </a:bodyPr>
          <a:lstStyle>
            <a:lvl1pPr algn="l" indent="0" lvl="0" marL="0" rtl="false">
              <a:lnSpc>
                <a:spcPct val="100000"/>
              </a:lnSpc>
              <a:spcBef>
                <a:spcPct val="0"/>
              </a:spcBef>
              <a:spcAft>
                <a:spcPct val="0"/>
              </a:spcAft>
              <a:buNone/>
              <a:defRPr b="0" baseline="0" dirty="0" i="0" lang="zh-CN" sz="1800" u="none">
                <a:solidFill>
                  <a:schemeClr val="tx1"/>
                </a:solidFill>
                <a:latin typeface="Arial"/>
              </a:defRPr>
            </a:lvl1pPr>
            <a:lvl2pPr algn="l" indent="0" lvl="1" marL="457200" rtl="false">
              <a:lnSpc>
                <a:spcPct val="100000"/>
              </a:lnSpc>
              <a:spcBef>
                <a:spcPct val="0"/>
              </a:spcBef>
              <a:spcAft>
                <a:spcPct val="0"/>
              </a:spcAft>
              <a:buNone/>
              <a:defRPr b="0" baseline="0" dirty="0" i="0" lang="zh-CN" sz="1800" u="none">
                <a:solidFill>
                  <a:schemeClr val="tx1"/>
                </a:solidFill>
                <a:latin typeface="Arial"/>
              </a:defRPr>
            </a:lvl2pPr>
            <a:lvl3pPr algn="l" indent="0" lvl="2" marL="914400" rtl="false">
              <a:lnSpc>
                <a:spcPct val="100000"/>
              </a:lnSpc>
              <a:spcBef>
                <a:spcPct val="0"/>
              </a:spcBef>
              <a:spcAft>
                <a:spcPct val="0"/>
              </a:spcAft>
              <a:buNone/>
              <a:defRPr b="0" baseline="0" dirty="0" i="0" lang="zh-CN" sz="1800" u="none">
                <a:solidFill>
                  <a:schemeClr val="tx1"/>
                </a:solidFill>
                <a:latin typeface="Arial"/>
              </a:defRPr>
            </a:lvl3pPr>
            <a:lvl4pPr algn="l" indent="0" lvl="3" marL="1371600" rtl="false">
              <a:lnSpc>
                <a:spcPct val="100000"/>
              </a:lnSpc>
              <a:spcBef>
                <a:spcPct val="0"/>
              </a:spcBef>
              <a:spcAft>
                <a:spcPct val="0"/>
              </a:spcAft>
              <a:buNone/>
              <a:defRPr b="0" baseline="0" dirty="0" i="0" lang="zh-CN" sz="1800" u="none">
                <a:solidFill>
                  <a:schemeClr val="tx1"/>
                </a:solidFill>
                <a:latin typeface="Arial"/>
              </a:defRPr>
            </a:lvl4pPr>
            <a:lvl5pPr algn="l" indent="0" lvl="4" marL="1828800" rtl="false">
              <a:lnSpc>
                <a:spcPct val="100000"/>
              </a:lnSpc>
              <a:spcBef>
                <a:spcPct val="0"/>
              </a:spcBef>
              <a:spcAft>
                <a:spcPct val="0"/>
              </a:spcAft>
              <a:buNone/>
              <a:defRPr b="0" baseline="0" dirty="0" i="0" lang="zh-CN" sz="1800" u="none">
                <a:solidFill>
                  <a:schemeClr val="tx1"/>
                </a:solidFill>
                <a:latin typeface="Arial"/>
              </a:defRPr>
            </a:lvl5pPr>
          </a:lstStyle>
          <a:p>
            <a:pPr indent="0" lvl="0" marL="0"/>
            <a:r>
              <a:rPr dirty="0" lang="en-US"/>
              <a:t>总结研究的创新点，评价研究的优点和不足，能够改进的地方，未来研究能够借鉴里面的什么？</a:t>
            </a:r>
            <a:endParaRPr dirty="0" lang="en-US"/>
          </a:p>
        </p:txBody>
      </p:sp>
      <p:cxnSp>
        <p:nvCxnSpPr>
          <p:cNvPr id="11" name="直接连接符 13" title="">
            <a:extLst>
              <a:ext uri="{28485019-09B9-42EF-BB5F-40B9E95F3830}">
                <a16:creationId xmlns:a16="http://schemas.microsoft.com/office/drawing/2010/main" id="{6C23CE1D-E95F-4B8D-B1B6-FD6D83790205}"/>
              </a:ext>
            </a:extLst>
          </p:cNvPr>
          <p:cNvCxnSpPr/>
          <p:nvPr/>
        </p:nvCxnSpPr>
        <p:spPr>
          <a:xfrm rot="0">
            <a:off x="4763" y="6294438"/>
            <a:ext cx="9139237" cy="0"/>
          </a:xfrm>
          <a:prstGeom prst="line">
            <a:avLst/>
          </a:prstGeom>
          <a:noFill/>
          <a:ln w="38100">
            <a:solidFill>
              <a:srgbClr val="b0252a"/>
            </a:solidFill>
            <a:miter lim="800000"/>
          </a:ln>
          <a:effectLst>
            <a:outerShdw blurRad="50800" dir="16200000" dist="38100">
              <a:srgbClr val="000000">
                <a:alpha val="39998"/>
              </a:srgbClr>
            </a:outerShdw>
          </a:effectLst>
        </p:spPr>
      </p:cxnSp>
    </p:spTree>
    <p:extLst>
      <p:ext uri="{9FC23EBE-4DD5-4904-809E-0E1756392664}">
        <p14:creationId xmlns:p14="http://schemas.microsoft.com/office/powerpoint/2010/main" val="1730983855182"/>
      </p:ext>
    </p:extLst>
  </p:cSld>
  <p:clrMapOvr>
    <a:masterClrMapping/>
  </p:clrMapOvr>
</p:sld>
</file>

<file path=ppt/theme/theme1.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cap="flat" w="9525">
          <a:solidFill>
            <a:schemeClr val="phClr">
              <a:shade val="95000"/>
              <a:satMod val="104999"/>
            </a:schemeClr>
          </a:solidFill>
          <a:prstDash val="solid"/>
        </a:ln>
        <a:ln cap="flat" w="25400">
          <a:solidFill>
            <a:schemeClr val="phClr"/>
          </a:solidFill>
          <a:prstDash val="solid"/>
        </a:ln>
        <a:ln cap="flat"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theme>
</file>

<file path=ppt/theme/theme2.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cap="flat" w="9525">
          <a:solidFill>
            <a:schemeClr val="phClr">
              <a:shade val="95000"/>
              <a:satMod val="104999"/>
            </a:schemeClr>
          </a:solidFill>
          <a:prstDash val="solid"/>
        </a:ln>
        <a:ln cap="flat" w="25400">
          <a:solidFill>
            <a:schemeClr val="phClr"/>
          </a:solidFill>
          <a:prstDash val="solid"/>
        </a:ln>
        <a:ln cap="flat"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theme>
</file>

<file path=docProps/app.xml><?xml version="1.0" encoding="utf-8"?>
<properties:Properties xmlns:properties="http://schemas.openxmlformats.org/officeDocument/2006/extended-properties" xmlns:vt="http://schemas.openxmlformats.org/officeDocument/2006/docPropsVTypes">
  <properties:AppVersion>3.0000</properties:AppVersion>
  <properties:ScaleCrop>false</properties:ScaleCrop>
  <properties:Company>Company</properties:Company>
  <properties:LinksUpToDate>false</properties:LinksUpToDate>
  <properties:HyperlinksChanged>false</properties:HyperlinksChanged>
  <properties:PresentationFormat>On-Screen Show (4:3)</properties:PresentationFormat>
  <properties:Application>Zoho Show</properties:Application>
  <properties:SharedDoc>false</properties:SharedDoc>
</properties: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Slide 1</dc:title>
  <cp:revision>1</cp:revision>
  <dc:creator/>
  <cp:lastModifiedBy/>
  <dcterms:created xsi:type="dcterms:W3CDTF">2024-11-07T20:12:46Z</dcterms:created>
  <dcterms:modified xsi:type="dcterms:W3CDTF">2024-11-07T20:50:01Z</dcterms:modified>
</cp:coreProperties>
</file>