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Nyt kuumottaa...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5F7188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-"/>
              <a:defRPr/>
            </a:lvl1pPr>
            <a:lvl2pPr lvl="1">
              <a:spcBef>
                <a:spcPts val="0"/>
              </a:spcBef>
              <a:buChar char="-"/>
              <a:defRPr/>
            </a:lvl2pPr>
            <a:lvl3pPr lvl="2">
              <a:spcBef>
                <a:spcPts val="0"/>
              </a:spcBef>
              <a:buChar char="-"/>
              <a:defRPr/>
            </a:lvl3pPr>
            <a:lvl4pPr lvl="3">
              <a:spcBef>
                <a:spcPts val="0"/>
              </a:spcBef>
              <a:buChar char="-"/>
              <a:defRPr/>
            </a:lvl4pPr>
            <a:lvl5pPr lvl="4">
              <a:spcBef>
                <a:spcPts val="0"/>
              </a:spcBef>
              <a:buChar char="-"/>
              <a:defRPr/>
            </a:lvl5pPr>
            <a:lvl6pPr lvl="5">
              <a:spcBef>
                <a:spcPts val="0"/>
              </a:spcBef>
              <a:buChar char="-"/>
              <a:defRPr/>
            </a:lvl6pPr>
            <a:lvl7pPr lvl="6">
              <a:spcBef>
                <a:spcPts val="0"/>
              </a:spcBef>
              <a:buChar char="-"/>
              <a:defRPr/>
            </a:lvl7pPr>
            <a:lvl8pPr lvl="7">
              <a:spcBef>
                <a:spcPts val="0"/>
              </a:spcBef>
              <a:buChar char="-"/>
              <a:defRPr/>
            </a:lvl8pPr>
            <a:lvl9pPr lvl="8">
              <a:spcBef>
                <a:spcPts val="0"/>
              </a:spcBef>
              <a:buChar char="-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NFC and the worst messaging application</a:t>
            </a:r>
          </a:p>
        </p:txBody>
      </p:sp>
      <p:sp>
        <p:nvSpPr>
          <p:cNvPr id="55" name="Shape 55"/>
          <p:cNvSpPr/>
          <p:nvPr/>
        </p:nvSpPr>
        <p:spPr>
          <a:xfrm>
            <a:off x="25" y="0"/>
            <a:ext cx="9144000" cy="2977800"/>
          </a:xfrm>
          <a:prstGeom prst="rect">
            <a:avLst/>
          </a:prstGeom>
          <a:solidFill>
            <a:srgbClr val="5F71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377075" y="3068875"/>
            <a:ext cx="17364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A7474"/>
                </a:solidFill>
              </a:rPr>
              <a:t>Perttu Savolainen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A7474"/>
                </a:solidFill>
              </a:rPr>
              <a:t>Ari Aittomäki</a:t>
            </a:r>
          </a:p>
        </p:txBody>
      </p:sp>
      <p:pic>
        <p:nvPicPr>
          <p:cNvPr descr="sg-bg-1280.jp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085974" y="-3085949"/>
            <a:ext cx="2972075" cy="91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96800" y="2133325"/>
            <a:ext cx="65307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Transferring data with </a:t>
            </a:r>
            <a:r>
              <a:rPr lang="en-GB" sz="3600">
                <a:solidFill>
                  <a:srgbClr val="F5AA52"/>
                </a:solidFill>
                <a:latin typeface="Roboto"/>
                <a:ea typeface="Roboto"/>
                <a:cs typeface="Roboto"/>
                <a:sym typeface="Roboto"/>
              </a:rPr>
              <a:t>NFC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Intentien suodattaminen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152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Sovelluksessa voidaan suodattaa haluttuja intentejä kolmella eri suodattimella</a:t>
            </a:r>
          </a:p>
          <a:p>
            <a:pPr indent="-317500" lvl="0" marL="45720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ACTION_NDEF_DISCOVERED</a:t>
            </a:r>
          </a:p>
          <a:p>
            <a:pPr indent="-317500" lvl="0" marL="45720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ACTION_TECH_DISCOVERED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ACTION_TAG_DISCOVERED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12" y="2813112"/>
            <a:ext cx="4733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Android Application Records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AAR tarjoaa vahvemman “tunnistautumisen” halutun sovelluksen käynnistymiseen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Jos sovellusta ei löydy</a:t>
            </a:r>
            <a:br>
              <a:rPr lang="en-GB" sz="1600"/>
            </a:br>
            <a:r>
              <a:rPr lang="en-GB" sz="1600"/>
              <a:t>vastaanottajan laitteesta,</a:t>
            </a:r>
            <a:br>
              <a:rPr lang="en-GB" sz="1600"/>
            </a:br>
            <a:r>
              <a:rPr lang="en-GB" sz="1600"/>
              <a:t>yritetään se ladata</a:t>
            </a:r>
            <a:br>
              <a:rPr lang="en-GB" sz="1600"/>
            </a:br>
            <a:r>
              <a:rPr lang="en-GB" sz="1600"/>
              <a:t>Google Play -kaupasta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Käynnistää aina sovelluksen</a:t>
            </a:r>
            <a:br>
              <a:rPr lang="en-GB" sz="1600"/>
            </a:br>
            <a:r>
              <a:rPr lang="en-GB" sz="1600"/>
              <a:t>mainactivityn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-GB" sz="1600"/>
              <a:t>Voi korvata intent-filterin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899" y="1689075"/>
            <a:ext cx="5062699" cy="30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Kysymyksiä?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5F7188"/>
                </a:solidFill>
              </a:rPr>
              <a:t>Sisältö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NFC yleisesti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NFC ja Android™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NFC-data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Lähetyksen käsittely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Intentien suodattaminen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NFC yleisesti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434343"/>
                </a:solidFill>
              </a:rPr>
              <a:t>N</a:t>
            </a:r>
            <a:r>
              <a:rPr lang="en-GB">
                <a:solidFill>
                  <a:srgbClr val="434343"/>
                </a:solidFill>
              </a:rPr>
              <a:t>ear </a:t>
            </a:r>
            <a:r>
              <a:rPr b="1" lang="en-GB">
                <a:solidFill>
                  <a:srgbClr val="434343"/>
                </a:solidFill>
              </a:rPr>
              <a:t>F</a:t>
            </a:r>
            <a:r>
              <a:rPr lang="en-GB">
                <a:solidFill>
                  <a:srgbClr val="434343"/>
                </a:solidFill>
              </a:rPr>
              <a:t>ield </a:t>
            </a:r>
            <a:r>
              <a:rPr b="1" lang="en-GB">
                <a:solidFill>
                  <a:srgbClr val="434343"/>
                </a:solidFill>
              </a:rPr>
              <a:t>C</a:t>
            </a:r>
            <a:r>
              <a:rPr lang="en-GB">
                <a:solidFill>
                  <a:srgbClr val="434343"/>
                </a:solidFill>
              </a:rPr>
              <a:t>ommunication on joukko lyhyen matkan langattomia tekniikoita.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</a:rPr>
              <a:t>Käyttää RFID-tekniikkaa (Radio Frequency IDentification) ja toimii radiotaajuudella 13,56 MHz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Suurin käyttöetäisyys noin 4 cm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34343"/>
                </a:solidFill>
              </a:rPr>
              <a:t>Tiedonsiirtonopeus voi olla 106 - 424 kbit/s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NFC yleisesti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Missä käytetään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Passiiviset NFC-tagit / -tarrat</a:t>
            </a:r>
          </a:p>
          <a:p>
            <a:pPr indent="-330200" lvl="0" marL="914400" rtl="0">
              <a:spcBef>
                <a:spcPts val="0"/>
              </a:spcBef>
              <a:buSzPct val="100000"/>
              <a:buChar char="-"/>
            </a:pPr>
            <a:r>
              <a:rPr lang="en-GB" sz="1600"/>
              <a:t>Yleisimpien tarrojen tallennettavan tiedon maksimimäärä 192 tavua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P2P NFC-laitteiden välillä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Käyttötapauksia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NFC-kortit (tunnistautuminen, maksu, esim. Android Pay)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Bluetooth-kaiuttimen paritus (bluetooth handover)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NFC ja Android™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Android tukee kolmenlaisia eri operaatioita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-GB" sz="1600"/>
              <a:t>Reader/writer mode - passiivisten NFC-tagien kirjoitus ja luku 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-GB" sz="1600"/>
              <a:t>P2P mode - datan välitys NFC-laitteiden kesken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Card emulation mode - NFC-laite käyttäytyy kuin NFC-kortti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149" y="2653024"/>
            <a:ext cx="3733850" cy="24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27611">
            <a:off x="4020725" y="2340899"/>
            <a:ext cx="3472074" cy="17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NFC ja Android™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Android Beam File Transfer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Isoille tiedostoille (kuvat yms.)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en-GB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setBeamPushUris()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oboto"/>
            </a:pPr>
            <a:r>
              <a:rPr lang="en-GB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setBeamPushUrisCallback()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Android Beam </a:t>
            </a:r>
            <a:r>
              <a:rPr lang="en-GB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NDEF transfer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</a:pPr>
            <a:r>
              <a:rPr lang="en-GB" sz="16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Pienille viesteille/datalle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</a:pPr>
            <a:r>
              <a:rPr lang="en-GB" sz="16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setNdefPushMessage()</a:t>
            </a:r>
          </a:p>
          <a:p>
            <a:pPr indent="-330200" lvl="0" marL="457200">
              <a:spcBef>
                <a:spcPts val="0"/>
              </a:spcBef>
              <a:buClr>
                <a:srgbClr val="666666"/>
              </a:buClr>
              <a:buSzPct val="100000"/>
              <a:buFont typeface="Roboto"/>
            </a:pPr>
            <a:r>
              <a:rPr lang="en-GB" sz="16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setNdefPushMessageCallback()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475" y="1023925"/>
            <a:ext cx="40386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NFC-data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726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Yleisin käytetty formaatti NDEF (NFC Data Exchange Format) (NFC Forumin standardi)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NdefMessage </a:t>
            </a:r>
            <a:r>
              <a:rPr lang="en-GB"/>
              <a:t>sisältää: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yhden tai useamman NdefRecordin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Vaihtoehtoisen AAR-kentän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NdefRecord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Sisältää aina 3-bittisen TNF-kentän (Type Name Field)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Voi sisältää lisäksi tyypin ja lähetetyn datan tavuina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648" y="1787500"/>
            <a:ext cx="1238974" cy="28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Lähetyksen käsittely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Laitteen havaitessa toisen laitteen Androidin, “The Tag Dispatch System”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Käsittelee NFC-viestin ja tulkitsee sen MIME-tyypin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Kapseloi MIME-tyypin ja sisällön intentiin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Käynnistää sovelluksen activityn </a:t>
            </a:r>
            <a:r>
              <a:rPr lang="en-GB"/>
              <a:t>i</a:t>
            </a:r>
            <a:r>
              <a:rPr lang="en-GB"/>
              <a:t>ntentin perusteella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Lähetyksen käsittely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450" y="2018725"/>
            <a:ext cx="6147850" cy="285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77975"/>
            <a:ext cx="8368200" cy="12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The Tag Dispatch System etsii sovelluksia, jotka ovat </a:t>
            </a:r>
            <a:br>
              <a:rPr lang="en-GB"/>
            </a:br>
            <a:r>
              <a:rPr lang="en-GB"/>
              <a:t>valmiita vastaanottamaan luodun intentin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