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  <p:embeddedFont>
      <p:font typeface="Alegrey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grey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legrey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19" Type="http://schemas.openxmlformats.org/officeDocument/2006/relationships/font" Target="fonts/Alegreya-bold.fntdata"/><Relationship Id="rId6" Type="http://schemas.openxmlformats.org/officeDocument/2006/relationships/slide" Target="slides/slide2.xml"/><Relationship Id="rId18" Type="http://schemas.openxmlformats.org/officeDocument/2006/relationships/font" Target="fonts/Alegrey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obile-cp-project-cloudcnn.c9users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Ari Aittomäki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Perttu Savolainen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23" y="952977"/>
            <a:ext cx="5518425" cy="191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Kysymyksiä?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→ 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https://mobile-cp-project-cloudcnn.c9users.io/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Sisältö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Ionic yleisesti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Ionic 2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1400"/>
              <a:t>2.1  Ionic 2:n Komennot ja komponentit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1400"/>
              <a:t>2.2 Apache Cordova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1400"/>
              <a:t>2.3 Sovelluksen kokoaminen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Demosovellus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Mikä on Ionic?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Mobiilisovellusten kehittämiseen web-teknologioilla tarkoitettu Open Source SDK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Vaatii Node.js kehitys- ja kokoamisvaiheessa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Käyttää Cordovaa (Apachen mobiili-framework) sovelluksen kokoamiseen eri alustoille esim. Android ja iOS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Ei vaadi Angularia, mutta suositellaan vahvasti</a:t>
            </a:r>
          </a:p>
          <a:p>
            <a:pPr indent="-228600" lvl="0" marL="457200" rtl="0">
              <a:spcBef>
                <a:spcPts val="0"/>
              </a:spcBef>
              <a:buFont typeface="Alegreya"/>
              <a:buChar char="-"/>
            </a:pPr>
            <a:r>
              <a:rPr lang="en-GB">
                <a:latin typeface="Alegreya"/>
                <a:ea typeface="Alegreya"/>
                <a:cs typeface="Alegreya"/>
                <a:sym typeface="Alegreya"/>
              </a:rPr>
              <a:t>npm install -g ionic cordova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Ionic 2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Kehittyneempi versio Ionicista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Käyttää Angular 2:sta ja Typescriptiä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Typescript on ohjelmointikieli, joka mahdollistaa vahvan tyypittämisen ja tarjoaa olio-ohjelmoinnin ominaisuuksia Javascript-ympäristössä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Typescript siis laajentaa Javascriptin ominaisuuksia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Navigointi tapahtuu URL:ien sijaan </a:t>
            </a:r>
            <a:br>
              <a:rPr lang="en-GB"/>
            </a:br>
            <a:r>
              <a:rPr lang="en-GB"/>
              <a:t>NavControllerilla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899" y="2551625"/>
            <a:ext cx="3083424" cy="221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Ionic 2:n Komennot ja komponentit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CLI komentoja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-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$ ionic start yourApp --v2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-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$ ionic serve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-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$ ionic g page/provider infoPage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-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$ ionic serve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-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$ ionic build/run &lt;platform&gt;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Komponentteja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Page (Component), Provider (Service)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Apache Cordova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379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Mobile framework natiivien komponenttien hyödyntämiseen ja sovelluksen kokoamiseen / paketointiin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Pyörii Node.js:n päällä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-GB" sz="1600"/>
              <a:t>Tuettuja laitteita: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Android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Blackberry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iOS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OS X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Ubuntu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Windows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-GB"/>
              <a:t>WP8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50" y="1085674"/>
            <a:ext cx="4483515" cy="35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Sovelluksen kokoaminen eri alustoille Ionic 2:ssa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24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App-Scripts sisältää mm.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JSLint tarkistus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SCSS -&gt; CSS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Typescript -&gt; Javascript (ES5)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Sovelluksen kokoaminen eri alustoille Ionic 2:ssa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440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Cordova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-GB"/>
              <a:t>config.xml sisältää alustakohtaiset asetukset kokoamista varten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Tarvitsee kohdealustojen SDK:t, jotta kokoaminen onnistuu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-GB"/>
              <a:t>Käyttää esim. Gradlea Androidin kokoamiseen 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-GB"/>
              <a:t>Voidaan rakentaa suoraan Releaseversioksi, emulaattorille tai kytkettyyn laitteeseen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199" y="1270375"/>
            <a:ext cx="4024499" cy="34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Ongelmia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9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Väärä Node ja NPM versio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Ionic serve saattaa toimia, vaikka koodissa olisi vikaa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3. Ionic 2:n dokumentaatio / artikkelit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